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0" r:id="rId7"/>
    <p:sldId id="267" r:id="rId8"/>
    <p:sldId id="261" r:id="rId9"/>
    <p:sldId id="262" r:id="rId10"/>
    <p:sldId id="263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1F4EA-97FB-480B-88D5-8F7CEC41644E}" v="11" dt="2024-06-27T04:15:56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Sri V" userId="d934e0ac47a85a90" providerId="LiveId" clId="{8081F4EA-97FB-480B-88D5-8F7CEC41644E}"/>
    <pc:docChg chg="custSel addSld modSld sldOrd">
      <pc:chgData name="Pooja Sri V" userId="d934e0ac47a85a90" providerId="LiveId" clId="{8081F4EA-97FB-480B-88D5-8F7CEC41644E}" dt="2024-06-27T04:15:58.447" v="19" actId="478"/>
      <pc:docMkLst>
        <pc:docMk/>
      </pc:docMkLst>
      <pc:sldChg chg="modTransition">
        <pc:chgData name="Pooja Sri V" userId="d934e0ac47a85a90" providerId="LiveId" clId="{8081F4EA-97FB-480B-88D5-8F7CEC41644E}" dt="2024-06-27T03:22:38.171" v="0"/>
        <pc:sldMkLst>
          <pc:docMk/>
          <pc:sldMk cId="3946934594" sldId="256"/>
        </pc:sldMkLst>
      </pc:sldChg>
      <pc:sldChg chg="modTransition">
        <pc:chgData name="Pooja Sri V" userId="d934e0ac47a85a90" providerId="LiveId" clId="{8081F4EA-97FB-480B-88D5-8F7CEC41644E}" dt="2024-06-27T03:22:44.345" v="1"/>
        <pc:sldMkLst>
          <pc:docMk/>
          <pc:sldMk cId="2902794312" sldId="257"/>
        </pc:sldMkLst>
      </pc:sldChg>
      <pc:sldChg chg="modTransition">
        <pc:chgData name="Pooja Sri V" userId="d934e0ac47a85a90" providerId="LiveId" clId="{8081F4EA-97FB-480B-88D5-8F7CEC41644E}" dt="2024-06-27T03:22:48.931" v="2"/>
        <pc:sldMkLst>
          <pc:docMk/>
          <pc:sldMk cId="709828751" sldId="260"/>
        </pc:sldMkLst>
      </pc:sldChg>
      <pc:sldChg chg="modTransition">
        <pc:chgData name="Pooja Sri V" userId="d934e0ac47a85a90" providerId="LiveId" clId="{8081F4EA-97FB-480B-88D5-8F7CEC41644E}" dt="2024-06-27T03:22:53.985" v="3"/>
        <pc:sldMkLst>
          <pc:docMk/>
          <pc:sldMk cId="2262917214" sldId="261"/>
        </pc:sldMkLst>
      </pc:sldChg>
      <pc:sldChg chg="modTransition">
        <pc:chgData name="Pooja Sri V" userId="d934e0ac47a85a90" providerId="LiveId" clId="{8081F4EA-97FB-480B-88D5-8F7CEC41644E}" dt="2024-06-27T03:22:58.828" v="4"/>
        <pc:sldMkLst>
          <pc:docMk/>
          <pc:sldMk cId="3036489598" sldId="262"/>
        </pc:sldMkLst>
      </pc:sldChg>
      <pc:sldChg chg="modTransition">
        <pc:chgData name="Pooja Sri V" userId="d934e0ac47a85a90" providerId="LiveId" clId="{8081F4EA-97FB-480B-88D5-8F7CEC41644E}" dt="2024-06-27T03:23:05.768" v="5"/>
        <pc:sldMkLst>
          <pc:docMk/>
          <pc:sldMk cId="967286733" sldId="263"/>
        </pc:sldMkLst>
      </pc:sldChg>
      <pc:sldChg chg="modTransition">
        <pc:chgData name="Pooja Sri V" userId="d934e0ac47a85a90" providerId="LiveId" clId="{8081F4EA-97FB-480B-88D5-8F7CEC41644E}" dt="2024-06-27T03:23:11.459" v="6"/>
        <pc:sldMkLst>
          <pc:docMk/>
          <pc:sldMk cId="3844202312" sldId="264"/>
        </pc:sldMkLst>
      </pc:sldChg>
      <pc:sldChg chg="modTransition">
        <pc:chgData name="Pooja Sri V" userId="d934e0ac47a85a90" providerId="LiveId" clId="{8081F4EA-97FB-480B-88D5-8F7CEC41644E}" dt="2024-06-27T03:23:25.824" v="10"/>
        <pc:sldMkLst>
          <pc:docMk/>
          <pc:sldMk cId="1909574687" sldId="265"/>
        </pc:sldMkLst>
      </pc:sldChg>
      <pc:sldChg chg="ord modTransition">
        <pc:chgData name="Pooja Sri V" userId="d934e0ac47a85a90" providerId="LiveId" clId="{8081F4EA-97FB-480B-88D5-8F7CEC41644E}" dt="2024-06-27T03:23:20.218" v="9"/>
        <pc:sldMkLst>
          <pc:docMk/>
          <pc:sldMk cId="3458109420" sldId="266"/>
        </pc:sldMkLst>
      </pc:sldChg>
      <pc:sldChg chg="addSp delSp modSp new mod">
        <pc:chgData name="Pooja Sri V" userId="d934e0ac47a85a90" providerId="LiveId" clId="{8081F4EA-97FB-480B-88D5-8F7CEC41644E}" dt="2024-06-27T04:15:58.447" v="19" actId="478"/>
        <pc:sldMkLst>
          <pc:docMk/>
          <pc:sldMk cId="743923624" sldId="267"/>
        </pc:sldMkLst>
        <pc:picChg chg="add del mod">
          <ac:chgData name="Pooja Sri V" userId="d934e0ac47a85a90" providerId="LiveId" clId="{8081F4EA-97FB-480B-88D5-8F7CEC41644E}" dt="2024-06-27T04:14:46.983" v="17" actId="21"/>
          <ac:picMkLst>
            <pc:docMk/>
            <pc:sldMk cId="743923624" sldId="267"/>
            <ac:picMk id="4" creationId="{D3AF6788-4624-5990-7A26-7C55D6C1C4E3}"/>
          </ac:picMkLst>
        </pc:picChg>
        <pc:picChg chg="add del">
          <ac:chgData name="Pooja Sri V" userId="d934e0ac47a85a90" providerId="LiveId" clId="{8081F4EA-97FB-480B-88D5-8F7CEC41644E}" dt="2024-06-27T04:15:58.447" v="19" actId="478"/>
          <ac:picMkLst>
            <pc:docMk/>
            <pc:sldMk cId="743923624" sldId="267"/>
            <ac:picMk id="5" creationId="{36FB3835-C592-FAC8-C9A2-0F24838B90E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6/27/2024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222" y="2892440"/>
            <a:ext cx="8940800" cy="1243584"/>
          </a:xfrm>
        </p:spPr>
        <p:txBody>
          <a:bodyPr/>
          <a:lstStyle/>
          <a:p>
            <a:pPr algn="ctr"/>
            <a:r>
              <a:rPr lang="en-US" sz="4000" dirty="0"/>
              <a:t>Designing a Cloud-Based Inventory Management System for Azura's E-commerce Platform on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4776" y="5064986"/>
            <a:ext cx="1855668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-Pooja Sri v</a:t>
            </a:r>
          </a:p>
          <a:p>
            <a:pPr marL="0" indent="0">
              <a:buNone/>
            </a:pPr>
            <a:r>
              <a:rPr lang="en-US" dirty="0"/>
              <a:t>192210152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77C4-A264-FE0C-AFB5-00EB7A0BD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0957468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749" y="747889"/>
            <a:ext cx="8898918" cy="859055"/>
          </a:xfrm>
        </p:spPr>
        <p:txBody>
          <a:bodyPr>
            <a:normAutofit/>
          </a:bodyPr>
          <a:lstStyle/>
          <a:p>
            <a:r>
              <a:rPr lang="en-US" dirty="0"/>
              <a:t>AWS- Amazon web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9539" y="2147147"/>
            <a:ext cx="6803136" cy="365760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is Amazon Web Services, which is like a big toolbox of services provided by Amazon for businesses to use in the cloud.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use it because it offers a wide range of tools for computing, storage, and networking, making it easier for companies to scale their operations and run their applications without having to manage physical infrastructure.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like having a powerful set of tools in the cloud to help businesses grow and innovate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37" y="612422"/>
            <a:ext cx="8808607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E-commerce platform on AWS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5984" y="1740747"/>
            <a:ext cx="6803136" cy="365760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e-commerce platform on AWS is like having a virtual store where you can sell products online, but instead of managing everything on your servers, you use Amazon Web Services to host and run your online store.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provides a reliable and scalable infrastructure to handle things like product listings, customer orders, payments, and inventory management securely in the cloud.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It's a convenient way to set up and operate an online store without worrying about the technical details of server management.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8DB30-693C-AD15-FE18-3EC22019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392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8C64-B76F-24D1-6FA7-654E17BB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078" y="509058"/>
            <a:ext cx="4804833" cy="535531"/>
          </a:xfrm>
        </p:spPr>
        <p:txBody>
          <a:bodyPr/>
          <a:lstStyle/>
          <a:p>
            <a:r>
              <a:rPr lang="en-IN" dirty="0"/>
              <a:t>AMAZON WEB SERVICES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BA0DC7-5BF7-14BC-CA9E-2B6D9E1E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8E052-17C0-2918-BB87-89137DD4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04" y="2167467"/>
            <a:ext cx="5327651" cy="3025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96DB4-D756-E763-FF6F-70DB7F49D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087" y="2167468"/>
            <a:ext cx="5313366" cy="300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1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E179-D413-682A-8F75-67F8FE14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234" y="452613"/>
            <a:ext cx="2806700" cy="535531"/>
          </a:xfrm>
        </p:spPr>
        <p:txBody>
          <a:bodyPr/>
          <a:lstStyle/>
          <a:p>
            <a:r>
              <a:rPr lang="en-IN" dirty="0"/>
              <a:t>DATABASE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D5AB92-6251-8E13-303F-5B38C0C3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41DCDD-2812-391A-4C4E-618CC3C4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90" y="1569156"/>
            <a:ext cx="8574087" cy="487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8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F5D57A-1EC4-9401-BC33-EAF167A4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3013EC-A3F3-97B0-9E5F-124F80B32D3A}"/>
              </a:ext>
            </a:extLst>
          </p:cNvPr>
          <p:cNvSpPr txBox="1">
            <a:spLocks/>
          </p:cNvSpPr>
          <p:nvPr/>
        </p:nvSpPr>
        <p:spPr>
          <a:xfrm>
            <a:off x="609601" y="452613"/>
            <a:ext cx="10882488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CLOUD BASED MANAGEMENT TO UPDATE DATABASE IN REAL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4994E-394A-6D63-59A6-24137AB2A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14" y="2235199"/>
            <a:ext cx="5486753" cy="3150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95271-17A3-10A3-930B-43025A752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842" y="2246489"/>
            <a:ext cx="5471936" cy="313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F5A5-0DB3-1C53-5A1D-3EB13DFF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C5E0C-9BF6-58B6-1594-B5B2FD0F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CEF4C-D6EA-29E2-5803-7A84E2058C56}"/>
              </a:ext>
            </a:extLst>
          </p:cNvPr>
          <p:cNvSpPr txBox="1"/>
          <p:nvPr/>
        </p:nvSpPr>
        <p:spPr>
          <a:xfrm>
            <a:off x="1828800" y="1734951"/>
            <a:ext cx="7315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has a vast future scope as more businesses and industries are moving towards cloud-based solutions.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continuously expanding its services and features to meet the evolving needs of customers.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is likely to focus on innovations in areas like artificial intelligence, machine learning, Internet of Things (IoT), and serverless computing.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it may enhance its security measures and global infrastructure to cater to a broader range of businesses worldwide. Overall, the future looks promising for AWS with a strong emphasis on technological advancements and customer-centric solutions.</a:t>
            </a:r>
          </a:p>
        </p:txBody>
      </p:sp>
    </p:spTree>
    <p:extLst>
      <p:ext uri="{BB962C8B-B14F-4D97-AF65-F5344CB8AC3E}">
        <p14:creationId xmlns:p14="http://schemas.microsoft.com/office/powerpoint/2010/main" val="384420231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2DF2-2FD8-6327-2237-ACFADE46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59E3F-AF1D-10B1-D030-0C842E79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CDE8A-A486-ADE0-BEFF-D911FB24D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7876545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cloud-based inventory management system for Auras' e-commerce platform on AWS would boost efficiency, accuracy, and customer satisfaction.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streamlines inventory control, minimizes errors, and enhances order processing. By leveraging AWS services, Auras can achieve secure data management, real-time updates, and seamless integration with their online store.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essence, integrating a cloud-based inventory system on AWS for Auras' e-commerce platform would optimize operations and elevate the overall shopping experience.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0942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42</TotalTime>
  <Words>411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Trade Gothic LT Pro</vt:lpstr>
      <vt:lpstr>Trebuchet MS</vt:lpstr>
      <vt:lpstr>Wingdings</vt:lpstr>
      <vt:lpstr>Office Theme</vt:lpstr>
      <vt:lpstr>Designing a Cloud-Based Inventory Management System for Azura's E-commerce Platform on AWS</vt:lpstr>
      <vt:lpstr>AWS- Amazon web services</vt:lpstr>
      <vt:lpstr>E-commerce platform on AWS</vt:lpstr>
      <vt:lpstr>PowerPoint Presentation</vt:lpstr>
      <vt:lpstr>AMAZON WEB SERVICES </vt:lpstr>
      <vt:lpstr>DATABASE </vt:lpstr>
      <vt:lpstr>PowerPoint Presentation</vt:lpstr>
      <vt:lpstr>FUTURE SCOPE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Pooja Sri V</dc:creator>
  <cp:lastModifiedBy>Pooja Sri V</cp:lastModifiedBy>
  <cp:revision>1</cp:revision>
  <dcterms:created xsi:type="dcterms:W3CDTF">2024-06-27T02:43:24Z</dcterms:created>
  <dcterms:modified xsi:type="dcterms:W3CDTF">2024-06-27T04:16:07Z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