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DA991-0DC2-3D43-9CC6-E889EB723806}" v="21" dt="2022-11-07T21:59:12.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thakur4293@gmail.com" userId="23599179d6fcd83b" providerId="LiveId" clId="{693DA991-0DC2-3D43-9CC6-E889EB723806}"/>
    <pc:docChg chg="undo custSel addSld modSld">
      <pc:chgData name="pari.thakur4293@gmail.com" userId="23599179d6fcd83b" providerId="LiveId" clId="{693DA991-0DC2-3D43-9CC6-E889EB723806}" dt="2022-11-08T13:15:45.395" v="2281" actId="20577"/>
      <pc:docMkLst>
        <pc:docMk/>
      </pc:docMkLst>
      <pc:sldChg chg="addSp delSp modSp mod">
        <pc:chgData name="pari.thakur4293@gmail.com" userId="23599179d6fcd83b" providerId="LiveId" clId="{693DA991-0DC2-3D43-9CC6-E889EB723806}" dt="2022-11-08T13:15:45.395" v="2281" actId="20577"/>
        <pc:sldMkLst>
          <pc:docMk/>
          <pc:sldMk cId="1160865658" sldId="256"/>
        </pc:sldMkLst>
        <pc:spChg chg="mod">
          <ac:chgData name="pari.thakur4293@gmail.com" userId="23599179d6fcd83b" providerId="LiveId" clId="{693DA991-0DC2-3D43-9CC6-E889EB723806}" dt="2022-11-08T13:15:45.395" v="2281" actId="20577"/>
          <ac:spMkLst>
            <pc:docMk/>
            <pc:sldMk cId="1160865658" sldId="256"/>
            <ac:spMk id="2" creationId="{23C9B27B-F9AE-447A-D1D2-B7256480ECD3}"/>
          </ac:spMkLst>
        </pc:spChg>
        <pc:spChg chg="add del mod">
          <ac:chgData name="pari.thakur4293@gmail.com" userId="23599179d6fcd83b" providerId="LiveId" clId="{693DA991-0DC2-3D43-9CC6-E889EB723806}" dt="2022-11-07T21:56:52.996" v="1160" actId="21"/>
          <ac:spMkLst>
            <pc:docMk/>
            <pc:sldMk cId="1160865658" sldId="256"/>
            <ac:spMk id="3" creationId="{ACADCDDC-F460-112E-A916-893D3BC078C4}"/>
          </ac:spMkLst>
        </pc:spChg>
        <pc:spChg chg="add del mod">
          <ac:chgData name="pari.thakur4293@gmail.com" userId="23599179d6fcd83b" providerId="LiveId" clId="{693DA991-0DC2-3D43-9CC6-E889EB723806}" dt="2022-11-07T21:56:25.241" v="1157" actId="478"/>
          <ac:spMkLst>
            <pc:docMk/>
            <pc:sldMk cId="1160865658" sldId="256"/>
            <ac:spMk id="6" creationId="{459EBEC3-2375-13A2-441C-FD95B1864F2A}"/>
          </ac:spMkLst>
        </pc:spChg>
        <pc:spChg chg="add del mod">
          <ac:chgData name="pari.thakur4293@gmail.com" userId="23599179d6fcd83b" providerId="LiveId" clId="{693DA991-0DC2-3D43-9CC6-E889EB723806}" dt="2022-11-07T21:56:57.845" v="1161" actId="21"/>
          <ac:spMkLst>
            <pc:docMk/>
            <pc:sldMk cId="1160865658" sldId="256"/>
            <ac:spMk id="8" creationId="{990E8FA8-7E06-EEA2-D035-E4BA6F0DCB8E}"/>
          </ac:spMkLst>
        </pc:spChg>
        <pc:picChg chg="add del mod">
          <ac:chgData name="pari.thakur4293@gmail.com" userId="23599179d6fcd83b" providerId="LiveId" clId="{693DA991-0DC2-3D43-9CC6-E889EB723806}" dt="2022-11-07T20:52:27.080" v="1"/>
          <ac:picMkLst>
            <pc:docMk/>
            <pc:sldMk cId="1160865658" sldId="256"/>
            <ac:picMk id="4" creationId="{98B1C5A7-4AFD-D092-E8F5-532DDC009AB7}"/>
          </ac:picMkLst>
        </pc:picChg>
      </pc:sldChg>
      <pc:sldChg chg="modSp new mod">
        <pc:chgData name="pari.thakur4293@gmail.com" userId="23599179d6fcd83b" providerId="LiveId" clId="{693DA991-0DC2-3D43-9CC6-E889EB723806}" dt="2022-11-08T12:33:20.251" v="2045" actId="120"/>
        <pc:sldMkLst>
          <pc:docMk/>
          <pc:sldMk cId="2031171629" sldId="257"/>
        </pc:sldMkLst>
        <pc:spChg chg="mod">
          <ac:chgData name="pari.thakur4293@gmail.com" userId="23599179d6fcd83b" providerId="LiveId" clId="{693DA991-0DC2-3D43-9CC6-E889EB723806}" dt="2022-11-08T12:33:20.251" v="2045" actId="120"/>
          <ac:spMkLst>
            <pc:docMk/>
            <pc:sldMk cId="2031171629" sldId="257"/>
            <ac:spMk id="2" creationId="{601A70B2-4681-7E25-B23C-2482D742A876}"/>
          </ac:spMkLst>
        </pc:spChg>
        <pc:spChg chg="mod">
          <ac:chgData name="pari.thakur4293@gmail.com" userId="23599179d6fcd83b" providerId="LiveId" clId="{693DA991-0DC2-3D43-9CC6-E889EB723806}" dt="2022-11-08T12:27:59.304" v="2021" actId="2711"/>
          <ac:spMkLst>
            <pc:docMk/>
            <pc:sldMk cId="2031171629" sldId="257"/>
            <ac:spMk id="3" creationId="{3C31204D-861B-F47C-3944-0003D3CB474C}"/>
          </ac:spMkLst>
        </pc:spChg>
      </pc:sldChg>
      <pc:sldChg chg="modSp new mod">
        <pc:chgData name="pari.thakur4293@gmail.com" userId="23599179d6fcd83b" providerId="LiveId" clId="{693DA991-0DC2-3D43-9CC6-E889EB723806}" dt="2022-11-08T12:34:44.643" v="2055" actId="20577"/>
        <pc:sldMkLst>
          <pc:docMk/>
          <pc:sldMk cId="866153040" sldId="258"/>
        </pc:sldMkLst>
        <pc:spChg chg="mod">
          <ac:chgData name="pari.thakur4293@gmail.com" userId="23599179d6fcd83b" providerId="LiveId" clId="{693DA991-0DC2-3D43-9CC6-E889EB723806}" dt="2022-11-08T12:34:44.643" v="2055" actId="20577"/>
          <ac:spMkLst>
            <pc:docMk/>
            <pc:sldMk cId="866153040" sldId="258"/>
            <ac:spMk id="2" creationId="{E2965BED-9C24-51B8-4179-1D289AF605DE}"/>
          </ac:spMkLst>
        </pc:spChg>
        <pc:spChg chg="mod">
          <ac:chgData name="pari.thakur4293@gmail.com" userId="23599179d6fcd83b" providerId="LiveId" clId="{693DA991-0DC2-3D43-9CC6-E889EB723806}" dt="2022-11-07T21:59:12.876" v="1169"/>
          <ac:spMkLst>
            <pc:docMk/>
            <pc:sldMk cId="866153040" sldId="258"/>
            <ac:spMk id="3" creationId="{716AAFE8-1510-A0A7-E3E2-5DF1FFC2CF4D}"/>
          </ac:spMkLst>
        </pc:spChg>
      </pc:sldChg>
      <pc:sldChg chg="delSp modSp new mod">
        <pc:chgData name="pari.thakur4293@gmail.com" userId="23599179d6fcd83b" providerId="LiveId" clId="{693DA991-0DC2-3D43-9CC6-E889EB723806}" dt="2022-11-08T12:39:43.455" v="2110" actId="123"/>
        <pc:sldMkLst>
          <pc:docMk/>
          <pc:sldMk cId="2040754637" sldId="259"/>
        </pc:sldMkLst>
        <pc:spChg chg="del mod">
          <ac:chgData name="pari.thakur4293@gmail.com" userId="23599179d6fcd83b" providerId="LiveId" clId="{693DA991-0DC2-3D43-9CC6-E889EB723806}" dt="2022-11-07T21:58:09.728" v="1163" actId="21"/>
          <ac:spMkLst>
            <pc:docMk/>
            <pc:sldMk cId="2040754637" sldId="259"/>
            <ac:spMk id="2" creationId="{E9CF745A-91D5-561A-EC4F-C9FADE030187}"/>
          </ac:spMkLst>
        </pc:spChg>
        <pc:spChg chg="mod">
          <ac:chgData name="pari.thakur4293@gmail.com" userId="23599179d6fcd83b" providerId="LiveId" clId="{693DA991-0DC2-3D43-9CC6-E889EB723806}" dt="2022-11-08T12:39:43.455" v="2110" actId="123"/>
          <ac:spMkLst>
            <pc:docMk/>
            <pc:sldMk cId="2040754637" sldId="259"/>
            <ac:spMk id="3" creationId="{C028D780-226C-5A3D-7ABD-37A578677B89}"/>
          </ac:spMkLst>
        </pc:spChg>
      </pc:sldChg>
      <pc:sldChg chg="modSp new mod">
        <pc:chgData name="pari.thakur4293@gmail.com" userId="23599179d6fcd83b" providerId="LiveId" clId="{693DA991-0DC2-3D43-9CC6-E889EB723806}" dt="2022-11-08T12:35:04.801" v="2057" actId="120"/>
        <pc:sldMkLst>
          <pc:docMk/>
          <pc:sldMk cId="874177974" sldId="260"/>
        </pc:sldMkLst>
        <pc:spChg chg="mod">
          <ac:chgData name="pari.thakur4293@gmail.com" userId="23599179d6fcd83b" providerId="LiveId" clId="{693DA991-0DC2-3D43-9CC6-E889EB723806}" dt="2022-11-08T12:35:04.801" v="2057" actId="120"/>
          <ac:spMkLst>
            <pc:docMk/>
            <pc:sldMk cId="874177974" sldId="260"/>
            <ac:spMk id="2" creationId="{C42A30BF-B1BF-71DC-0633-341414D799A9}"/>
          </ac:spMkLst>
        </pc:spChg>
        <pc:spChg chg="mod">
          <ac:chgData name="pari.thakur4293@gmail.com" userId="23599179d6fcd83b" providerId="LiveId" clId="{693DA991-0DC2-3D43-9CC6-E889EB723806}" dt="2022-11-07T22:01:58.329" v="1204" actId="27636"/>
          <ac:spMkLst>
            <pc:docMk/>
            <pc:sldMk cId="874177974" sldId="260"/>
            <ac:spMk id="3" creationId="{3CA5776A-3749-BEA6-CE13-4B907BBC5E12}"/>
          </ac:spMkLst>
        </pc:spChg>
      </pc:sldChg>
      <pc:sldChg chg="delSp modSp new mod">
        <pc:chgData name="pari.thakur4293@gmail.com" userId="23599179d6fcd83b" providerId="LiveId" clId="{693DA991-0DC2-3D43-9CC6-E889EB723806}" dt="2022-11-08T12:35:30.821" v="2059" actId="20577"/>
        <pc:sldMkLst>
          <pc:docMk/>
          <pc:sldMk cId="1500879424" sldId="261"/>
        </pc:sldMkLst>
        <pc:spChg chg="del mod">
          <ac:chgData name="pari.thakur4293@gmail.com" userId="23599179d6fcd83b" providerId="LiveId" clId="{693DA991-0DC2-3D43-9CC6-E889EB723806}" dt="2022-11-07T22:00:20.280" v="1176" actId="21"/>
          <ac:spMkLst>
            <pc:docMk/>
            <pc:sldMk cId="1500879424" sldId="261"/>
            <ac:spMk id="2" creationId="{56A63B56-198E-0B91-795F-04C543360667}"/>
          </ac:spMkLst>
        </pc:spChg>
        <pc:spChg chg="mod">
          <ac:chgData name="pari.thakur4293@gmail.com" userId="23599179d6fcd83b" providerId="LiveId" clId="{693DA991-0DC2-3D43-9CC6-E889EB723806}" dt="2022-11-08T12:35:30.821" v="2059" actId="20577"/>
          <ac:spMkLst>
            <pc:docMk/>
            <pc:sldMk cId="1500879424" sldId="261"/>
            <ac:spMk id="3" creationId="{5A309D11-FF3F-66ED-5C7E-3F68F30D9052}"/>
          </ac:spMkLst>
        </pc:spChg>
      </pc:sldChg>
      <pc:sldChg chg="modSp new mod">
        <pc:chgData name="pari.thakur4293@gmail.com" userId="23599179d6fcd83b" providerId="LiveId" clId="{693DA991-0DC2-3D43-9CC6-E889EB723806}" dt="2022-11-08T12:36:14.743" v="2066" actId="20577"/>
        <pc:sldMkLst>
          <pc:docMk/>
          <pc:sldMk cId="3347504961" sldId="262"/>
        </pc:sldMkLst>
        <pc:spChg chg="mod">
          <ac:chgData name="pari.thakur4293@gmail.com" userId="23599179d6fcd83b" providerId="LiveId" clId="{693DA991-0DC2-3D43-9CC6-E889EB723806}" dt="2022-11-08T12:35:49.762" v="2063" actId="2711"/>
          <ac:spMkLst>
            <pc:docMk/>
            <pc:sldMk cId="3347504961" sldId="262"/>
            <ac:spMk id="2" creationId="{826EDC8E-3E79-575B-7C25-BBF34FC4FB69}"/>
          </ac:spMkLst>
        </pc:spChg>
        <pc:spChg chg="mod">
          <ac:chgData name="pari.thakur4293@gmail.com" userId="23599179d6fcd83b" providerId="LiveId" clId="{693DA991-0DC2-3D43-9CC6-E889EB723806}" dt="2022-11-08T12:36:14.743" v="2066" actId="20577"/>
          <ac:spMkLst>
            <pc:docMk/>
            <pc:sldMk cId="3347504961" sldId="262"/>
            <ac:spMk id="3" creationId="{A8C6F1A2-D07A-6352-EE0E-276A95DD11BC}"/>
          </ac:spMkLst>
        </pc:spChg>
      </pc:sldChg>
      <pc:sldChg chg="modSp new mod">
        <pc:chgData name="pari.thakur4293@gmail.com" userId="23599179d6fcd83b" providerId="LiveId" clId="{693DA991-0DC2-3D43-9CC6-E889EB723806}" dt="2022-11-08T12:40:52.270" v="2154" actId="20577"/>
        <pc:sldMkLst>
          <pc:docMk/>
          <pc:sldMk cId="3576296926" sldId="263"/>
        </pc:sldMkLst>
        <pc:spChg chg="mod">
          <ac:chgData name="pari.thakur4293@gmail.com" userId="23599179d6fcd83b" providerId="LiveId" clId="{693DA991-0DC2-3D43-9CC6-E889EB723806}" dt="2022-11-08T12:37:28.681" v="2079" actId="20577"/>
          <ac:spMkLst>
            <pc:docMk/>
            <pc:sldMk cId="3576296926" sldId="263"/>
            <ac:spMk id="2" creationId="{F84B6F39-DE28-AD4F-8751-0EAB9F987DD0}"/>
          </ac:spMkLst>
        </pc:spChg>
        <pc:spChg chg="mod">
          <ac:chgData name="pari.thakur4293@gmail.com" userId="23599179d6fcd83b" providerId="LiveId" clId="{693DA991-0DC2-3D43-9CC6-E889EB723806}" dt="2022-11-08T12:40:52.270" v="2154" actId="20577"/>
          <ac:spMkLst>
            <pc:docMk/>
            <pc:sldMk cId="3576296926" sldId="263"/>
            <ac:spMk id="3" creationId="{52FA1E4D-D309-A857-B735-AC2487AB2109}"/>
          </ac:spMkLst>
        </pc:spChg>
      </pc:sldChg>
      <pc:sldChg chg="modSp new mod">
        <pc:chgData name="pari.thakur4293@gmail.com" userId="23599179d6fcd83b" providerId="LiveId" clId="{693DA991-0DC2-3D43-9CC6-E889EB723806}" dt="2022-11-08T12:41:46.090" v="2169" actId="1076"/>
        <pc:sldMkLst>
          <pc:docMk/>
          <pc:sldMk cId="1569167762" sldId="264"/>
        </pc:sldMkLst>
        <pc:spChg chg="mod">
          <ac:chgData name="pari.thakur4293@gmail.com" userId="23599179d6fcd83b" providerId="LiveId" clId="{693DA991-0DC2-3D43-9CC6-E889EB723806}" dt="2022-11-08T12:41:11.725" v="2158" actId="120"/>
          <ac:spMkLst>
            <pc:docMk/>
            <pc:sldMk cId="1569167762" sldId="264"/>
            <ac:spMk id="2" creationId="{FBDB52F3-B500-0922-CD4F-70D6CC7A501F}"/>
          </ac:spMkLst>
        </pc:spChg>
        <pc:spChg chg="mod">
          <ac:chgData name="pari.thakur4293@gmail.com" userId="23599179d6fcd83b" providerId="LiveId" clId="{693DA991-0DC2-3D43-9CC6-E889EB723806}" dt="2022-11-08T12:41:43.879" v="2168" actId="20577"/>
          <ac:spMkLst>
            <pc:docMk/>
            <pc:sldMk cId="1569167762" sldId="264"/>
            <ac:spMk id="3" creationId="{181A4C31-2589-11ED-C75E-78A1D33E51AC}"/>
          </ac:spMkLst>
        </pc:spChg>
        <pc:picChg chg="mod">
          <ac:chgData name="pari.thakur4293@gmail.com" userId="23599179d6fcd83b" providerId="LiveId" clId="{693DA991-0DC2-3D43-9CC6-E889EB723806}" dt="2022-11-08T12:41:46.090" v="2169" actId="1076"/>
          <ac:picMkLst>
            <pc:docMk/>
            <pc:sldMk cId="1569167762" sldId="264"/>
            <ac:picMk id="4" creationId="{415DC56D-7518-59B6-78F2-B02128F39401}"/>
          </ac:picMkLst>
        </pc:picChg>
      </pc:sldChg>
      <pc:sldChg chg="addSp delSp modSp new mod">
        <pc:chgData name="pari.thakur4293@gmail.com" userId="23599179d6fcd83b" providerId="LiveId" clId="{693DA991-0DC2-3D43-9CC6-E889EB723806}" dt="2022-11-08T12:43:09.476" v="2182" actId="123"/>
        <pc:sldMkLst>
          <pc:docMk/>
          <pc:sldMk cId="2687764962" sldId="265"/>
        </pc:sldMkLst>
        <pc:spChg chg="mod">
          <ac:chgData name="pari.thakur4293@gmail.com" userId="23599179d6fcd83b" providerId="LiveId" clId="{693DA991-0DC2-3D43-9CC6-E889EB723806}" dt="2022-11-08T12:42:10.168" v="2171" actId="255"/>
          <ac:spMkLst>
            <pc:docMk/>
            <pc:sldMk cId="2687764962" sldId="265"/>
            <ac:spMk id="2" creationId="{CC3DEF70-1CB6-3F9F-C036-D80FA6DC9173}"/>
          </ac:spMkLst>
        </pc:spChg>
        <pc:spChg chg="mod">
          <ac:chgData name="pari.thakur4293@gmail.com" userId="23599179d6fcd83b" providerId="LiveId" clId="{693DA991-0DC2-3D43-9CC6-E889EB723806}" dt="2022-11-08T12:43:09.476" v="2182" actId="123"/>
          <ac:spMkLst>
            <pc:docMk/>
            <pc:sldMk cId="2687764962" sldId="265"/>
            <ac:spMk id="3" creationId="{05537320-28C9-AEA2-B38D-DFAB978E77CD}"/>
          </ac:spMkLst>
        </pc:spChg>
        <pc:spChg chg="add del">
          <ac:chgData name="pari.thakur4293@gmail.com" userId="23599179d6fcd83b" providerId="LiveId" clId="{693DA991-0DC2-3D43-9CC6-E889EB723806}" dt="2022-11-07T21:50:24.296" v="1010"/>
          <ac:spMkLst>
            <pc:docMk/>
            <pc:sldMk cId="2687764962" sldId="265"/>
            <ac:spMk id="5" creationId="{D79A00E3-3280-D4CC-2C5C-37A45CA4302D}"/>
          </ac:spMkLst>
        </pc:spChg>
        <pc:spChg chg="add del">
          <ac:chgData name="pari.thakur4293@gmail.com" userId="23599179d6fcd83b" providerId="LiveId" clId="{693DA991-0DC2-3D43-9CC6-E889EB723806}" dt="2022-11-07T21:50:24.296" v="1010"/>
          <ac:spMkLst>
            <pc:docMk/>
            <pc:sldMk cId="2687764962" sldId="265"/>
            <ac:spMk id="6" creationId="{62676DF6-3473-1BFD-B9DB-4AB8D08ABCE8}"/>
          </ac:spMkLst>
        </pc:spChg>
        <pc:spChg chg="add del">
          <ac:chgData name="pari.thakur4293@gmail.com" userId="23599179d6fcd83b" providerId="LiveId" clId="{693DA991-0DC2-3D43-9CC6-E889EB723806}" dt="2022-11-07T21:50:24.296" v="1010"/>
          <ac:spMkLst>
            <pc:docMk/>
            <pc:sldMk cId="2687764962" sldId="265"/>
            <ac:spMk id="7" creationId="{F22F98B6-6DB2-4628-267F-568909293362}"/>
          </ac:spMkLst>
        </pc:spChg>
        <pc:spChg chg="add del">
          <ac:chgData name="pari.thakur4293@gmail.com" userId="23599179d6fcd83b" providerId="LiveId" clId="{693DA991-0DC2-3D43-9CC6-E889EB723806}" dt="2022-11-07T21:50:24.296" v="1010"/>
          <ac:spMkLst>
            <pc:docMk/>
            <pc:sldMk cId="2687764962" sldId="265"/>
            <ac:spMk id="8" creationId="{6FE50B15-19BB-A49A-0C51-A9BC110CFE8B}"/>
          </ac:spMkLst>
        </pc:spChg>
        <pc:spChg chg="add del">
          <ac:chgData name="pari.thakur4293@gmail.com" userId="23599179d6fcd83b" providerId="LiveId" clId="{693DA991-0DC2-3D43-9CC6-E889EB723806}" dt="2022-11-07T21:50:24.296" v="1010"/>
          <ac:spMkLst>
            <pc:docMk/>
            <pc:sldMk cId="2687764962" sldId="265"/>
            <ac:spMk id="9" creationId="{32122DE2-5BD3-7A66-95B2-4338CC2E5DA2}"/>
          </ac:spMkLst>
        </pc:spChg>
        <pc:picChg chg="add del mod">
          <ac:chgData name="pari.thakur4293@gmail.com" userId="23599179d6fcd83b" providerId="LiveId" clId="{693DA991-0DC2-3D43-9CC6-E889EB723806}" dt="2022-11-08T12:42:51.173" v="2178" actId="1076"/>
          <ac:picMkLst>
            <pc:docMk/>
            <pc:sldMk cId="2687764962" sldId="265"/>
            <ac:picMk id="4" creationId="{A0B8DF0B-A43D-D2CD-C1F5-646291B2D989}"/>
          </ac:picMkLst>
        </pc:picChg>
        <pc:picChg chg="add del">
          <ac:chgData name="pari.thakur4293@gmail.com" userId="23599179d6fcd83b" providerId="LiveId" clId="{693DA991-0DC2-3D43-9CC6-E889EB723806}" dt="2022-11-07T21:50:24.296" v="1010"/>
          <ac:picMkLst>
            <pc:docMk/>
            <pc:sldMk cId="2687764962" sldId="265"/>
            <ac:picMk id="1025" creationId="{A15E6207-4A95-E1FA-0E71-0493E65B60FF}"/>
          </ac:picMkLst>
        </pc:picChg>
        <pc:picChg chg="add del">
          <ac:chgData name="pari.thakur4293@gmail.com" userId="23599179d6fcd83b" providerId="LiveId" clId="{693DA991-0DC2-3D43-9CC6-E889EB723806}" dt="2022-11-07T21:50:24.296" v="1010"/>
          <ac:picMkLst>
            <pc:docMk/>
            <pc:sldMk cId="2687764962" sldId="265"/>
            <ac:picMk id="1026" creationId="{59A6192B-03FB-0F30-C5B3-7BFD3496EFB8}"/>
          </ac:picMkLst>
        </pc:picChg>
        <pc:picChg chg="add del">
          <ac:chgData name="pari.thakur4293@gmail.com" userId="23599179d6fcd83b" providerId="LiveId" clId="{693DA991-0DC2-3D43-9CC6-E889EB723806}" dt="2022-11-07T21:50:24.296" v="1010"/>
          <ac:picMkLst>
            <pc:docMk/>
            <pc:sldMk cId="2687764962" sldId="265"/>
            <ac:picMk id="1027" creationId="{4E335097-7053-ABDF-5FBA-1D6A5BF3A44E}"/>
          </ac:picMkLst>
        </pc:picChg>
        <pc:picChg chg="add del">
          <ac:chgData name="pari.thakur4293@gmail.com" userId="23599179d6fcd83b" providerId="LiveId" clId="{693DA991-0DC2-3D43-9CC6-E889EB723806}" dt="2022-11-07T21:50:24.296" v="1010"/>
          <ac:picMkLst>
            <pc:docMk/>
            <pc:sldMk cId="2687764962" sldId="265"/>
            <ac:picMk id="1028" creationId="{67ADDF75-3230-0103-4BD4-0B69ADF73F7A}"/>
          </ac:picMkLst>
        </pc:picChg>
        <pc:picChg chg="add del">
          <ac:chgData name="pari.thakur4293@gmail.com" userId="23599179d6fcd83b" providerId="LiveId" clId="{693DA991-0DC2-3D43-9CC6-E889EB723806}" dt="2022-11-07T21:50:24.296" v="1010"/>
          <ac:picMkLst>
            <pc:docMk/>
            <pc:sldMk cId="2687764962" sldId="265"/>
            <ac:picMk id="1029" creationId="{1C717A60-D53B-C222-0CA8-99B91543B7B9}"/>
          </ac:picMkLst>
        </pc:picChg>
        <pc:picChg chg="add del">
          <ac:chgData name="pari.thakur4293@gmail.com" userId="23599179d6fcd83b" providerId="LiveId" clId="{693DA991-0DC2-3D43-9CC6-E889EB723806}" dt="2022-11-07T21:50:24.296" v="1010"/>
          <ac:picMkLst>
            <pc:docMk/>
            <pc:sldMk cId="2687764962" sldId="265"/>
            <ac:picMk id="1030" creationId="{12359F0C-0F16-89A1-E7C4-4C52DE18687B}"/>
          </ac:picMkLst>
        </pc:picChg>
        <pc:picChg chg="add del">
          <ac:chgData name="pari.thakur4293@gmail.com" userId="23599179d6fcd83b" providerId="LiveId" clId="{693DA991-0DC2-3D43-9CC6-E889EB723806}" dt="2022-11-07T21:50:24.296" v="1010"/>
          <ac:picMkLst>
            <pc:docMk/>
            <pc:sldMk cId="2687764962" sldId="265"/>
            <ac:picMk id="1031" creationId="{35E9FB29-2FAF-F85F-2096-FE97D5CC4E4D}"/>
          </ac:picMkLst>
        </pc:picChg>
        <pc:picChg chg="add del">
          <ac:chgData name="pari.thakur4293@gmail.com" userId="23599179d6fcd83b" providerId="LiveId" clId="{693DA991-0DC2-3D43-9CC6-E889EB723806}" dt="2022-11-07T21:50:24.296" v="1010"/>
          <ac:picMkLst>
            <pc:docMk/>
            <pc:sldMk cId="2687764962" sldId="265"/>
            <ac:picMk id="1032" creationId="{15E6DEC4-1E4F-9E31-6469-51A99040B26C}"/>
          </ac:picMkLst>
        </pc:picChg>
        <pc:picChg chg="add del">
          <ac:chgData name="pari.thakur4293@gmail.com" userId="23599179d6fcd83b" providerId="LiveId" clId="{693DA991-0DC2-3D43-9CC6-E889EB723806}" dt="2022-11-07T21:50:24.296" v="1010"/>
          <ac:picMkLst>
            <pc:docMk/>
            <pc:sldMk cId="2687764962" sldId="265"/>
            <ac:picMk id="1033" creationId="{6AF2D8F6-B7A8-208D-A18B-3F2126310842}"/>
          </ac:picMkLst>
        </pc:picChg>
        <pc:picChg chg="add del">
          <ac:chgData name="pari.thakur4293@gmail.com" userId="23599179d6fcd83b" providerId="LiveId" clId="{693DA991-0DC2-3D43-9CC6-E889EB723806}" dt="2022-11-07T21:50:24.296" v="1010"/>
          <ac:picMkLst>
            <pc:docMk/>
            <pc:sldMk cId="2687764962" sldId="265"/>
            <ac:picMk id="1034" creationId="{5DF1C073-74E4-76FF-4142-223C605C6A78}"/>
          </ac:picMkLst>
        </pc:picChg>
        <pc:picChg chg="add del">
          <ac:chgData name="pari.thakur4293@gmail.com" userId="23599179d6fcd83b" providerId="LiveId" clId="{693DA991-0DC2-3D43-9CC6-E889EB723806}" dt="2022-11-07T21:50:24.296" v="1010"/>
          <ac:picMkLst>
            <pc:docMk/>
            <pc:sldMk cId="2687764962" sldId="265"/>
            <ac:picMk id="1035" creationId="{22063752-CD49-E4DC-7D59-AC371EAEFE3E}"/>
          </ac:picMkLst>
        </pc:picChg>
        <pc:picChg chg="add del mod">
          <ac:chgData name="pari.thakur4293@gmail.com" userId="23599179d6fcd83b" providerId="LiveId" clId="{693DA991-0DC2-3D43-9CC6-E889EB723806}" dt="2022-11-07T21:50:24.296" v="1010"/>
          <ac:picMkLst>
            <pc:docMk/>
            <pc:sldMk cId="2687764962" sldId="265"/>
            <ac:picMk id="1036" creationId="{1EAD2998-D40E-587D-EB13-F16C600D56E4}"/>
          </ac:picMkLst>
        </pc:picChg>
        <pc:picChg chg="add del">
          <ac:chgData name="pari.thakur4293@gmail.com" userId="23599179d6fcd83b" providerId="LiveId" clId="{693DA991-0DC2-3D43-9CC6-E889EB723806}" dt="2022-11-07T21:50:24.296" v="1010"/>
          <ac:picMkLst>
            <pc:docMk/>
            <pc:sldMk cId="2687764962" sldId="265"/>
            <ac:picMk id="1037" creationId="{972BDD3D-90C0-33E5-C8CE-8D15E85A72E6}"/>
          </ac:picMkLst>
        </pc:picChg>
        <pc:picChg chg="add del">
          <ac:chgData name="pari.thakur4293@gmail.com" userId="23599179d6fcd83b" providerId="LiveId" clId="{693DA991-0DC2-3D43-9CC6-E889EB723806}" dt="2022-11-07T21:50:24.296" v="1010"/>
          <ac:picMkLst>
            <pc:docMk/>
            <pc:sldMk cId="2687764962" sldId="265"/>
            <ac:picMk id="1038" creationId="{1785DA61-5C4F-BAD0-F4A9-868E27E63FD9}"/>
          </ac:picMkLst>
        </pc:picChg>
        <pc:picChg chg="add del mod">
          <ac:chgData name="pari.thakur4293@gmail.com" userId="23599179d6fcd83b" providerId="LiveId" clId="{693DA991-0DC2-3D43-9CC6-E889EB723806}" dt="2022-11-07T21:50:24.296" v="1010"/>
          <ac:picMkLst>
            <pc:docMk/>
            <pc:sldMk cId="2687764962" sldId="265"/>
            <ac:picMk id="1039" creationId="{D1680E62-0F2D-484A-CFB6-3AB0AE2A1D1D}"/>
          </ac:picMkLst>
        </pc:picChg>
      </pc:sldChg>
      <pc:sldChg chg="delSp modSp new mod">
        <pc:chgData name="pari.thakur4293@gmail.com" userId="23599179d6fcd83b" providerId="LiveId" clId="{693DA991-0DC2-3D43-9CC6-E889EB723806}" dt="2022-11-08T12:44:35.319" v="2191" actId="20577"/>
        <pc:sldMkLst>
          <pc:docMk/>
          <pc:sldMk cId="2786090368" sldId="266"/>
        </pc:sldMkLst>
        <pc:spChg chg="del mod">
          <ac:chgData name="pari.thakur4293@gmail.com" userId="23599179d6fcd83b" providerId="LiveId" clId="{693DA991-0DC2-3D43-9CC6-E889EB723806}" dt="2022-11-07T22:18:02.493" v="1938" actId="21"/>
          <ac:spMkLst>
            <pc:docMk/>
            <pc:sldMk cId="2786090368" sldId="266"/>
            <ac:spMk id="2" creationId="{64A3AC7F-956C-B877-74E4-177CF61CEB28}"/>
          </ac:spMkLst>
        </pc:spChg>
        <pc:spChg chg="mod">
          <ac:chgData name="pari.thakur4293@gmail.com" userId="23599179d6fcd83b" providerId="LiveId" clId="{693DA991-0DC2-3D43-9CC6-E889EB723806}" dt="2022-11-08T12:44:35.319" v="2191" actId="20577"/>
          <ac:spMkLst>
            <pc:docMk/>
            <pc:sldMk cId="2786090368" sldId="266"/>
            <ac:spMk id="3" creationId="{8E0787F4-3D54-8215-10CB-E092B7CE53EB}"/>
          </ac:spMkLst>
        </pc:spChg>
        <pc:picChg chg="mod">
          <ac:chgData name="pari.thakur4293@gmail.com" userId="23599179d6fcd83b" providerId="LiveId" clId="{693DA991-0DC2-3D43-9CC6-E889EB723806}" dt="2022-11-08T12:44:25.771" v="2190" actId="14100"/>
          <ac:picMkLst>
            <pc:docMk/>
            <pc:sldMk cId="2786090368" sldId="266"/>
            <ac:picMk id="4" creationId="{759C4618-4E5F-9D22-7972-FAC44E2FA6AB}"/>
          </ac:picMkLst>
        </pc:picChg>
      </pc:sldChg>
      <pc:sldChg chg="delSp modSp new mod">
        <pc:chgData name="pari.thakur4293@gmail.com" userId="23599179d6fcd83b" providerId="LiveId" clId="{693DA991-0DC2-3D43-9CC6-E889EB723806}" dt="2022-11-08T12:46:20.687" v="2208" actId="14100"/>
        <pc:sldMkLst>
          <pc:docMk/>
          <pc:sldMk cId="3809613027" sldId="267"/>
        </pc:sldMkLst>
        <pc:spChg chg="del mod">
          <ac:chgData name="pari.thakur4293@gmail.com" userId="23599179d6fcd83b" providerId="LiveId" clId="{693DA991-0DC2-3D43-9CC6-E889EB723806}" dt="2022-11-07T22:16:01.033" v="1913" actId="21"/>
          <ac:spMkLst>
            <pc:docMk/>
            <pc:sldMk cId="3809613027" sldId="267"/>
            <ac:spMk id="2" creationId="{7E987CA3-B11A-B2F7-FD0C-3F091477FD98}"/>
          </ac:spMkLst>
        </pc:spChg>
        <pc:spChg chg="mod">
          <ac:chgData name="pari.thakur4293@gmail.com" userId="23599179d6fcd83b" providerId="LiveId" clId="{693DA991-0DC2-3D43-9CC6-E889EB723806}" dt="2022-11-08T12:46:03.781" v="2204" actId="14100"/>
          <ac:spMkLst>
            <pc:docMk/>
            <pc:sldMk cId="3809613027" sldId="267"/>
            <ac:spMk id="3" creationId="{ECBA3F42-B15C-E3C4-75D0-E65FAC959A2E}"/>
          </ac:spMkLst>
        </pc:spChg>
        <pc:picChg chg="mod">
          <ac:chgData name="pari.thakur4293@gmail.com" userId="23599179d6fcd83b" providerId="LiveId" clId="{693DA991-0DC2-3D43-9CC6-E889EB723806}" dt="2022-11-08T12:46:20.687" v="2208" actId="14100"/>
          <ac:picMkLst>
            <pc:docMk/>
            <pc:sldMk cId="3809613027" sldId="267"/>
            <ac:picMk id="4" creationId="{99FD6E8D-4DD5-9105-3AE9-D9F2E5F09573}"/>
          </ac:picMkLst>
        </pc:picChg>
      </pc:sldChg>
      <pc:sldChg chg="delSp modSp new mod">
        <pc:chgData name="pari.thakur4293@gmail.com" userId="23599179d6fcd83b" providerId="LiveId" clId="{693DA991-0DC2-3D43-9CC6-E889EB723806}" dt="2022-11-08T12:46:42.371" v="2211" actId="14100"/>
        <pc:sldMkLst>
          <pc:docMk/>
          <pc:sldMk cId="2196826893" sldId="268"/>
        </pc:sldMkLst>
        <pc:spChg chg="del mod">
          <ac:chgData name="pari.thakur4293@gmail.com" userId="23599179d6fcd83b" providerId="LiveId" clId="{693DA991-0DC2-3D43-9CC6-E889EB723806}" dt="2022-11-07T22:13:16.637" v="1821" actId="21"/>
          <ac:spMkLst>
            <pc:docMk/>
            <pc:sldMk cId="2196826893" sldId="268"/>
            <ac:spMk id="2" creationId="{645C2F08-DF24-8488-E89F-3753704F36F1}"/>
          </ac:spMkLst>
        </pc:spChg>
        <pc:spChg chg="mod">
          <ac:chgData name="pari.thakur4293@gmail.com" userId="23599179d6fcd83b" providerId="LiveId" clId="{693DA991-0DC2-3D43-9CC6-E889EB723806}" dt="2022-11-08T12:46:42.371" v="2211" actId="14100"/>
          <ac:spMkLst>
            <pc:docMk/>
            <pc:sldMk cId="2196826893" sldId="268"/>
            <ac:spMk id="3" creationId="{47ADBAFE-7EBA-4903-D984-CC3C47F29C3A}"/>
          </ac:spMkLst>
        </pc:spChg>
        <pc:picChg chg="mod">
          <ac:chgData name="pari.thakur4293@gmail.com" userId="23599179d6fcd83b" providerId="LiveId" clId="{693DA991-0DC2-3D43-9CC6-E889EB723806}" dt="2022-11-08T12:46:27.387" v="2209" actId="14100"/>
          <ac:picMkLst>
            <pc:docMk/>
            <pc:sldMk cId="2196826893" sldId="268"/>
            <ac:picMk id="4" creationId="{5731C9AC-3623-019E-044A-678BE60E558D}"/>
          </ac:picMkLst>
        </pc:picChg>
      </pc:sldChg>
      <pc:sldChg chg="modSp new mod">
        <pc:chgData name="pari.thakur4293@gmail.com" userId="23599179d6fcd83b" providerId="LiveId" clId="{693DA991-0DC2-3D43-9CC6-E889EB723806}" dt="2022-11-08T12:48:47.503" v="2232" actId="115"/>
        <pc:sldMkLst>
          <pc:docMk/>
          <pc:sldMk cId="2535978637" sldId="269"/>
        </pc:sldMkLst>
        <pc:spChg chg="mod">
          <ac:chgData name="pari.thakur4293@gmail.com" userId="23599179d6fcd83b" providerId="LiveId" clId="{693DA991-0DC2-3D43-9CC6-E889EB723806}" dt="2022-11-08T12:48:47.503" v="2232" actId="115"/>
          <ac:spMkLst>
            <pc:docMk/>
            <pc:sldMk cId="2535978637" sldId="269"/>
            <ac:spMk id="2" creationId="{83287D4A-EEF8-88D3-A6F3-F2134D416961}"/>
          </ac:spMkLst>
        </pc:spChg>
        <pc:spChg chg="mod">
          <ac:chgData name="pari.thakur4293@gmail.com" userId="23599179d6fcd83b" providerId="LiveId" clId="{693DA991-0DC2-3D43-9CC6-E889EB723806}" dt="2022-11-08T12:48:17.168" v="2228" actId="1076"/>
          <ac:spMkLst>
            <pc:docMk/>
            <pc:sldMk cId="2535978637" sldId="269"/>
            <ac:spMk id="3" creationId="{2428805F-982F-0118-9098-7CFA1434CF4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1A98122-1963-4348-B361-9488089C5BC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1120F58B-D4D6-2B44-B47E-1317F8D35F4D}"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6121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1A98122-1963-4348-B361-9488089C5BC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F58B-D4D6-2B44-B47E-1317F8D35F4D}" type="slidenum">
              <a:rPr lang="en-US" smtClean="0"/>
              <a:t>‹#›</a:t>
            </a:fld>
            <a:endParaRPr lang="en-US"/>
          </a:p>
        </p:txBody>
      </p:sp>
    </p:spTree>
    <p:extLst>
      <p:ext uri="{BB962C8B-B14F-4D97-AF65-F5344CB8AC3E}">
        <p14:creationId xmlns:p14="http://schemas.microsoft.com/office/powerpoint/2010/main" val="141542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1A98122-1963-4348-B361-9488089C5BC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F58B-D4D6-2B44-B47E-1317F8D35F4D}" type="slidenum">
              <a:rPr lang="en-US" smtClean="0"/>
              <a:t>‹#›</a:t>
            </a:fld>
            <a:endParaRPr lang="en-US"/>
          </a:p>
        </p:txBody>
      </p:sp>
    </p:spTree>
    <p:extLst>
      <p:ext uri="{BB962C8B-B14F-4D97-AF65-F5344CB8AC3E}">
        <p14:creationId xmlns:p14="http://schemas.microsoft.com/office/powerpoint/2010/main" val="368975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1A98122-1963-4348-B361-9488089C5BC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F58B-D4D6-2B44-B47E-1317F8D35F4D}"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5479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1A98122-1963-4348-B361-9488089C5BC5}"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0F58B-D4D6-2B44-B47E-1317F8D35F4D}" type="slidenum">
              <a:rPr lang="en-US" smtClean="0"/>
              <a:t>‹#›</a:t>
            </a:fld>
            <a:endParaRPr lang="en-US"/>
          </a:p>
        </p:txBody>
      </p:sp>
    </p:spTree>
    <p:extLst>
      <p:ext uri="{BB962C8B-B14F-4D97-AF65-F5344CB8AC3E}">
        <p14:creationId xmlns:p14="http://schemas.microsoft.com/office/powerpoint/2010/main" val="106841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1A98122-1963-4348-B361-9488089C5BC5}"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F58B-D4D6-2B44-B47E-1317F8D35F4D}"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78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1A98122-1963-4348-B361-9488089C5BC5}" type="datetimeFigureOut">
              <a:rPr lang="en-US" smtClean="0"/>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0F58B-D4D6-2B44-B47E-1317F8D35F4D}" type="slidenum">
              <a:rPr lang="en-US" smtClean="0"/>
              <a:t>‹#›</a:t>
            </a:fld>
            <a:endParaRPr lang="en-US"/>
          </a:p>
        </p:txBody>
      </p:sp>
    </p:spTree>
    <p:extLst>
      <p:ext uri="{BB962C8B-B14F-4D97-AF65-F5344CB8AC3E}">
        <p14:creationId xmlns:p14="http://schemas.microsoft.com/office/powerpoint/2010/main" val="5313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A98122-1963-4348-B361-9488089C5BC5}"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0F58B-D4D6-2B44-B47E-1317F8D35F4D}"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6920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1A98122-1963-4348-B361-9488089C5BC5}" type="datetimeFigureOut">
              <a:rPr lang="en-US" smtClean="0"/>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0F58B-D4D6-2B44-B47E-1317F8D35F4D}" type="slidenum">
              <a:rPr lang="en-US" smtClean="0"/>
              <a:t>‹#›</a:t>
            </a:fld>
            <a:endParaRPr lang="en-US"/>
          </a:p>
        </p:txBody>
      </p:sp>
    </p:spTree>
    <p:extLst>
      <p:ext uri="{BB962C8B-B14F-4D97-AF65-F5344CB8AC3E}">
        <p14:creationId xmlns:p14="http://schemas.microsoft.com/office/powerpoint/2010/main" val="287461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1A98122-1963-4348-B361-9488089C5BC5}"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F58B-D4D6-2B44-B47E-1317F8D35F4D}" type="slidenum">
              <a:rPr lang="en-US" smtClean="0"/>
              <a:t>‹#›</a:t>
            </a:fld>
            <a:endParaRPr lang="en-US"/>
          </a:p>
        </p:txBody>
      </p:sp>
    </p:spTree>
    <p:extLst>
      <p:ext uri="{BB962C8B-B14F-4D97-AF65-F5344CB8AC3E}">
        <p14:creationId xmlns:p14="http://schemas.microsoft.com/office/powerpoint/2010/main" val="131025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1A98122-1963-4348-B361-9488089C5BC5}"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0F58B-D4D6-2B44-B47E-1317F8D35F4D}" type="slidenum">
              <a:rPr lang="en-US" smtClean="0"/>
              <a:t>‹#›</a:t>
            </a:fld>
            <a:endParaRPr lang="en-US"/>
          </a:p>
        </p:txBody>
      </p:sp>
    </p:spTree>
    <p:extLst>
      <p:ext uri="{BB962C8B-B14F-4D97-AF65-F5344CB8AC3E}">
        <p14:creationId xmlns:p14="http://schemas.microsoft.com/office/powerpoint/2010/main" val="361439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1A98122-1963-4348-B361-9488089C5BC5}" type="datetimeFigureOut">
              <a:rPr lang="en-US" smtClean="0"/>
              <a:t>11/8/22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120F58B-D4D6-2B44-B47E-1317F8D35F4D}"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030841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B27B-F9AE-447A-D1D2-B7256480ECD3}"/>
              </a:ext>
            </a:extLst>
          </p:cNvPr>
          <p:cNvSpPr>
            <a:spLocks noGrp="1"/>
          </p:cNvSpPr>
          <p:nvPr>
            <p:ph type="ctrTitle"/>
          </p:nvPr>
        </p:nvSpPr>
        <p:spPr>
          <a:xfrm>
            <a:off x="2190307" y="4093535"/>
            <a:ext cx="5939567" cy="1604022"/>
          </a:xfrm>
        </p:spPr>
        <p:txBody>
          <a:bodyPr>
            <a:noAutofit/>
          </a:bodyPr>
          <a:lstStyle/>
          <a:p>
            <a:pPr algn="ctr"/>
            <a:r>
              <a:rPr lang="en-US" sz="4000" dirty="0">
                <a:latin typeface="Times New Roman" panose="02020603050405020304" pitchFamily="18" charset="0"/>
                <a:cs typeface="Times New Roman" panose="02020603050405020304" pitchFamily="18" charset="0"/>
              </a:rPr>
              <a:t>CUSTOMER RETENTION PRESENTATION</a:t>
            </a:r>
          </a:p>
        </p:txBody>
      </p:sp>
    </p:spTree>
    <p:extLst>
      <p:ext uri="{BB962C8B-B14F-4D97-AF65-F5344CB8AC3E}">
        <p14:creationId xmlns:p14="http://schemas.microsoft.com/office/powerpoint/2010/main" val="1160865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EF70-1CB6-3F9F-C036-D80FA6DC9173}"/>
              </a:ext>
            </a:extLst>
          </p:cNvPr>
          <p:cNvSpPr>
            <a:spLocks noGrp="1"/>
          </p:cNvSpPr>
          <p:nvPr>
            <p:ph type="title"/>
          </p:nvPr>
        </p:nvSpPr>
        <p:spPr/>
        <p:txBody>
          <a:bodyPr>
            <a:normAutofit/>
          </a:bodyPr>
          <a:lstStyle/>
          <a:p>
            <a:pPr algn="l"/>
            <a:r>
              <a:rPr lang="en-US" sz="3200" dirty="0">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05537320-28C9-AEA2-B38D-DFAB978E77CD}"/>
              </a:ext>
            </a:extLst>
          </p:cNvPr>
          <p:cNvSpPr>
            <a:spLocks noGrp="1"/>
          </p:cNvSpPr>
          <p:nvPr>
            <p:ph idx="1"/>
          </p:nvPr>
        </p:nvSpPr>
        <p:spPr>
          <a:xfrm>
            <a:off x="2498651" y="1825624"/>
            <a:ext cx="8452884" cy="519688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As we can see that based on gender, we can easily say that the female customers are higher  than the male customers</a:t>
            </a:r>
          </a:p>
        </p:txBody>
      </p:sp>
      <p:pic>
        <p:nvPicPr>
          <p:cNvPr id="4" name="Picture 3">
            <a:extLst>
              <a:ext uri="{FF2B5EF4-FFF2-40B4-BE49-F238E27FC236}">
                <a16:creationId xmlns:a16="http://schemas.microsoft.com/office/drawing/2014/main" id="{A0B8DF0B-A43D-D2CD-C1F5-646291B2D989}"/>
              </a:ext>
            </a:extLst>
          </p:cNvPr>
          <p:cNvPicPr>
            <a:picLocks noChangeAspect="1"/>
          </p:cNvPicPr>
          <p:nvPr/>
        </p:nvPicPr>
        <p:blipFill>
          <a:blip r:embed="rId2"/>
          <a:stretch>
            <a:fillRect/>
          </a:stretch>
        </p:blipFill>
        <p:spPr>
          <a:xfrm>
            <a:off x="2562189" y="1677921"/>
            <a:ext cx="7432601" cy="3011036"/>
          </a:xfrm>
          <a:prstGeom prst="rect">
            <a:avLst/>
          </a:prstGeom>
        </p:spPr>
      </p:pic>
    </p:spTree>
    <p:extLst>
      <p:ext uri="{BB962C8B-B14F-4D97-AF65-F5344CB8AC3E}">
        <p14:creationId xmlns:p14="http://schemas.microsoft.com/office/powerpoint/2010/main" val="268776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787F4-3D54-8215-10CB-E092B7CE53EB}"/>
              </a:ext>
            </a:extLst>
          </p:cNvPr>
          <p:cNvSpPr>
            <a:spLocks noGrp="1"/>
          </p:cNvSpPr>
          <p:nvPr>
            <p:ph idx="1"/>
          </p:nvPr>
        </p:nvSpPr>
        <p:spPr>
          <a:xfrm>
            <a:off x="2773599" y="4253023"/>
            <a:ext cx="7796540" cy="1796921"/>
          </a:xfrm>
        </p:spPr>
        <p:txBody>
          <a:bodyPr>
            <a:noAutofit/>
          </a:bodyPr>
          <a:lstStyle/>
          <a:p>
            <a:pPr marL="0" indent="0" algn="jus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Female customers are more interested to buy products from the online shopping websites rather than male customers. As you can easily see in the above fig Female customers shopped online more as compared to male customers basis on the years. According to age factors most common Device Used is Smartphone  as compared to another device. All age group have used smartphone. Customers are using their smartphone for shopping. Most of the customers used ecommerce websites less than 10 times in a year from the city Delhi to shop the products.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9C4618-4E5F-9D22-7972-FAC44E2FA6AB}"/>
              </a:ext>
            </a:extLst>
          </p:cNvPr>
          <p:cNvPicPr>
            <a:picLocks noChangeAspect="1"/>
          </p:cNvPicPr>
          <p:nvPr/>
        </p:nvPicPr>
        <p:blipFill>
          <a:blip r:embed="rId2"/>
          <a:stretch>
            <a:fillRect/>
          </a:stretch>
        </p:blipFill>
        <p:spPr>
          <a:xfrm>
            <a:off x="2573079" y="808056"/>
            <a:ext cx="7997059" cy="2886442"/>
          </a:xfrm>
          <a:prstGeom prst="rect">
            <a:avLst/>
          </a:prstGeom>
        </p:spPr>
      </p:pic>
    </p:spTree>
    <p:extLst>
      <p:ext uri="{BB962C8B-B14F-4D97-AF65-F5344CB8AC3E}">
        <p14:creationId xmlns:p14="http://schemas.microsoft.com/office/powerpoint/2010/main" val="278609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A3F42-B15C-E3C4-75D0-E65FAC959A2E}"/>
              </a:ext>
            </a:extLst>
          </p:cNvPr>
          <p:cNvSpPr>
            <a:spLocks noGrp="1"/>
          </p:cNvSpPr>
          <p:nvPr>
            <p:ph idx="1"/>
          </p:nvPr>
        </p:nvSpPr>
        <p:spPr>
          <a:xfrm>
            <a:off x="2169042" y="4742121"/>
            <a:ext cx="8401097" cy="489098"/>
          </a:xfrm>
        </p:spPr>
        <p:txBody>
          <a:bodyPr>
            <a:normAutofit fontScale="25000" lnSpcReduction="20000"/>
          </a:bodyPr>
          <a:lstStyle/>
          <a:p>
            <a:pPr marL="0" indent="0" algn="just">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The customers with mobile screen size as Others have followed search engine channel to arrive at their favourite online store for the first time. Also, the customers who have their screen size 5.5 inches also used search engine channel to access the online shopping store. Most of the customers used Smartphones 31-40 times in a year to access the ecommerce websites to shop the products. Many customers having windows operating system in their device ran Google chrome to access the ecommerce shopping websites and some of the customers having IOS/Mac operating system used Google chrome as well as Safari to reach the online shopping store. Due to Lack of trust on the ecommerce websites, sometimes most of the customers abandoned the websites and some of the customers abandoned the shopping website due to the promo code not applicable. </a:t>
            </a:r>
            <a:endParaRPr lang="en-US" dirty="0"/>
          </a:p>
        </p:txBody>
      </p:sp>
      <p:pic>
        <p:nvPicPr>
          <p:cNvPr id="4" name="Picture 3">
            <a:extLst>
              <a:ext uri="{FF2B5EF4-FFF2-40B4-BE49-F238E27FC236}">
                <a16:creationId xmlns:a16="http://schemas.microsoft.com/office/drawing/2014/main" id="{99FD6E8D-4DD5-9105-3AE9-D9F2E5F09573}"/>
              </a:ext>
            </a:extLst>
          </p:cNvPr>
          <p:cNvPicPr>
            <a:picLocks noChangeAspect="1"/>
          </p:cNvPicPr>
          <p:nvPr/>
        </p:nvPicPr>
        <p:blipFill>
          <a:blip r:embed="rId2"/>
          <a:stretch>
            <a:fillRect/>
          </a:stretch>
        </p:blipFill>
        <p:spPr>
          <a:xfrm>
            <a:off x="2934586" y="669832"/>
            <a:ext cx="6145620" cy="2413609"/>
          </a:xfrm>
          <a:prstGeom prst="rect">
            <a:avLst/>
          </a:prstGeom>
        </p:spPr>
      </p:pic>
    </p:spTree>
    <p:extLst>
      <p:ext uri="{BB962C8B-B14F-4D97-AF65-F5344CB8AC3E}">
        <p14:creationId xmlns:p14="http://schemas.microsoft.com/office/powerpoint/2010/main" val="3809613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DBAFE-7EBA-4903-D984-CC3C47F29C3A}"/>
              </a:ext>
            </a:extLst>
          </p:cNvPr>
          <p:cNvSpPr>
            <a:spLocks noGrp="1"/>
          </p:cNvSpPr>
          <p:nvPr>
            <p:ph idx="1"/>
          </p:nvPr>
        </p:nvSpPr>
        <p:spPr>
          <a:xfrm>
            <a:off x="2773599" y="3944679"/>
            <a:ext cx="7796540" cy="2105264"/>
          </a:xfrm>
        </p:spPr>
        <p:txBody>
          <a:bodyPr>
            <a:noAutofit/>
          </a:bodyPr>
          <a:lstStyle/>
          <a:p>
            <a:pPr marL="0" indent="0" algn="just">
              <a:buNone/>
            </a:pPr>
            <a:r>
              <a:rPr lang="en-IN" dirty="0">
                <a:effectLst/>
                <a:latin typeface="Times New Roman" panose="02020603050405020304" pitchFamily="18" charset="0"/>
                <a:ea typeface="Times New Roman" panose="02020603050405020304" pitchFamily="18" charset="0"/>
              </a:rPr>
              <a:t>Most of the customers agreed that the content on the website is easy to read and understand also they explored more than 15 mins before making the purchase decision and some of the customers strongly disagreed that the content is not best, and they explored 6-10 mins before making the purchase decision. So,  ecommerce websites should enable some images and it should contain clear structure, so that the customers can easily read and understand the content of the product. Most of the customers used google chrome to reach the websites and they preferred to pay their product price using Credit/Debit cards and only few of the customers used Safari browser to reach the e-retail websites. </a:t>
            </a:r>
            <a:endParaRPr lang="en-US" dirty="0"/>
          </a:p>
        </p:txBody>
      </p:sp>
      <p:pic>
        <p:nvPicPr>
          <p:cNvPr id="4" name="Picture 3">
            <a:extLst>
              <a:ext uri="{FF2B5EF4-FFF2-40B4-BE49-F238E27FC236}">
                <a16:creationId xmlns:a16="http://schemas.microsoft.com/office/drawing/2014/main" id="{5731C9AC-3623-019E-044A-678BE60E558D}"/>
              </a:ext>
            </a:extLst>
          </p:cNvPr>
          <p:cNvPicPr>
            <a:picLocks noChangeAspect="1"/>
          </p:cNvPicPr>
          <p:nvPr/>
        </p:nvPicPr>
        <p:blipFill>
          <a:blip r:embed="rId2"/>
          <a:stretch>
            <a:fillRect/>
          </a:stretch>
        </p:blipFill>
        <p:spPr>
          <a:xfrm>
            <a:off x="3570287" y="574926"/>
            <a:ext cx="5701304" cy="2465986"/>
          </a:xfrm>
          <a:prstGeom prst="rect">
            <a:avLst/>
          </a:prstGeom>
        </p:spPr>
      </p:pic>
    </p:spTree>
    <p:extLst>
      <p:ext uri="{BB962C8B-B14F-4D97-AF65-F5344CB8AC3E}">
        <p14:creationId xmlns:p14="http://schemas.microsoft.com/office/powerpoint/2010/main" val="219682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7D4A-EEF8-88D3-A6F3-F2134D416961}"/>
              </a:ext>
            </a:extLst>
          </p:cNvPr>
          <p:cNvSpPr>
            <a:spLocks noGrp="1"/>
          </p:cNvSpPr>
          <p:nvPr>
            <p:ph type="title"/>
          </p:nvPr>
        </p:nvSpPr>
        <p:spPr/>
        <p:txBody>
          <a:bodyPr>
            <a:normAutofit/>
          </a:bodyPr>
          <a:lstStyle/>
          <a:p>
            <a:pPr algn="l"/>
            <a:r>
              <a:rPr lang="en-US" sz="3200"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2428805F-982F-0118-9098-7CFA1434CF42}"/>
              </a:ext>
            </a:extLst>
          </p:cNvPr>
          <p:cNvSpPr>
            <a:spLocks noGrp="1"/>
          </p:cNvSpPr>
          <p:nvPr>
            <p:ph idx="1"/>
          </p:nvPr>
        </p:nvSpPr>
        <p:spPr>
          <a:xfrm>
            <a:off x="2848027" y="2296633"/>
            <a:ext cx="7796540" cy="3328009"/>
          </a:xfrm>
        </p:spPr>
        <p:txBody>
          <a:bodyPr>
            <a:normAutofit fontScale="25000" lnSpcReduction="20000"/>
          </a:bodyPr>
          <a:lstStyle/>
          <a:p>
            <a:pPr marL="0" indent="0" algn="just">
              <a:buNone/>
            </a:pPr>
            <a:r>
              <a:rPr lang="en-IN" sz="8000" dirty="0">
                <a:effectLst/>
                <a:latin typeface="Times New Roman" panose="02020603050405020304" pitchFamily="18" charset="0"/>
                <a:cs typeface="Times New Roman" panose="02020603050405020304" pitchFamily="18" charset="0"/>
              </a:rPr>
              <a:t>Online retailers should zero in on the data quality and framework nature of the internet- based retail sites to upgrade consumer loyalty, which thus will prompt repurchase choice. Both the utilitarian and decadent qualities prompted consumer loyalty and extensively animate their repurchase aim, prompting reliability. </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Based upon the findings and analysis, the following assumptions are presented for the online sellers to make online shopping more popular, convenient, reliable and trustworthy. 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 Retailers should be careful about the annoying factors of online shopping such as being unable to access the website, inconsistencies in the items available online, mistakes in filling orders, and the hassle of returning goods. Online sellers can be more concerned about delivery times, delivery charge and product return policies. </a:t>
            </a:r>
            <a:endParaRPr lang="en-US" dirty="0"/>
          </a:p>
        </p:txBody>
      </p:sp>
    </p:spTree>
    <p:extLst>
      <p:ext uri="{BB962C8B-B14F-4D97-AF65-F5344CB8AC3E}">
        <p14:creationId xmlns:p14="http://schemas.microsoft.com/office/powerpoint/2010/main" val="253597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70B2-4681-7E25-B23C-2482D742A876}"/>
              </a:ext>
            </a:extLst>
          </p:cNvPr>
          <p:cNvSpPr>
            <a:spLocks noGrp="1"/>
          </p:cNvSpPr>
          <p:nvPr>
            <p:ph type="title"/>
          </p:nvPr>
        </p:nvSpPr>
        <p:spPr>
          <a:xfrm>
            <a:off x="3015845" y="637935"/>
            <a:ext cx="7958331" cy="1077229"/>
          </a:xfrm>
        </p:spPr>
        <p:txBody>
          <a:bodyPr>
            <a:normAutofit/>
          </a:bodyPr>
          <a:lstStyle/>
          <a:p>
            <a:pPr algn="l"/>
            <a:r>
              <a:rPr lang="en-US" sz="3200"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3C31204D-861B-F47C-3944-0003D3CB474C}"/>
              </a:ext>
            </a:extLst>
          </p:cNvPr>
          <p:cNvSpPr>
            <a:spLocks noGrp="1"/>
          </p:cNvSpPr>
          <p:nvPr>
            <p:ph idx="1"/>
          </p:nvPr>
        </p:nvSpPr>
        <p:spPr/>
        <p:txBody>
          <a:bodyPr/>
          <a:lstStyle/>
          <a:p>
            <a:pPr>
              <a:buFont typeface="Wingdings" pitchFamily="2" charset="2"/>
              <a:buChar char="q"/>
            </a:pPr>
            <a:r>
              <a:rPr lang="en-US" dirty="0">
                <a:latin typeface="Times New Roman" panose="02020603050405020304" pitchFamily="18" charset="0"/>
                <a:cs typeface="Times New Roman" panose="02020603050405020304" pitchFamily="18" charset="0"/>
              </a:rPr>
              <a:t> Introduction</a:t>
            </a:r>
          </a:p>
          <a:p>
            <a:pPr>
              <a:buFont typeface="Wingdings" pitchFamily="2" charset="2"/>
              <a:buChar char="q"/>
            </a:pPr>
            <a:r>
              <a:rPr lang="en-US" dirty="0">
                <a:latin typeface="Times New Roman" panose="02020603050405020304" pitchFamily="18" charset="0"/>
                <a:cs typeface="Times New Roman" panose="02020603050405020304" pitchFamily="18" charset="0"/>
              </a:rPr>
              <a:t>Problem Statement and Understanding</a:t>
            </a:r>
          </a:p>
          <a:p>
            <a:pPr>
              <a:buFont typeface="Wingdings" pitchFamily="2" charset="2"/>
              <a:buChar char="q"/>
            </a:pPr>
            <a:r>
              <a:rPr lang="en-US" dirty="0">
                <a:latin typeface="Times New Roman" panose="02020603050405020304" pitchFamily="18" charset="0"/>
                <a:cs typeface="Times New Roman" panose="02020603050405020304" pitchFamily="18" charset="0"/>
              </a:rPr>
              <a:t>Exploratory Data Analysis</a:t>
            </a:r>
          </a:p>
          <a:p>
            <a:pPr>
              <a:buFont typeface="Wingdings" pitchFamily="2" charset="2"/>
              <a:buChar char="q"/>
            </a:pPr>
            <a:r>
              <a:rPr lang="en-US" dirty="0">
                <a:latin typeface="Times New Roman" panose="02020603050405020304" pitchFamily="18" charset="0"/>
                <a:cs typeface="Times New Roman" panose="02020603050405020304" pitchFamily="18" charset="0"/>
              </a:rPr>
              <a:t>Visualization</a:t>
            </a:r>
          </a:p>
          <a:p>
            <a:pPr>
              <a:buFont typeface="Wingdings" pitchFamily="2" charset="2"/>
              <a:buChar char="q"/>
            </a:pPr>
            <a:r>
              <a:rPr lang="en-US" dirty="0">
                <a:latin typeface="Times New Roman" panose="02020603050405020304" pitchFamily="18" charset="0"/>
                <a:cs typeface="Times New Roman" panose="02020603050405020304" pitchFamily="18" charset="0"/>
              </a:rPr>
              <a:t>Steps and Assumptions</a:t>
            </a:r>
          </a:p>
          <a:p>
            <a:pPr>
              <a:buFont typeface="Wingdings" pitchFamily="2" charset="2"/>
              <a:buChar char="q"/>
            </a:pPr>
            <a:r>
              <a:rPr lang="en-US" dirty="0">
                <a:latin typeface="Times New Roman" panose="02020603050405020304" pitchFamily="18" charset="0"/>
                <a:cs typeface="Times New Roman" panose="02020603050405020304" pitchFamily="18" charset="0"/>
              </a:rPr>
              <a:t>Data Analysis</a:t>
            </a:r>
          </a:p>
          <a:p>
            <a:pPr>
              <a:buFont typeface="Wingdings" pitchFamily="2" charset="2"/>
              <a:buChar char="q"/>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03117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5BED-9C24-51B8-4179-1D289AF605DE}"/>
              </a:ext>
            </a:extLst>
          </p:cNvPr>
          <p:cNvSpPr>
            <a:spLocks noGrp="1"/>
          </p:cNvSpPr>
          <p:nvPr>
            <p:ph type="title"/>
          </p:nvPr>
        </p:nvSpPr>
        <p:spPr>
          <a:xfrm>
            <a:off x="2611808" y="691116"/>
            <a:ext cx="7958331" cy="1194169"/>
          </a:xfrm>
        </p:spPr>
        <p:txBody>
          <a:bodyPr>
            <a:normAutofit/>
          </a:bodyPr>
          <a:lstStyle/>
          <a:p>
            <a:pPr algn="l"/>
            <a:r>
              <a:rPr lang="en-US" sz="3200"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716AAFE8-1510-A0A7-E3E2-5DF1FFC2CF4D}"/>
              </a:ext>
            </a:extLst>
          </p:cNvPr>
          <p:cNvSpPr>
            <a:spLocks noGrp="1"/>
          </p:cNvSpPr>
          <p:nvPr>
            <p:ph idx="1"/>
          </p:nvPr>
        </p:nvSpPr>
        <p:spPr/>
        <p:txBody>
          <a:bodyPr>
            <a:noAutofit/>
          </a:bodyPr>
          <a:lstStyle/>
          <a:p>
            <a:pPr marL="0" indent="0">
              <a:buNone/>
            </a:pPr>
            <a:r>
              <a:rPr lang="en-IN" b="1" dirty="0">
                <a:latin typeface="Times New Roman" panose="02020603050405020304" pitchFamily="18" charset="0"/>
                <a:cs typeface="Times New Roman" panose="02020603050405020304" pitchFamily="18" charset="0"/>
              </a:rPr>
              <a:t>What is Customer Retention?</a:t>
            </a:r>
          </a:p>
          <a:p>
            <a:pPr marL="0" indent="0" algn="just">
              <a:buNone/>
            </a:pPr>
            <a:r>
              <a:rPr lang="en-IN" b="0" i="0" dirty="0">
                <a:effectLst/>
                <a:latin typeface="Times New Roman" panose="02020603050405020304" pitchFamily="18" charset="0"/>
                <a:cs typeface="Times New Roman" panose="02020603050405020304" pitchFamily="18" charset="0"/>
              </a:rPr>
              <a:t>Customer retention is the practice of increasing a business’s repeat customer rate and extracting additional value from those customers. The goal of customer retention is to ensure a customer makes repeat purchases, is satisfied with a company’s services, and does not defect to a competitor.</a:t>
            </a:r>
          </a:p>
          <a:p>
            <a:pPr marL="0" indent="0" algn="just">
              <a:buNone/>
            </a:pPr>
            <a:r>
              <a:rPr lang="en-IN" b="1" i="0" dirty="0">
                <a:effectLst/>
                <a:latin typeface="Times New Roman" panose="02020603050405020304" pitchFamily="18" charset="0"/>
                <a:cs typeface="Times New Roman" panose="02020603050405020304" pitchFamily="18" charset="0"/>
              </a:rPr>
              <a:t>Why is customer retention important?</a:t>
            </a:r>
          </a:p>
          <a:p>
            <a:pPr marL="0" indent="0" algn="just">
              <a:buNone/>
            </a:pPr>
            <a:r>
              <a:rPr lang="en-IN" b="0" i="0" dirty="0">
                <a:effectLst/>
                <a:latin typeface="Times New Roman" panose="02020603050405020304" pitchFamily="18" charset="0"/>
                <a:cs typeface="Times New Roman" panose="02020603050405020304" pitchFamily="18" charset="0"/>
              </a:rPr>
              <a:t>Keeping your current customers happy is generally more cost-effective than acquiring first-time customers. According to the Harvard Business Review, acquiring a new customer can be more expensive than holding on to an existing one.</a:t>
            </a:r>
            <a:endParaRPr lang="en-IN" b="1" i="0" dirty="0">
              <a:effectLst/>
              <a:latin typeface="Times New Roman" panose="02020603050405020304" pitchFamily="18" charset="0"/>
              <a:cs typeface="Times New Roman" panose="02020603050405020304" pitchFamily="18" charset="0"/>
            </a:endParaRPr>
          </a:p>
          <a:p>
            <a:pPr marL="0" indent="0" algn="just">
              <a:buNone/>
            </a:pPr>
            <a:r>
              <a:rPr lang="en-IN" b="0" i="0" dirty="0">
                <a:solidFill>
                  <a:srgbClr val="212326"/>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8D780-226C-5A3D-7ABD-37A578677B89}"/>
              </a:ext>
            </a:extLst>
          </p:cNvPr>
          <p:cNvSpPr>
            <a:spLocks noGrp="1"/>
          </p:cNvSpPr>
          <p:nvPr>
            <p:ph idx="1"/>
          </p:nvPr>
        </p:nvSpPr>
        <p:spPr>
          <a:xfrm>
            <a:off x="2615609" y="925033"/>
            <a:ext cx="7954530" cy="5124911"/>
          </a:xfrm>
        </p:spPr>
        <p:txBody>
          <a:bodyPr/>
          <a:lstStyle/>
          <a:p>
            <a:pPr marL="0" indent="0" algn="just">
              <a:buNone/>
            </a:pPr>
            <a:r>
              <a:rPr lang="en-US" b="1" dirty="0">
                <a:latin typeface="Times New Roman" panose="02020603050405020304" pitchFamily="18" charset="0"/>
                <a:cs typeface="Times New Roman" panose="02020603050405020304" pitchFamily="18" charset="0"/>
              </a:rPr>
              <a:t>What are the benefits of Customer Retention?</a:t>
            </a:r>
          </a:p>
          <a:p>
            <a:pPr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Cost savings: Customer retention is generally more cost-effective than acquiring first-time customers</a:t>
            </a:r>
          </a:p>
          <a:p>
            <a:pPr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Positive word of mouth marketing: Loyal customers are more likely to tell their friends and family about your brand</a:t>
            </a:r>
          </a:p>
          <a:p>
            <a:pPr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A better bottom line: Increasing retention rates by just 5% can increase revenue by 25 per cent to 95 per cent</a:t>
            </a: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4075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30BF-B1BF-71DC-0633-341414D799A9}"/>
              </a:ext>
            </a:extLst>
          </p:cNvPr>
          <p:cNvSpPr>
            <a:spLocks noGrp="1"/>
          </p:cNvSpPr>
          <p:nvPr>
            <p:ph type="title"/>
          </p:nvPr>
        </p:nvSpPr>
        <p:spPr/>
        <p:txBody>
          <a:bodyPr>
            <a:normAutofit/>
          </a:bodyPr>
          <a:lstStyle/>
          <a:p>
            <a:pPr algn="l"/>
            <a:r>
              <a:rPr lang="en-US" sz="3200" dirty="0"/>
              <a:t>Problem Statement and Understanding</a:t>
            </a:r>
          </a:p>
        </p:txBody>
      </p:sp>
      <p:sp>
        <p:nvSpPr>
          <p:cNvPr id="3" name="Content Placeholder 2">
            <a:extLst>
              <a:ext uri="{FF2B5EF4-FFF2-40B4-BE49-F238E27FC236}">
                <a16:creationId xmlns:a16="http://schemas.microsoft.com/office/drawing/2014/main" id="{3CA5776A-3749-BEA6-CE13-4B907BBC5E12}"/>
              </a:ext>
            </a:extLst>
          </p:cNvPr>
          <p:cNvSpPr>
            <a:spLocks noGrp="1"/>
          </p:cNvSpPr>
          <p:nvPr>
            <p:ph idx="1"/>
          </p:nvPr>
        </p:nvSpPr>
        <p:spPr>
          <a:xfrm>
            <a:off x="2692703" y="1658679"/>
            <a:ext cx="7796540" cy="4869712"/>
          </a:xfrm>
        </p:spPr>
        <p:txBody>
          <a:bodyPr>
            <a:normAutofit fontScale="70000" lnSpcReduction="20000"/>
          </a:bodyPr>
          <a:lstStyle/>
          <a:p>
            <a:pPr marL="0" indent="0" algn="just">
              <a:buNone/>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Problem Statement is that the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a:t>
            </a:r>
          </a:p>
          <a:p>
            <a:pPr marL="0" indent="0" algn="just">
              <a:buNone/>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marL="0" indent="0">
              <a:buNone/>
            </a:pPr>
            <a:endParaRPr lang="en-US" dirty="0"/>
          </a:p>
        </p:txBody>
      </p:sp>
    </p:spTree>
    <p:extLst>
      <p:ext uri="{BB962C8B-B14F-4D97-AF65-F5344CB8AC3E}">
        <p14:creationId xmlns:p14="http://schemas.microsoft.com/office/powerpoint/2010/main" val="87417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09D11-FF3F-66ED-5C7E-3F68F30D9052}"/>
              </a:ext>
            </a:extLst>
          </p:cNvPr>
          <p:cNvSpPr>
            <a:spLocks noGrp="1"/>
          </p:cNvSpPr>
          <p:nvPr>
            <p:ph idx="1"/>
          </p:nvPr>
        </p:nvSpPr>
        <p:spPr>
          <a:xfrm>
            <a:off x="2773599" y="1190847"/>
            <a:ext cx="7796540" cy="4859097"/>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Problem Understanding is that the </a:t>
            </a:r>
            <a:r>
              <a:rPr lang="en-IN" dirty="0">
                <a:latin typeface="Times New Roman" panose="02020603050405020304" pitchFamily="18" charset="0"/>
                <a:cs typeface="Times New Roman" panose="02020603050405020304" pitchFamily="18" charset="0"/>
              </a:rPr>
              <a:t>Customer satisfaction is one of the most important factors that guarantee the success of online store. Large number of customers are getting attracted towards the online shopping because e-stores offer them variety of services and products according to their preference. Some home-grown small e-retailers struggling because of competition. The decision making by these e-tailers becomes very much important in terms of customer activation and retention.  Hence, there is requirement of research on the dynamics of the Indian online retail industry and coming out with the models for successful development of this industry.</a:t>
            </a:r>
          </a:p>
          <a:p>
            <a:pPr marL="0" indent="0" algn="just">
              <a:buNone/>
            </a:pPr>
            <a:r>
              <a:rPr lang="en-IN" dirty="0">
                <a:latin typeface="Times New Roman" panose="02020603050405020304" pitchFamily="18" charset="0"/>
                <a:cs typeface="Times New Roman" panose="02020603050405020304" pitchFamily="18" charset="0"/>
              </a:rPr>
              <a:t> In this project, we have dataset of customer activation and retention. The primary objective of this study is to propose and analyse the online retail success model with emphasis on proving values to the customers.  This work proposes two online retail success models and analyse them with the data collected from online retail customers in India.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7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DC8E-3E79-575B-7C25-BBF34FC4FB69}"/>
              </a:ext>
            </a:extLst>
          </p:cNvPr>
          <p:cNvSpPr>
            <a:spLocks noGrp="1"/>
          </p:cNvSpPr>
          <p:nvPr>
            <p:ph type="title"/>
          </p:nvPr>
        </p:nvSpPr>
        <p:spPr>
          <a:xfrm>
            <a:off x="2773599" y="754875"/>
            <a:ext cx="7958331" cy="1077229"/>
          </a:xfrm>
        </p:spPr>
        <p:txBody>
          <a:bodyPr/>
          <a:lstStyle/>
          <a:p>
            <a:pPr algn="l"/>
            <a:r>
              <a:rPr lang="en-US" sz="3200" dirty="0">
                <a:latin typeface="Times New Roman" panose="02020603050405020304" pitchFamily="18" charset="0"/>
                <a:cs typeface="Times New Roman" panose="02020603050405020304" pitchFamily="18" charset="0"/>
              </a:rPr>
              <a:t>Exploratory Data Analysis</a:t>
            </a:r>
            <a:br>
              <a:rPr lang="en-US" dirty="0"/>
            </a:br>
            <a:endParaRPr lang="en-US" dirty="0"/>
          </a:p>
        </p:txBody>
      </p:sp>
      <p:sp>
        <p:nvSpPr>
          <p:cNvPr id="3" name="Content Placeholder 2">
            <a:extLst>
              <a:ext uri="{FF2B5EF4-FFF2-40B4-BE49-F238E27FC236}">
                <a16:creationId xmlns:a16="http://schemas.microsoft.com/office/drawing/2014/main" id="{A8C6F1A2-D07A-6352-EE0E-276A95DD11BC}"/>
              </a:ext>
            </a:extLst>
          </p:cNvPr>
          <p:cNvSpPr>
            <a:spLocks noGrp="1"/>
          </p:cNvSpPr>
          <p:nvPr>
            <p:ph idx="1"/>
          </p:nvPr>
        </p:nvSpPr>
        <p:spPr>
          <a:xfrm>
            <a:off x="2773599" y="372140"/>
            <a:ext cx="7796540" cy="5677804"/>
          </a:xfrm>
        </p:spPr>
        <p:txBody>
          <a:bodyPr>
            <a:normAutofit/>
          </a:bodyPr>
          <a:lstStyle/>
          <a:p>
            <a:pPr marL="285750" indent="-285750" algn="just">
              <a:buFont typeface="Wingdings" panose="05000000000000000000" pitchFamily="2" charset="2"/>
              <a:buChar char="§"/>
            </a:pPr>
            <a:r>
              <a:rPr lang="en-US" cap="none" dirty="0">
                <a:latin typeface="Times New Roman" panose="02020603050405020304" pitchFamily="18" charset="0"/>
                <a:ea typeface="Cambria" panose="02040503050406030204" pitchFamily="18" charset="0"/>
                <a:cs typeface="Times New Roman" panose="02020603050405020304" pitchFamily="18" charset="0"/>
              </a:rPr>
              <a:t>We have to  imported the necessary libraries and loaded the entire dataset in our Jupyter Notebook.</a:t>
            </a:r>
          </a:p>
          <a:p>
            <a:pPr marL="285750" indent="-285750" algn="just">
              <a:buFont typeface="Wingdings" panose="05000000000000000000" pitchFamily="2" charset="2"/>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Then we need to check  the </a:t>
            </a:r>
            <a:r>
              <a:rPr lang="en-US" cap="none" dirty="0">
                <a:latin typeface="Times New Roman" panose="02020603050405020304" pitchFamily="18" charset="0"/>
                <a:ea typeface="Cambria" panose="02040503050406030204" pitchFamily="18" charset="0"/>
                <a:cs typeface="Times New Roman" panose="02020603050405020304" pitchFamily="18" charset="0"/>
              </a:rPr>
              <a:t> shape of given dataset and  269 row and 71 different columns present in the given dataset.</a:t>
            </a:r>
          </a:p>
          <a:p>
            <a:pPr marL="285750" indent="-285750" algn="just">
              <a:buFont typeface="Wingdings" panose="05000000000000000000" pitchFamily="2" charset="2"/>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In given dataset no </a:t>
            </a:r>
            <a:r>
              <a:rPr lang="en-US" cap="none" dirty="0">
                <a:latin typeface="Times New Roman" panose="02020603050405020304" pitchFamily="18" charset="0"/>
                <a:ea typeface="Cambria" panose="02040503050406030204" pitchFamily="18" charset="0"/>
                <a:cs typeface="Times New Roman" panose="02020603050405020304" pitchFamily="18" charset="0"/>
              </a:rPr>
              <a:t> null values or missing values present in our dataset.</a:t>
            </a:r>
          </a:p>
          <a:p>
            <a:pPr marL="285750" indent="-285750" algn="just">
              <a:buFont typeface="Wingdings" panose="05000000000000000000" pitchFamily="2" charset="2"/>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In given dataset </a:t>
            </a:r>
            <a:r>
              <a:rPr lang="en-US" cap="none" dirty="0">
                <a:latin typeface="Times New Roman" panose="02020603050405020304" pitchFamily="18" charset="0"/>
                <a:ea typeface="Cambria" panose="02040503050406030204" pitchFamily="18" charset="0"/>
                <a:cs typeface="Times New Roman" panose="02020603050405020304" pitchFamily="18" charset="0"/>
              </a:rPr>
              <a:t>all the columns </a:t>
            </a:r>
            <a:r>
              <a:rPr lang="en-US" dirty="0">
                <a:latin typeface="Times New Roman" panose="02020603050405020304" pitchFamily="18" charset="0"/>
                <a:ea typeface="Cambria" panose="02040503050406030204" pitchFamily="18" charset="0"/>
                <a:cs typeface="Times New Roman" panose="02020603050405020304" pitchFamily="18" charset="0"/>
              </a:rPr>
              <a:t>have</a:t>
            </a:r>
            <a:r>
              <a:rPr lang="en-US" cap="none" dirty="0">
                <a:latin typeface="Times New Roman" panose="02020603050405020304" pitchFamily="18" charset="0"/>
                <a:ea typeface="Cambria" panose="02040503050406030204" pitchFamily="18" charset="0"/>
                <a:cs typeface="Times New Roman" panose="02020603050405020304" pitchFamily="18" charset="0"/>
              </a:rPr>
              <a:t> ‘object’ data type except the column representing the Pin </a:t>
            </a:r>
            <a:r>
              <a:rPr lang="en-US" dirty="0">
                <a:latin typeface="Times New Roman" panose="02020603050405020304" pitchFamily="18" charset="0"/>
                <a:ea typeface="Cambria" panose="02040503050406030204" pitchFamily="18" charset="0"/>
                <a:cs typeface="Times New Roman" panose="02020603050405020304" pitchFamily="18" charset="0"/>
              </a:rPr>
              <a:t>C</a:t>
            </a:r>
            <a:r>
              <a:rPr lang="en-US" cap="none" dirty="0">
                <a:latin typeface="Times New Roman" panose="02020603050405020304" pitchFamily="18" charset="0"/>
                <a:ea typeface="Cambria" panose="02040503050406030204" pitchFamily="18" charset="0"/>
                <a:cs typeface="Times New Roman" panose="02020603050405020304" pitchFamily="18" charset="0"/>
              </a:rPr>
              <a:t>ode which has ‘integer’ data type.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50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6F39-DE28-AD4F-8751-0EAB9F987DD0}"/>
              </a:ext>
            </a:extLst>
          </p:cNvPr>
          <p:cNvSpPr>
            <a:spLocks noGrp="1"/>
          </p:cNvSpPr>
          <p:nvPr>
            <p:ph type="title"/>
          </p:nvPr>
        </p:nvSpPr>
        <p:spPr/>
        <p:txBody>
          <a:bodyPr>
            <a:normAutofit/>
          </a:bodyPr>
          <a:lstStyle/>
          <a:p>
            <a:pPr algn="l"/>
            <a:r>
              <a:rPr lang="en-US" sz="3200" dirty="0">
                <a:latin typeface="Times New Roman" panose="02020603050405020304" pitchFamily="18" charset="0"/>
                <a:cs typeface="Times New Roman" panose="02020603050405020304" pitchFamily="18" charset="0"/>
              </a:rPr>
              <a:t>   Visualization</a:t>
            </a:r>
          </a:p>
        </p:txBody>
      </p:sp>
      <p:sp>
        <p:nvSpPr>
          <p:cNvPr id="3" name="Content Placeholder 2">
            <a:extLst>
              <a:ext uri="{FF2B5EF4-FFF2-40B4-BE49-F238E27FC236}">
                <a16:creationId xmlns:a16="http://schemas.microsoft.com/office/drawing/2014/main" id="{52FA1E4D-D309-A857-B735-AC2487AB2109}"/>
              </a:ext>
            </a:extLst>
          </p:cNvPr>
          <p:cNvSpPr>
            <a:spLocks noGrp="1"/>
          </p:cNvSpPr>
          <p:nvPr>
            <p:ph idx="1"/>
          </p:nvPr>
        </p:nvSpPr>
        <p:spPr>
          <a:xfrm>
            <a:off x="2964985" y="2668773"/>
            <a:ext cx="7796540" cy="1977656"/>
          </a:xfrm>
        </p:spPr>
        <p:txBody>
          <a:bodyPr>
            <a:noAutofit/>
          </a:bodyPr>
          <a:lstStyle/>
          <a:p>
            <a:pPr marL="0" indent="0">
              <a:buNone/>
            </a:pPr>
            <a:endParaRPr lang="en-IN" dirty="0">
              <a:latin typeface="Times New Roman" panose="02020603050405020304" pitchFamily="18" charset="0"/>
              <a:cs typeface="Times New Roman" panose="02020603050405020304" pitchFamily="18" charset="0"/>
            </a:endParaRPr>
          </a:p>
          <a:p>
            <a:pPr marL="0" indent="0" algn="just">
              <a:buNone/>
            </a:pPr>
            <a:r>
              <a:rPr lang="en-IN" i="0" dirty="0">
                <a:effectLst/>
                <a:latin typeface="Times New Roman" panose="02020603050405020304" pitchFamily="18" charset="0"/>
                <a:cs typeface="Times New Roman" panose="02020603050405020304" pitchFamily="18" charset="0"/>
              </a:rPr>
              <a:t>Visualization allows business users to recognize relationships and patterns between the data and gives it greater meaning</a:t>
            </a:r>
            <a:r>
              <a:rPr lang="en-IN" dirty="0">
                <a:latin typeface="Times New Roman" panose="02020603050405020304" pitchFamily="18" charset="0"/>
                <a:cs typeface="Times New Roman" panose="02020603050405020304" pitchFamily="18" charset="0"/>
              </a:rPr>
              <a:t>.</a:t>
            </a:r>
          </a:p>
          <a:p>
            <a:pPr marL="0" indent="0" algn="just">
              <a:buNone/>
            </a:pPr>
            <a:r>
              <a:rPr lang="en-IN" i="0" dirty="0">
                <a:effectLst/>
                <a:latin typeface="Times New Roman" panose="02020603050405020304" pitchFamily="18" charset="0"/>
                <a:cs typeface="Times New Roman" panose="02020603050405020304" pitchFamily="18" charset="0"/>
              </a:rPr>
              <a:t>Different types of analysis: There are different types of analysis as mentioned below.</a:t>
            </a:r>
          </a:p>
          <a:p>
            <a:pPr algn="just"/>
            <a:r>
              <a:rPr lang="en-IN" i="0" dirty="0">
                <a:effectLst/>
                <a:latin typeface="Times New Roman" panose="02020603050405020304" pitchFamily="18" charset="0"/>
                <a:cs typeface="Times New Roman" panose="02020603050405020304" pitchFamily="18" charset="0"/>
              </a:rPr>
              <a:t>Univariate : In univariate analysis we will be using a single feature to analyse almost of its properties.</a:t>
            </a:r>
          </a:p>
          <a:p>
            <a:pPr algn="just"/>
            <a:r>
              <a:rPr lang="en-IN" i="0" dirty="0">
                <a:effectLst/>
                <a:latin typeface="Times New Roman" panose="02020603050405020304" pitchFamily="18" charset="0"/>
                <a:cs typeface="Times New Roman" panose="02020603050405020304" pitchFamily="18" charset="0"/>
              </a:rPr>
              <a:t>Bivariate : When we compare the data between exactly 2 features then it called bivariate analysis.</a:t>
            </a:r>
          </a:p>
          <a:p>
            <a:r>
              <a:rPr lang="en-IN" i="0" dirty="0">
                <a:effectLst/>
                <a:latin typeface="Times New Roman" panose="02020603050405020304" pitchFamily="18" charset="0"/>
                <a:cs typeface="Times New Roman" panose="02020603050405020304" pitchFamily="18" charset="0"/>
              </a:rPr>
              <a:t>Multivariate: Comparing more than 2 variables is called as Multivariate analysis.</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29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52F3-B500-0922-CD4F-70D6CC7A501F}"/>
              </a:ext>
            </a:extLst>
          </p:cNvPr>
          <p:cNvSpPr>
            <a:spLocks noGrp="1"/>
          </p:cNvSpPr>
          <p:nvPr>
            <p:ph type="title"/>
          </p:nvPr>
        </p:nvSpPr>
        <p:spPr>
          <a:xfrm>
            <a:off x="3106619" y="936923"/>
            <a:ext cx="7958331" cy="1077229"/>
          </a:xfrm>
        </p:spPr>
        <p:txBody>
          <a:bodyPr>
            <a:normAutofit/>
          </a:bodyPr>
          <a:lstStyle/>
          <a:p>
            <a:pPr algn="l"/>
            <a:r>
              <a:rPr lang="en-US" sz="3200" dirty="0">
                <a:latin typeface="Times New Roman" panose="02020603050405020304" pitchFamily="18" charset="0"/>
                <a:cs typeface="Times New Roman" panose="02020603050405020304" pitchFamily="18" charset="0"/>
              </a:rPr>
              <a:t>Steps and Assumptions</a:t>
            </a:r>
          </a:p>
        </p:txBody>
      </p:sp>
      <p:sp>
        <p:nvSpPr>
          <p:cNvPr id="3" name="Content Placeholder 2">
            <a:extLst>
              <a:ext uri="{FF2B5EF4-FFF2-40B4-BE49-F238E27FC236}">
                <a16:creationId xmlns:a16="http://schemas.microsoft.com/office/drawing/2014/main" id="{181A4C31-2589-11ED-C75E-78A1D33E51AC}"/>
              </a:ext>
            </a:extLst>
          </p:cNvPr>
          <p:cNvSpPr>
            <a:spLocks noGrp="1"/>
          </p:cNvSpPr>
          <p:nvPr>
            <p:ph idx="1"/>
          </p:nvPr>
        </p:nvSpPr>
        <p:spPr>
          <a:xfrm>
            <a:off x="3106619" y="1885285"/>
            <a:ext cx="7813018" cy="4607590"/>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This model includes two values hedonic values and utilitarian values. Based on hedonic and utilitarian values we conclude customer’s retention model or customers purchase intention.</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Customers Retention Model</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5DC56D-7518-59B6-78F2-B02128F394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36301" y="3297257"/>
            <a:ext cx="5731510" cy="2623820"/>
          </a:xfrm>
          <a:prstGeom prst="rect">
            <a:avLst/>
          </a:prstGeom>
          <a:noFill/>
          <a:ln>
            <a:noFill/>
          </a:ln>
        </p:spPr>
      </p:pic>
    </p:spTree>
    <p:extLst>
      <p:ext uri="{BB962C8B-B14F-4D97-AF65-F5344CB8AC3E}">
        <p14:creationId xmlns:p14="http://schemas.microsoft.com/office/powerpoint/2010/main" val="1569167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{108A08F8-4EB6-DF4C-A292-66D57656F1E7}tf16401378</Template>
  <TotalTime>207</TotalTime>
  <Words>1294</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MS Shell Dlg 2</vt:lpstr>
      <vt:lpstr>Times New Roman</vt:lpstr>
      <vt:lpstr>Wingdings</vt:lpstr>
      <vt:lpstr>Wingdings 3</vt:lpstr>
      <vt:lpstr>Madison</vt:lpstr>
      <vt:lpstr>CUSTOMER RETENTION PRESENTATION</vt:lpstr>
      <vt:lpstr>TABLE OF CONTENTS</vt:lpstr>
      <vt:lpstr> Introduction</vt:lpstr>
      <vt:lpstr>PowerPoint Presentation</vt:lpstr>
      <vt:lpstr>Problem Statement and Understanding</vt:lpstr>
      <vt:lpstr>PowerPoint Presentation</vt:lpstr>
      <vt:lpstr>Exploratory Data Analysis </vt:lpstr>
      <vt:lpstr>   Visualization</vt:lpstr>
      <vt:lpstr>Steps and Assumptions</vt:lpstr>
      <vt:lpstr>Data Analysis</vt:lpstr>
      <vt:lpstr>PowerPoint Presentation</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pari.thakur4293@gmail.com</dc:creator>
  <cp:lastModifiedBy>pari.thakur4293@gmail.com</cp:lastModifiedBy>
  <cp:revision>1</cp:revision>
  <dcterms:created xsi:type="dcterms:W3CDTF">2022-11-07T19:16:00Z</dcterms:created>
  <dcterms:modified xsi:type="dcterms:W3CDTF">2022-11-08T13:15:49Z</dcterms:modified>
</cp:coreProperties>
</file>