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3" r:id="rId3"/>
    <p:sldId id="290" r:id="rId4"/>
    <p:sldId id="291" r:id="rId5"/>
    <p:sldId id="292" r:id="rId6"/>
    <p:sldId id="293" r:id="rId7"/>
    <p:sldId id="294" r:id="rId8"/>
    <p:sldId id="299" r:id="rId9"/>
    <p:sldId id="295" r:id="rId10"/>
    <p:sldId id="296" r:id="rId11"/>
    <p:sldId id="297" r:id="rId12"/>
    <p:sldId id="298" r:id="rId13"/>
    <p:sldId id="300" r:id="rId14"/>
    <p:sldId id="301" r:id="rId15"/>
    <p:sldId id="302" r:id="rId16"/>
    <p:sldId id="303" r:id="rId17"/>
    <p:sldId id="304" r:id="rId18"/>
    <p:sldId id="305" r:id="rId19"/>
    <p:sldId id="306" r:id="rId20"/>
    <p:sldId id="307" r:id="rId21"/>
    <p:sldId id="311" r:id="rId22"/>
    <p:sldId id="308" r:id="rId23"/>
    <p:sldId id="309" r:id="rId24"/>
    <p:sldId id="31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35CF1-5492-795E-52B3-EBF838B46C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E03AFB-E89E-A17D-7EF3-7C9406CA76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783E5C-807D-20EC-439C-37729101CEA8}"/>
              </a:ext>
            </a:extLst>
          </p:cNvPr>
          <p:cNvSpPr>
            <a:spLocks noGrp="1"/>
          </p:cNvSpPr>
          <p:nvPr>
            <p:ph type="dt" sz="half" idx="10"/>
          </p:nvPr>
        </p:nvSpPr>
        <p:spPr/>
        <p:txBody>
          <a:bodyPr/>
          <a:lstStyle/>
          <a:p>
            <a:fld id="{7B2B4AE1-8D45-40EB-B5CC-98E7EBD7ADC7}" type="datetimeFigureOut">
              <a:rPr lang="en-US" smtClean="0"/>
              <a:t>2/20/2023</a:t>
            </a:fld>
            <a:endParaRPr lang="en-US"/>
          </a:p>
        </p:txBody>
      </p:sp>
      <p:sp>
        <p:nvSpPr>
          <p:cNvPr id="5" name="Footer Placeholder 4">
            <a:extLst>
              <a:ext uri="{FF2B5EF4-FFF2-40B4-BE49-F238E27FC236}">
                <a16:creationId xmlns:a16="http://schemas.microsoft.com/office/drawing/2014/main" id="{430977D3-98B0-DCA1-1009-B0D565510E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86AAAC-FF63-DDDA-595B-0E838EA64838}"/>
              </a:ext>
            </a:extLst>
          </p:cNvPr>
          <p:cNvSpPr>
            <a:spLocks noGrp="1"/>
          </p:cNvSpPr>
          <p:nvPr>
            <p:ph type="sldNum" sz="quarter" idx="12"/>
          </p:nvPr>
        </p:nvSpPr>
        <p:spPr/>
        <p:txBody>
          <a:bodyPr/>
          <a:lstStyle/>
          <a:p>
            <a:fld id="{10C20235-CB66-47D3-9FA1-EAE8834B65DD}" type="slidenum">
              <a:rPr lang="en-US" smtClean="0"/>
              <a:t>‹#›</a:t>
            </a:fld>
            <a:endParaRPr lang="en-US"/>
          </a:p>
        </p:txBody>
      </p:sp>
    </p:spTree>
    <p:extLst>
      <p:ext uri="{BB962C8B-B14F-4D97-AF65-F5344CB8AC3E}">
        <p14:creationId xmlns:p14="http://schemas.microsoft.com/office/powerpoint/2010/main" val="4139450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D14C7-F1F2-CDE4-0075-F9ED35D8AA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58FA29-DD56-CFB9-1195-690FDFCF98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C8E7BA-A051-94FE-B90F-E15CF4C8BCB6}"/>
              </a:ext>
            </a:extLst>
          </p:cNvPr>
          <p:cNvSpPr>
            <a:spLocks noGrp="1"/>
          </p:cNvSpPr>
          <p:nvPr>
            <p:ph type="dt" sz="half" idx="10"/>
          </p:nvPr>
        </p:nvSpPr>
        <p:spPr/>
        <p:txBody>
          <a:bodyPr/>
          <a:lstStyle/>
          <a:p>
            <a:fld id="{7B2B4AE1-8D45-40EB-B5CC-98E7EBD7ADC7}" type="datetimeFigureOut">
              <a:rPr lang="en-US" smtClean="0"/>
              <a:t>2/20/2023</a:t>
            </a:fld>
            <a:endParaRPr lang="en-US"/>
          </a:p>
        </p:txBody>
      </p:sp>
      <p:sp>
        <p:nvSpPr>
          <p:cNvPr id="5" name="Footer Placeholder 4">
            <a:extLst>
              <a:ext uri="{FF2B5EF4-FFF2-40B4-BE49-F238E27FC236}">
                <a16:creationId xmlns:a16="http://schemas.microsoft.com/office/drawing/2014/main" id="{0ABBCFB0-8078-C9A9-0F57-80C2931415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23AEA8-4AF2-A2DF-849B-6887468E5511}"/>
              </a:ext>
            </a:extLst>
          </p:cNvPr>
          <p:cNvSpPr>
            <a:spLocks noGrp="1"/>
          </p:cNvSpPr>
          <p:nvPr>
            <p:ph type="sldNum" sz="quarter" idx="12"/>
          </p:nvPr>
        </p:nvSpPr>
        <p:spPr/>
        <p:txBody>
          <a:bodyPr/>
          <a:lstStyle/>
          <a:p>
            <a:fld id="{10C20235-CB66-47D3-9FA1-EAE8834B65DD}" type="slidenum">
              <a:rPr lang="en-US" smtClean="0"/>
              <a:t>‹#›</a:t>
            </a:fld>
            <a:endParaRPr lang="en-US"/>
          </a:p>
        </p:txBody>
      </p:sp>
    </p:spTree>
    <p:extLst>
      <p:ext uri="{BB962C8B-B14F-4D97-AF65-F5344CB8AC3E}">
        <p14:creationId xmlns:p14="http://schemas.microsoft.com/office/powerpoint/2010/main" val="3354560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841184-240E-7741-C31E-9D830C60E7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910B9C-DBDC-C5D5-CAFB-903C689EB2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118036-4E74-1649-9DDB-85470BFEB184}"/>
              </a:ext>
            </a:extLst>
          </p:cNvPr>
          <p:cNvSpPr>
            <a:spLocks noGrp="1"/>
          </p:cNvSpPr>
          <p:nvPr>
            <p:ph type="dt" sz="half" idx="10"/>
          </p:nvPr>
        </p:nvSpPr>
        <p:spPr/>
        <p:txBody>
          <a:bodyPr/>
          <a:lstStyle/>
          <a:p>
            <a:fld id="{7B2B4AE1-8D45-40EB-B5CC-98E7EBD7ADC7}" type="datetimeFigureOut">
              <a:rPr lang="en-US" smtClean="0"/>
              <a:t>2/20/2023</a:t>
            </a:fld>
            <a:endParaRPr lang="en-US"/>
          </a:p>
        </p:txBody>
      </p:sp>
      <p:sp>
        <p:nvSpPr>
          <p:cNvPr id="5" name="Footer Placeholder 4">
            <a:extLst>
              <a:ext uri="{FF2B5EF4-FFF2-40B4-BE49-F238E27FC236}">
                <a16:creationId xmlns:a16="http://schemas.microsoft.com/office/drawing/2014/main" id="{385C52D0-5713-9A47-15E7-A17C6561C1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7B798D-029E-23E7-B9B9-5F8DAD1EA537}"/>
              </a:ext>
            </a:extLst>
          </p:cNvPr>
          <p:cNvSpPr>
            <a:spLocks noGrp="1"/>
          </p:cNvSpPr>
          <p:nvPr>
            <p:ph type="sldNum" sz="quarter" idx="12"/>
          </p:nvPr>
        </p:nvSpPr>
        <p:spPr/>
        <p:txBody>
          <a:bodyPr/>
          <a:lstStyle/>
          <a:p>
            <a:fld id="{10C20235-CB66-47D3-9FA1-EAE8834B65DD}" type="slidenum">
              <a:rPr lang="en-US" smtClean="0"/>
              <a:t>‹#›</a:t>
            </a:fld>
            <a:endParaRPr lang="en-US"/>
          </a:p>
        </p:txBody>
      </p:sp>
    </p:spTree>
    <p:extLst>
      <p:ext uri="{BB962C8B-B14F-4D97-AF65-F5344CB8AC3E}">
        <p14:creationId xmlns:p14="http://schemas.microsoft.com/office/powerpoint/2010/main" val="1636162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E0448-2284-E7D7-EBC5-9D19C26DF2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9B3E4F-FE62-B4AF-70F6-E39CAC64F1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834DB0-D47C-5F42-58F0-668857CF7004}"/>
              </a:ext>
            </a:extLst>
          </p:cNvPr>
          <p:cNvSpPr>
            <a:spLocks noGrp="1"/>
          </p:cNvSpPr>
          <p:nvPr>
            <p:ph type="dt" sz="half" idx="10"/>
          </p:nvPr>
        </p:nvSpPr>
        <p:spPr/>
        <p:txBody>
          <a:bodyPr/>
          <a:lstStyle/>
          <a:p>
            <a:fld id="{7B2B4AE1-8D45-40EB-B5CC-98E7EBD7ADC7}" type="datetimeFigureOut">
              <a:rPr lang="en-US" smtClean="0"/>
              <a:t>2/20/2023</a:t>
            </a:fld>
            <a:endParaRPr lang="en-US"/>
          </a:p>
        </p:txBody>
      </p:sp>
      <p:sp>
        <p:nvSpPr>
          <p:cNvPr id="5" name="Footer Placeholder 4">
            <a:extLst>
              <a:ext uri="{FF2B5EF4-FFF2-40B4-BE49-F238E27FC236}">
                <a16:creationId xmlns:a16="http://schemas.microsoft.com/office/drawing/2014/main" id="{94BC5423-57A0-3984-FFDB-A5A8617DC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9615DA-272E-AD03-5240-818BAE22410B}"/>
              </a:ext>
            </a:extLst>
          </p:cNvPr>
          <p:cNvSpPr>
            <a:spLocks noGrp="1"/>
          </p:cNvSpPr>
          <p:nvPr>
            <p:ph type="sldNum" sz="quarter" idx="12"/>
          </p:nvPr>
        </p:nvSpPr>
        <p:spPr/>
        <p:txBody>
          <a:bodyPr/>
          <a:lstStyle/>
          <a:p>
            <a:fld id="{10C20235-CB66-47D3-9FA1-EAE8834B65DD}" type="slidenum">
              <a:rPr lang="en-US" smtClean="0"/>
              <a:t>‹#›</a:t>
            </a:fld>
            <a:endParaRPr lang="en-US"/>
          </a:p>
        </p:txBody>
      </p:sp>
    </p:spTree>
    <p:extLst>
      <p:ext uri="{BB962C8B-B14F-4D97-AF65-F5344CB8AC3E}">
        <p14:creationId xmlns:p14="http://schemas.microsoft.com/office/powerpoint/2010/main" val="2949359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91A75-CDAE-C707-2BF8-D2AF089F71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4CDC2C-A325-9167-7918-632DAFD911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93E850-1921-4D72-D16E-0637C1187CE4}"/>
              </a:ext>
            </a:extLst>
          </p:cNvPr>
          <p:cNvSpPr>
            <a:spLocks noGrp="1"/>
          </p:cNvSpPr>
          <p:nvPr>
            <p:ph type="dt" sz="half" idx="10"/>
          </p:nvPr>
        </p:nvSpPr>
        <p:spPr/>
        <p:txBody>
          <a:bodyPr/>
          <a:lstStyle/>
          <a:p>
            <a:fld id="{7B2B4AE1-8D45-40EB-B5CC-98E7EBD7ADC7}" type="datetimeFigureOut">
              <a:rPr lang="en-US" smtClean="0"/>
              <a:t>2/20/2023</a:t>
            </a:fld>
            <a:endParaRPr lang="en-US"/>
          </a:p>
        </p:txBody>
      </p:sp>
      <p:sp>
        <p:nvSpPr>
          <p:cNvPr id="5" name="Footer Placeholder 4">
            <a:extLst>
              <a:ext uri="{FF2B5EF4-FFF2-40B4-BE49-F238E27FC236}">
                <a16:creationId xmlns:a16="http://schemas.microsoft.com/office/drawing/2014/main" id="{A47B632C-01DA-FF7C-BD65-FBEADFC5CF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E8E2A4-70E8-108D-97FB-6F0766E8DC62}"/>
              </a:ext>
            </a:extLst>
          </p:cNvPr>
          <p:cNvSpPr>
            <a:spLocks noGrp="1"/>
          </p:cNvSpPr>
          <p:nvPr>
            <p:ph type="sldNum" sz="quarter" idx="12"/>
          </p:nvPr>
        </p:nvSpPr>
        <p:spPr/>
        <p:txBody>
          <a:bodyPr/>
          <a:lstStyle/>
          <a:p>
            <a:fld id="{10C20235-CB66-47D3-9FA1-EAE8834B65DD}" type="slidenum">
              <a:rPr lang="en-US" smtClean="0"/>
              <a:t>‹#›</a:t>
            </a:fld>
            <a:endParaRPr lang="en-US"/>
          </a:p>
        </p:txBody>
      </p:sp>
    </p:spTree>
    <p:extLst>
      <p:ext uri="{BB962C8B-B14F-4D97-AF65-F5344CB8AC3E}">
        <p14:creationId xmlns:p14="http://schemas.microsoft.com/office/powerpoint/2010/main" val="1176594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45781-4674-3262-8A04-C29D8542E2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F30423-C82F-C989-B945-8B15DEB3B7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00562A-F90B-0E77-E33B-CEEF2665B4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786D45-709C-B469-F89F-6E14BBC053C6}"/>
              </a:ext>
            </a:extLst>
          </p:cNvPr>
          <p:cNvSpPr>
            <a:spLocks noGrp="1"/>
          </p:cNvSpPr>
          <p:nvPr>
            <p:ph type="dt" sz="half" idx="10"/>
          </p:nvPr>
        </p:nvSpPr>
        <p:spPr/>
        <p:txBody>
          <a:bodyPr/>
          <a:lstStyle/>
          <a:p>
            <a:fld id="{7B2B4AE1-8D45-40EB-B5CC-98E7EBD7ADC7}" type="datetimeFigureOut">
              <a:rPr lang="en-US" smtClean="0"/>
              <a:t>2/20/2023</a:t>
            </a:fld>
            <a:endParaRPr lang="en-US"/>
          </a:p>
        </p:txBody>
      </p:sp>
      <p:sp>
        <p:nvSpPr>
          <p:cNvPr id="6" name="Footer Placeholder 5">
            <a:extLst>
              <a:ext uri="{FF2B5EF4-FFF2-40B4-BE49-F238E27FC236}">
                <a16:creationId xmlns:a16="http://schemas.microsoft.com/office/drawing/2014/main" id="{900D06CE-F1D4-E50C-619B-3BAB8860CE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2B6B0D-F523-96E7-7B5D-B69B3E6C2FDF}"/>
              </a:ext>
            </a:extLst>
          </p:cNvPr>
          <p:cNvSpPr>
            <a:spLocks noGrp="1"/>
          </p:cNvSpPr>
          <p:nvPr>
            <p:ph type="sldNum" sz="quarter" idx="12"/>
          </p:nvPr>
        </p:nvSpPr>
        <p:spPr/>
        <p:txBody>
          <a:bodyPr/>
          <a:lstStyle/>
          <a:p>
            <a:fld id="{10C20235-CB66-47D3-9FA1-EAE8834B65DD}" type="slidenum">
              <a:rPr lang="en-US" smtClean="0"/>
              <a:t>‹#›</a:t>
            </a:fld>
            <a:endParaRPr lang="en-US"/>
          </a:p>
        </p:txBody>
      </p:sp>
    </p:spTree>
    <p:extLst>
      <p:ext uri="{BB962C8B-B14F-4D97-AF65-F5344CB8AC3E}">
        <p14:creationId xmlns:p14="http://schemas.microsoft.com/office/powerpoint/2010/main" val="1776657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0B424-89EC-2B95-EF4E-1E582E5A75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5E8EE8-A10A-8265-637E-35074CA8C1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C51CAA-E3CF-9013-166F-F7E99A7841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BFE74D-1970-3865-A7BE-1AFEA0B46E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ADC91D-D3E5-E9AC-D228-06EDBB6052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084382-542F-D6F8-1BDC-48A0236EDA68}"/>
              </a:ext>
            </a:extLst>
          </p:cNvPr>
          <p:cNvSpPr>
            <a:spLocks noGrp="1"/>
          </p:cNvSpPr>
          <p:nvPr>
            <p:ph type="dt" sz="half" idx="10"/>
          </p:nvPr>
        </p:nvSpPr>
        <p:spPr/>
        <p:txBody>
          <a:bodyPr/>
          <a:lstStyle/>
          <a:p>
            <a:fld id="{7B2B4AE1-8D45-40EB-B5CC-98E7EBD7ADC7}" type="datetimeFigureOut">
              <a:rPr lang="en-US" smtClean="0"/>
              <a:t>2/20/2023</a:t>
            </a:fld>
            <a:endParaRPr lang="en-US"/>
          </a:p>
        </p:txBody>
      </p:sp>
      <p:sp>
        <p:nvSpPr>
          <p:cNvPr id="8" name="Footer Placeholder 7">
            <a:extLst>
              <a:ext uri="{FF2B5EF4-FFF2-40B4-BE49-F238E27FC236}">
                <a16:creationId xmlns:a16="http://schemas.microsoft.com/office/drawing/2014/main" id="{493E5DB8-CB0A-D2AA-5E57-956B53A8CC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F11FCF-A477-6B13-B950-ABAAF8504F67}"/>
              </a:ext>
            </a:extLst>
          </p:cNvPr>
          <p:cNvSpPr>
            <a:spLocks noGrp="1"/>
          </p:cNvSpPr>
          <p:nvPr>
            <p:ph type="sldNum" sz="quarter" idx="12"/>
          </p:nvPr>
        </p:nvSpPr>
        <p:spPr/>
        <p:txBody>
          <a:bodyPr/>
          <a:lstStyle/>
          <a:p>
            <a:fld id="{10C20235-CB66-47D3-9FA1-EAE8834B65DD}" type="slidenum">
              <a:rPr lang="en-US" smtClean="0"/>
              <a:t>‹#›</a:t>
            </a:fld>
            <a:endParaRPr lang="en-US"/>
          </a:p>
        </p:txBody>
      </p:sp>
    </p:spTree>
    <p:extLst>
      <p:ext uri="{BB962C8B-B14F-4D97-AF65-F5344CB8AC3E}">
        <p14:creationId xmlns:p14="http://schemas.microsoft.com/office/powerpoint/2010/main" val="3281488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8670E-6563-1330-E295-5C12C2F96B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356421-6759-0023-EAF6-3BF0E60B5651}"/>
              </a:ext>
            </a:extLst>
          </p:cNvPr>
          <p:cNvSpPr>
            <a:spLocks noGrp="1"/>
          </p:cNvSpPr>
          <p:nvPr>
            <p:ph type="dt" sz="half" idx="10"/>
          </p:nvPr>
        </p:nvSpPr>
        <p:spPr/>
        <p:txBody>
          <a:bodyPr/>
          <a:lstStyle/>
          <a:p>
            <a:fld id="{7B2B4AE1-8D45-40EB-B5CC-98E7EBD7ADC7}" type="datetimeFigureOut">
              <a:rPr lang="en-US" smtClean="0"/>
              <a:t>2/20/2023</a:t>
            </a:fld>
            <a:endParaRPr lang="en-US"/>
          </a:p>
        </p:txBody>
      </p:sp>
      <p:sp>
        <p:nvSpPr>
          <p:cNvPr id="4" name="Footer Placeholder 3">
            <a:extLst>
              <a:ext uri="{FF2B5EF4-FFF2-40B4-BE49-F238E27FC236}">
                <a16:creationId xmlns:a16="http://schemas.microsoft.com/office/drawing/2014/main" id="{E153D6A5-0FC9-3C00-0A39-A117FB2C11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5E80E6-BEED-A3F5-BB18-E00AB0315065}"/>
              </a:ext>
            </a:extLst>
          </p:cNvPr>
          <p:cNvSpPr>
            <a:spLocks noGrp="1"/>
          </p:cNvSpPr>
          <p:nvPr>
            <p:ph type="sldNum" sz="quarter" idx="12"/>
          </p:nvPr>
        </p:nvSpPr>
        <p:spPr/>
        <p:txBody>
          <a:bodyPr/>
          <a:lstStyle/>
          <a:p>
            <a:fld id="{10C20235-CB66-47D3-9FA1-EAE8834B65DD}" type="slidenum">
              <a:rPr lang="en-US" smtClean="0"/>
              <a:t>‹#›</a:t>
            </a:fld>
            <a:endParaRPr lang="en-US"/>
          </a:p>
        </p:txBody>
      </p:sp>
    </p:spTree>
    <p:extLst>
      <p:ext uri="{BB962C8B-B14F-4D97-AF65-F5344CB8AC3E}">
        <p14:creationId xmlns:p14="http://schemas.microsoft.com/office/powerpoint/2010/main" val="1349286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BD708C-12B4-9D68-54C7-2EB6E1830509}"/>
              </a:ext>
            </a:extLst>
          </p:cNvPr>
          <p:cNvSpPr>
            <a:spLocks noGrp="1"/>
          </p:cNvSpPr>
          <p:nvPr>
            <p:ph type="dt" sz="half" idx="10"/>
          </p:nvPr>
        </p:nvSpPr>
        <p:spPr/>
        <p:txBody>
          <a:bodyPr/>
          <a:lstStyle/>
          <a:p>
            <a:fld id="{7B2B4AE1-8D45-40EB-B5CC-98E7EBD7ADC7}" type="datetimeFigureOut">
              <a:rPr lang="en-US" smtClean="0"/>
              <a:t>2/20/2023</a:t>
            </a:fld>
            <a:endParaRPr lang="en-US"/>
          </a:p>
        </p:txBody>
      </p:sp>
      <p:sp>
        <p:nvSpPr>
          <p:cNvPr id="3" name="Footer Placeholder 2">
            <a:extLst>
              <a:ext uri="{FF2B5EF4-FFF2-40B4-BE49-F238E27FC236}">
                <a16:creationId xmlns:a16="http://schemas.microsoft.com/office/drawing/2014/main" id="{9F6B145F-B417-2777-3856-224D25D3D2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17DB85-C759-B0AE-E959-0048E8B0D9AD}"/>
              </a:ext>
            </a:extLst>
          </p:cNvPr>
          <p:cNvSpPr>
            <a:spLocks noGrp="1"/>
          </p:cNvSpPr>
          <p:nvPr>
            <p:ph type="sldNum" sz="quarter" idx="12"/>
          </p:nvPr>
        </p:nvSpPr>
        <p:spPr/>
        <p:txBody>
          <a:bodyPr/>
          <a:lstStyle/>
          <a:p>
            <a:fld id="{10C20235-CB66-47D3-9FA1-EAE8834B65DD}" type="slidenum">
              <a:rPr lang="en-US" smtClean="0"/>
              <a:t>‹#›</a:t>
            </a:fld>
            <a:endParaRPr lang="en-US"/>
          </a:p>
        </p:txBody>
      </p:sp>
    </p:spTree>
    <p:extLst>
      <p:ext uri="{BB962C8B-B14F-4D97-AF65-F5344CB8AC3E}">
        <p14:creationId xmlns:p14="http://schemas.microsoft.com/office/powerpoint/2010/main" val="1376116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CDE3B-E44D-BEE3-4E11-1A7D1D02E3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D82DDF-DDC5-887E-72C2-8611E16CD1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7299B7-0EA7-18DA-AF43-0C5CD6C8D1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F659D7-8D6F-3C36-4B20-539513080608}"/>
              </a:ext>
            </a:extLst>
          </p:cNvPr>
          <p:cNvSpPr>
            <a:spLocks noGrp="1"/>
          </p:cNvSpPr>
          <p:nvPr>
            <p:ph type="dt" sz="half" idx="10"/>
          </p:nvPr>
        </p:nvSpPr>
        <p:spPr/>
        <p:txBody>
          <a:bodyPr/>
          <a:lstStyle/>
          <a:p>
            <a:fld id="{7B2B4AE1-8D45-40EB-B5CC-98E7EBD7ADC7}" type="datetimeFigureOut">
              <a:rPr lang="en-US" smtClean="0"/>
              <a:t>2/20/2023</a:t>
            </a:fld>
            <a:endParaRPr lang="en-US"/>
          </a:p>
        </p:txBody>
      </p:sp>
      <p:sp>
        <p:nvSpPr>
          <p:cNvPr id="6" name="Footer Placeholder 5">
            <a:extLst>
              <a:ext uri="{FF2B5EF4-FFF2-40B4-BE49-F238E27FC236}">
                <a16:creationId xmlns:a16="http://schemas.microsoft.com/office/drawing/2014/main" id="{9293414B-35A6-A0A2-01A5-39F1EFF0B2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4463AC-B0BF-BCD0-9E4B-B11E9A03012F}"/>
              </a:ext>
            </a:extLst>
          </p:cNvPr>
          <p:cNvSpPr>
            <a:spLocks noGrp="1"/>
          </p:cNvSpPr>
          <p:nvPr>
            <p:ph type="sldNum" sz="quarter" idx="12"/>
          </p:nvPr>
        </p:nvSpPr>
        <p:spPr/>
        <p:txBody>
          <a:bodyPr/>
          <a:lstStyle/>
          <a:p>
            <a:fld id="{10C20235-CB66-47D3-9FA1-EAE8834B65DD}" type="slidenum">
              <a:rPr lang="en-US" smtClean="0"/>
              <a:t>‹#›</a:t>
            </a:fld>
            <a:endParaRPr lang="en-US"/>
          </a:p>
        </p:txBody>
      </p:sp>
    </p:spTree>
    <p:extLst>
      <p:ext uri="{BB962C8B-B14F-4D97-AF65-F5344CB8AC3E}">
        <p14:creationId xmlns:p14="http://schemas.microsoft.com/office/powerpoint/2010/main" val="3785125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E1E45-DD1D-6577-2E44-F91998626B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A2DC76-CF90-28AB-69B7-F23342A58A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591F10-816F-FA26-10B7-A6B29CC4A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4BAAA7-3015-E9A1-5CFB-3B7734434311}"/>
              </a:ext>
            </a:extLst>
          </p:cNvPr>
          <p:cNvSpPr>
            <a:spLocks noGrp="1"/>
          </p:cNvSpPr>
          <p:nvPr>
            <p:ph type="dt" sz="half" idx="10"/>
          </p:nvPr>
        </p:nvSpPr>
        <p:spPr/>
        <p:txBody>
          <a:bodyPr/>
          <a:lstStyle/>
          <a:p>
            <a:fld id="{7B2B4AE1-8D45-40EB-B5CC-98E7EBD7ADC7}" type="datetimeFigureOut">
              <a:rPr lang="en-US" smtClean="0"/>
              <a:t>2/20/2023</a:t>
            </a:fld>
            <a:endParaRPr lang="en-US"/>
          </a:p>
        </p:txBody>
      </p:sp>
      <p:sp>
        <p:nvSpPr>
          <p:cNvPr id="6" name="Footer Placeholder 5">
            <a:extLst>
              <a:ext uri="{FF2B5EF4-FFF2-40B4-BE49-F238E27FC236}">
                <a16:creationId xmlns:a16="http://schemas.microsoft.com/office/drawing/2014/main" id="{5B235A53-D123-EE5D-EA89-83CD39909F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A8D31D-05FE-52FC-2925-B33A199A0302}"/>
              </a:ext>
            </a:extLst>
          </p:cNvPr>
          <p:cNvSpPr>
            <a:spLocks noGrp="1"/>
          </p:cNvSpPr>
          <p:nvPr>
            <p:ph type="sldNum" sz="quarter" idx="12"/>
          </p:nvPr>
        </p:nvSpPr>
        <p:spPr/>
        <p:txBody>
          <a:bodyPr/>
          <a:lstStyle/>
          <a:p>
            <a:fld id="{10C20235-CB66-47D3-9FA1-EAE8834B65DD}" type="slidenum">
              <a:rPr lang="en-US" smtClean="0"/>
              <a:t>‹#›</a:t>
            </a:fld>
            <a:endParaRPr lang="en-US"/>
          </a:p>
        </p:txBody>
      </p:sp>
    </p:spTree>
    <p:extLst>
      <p:ext uri="{BB962C8B-B14F-4D97-AF65-F5344CB8AC3E}">
        <p14:creationId xmlns:p14="http://schemas.microsoft.com/office/powerpoint/2010/main" val="1470488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C90262-4D8C-020F-793B-65D3588D83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91F2A0-3152-66B0-3268-C3C25D46BE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7E05BC-F60C-3DC5-8FFA-917F7E5655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2B4AE1-8D45-40EB-B5CC-98E7EBD7ADC7}" type="datetimeFigureOut">
              <a:rPr lang="en-US" smtClean="0"/>
              <a:t>2/20/2023</a:t>
            </a:fld>
            <a:endParaRPr lang="en-US"/>
          </a:p>
        </p:txBody>
      </p:sp>
      <p:sp>
        <p:nvSpPr>
          <p:cNvPr id="5" name="Footer Placeholder 4">
            <a:extLst>
              <a:ext uri="{FF2B5EF4-FFF2-40B4-BE49-F238E27FC236}">
                <a16:creationId xmlns:a16="http://schemas.microsoft.com/office/drawing/2014/main" id="{F5382B16-055C-7A20-73FC-18C8E76F51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8E3542A-C20E-E2C7-6562-D107610C81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C20235-CB66-47D3-9FA1-EAE8834B65DD}" type="slidenum">
              <a:rPr lang="en-US" smtClean="0"/>
              <a:t>‹#›</a:t>
            </a:fld>
            <a:endParaRPr lang="en-US"/>
          </a:p>
        </p:txBody>
      </p:sp>
    </p:spTree>
    <p:extLst>
      <p:ext uri="{BB962C8B-B14F-4D97-AF65-F5344CB8AC3E}">
        <p14:creationId xmlns:p14="http://schemas.microsoft.com/office/powerpoint/2010/main" val="4262114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2.jp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sp>
        <p:nvSpPr>
          <p:cNvPr id="3" name="object 3"/>
          <p:cNvSpPr txBox="1">
            <a:spLocks noGrp="1"/>
          </p:cNvSpPr>
          <p:nvPr>
            <p:ph type="title"/>
          </p:nvPr>
        </p:nvSpPr>
        <p:spPr>
          <a:xfrm>
            <a:off x="6264317" y="2300442"/>
            <a:ext cx="4155440" cy="1789315"/>
          </a:xfrm>
          <a:prstGeom prst="rect">
            <a:avLst/>
          </a:prstGeom>
        </p:spPr>
        <p:txBody>
          <a:bodyPr vert="horz" wrap="square" lIns="0" tIns="230293" rIns="0" bIns="0" rtlCol="0" anchor="ctr">
            <a:spAutoFit/>
          </a:bodyPr>
          <a:lstStyle/>
          <a:p>
            <a:pPr marL="16933">
              <a:lnSpc>
                <a:spcPct val="100000"/>
              </a:lnSpc>
              <a:spcBef>
                <a:spcPts val="1813"/>
              </a:spcBef>
            </a:pPr>
            <a:r>
              <a:rPr sz="6733" spc="-152" dirty="0">
                <a:solidFill>
                  <a:srgbClr val="F1F1F1"/>
                </a:solidFill>
                <a:latin typeface="Tahoma"/>
                <a:cs typeface="Tahoma"/>
              </a:rPr>
              <a:t>AZ-900</a:t>
            </a:r>
            <a:endParaRPr sz="6733">
              <a:latin typeface="Tahoma"/>
              <a:cs typeface="Tahoma"/>
            </a:endParaRPr>
          </a:p>
          <a:p>
            <a:pPr marL="16933">
              <a:lnSpc>
                <a:spcPct val="100000"/>
              </a:lnSpc>
              <a:spcBef>
                <a:spcPts val="713"/>
              </a:spcBef>
            </a:pPr>
            <a:r>
              <a:rPr sz="2800" spc="-407" dirty="0">
                <a:solidFill>
                  <a:srgbClr val="F1F1F1"/>
                </a:solidFill>
                <a:latin typeface="Tahoma"/>
                <a:cs typeface="Tahoma"/>
              </a:rPr>
              <a:t>M</a:t>
            </a:r>
            <a:r>
              <a:rPr sz="2800" spc="-87" dirty="0">
                <a:solidFill>
                  <a:srgbClr val="F1F1F1"/>
                </a:solidFill>
                <a:latin typeface="Tahoma"/>
                <a:cs typeface="Tahoma"/>
              </a:rPr>
              <a:t>ic</a:t>
            </a:r>
            <a:r>
              <a:rPr sz="2800" spc="-80" dirty="0">
                <a:solidFill>
                  <a:srgbClr val="F1F1F1"/>
                </a:solidFill>
                <a:latin typeface="Tahoma"/>
                <a:cs typeface="Tahoma"/>
              </a:rPr>
              <a:t>r</a:t>
            </a:r>
            <a:r>
              <a:rPr sz="2800" spc="-152" dirty="0">
                <a:solidFill>
                  <a:srgbClr val="F1F1F1"/>
                </a:solidFill>
                <a:latin typeface="Tahoma"/>
                <a:cs typeface="Tahoma"/>
              </a:rPr>
              <a:t>oso</a:t>
            </a:r>
            <a:r>
              <a:rPr sz="2800" spc="-87" dirty="0">
                <a:solidFill>
                  <a:srgbClr val="F1F1F1"/>
                </a:solidFill>
                <a:latin typeface="Tahoma"/>
                <a:cs typeface="Tahoma"/>
              </a:rPr>
              <a:t>f</a:t>
            </a:r>
            <a:r>
              <a:rPr sz="2800" spc="40" dirty="0">
                <a:solidFill>
                  <a:srgbClr val="F1F1F1"/>
                </a:solidFill>
                <a:latin typeface="Tahoma"/>
                <a:cs typeface="Tahoma"/>
              </a:rPr>
              <a:t>t</a:t>
            </a:r>
            <a:r>
              <a:rPr sz="2800" spc="-272" dirty="0">
                <a:solidFill>
                  <a:srgbClr val="F1F1F1"/>
                </a:solidFill>
                <a:latin typeface="Tahoma"/>
                <a:cs typeface="Tahoma"/>
              </a:rPr>
              <a:t> </a:t>
            </a:r>
            <a:r>
              <a:rPr sz="2800" spc="-247" dirty="0">
                <a:solidFill>
                  <a:srgbClr val="F1F1F1"/>
                </a:solidFill>
                <a:latin typeface="Tahoma"/>
                <a:cs typeface="Tahoma"/>
              </a:rPr>
              <a:t>Azu</a:t>
            </a:r>
            <a:r>
              <a:rPr sz="2800" spc="-173" dirty="0">
                <a:solidFill>
                  <a:srgbClr val="F1F1F1"/>
                </a:solidFill>
                <a:latin typeface="Tahoma"/>
                <a:cs typeface="Tahoma"/>
              </a:rPr>
              <a:t>r</a:t>
            </a:r>
            <a:r>
              <a:rPr sz="2800" spc="-240" dirty="0">
                <a:solidFill>
                  <a:srgbClr val="F1F1F1"/>
                </a:solidFill>
                <a:latin typeface="Tahoma"/>
                <a:cs typeface="Tahoma"/>
              </a:rPr>
              <a:t>e</a:t>
            </a:r>
            <a:r>
              <a:rPr sz="2800" spc="-227" dirty="0">
                <a:solidFill>
                  <a:srgbClr val="F1F1F1"/>
                </a:solidFill>
                <a:latin typeface="Tahoma"/>
                <a:cs typeface="Tahoma"/>
              </a:rPr>
              <a:t> </a:t>
            </a:r>
            <a:r>
              <a:rPr sz="2800" spc="-253" dirty="0">
                <a:solidFill>
                  <a:srgbClr val="F1F1F1"/>
                </a:solidFill>
                <a:latin typeface="Tahoma"/>
                <a:cs typeface="Tahoma"/>
              </a:rPr>
              <a:t>Fundame</a:t>
            </a:r>
            <a:r>
              <a:rPr sz="2800" spc="-233" dirty="0">
                <a:solidFill>
                  <a:srgbClr val="F1F1F1"/>
                </a:solidFill>
                <a:latin typeface="Tahoma"/>
                <a:cs typeface="Tahoma"/>
              </a:rPr>
              <a:t>n</a:t>
            </a:r>
            <a:r>
              <a:rPr sz="2800" spc="-40" dirty="0">
                <a:solidFill>
                  <a:srgbClr val="F1F1F1"/>
                </a:solidFill>
                <a:latin typeface="Tahoma"/>
                <a:cs typeface="Tahoma"/>
              </a:rPr>
              <a:t>tals</a:t>
            </a:r>
            <a:endParaRPr sz="2800">
              <a:latin typeface="Tahoma"/>
              <a:cs typeface="Tahoma"/>
            </a:endParaRPr>
          </a:p>
        </p:txBody>
      </p:sp>
      <p:pic>
        <p:nvPicPr>
          <p:cNvPr id="4" name="object 4"/>
          <p:cNvPicPr/>
          <p:nvPr/>
        </p:nvPicPr>
        <p:blipFill>
          <a:blip r:embed="rId3" cstate="print"/>
          <a:stretch>
            <a:fillRect/>
          </a:stretch>
        </p:blipFill>
        <p:spPr>
          <a:xfrm>
            <a:off x="916431" y="1420367"/>
            <a:ext cx="3441191" cy="54345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80760" y="6382647"/>
            <a:ext cx="167640" cy="282920"/>
          </a:xfrm>
          <a:prstGeom prst="rect">
            <a:avLst/>
          </a:prstGeom>
        </p:spPr>
        <p:txBody>
          <a:bodyPr vert="horz" wrap="square" lIns="0" tIns="16087" rIns="0" bIns="0" rtlCol="0">
            <a:spAutoFit/>
          </a:bodyPr>
          <a:lstStyle/>
          <a:p>
            <a:pPr marL="16933">
              <a:spcBef>
                <a:spcPts val="127"/>
              </a:spcBef>
            </a:pPr>
            <a:r>
              <a:rPr sz="1733" spc="-579" dirty="0">
                <a:solidFill>
                  <a:srgbClr val="969CB8"/>
                </a:solidFill>
                <a:latin typeface="Lucida Sans Unicode"/>
                <a:cs typeface="Lucida Sans Unicode"/>
              </a:rPr>
              <a:t>41</a:t>
            </a:r>
            <a:endParaRPr sz="1733">
              <a:latin typeface="Lucida Sans Unicode"/>
              <a:cs typeface="Lucida Sans Unicode"/>
            </a:endParaRPr>
          </a:p>
        </p:txBody>
      </p:sp>
      <p:sp>
        <p:nvSpPr>
          <p:cNvPr id="3" name="object 3"/>
          <p:cNvSpPr txBox="1">
            <a:spLocks noGrp="1"/>
          </p:cNvSpPr>
          <p:nvPr>
            <p:ph type="title"/>
          </p:nvPr>
        </p:nvSpPr>
        <p:spPr>
          <a:xfrm>
            <a:off x="4845304" y="96192"/>
            <a:ext cx="2505285" cy="551498"/>
          </a:xfrm>
          <a:prstGeom prst="rect">
            <a:avLst/>
          </a:prstGeom>
        </p:spPr>
        <p:txBody>
          <a:bodyPr vert="horz" wrap="square" lIns="0" tIns="17780" rIns="0" bIns="0" rtlCol="0" anchor="ctr">
            <a:spAutoFit/>
          </a:bodyPr>
          <a:lstStyle/>
          <a:p>
            <a:pPr marL="16933">
              <a:lnSpc>
                <a:spcPct val="100000"/>
              </a:lnSpc>
              <a:spcBef>
                <a:spcPts val="140"/>
              </a:spcBef>
            </a:pPr>
            <a:r>
              <a:rPr sz="3467" spc="-420" dirty="0">
                <a:solidFill>
                  <a:srgbClr val="006FC0"/>
                </a:solidFill>
              </a:rPr>
              <a:t>CapEx</a:t>
            </a:r>
            <a:r>
              <a:rPr sz="3467" spc="380" dirty="0">
                <a:solidFill>
                  <a:srgbClr val="006FC0"/>
                </a:solidFill>
              </a:rPr>
              <a:t> </a:t>
            </a:r>
            <a:r>
              <a:rPr sz="3467" spc="-413" dirty="0">
                <a:solidFill>
                  <a:srgbClr val="006FC0"/>
                </a:solidFill>
              </a:rPr>
              <a:t>vs</a:t>
            </a:r>
            <a:r>
              <a:rPr sz="3467" spc="413" dirty="0">
                <a:solidFill>
                  <a:srgbClr val="006FC0"/>
                </a:solidFill>
              </a:rPr>
              <a:t> </a:t>
            </a:r>
            <a:r>
              <a:rPr sz="3467" spc="-545" dirty="0">
                <a:solidFill>
                  <a:srgbClr val="006FC0"/>
                </a:solidFill>
              </a:rPr>
              <a:t>OpEx</a:t>
            </a:r>
            <a:endParaRPr sz="3467"/>
          </a:p>
        </p:txBody>
      </p:sp>
      <p:grpSp>
        <p:nvGrpSpPr>
          <p:cNvPr id="4" name="object 4"/>
          <p:cNvGrpSpPr/>
          <p:nvPr/>
        </p:nvGrpSpPr>
        <p:grpSpPr>
          <a:xfrm>
            <a:off x="2285746" y="565900"/>
            <a:ext cx="8120380" cy="74507"/>
            <a:chOff x="1714309" y="424425"/>
            <a:chExt cx="6090285" cy="55880"/>
          </a:xfrm>
        </p:grpSpPr>
        <p:sp>
          <p:nvSpPr>
            <p:cNvPr id="5" name="object 5"/>
            <p:cNvSpPr/>
            <p:nvPr/>
          </p:nvSpPr>
          <p:spPr>
            <a:xfrm>
              <a:off x="1719072" y="445913"/>
              <a:ext cx="3177540" cy="29845"/>
            </a:xfrm>
            <a:custGeom>
              <a:avLst/>
              <a:gdLst/>
              <a:ahLst/>
              <a:cxnLst/>
              <a:rect l="l" t="t" r="r" b="b"/>
              <a:pathLst>
                <a:path w="3177540" h="29845">
                  <a:moveTo>
                    <a:pt x="0" y="29574"/>
                  </a:moveTo>
                  <a:lnTo>
                    <a:pt x="50302" y="26859"/>
                  </a:lnTo>
                  <a:lnTo>
                    <a:pt x="100613" y="24300"/>
                  </a:lnTo>
                  <a:lnTo>
                    <a:pt x="150932" y="21893"/>
                  </a:lnTo>
                  <a:lnTo>
                    <a:pt x="201260" y="19634"/>
                  </a:lnTo>
                  <a:lnTo>
                    <a:pt x="251596" y="17520"/>
                  </a:lnTo>
                  <a:lnTo>
                    <a:pt x="301939" y="15547"/>
                  </a:lnTo>
                  <a:lnTo>
                    <a:pt x="352290" y="13712"/>
                  </a:lnTo>
                  <a:lnTo>
                    <a:pt x="402649" y="12010"/>
                  </a:lnTo>
                  <a:lnTo>
                    <a:pt x="453014" y="10438"/>
                  </a:lnTo>
                  <a:lnTo>
                    <a:pt x="503387" y="8993"/>
                  </a:lnTo>
                  <a:lnTo>
                    <a:pt x="553766" y="7671"/>
                  </a:lnTo>
                  <a:lnTo>
                    <a:pt x="604151" y="6468"/>
                  </a:lnTo>
                  <a:lnTo>
                    <a:pt x="654543" y="5380"/>
                  </a:lnTo>
                  <a:lnTo>
                    <a:pt x="704941" y="4405"/>
                  </a:lnTo>
                  <a:lnTo>
                    <a:pt x="755345" y="3537"/>
                  </a:lnTo>
                  <a:lnTo>
                    <a:pt x="805755" y="2775"/>
                  </a:lnTo>
                  <a:lnTo>
                    <a:pt x="856170" y="2113"/>
                  </a:lnTo>
                  <a:lnTo>
                    <a:pt x="906591" y="1548"/>
                  </a:lnTo>
                  <a:lnTo>
                    <a:pt x="957016" y="1077"/>
                  </a:lnTo>
                  <a:lnTo>
                    <a:pt x="1007446" y="696"/>
                  </a:lnTo>
                  <a:lnTo>
                    <a:pt x="1057881" y="402"/>
                  </a:lnTo>
                  <a:lnTo>
                    <a:pt x="1108321" y="190"/>
                  </a:lnTo>
                  <a:lnTo>
                    <a:pt x="1158764" y="57"/>
                  </a:lnTo>
                  <a:lnTo>
                    <a:pt x="1209212" y="0"/>
                  </a:lnTo>
                  <a:lnTo>
                    <a:pt x="1259663" y="14"/>
                  </a:lnTo>
                  <a:lnTo>
                    <a:pt x="1310118" y="96"/>
                  </a:lnTo>
                  <a:lnTo>
                    <a:pt x="1360576" y="243"/>
                  </a:lnTo>
                  <a:lnTo>
                    <a:pt x="1411037" y="450"/>
                  </a:lnTo>
                  <a:lnTo>
                    <a:pt x="1461502" y="715"/>
                  </a:lnTo>
                  <a:lnTo>
                    <a:pt x="1511969" y="1033"/>
                  </a:lnTo>
                  <a:lnTo>
                    <a:pt x="1562438" y="1401"/>
                  </a:lnTo>
                  <a:lnTo>
                    <a:pt x="1612910" y="1815"/>
                  </a:lnTo>
                  <a:lnTo>
                    <a:pt x="1663384" y="2272"/>
                  </a:lnTo>
                  <a:lnTo>
                    <a:pt x="1713860" y="2767"/>
                  </a:lnTo>
                  <a:lnTo>
                    <a:pt x="1764338" y="3298"/>
                  </a:lnTo>
                  <a:lnTo>
                    <a:pt x="1814817" y="3860"/>
                  </a:lnTo>
                  <a:lnTo>
                    <a:pt x="1865297" y="4450"/>
                  </a:lnTo>
                  <a:lnTo>
                    <a:pt x="1915779" y="5065"/>
                  </a:lnTo>
                  <a:lnTo>
                    <a:pt x="1966261" y="5700"/>
                  </a:lnTo>
                  <a:lnTo>
                    <a:pt x="2016744" y="6352"/>
                  </a:lnTo>
                  <a:lnTo>
                    <a:pt x="2067227" y="7018"/>
                  </a:lnTo>
                  <a:lnTo>
                    <a:pt x="2117710" y="7693"/>
                  </a:lnTo>
                  <a:lnTo>
                    <a:pt x="2168194" y="8374"/>
                  </a:lnTo>
                  <a:lnTo>
                    <a:pt x="2218677" y="9057"/>
                  </a:lnTo>
                  <a:lnTo>
                    <a:pt x="2269160" y="9739"/>
                  </a:lnTo>
                  <a:lnTo>
                    <a:pt x="2319642" y="10416"/>
                  </a:lnTo>
                  <a:lnTo>
                    <a:pt x="2370124" y="11085"/>
                  </a:lnTo>
                  <a:lnTo>
                    <a:pt x="2420604" y="11741"/>
                  </a:lnTo>
                  <a:lnTo>
                    <a:pt x="2471083" y="12382"/>
                  </a:lnTo>
                  <a:lnTo>
                    <a:pt x="2521561" y="13003"/>
                  </a:lnTo>
                  <a:lnTo>
                    <a:pt x="2572036" y="13601"/>
                  </a:lnTo>
                  <a:lnTo>
                    <a:pt x="2622510" y="14172"/>
                  </a:lnTo>
                  <a:lnTo>
                    <a:pt x="2672982" y="14712"/>
                  </a:lnTo>
                  <a:lnTo>
                    <a:pt x="2723452" y="15218"/>
                  </a:lnTo>
                  <a:lnTo>
                    <a:pt x="2773919" y="15687"/>
                  </a:lnTo>
                  <a:lnTo>
                    <a:pt x="2824383" y="16114"/>
                  </a:lnTo>
                  <a:lnTo>
                    <a:pt x="2874845" y="16496"/>
                  </a:lnTo>
                  <a:lnTo>
                    <a:pt x="2925303" y="16829"/>
                  </a:lnTo>
                  <a:lnTo>
                    <a:pt x="2975758" y="17110"/>
                  </a:lnTo>
                  <a:lnTo>
                    <a:pt x="3026209" y="17335"/>
                  </a:lnTo>
                  <a:lnTo>
                    <a:pt x="3076657" y="17500"/>
                  </a:lnTo>
                  <a:lnTo>
                    <a:pt x="3127100" y="17601"/>
                  </a:lnTo>
                  <a:lnTo>
                    <a:pt x="3177540" y="17636"/>
                  </a:lnTo>
                </a:path>
              </a:pathLst>
            </a:custGeom>
            <a:ln w="9525">
              <a:solidFill>
                <a:srgbClr val="006FC0"/>
              </a:solidFill>
            </a:ln>
          </p:spPr>
          <p:txBody>
            <a:bodyPr wrap="square" lIns="0" tIns="0" rIns="0" bIns="0" rtlCol="0"/>
            <a:lstStyle/>
            <a:p>
              <a:endParaRPr sz="2400"/>
            </a:p>
          </p:txBody>
        </p:sp>
        <p:sp>
          <p:nvSpPr>
            <p:cNvPr id="6" name="object 6"/>
            <p:cNvSpPr/>
            <p:nvPr/>
          </p:nvSpPr>
          <p:spPr>
            <a:xfrm>
              <a:off x="2638044" y="449579"/>
              <a:ext cx="3154680" cy="25400"/>
            </a:xfrm>
            <a:custGeom>
              <a:avLst/>
              <a:gdLst/>
              <a:ahLst/>
              <a:cxnLst/>
              <a:rect l="l" t="t" r="r" b="b"/>
              <a:pathLst>
                <a:path w="3154679" h="25400">
                  <a:moveTo>
                    <a:pt x="-4762" y="12651"/>
                  </a:moveTo>
                  <a:lnTo>
                    <a:pt x="3159442" y="12651"/>
                  </a:lnTo>
                </a:path>
              </a:pathLst>
            </a:custGeom>
            <a:ln w="34827">
              <a:solidFill>
                <a:srgbClr val="006FC0"/>
              </a:solidFill>
            </a:ln>
          </p:spPr>
          <p:txBody>
            <a:bodyPr wrap="square" lIns="0" tIns="0" rIns="0" bIns="0" rtlCol="0"/>
            <a:lstStyle/>
            <a:p>
              <a:endParaRPr sz="2400"/>
            </a:p>
          </p:txBody>
        </p:sp>
        <p:sp>
          <p:nvSpPr>
            <p:cNvPr id="7" name="object 7"/>
            <p:cNvSpPr/>
            <p:nvPr/>
          </p:nvSpPr>
          <p:spPr>
            <a:xfrm>
              <a:off x="4622292" y="429187"/>
              <a:ext cx="3177540" cy="31115"/>
            </a:xfrm>
            <a:custGeom>
              <a:avLst/>
              <a:gdLst/>
              <a:ahLst/>
              <a:cxnLst/>
              <a:rect l="l" t="t" r="r" b="b"/>
              <a:pathLst>
                <a:path w="3177540" h="31115">
                  <a:moveTo>
                    <a:pt x="0" y="31060"/>
                  </a:moveTo>
                  <a:lnTo>
                    <a:pt x="50302" y="28210"/>
                  </a:lnTo>
                  <a:lnTo>
                    <a:pt x="100613" y="25523"/>
                  </a:lnTo>
                  <a:lnTo>
                    <a:pt x="150932" y="22996"/>
                  </a:lnTo>
                  <a:lnTo>
                    <a:pt x="201260" y="20624"/>
                  </a:lnTo>
                  <a:lnTo>
                    <a:pt x="251596" y="18405"/>
                  </a:lnTo>
                  <a:lnTo>
                    <a:pt x="301939" y="16333"/>
                  </a:lnTo>
                  <a:lnTo>
                    <a:pt x="352290" y="14406"/>
                  </a:lnTo>
                  <a:lnTo>
                    <a:pt x="402649" y="12619"/>
                  </a:lnTo>
                  <a:lnTo>
                    <a:pt x="453014" y="10969"/>
                  </a:lnTo>
                  <a:lnTo>
                    <a:pt x="503387" y="9451"/>
                  </a:lnTo>
                  <a:lnTo>
                    <a:pt x="553766" y="8063"/>
                  </a:lnTo>
                  <a:lnTo>
                    <a:pt x="604151" y="6799"/>
                  </a:lnTo>
                  <a:lnTo>
                    <a:pt x="654543" y="5657"/>
                  </a:lnTo>
                  <a:lnTo>
                    <a:pt x="704941" y="4632"/>
                  </a:lnTo>
                  <a:lnTo>
                    <a:pt x="755345" y="3721"/>
                  </a:lnTo>
                  <a:lnTo>
                    <a:pt x="805755" y="2920"/>
                  </a:lnTo>
                  <a:lnTo>
                    <a:pt x="856170" y="2224"/>
                  </a:lnTo>
                  <a:lnTo>
                    <a:pt x="906591" y="1631"/>
                  </a:lnTo>
                  <a:lnTo>
                    <a:pt x="957016" y="1135"/>
                  </a:lnTo>
                  <a:lnTo>
                    <a:pt x="1007446" y="735"/>
                  </a:lnTo>
                  <a:lnTo>
                    <a:pt x="1057881" y="425"/>
                  </a:lnTo>
                  <a:lnTo>
                    <a:pt x="1108321" y="201"/>
                  </a:lnTo>
                  <a:lnTo>
                    <a:pt x="1158764" y="61"/>
                  </a:lnTo>
                  <a:lnTo>
                    <a:pt x="1209212" y="0"/>
                  </a:lnTo>
                  <a:lnTo>
                    <a:pt x="1259663" y="14"/>
                  </a:lnTo>
                  <a:lnTo>
                    <a:pt x="1310118" y="99"/>
                  </a:lnTo>
                  <a:lnTo>
                    <a:pt x="1360576" y="252"/>
                  </a:lnTo>
                  <a:lnTo>
                    <a:pt x="1411037" y="469"/>
                  </a:lnTo>
                  <a:lnTo>
                    <a:pt x="1461502" y="746"/>
                  </a:lnTo>
                  <a:lnTo>
                    <a:pt x="1511969" y="1079"/>
                  </a:lnTo>
                  <a:lnTo>
                    <a:pt x="1562438" y="1464"/>
                  </a:lnTo>
                  <a:lnTo>
                    <a:pt x="1612910" y="1898"/>
                  </a:lnTo>
                  <a:lnTo>
                    <a:pt x="1663384" y="2376"/>
                  </a:lnTo>
                  <a:lnTo>
                    <a:pt x="1713860" y="2895"/>
                  </a:lnTo>
                  <a:lnTo>
                    <a:pt x="1764338" y="3452"/>
                  </a:lnTo>
                  <a:lnTo>
                    <a:pt x="1814817" y="4041"/>
                  </a:lnTo>
                  <a:lnTo>
                    <a:pt x="1865297" y="4660"/>
                  </a:lnTo>
                  <a:lnTo>
                    <a:pt x="1915779" y="5304"/>
                  </a:lnTo>
                  <a:lnTo>
                    <a:pt x="1966261" y="5970"/>
                  </a:lnTo>
                  <a:lnTo>
                    <a:pt x="2016744" y="6653"/>
                  </a:lnTo>
                  <a:lnTo>
                    <a:pt x="2067227" y="7351"/>
                  </a:lnTo>
                  <a:lnTo>
                    <a:pt x="2117710" y="8059"/>
                  </a:lnTo>
                  <a:lnTo>
                    <a:pt x="2168194" y="8773"/>
                  </a:lnTo>
                  <a:lnTo>
                    <a:pt x="2218677" y="9489"/>
                  </a:lnTo>
                  <a:lnTo>
                    <a:pt x="2269160" y="10205"/>
                  </a:lnTo>
                  <a:lnTo>
                    <a:pt x="2319642" y="10915"/>
                  </a:lnTo>
                  <a:lnTo>
                    <a:pt x="2370124" y="11616"/>
                  </a:lnTo>
                  <a:lnTo>
                    <a:pt x="2420604" y="12304"/>
                  </a:lnTo>
                  <a:lnTo>
                    <a:pt x="2471083" y="12976"/>
                  </a:lnTo>
                  <a:lnTo>
                    <a:pt x="2521561" y="13627"/>
                  </a:lnTo>
                  <a:lnTo>
                    <a:pt x="2572036" y="14254"/>
                  </a:lnTo>
                  <a:lnTo>
                    <a:pt x="2622510" y="14853"/>
                  </a:lnTo>
                  <a:lnTo>
                    <a:pt x="2672982" y="15420"/>
                  </a:lnTo>
                  <a:lnTo>
                    <a:pt x="2723452" y="15951"/>
                  </a:lnTo>
                  <a:lnTo>
                    <a:pt x="2773919" y="16442"/>
                  </a:lnTo>
                  <a:lnTo>
                    <a:pt x="2824383" y="16890"/>
                  </a:lnTo>
                  <a:lnTo>
                    <a:pt x="2874845" y="17291"/>
                  </a:lnTo>
                  <a:lnTo>
                    <a:pt x="2925303" y="17640"/>
                  </a:lnTo>
                  <a:lnTo>
                    <a:pt x="2975758" y="17935"/>
                  </a:lnTo>
                  <a:lnTo>
                    <a:pt x="3026209" y="18170"/>
                  </a:lnTo>
                  <a:lnTo>
                    <a:pt x="3076657" y="18344"/>
                  </a:lnTo>
                  <a:lnTo>
                    <a:pt x="3127100" y="18450"/>
                  </a:lnTo>
                  <a:lnTo>
                    <a:pt x="3177540" y="18487"/>
                  </a:lnTo>
                </a:path>
              </a:pathLst>
            </a:custGeom>
            <a:ln w="9525">
              <a:solidFill>
                <a:srgbClr val="006FC0"/>
              </a:solidFill>
            </a:ln>
          </p:spPr>
          <p:txBody>
            <a:bodyPr wrap="square" lIns="0" tIns="0" rIns="0" bIns="0" rtlCol="0"/>
            <a:lstStyle/>
            <a:p>
              <a:endParaRPr sz="2400"/>
            </a:p>
          </p:txBody>
        </p:sp>
      </p:grpSp>
      <p:sp>
        <p:nvSpPr>
          <p:cNvPr id="8" name="object 8"/>
          <p:cNvSpPr txBox="1"/>
          <p:nvPr/>
        </p:nvSpPr>
        <p:spPr>
          <a:xfrm>
            <a:off x="2156967" y="1321815"/>
            <a:ext cx="2069253" cy="201764"/>
          </a:xfrm>
          <a:prstGeom prst="rect">
            <a:avLst/>
          </a:prstGeom>
        </p:spPr>
        <p:txBody>
          <a:bodyPr vert="horz" wrap="square" lIns="0" tIns="16933" rIns="0" bIns="0" rtlCol="0">
            <a:spAutoFit/>
          </a:bodyPr>
          <a:lstStyle/>
          <a:p>
            <a:pPr marL="16933">
              <a:spcBef>
                <a:spcPts val="133"/>
              </a:spcBef>
            </a:pPr>
            <a:r>
              <a:rPr sz="1200" spc="80" dirty="0">
                <a:solidFill>
                  <a:srgbClr val="C00000"/>
                </a:solidFill>
                <a:latin typeface="Trebuchet MS"/>
                <a:cs typeface="Trebuchet MS"/>
              </a:rPr>
              <a:t>C</a:t>
            </a:r>
            <a:r>
              <a:rPr sz="1200" spc="67" dirty="0">
                <a:solidFill>
                  <a:srgbClr val="C00000"/>
                </a:solidFill>
                <a:latin typeface="Trebuchet MS"/>
                <a:cs typeface="Trebuchet MS"/>
              </a:rPr>
              <a:t>a</a:t>
            </a:r>
            <a:r>
              <a:rPr sz="1200" spc="80" dirty="0">
                <a:solidFill>
                  <a:srgbClr val="C00000"/>
                </a:solidFill>
                <a:latin typeface="Trebuchet MS"/>
                <a:cs typeface="Trebuchet MS"/>
              </a:rPr>
              <a:t>p</a:t>
            </a:r>
            <a:r>
              <a:rPr sz="1200" spc="-47" dirty="0">
                <a:solidFill>
                  <a:srgbClr val="C00000"/>
                </a:solidFill>
                <a:latin typeface="Trebuchet MS"/>
                <a:cs typeface="Trebuchet MS"/>
              </a:rPr>
              <a:t>i</a:t>
            </a:r>
            <a:r>
              <a:rPr sz="1200" spc="-20" dirty="0">
                <a:solidFill>
                  <a:srgbClr val="C00000"/>
                </a:solidFill>
                <a:latin typeface="Trebuchet MS"/>
                <a:cs typeface="Trebuchet MS"/>
              </a:rPr>
              <a:t>t</a:t>
            </a:r>
            <a:r>
              <a:rPr sz="1200" spc="-7" dirty="0">
                <a:solidFill>
                  <a:srgbClr val="C00000"/>
                </a:solidFill>
                <a:latin typeface="Trebuchet MS"/>
                <a:cs typeface="Trebuchet MS"/>
              </a:rPr>
              <a:t>al</a:t>
            </a:r>
            <a:r>
              <a:rPr sz="1200" spc="-60" dirty="0">
                <a:solidFill>
                  <a:srgbClr val="C00000"/>
                </a:solidFill>
                <a:latin typeface="Trebuchet MS"/>
                <a:cs typeface="Trebuchet MS"/>
              </a:rPr>
              <a:t> </a:t>
            </a:r>
            <a:r>
              <a:rPr sz="1200" spc="87" dirty="0">
                <a:solidFill>
                  <a:srgbClr val="C00000"/>
                </a:solidFill>
                <a:latin typeface="Trebuchet MS"/>
                <a:cs typeface="Trebuchet MS"/>
              </a:rPr>
              <a:t>Ex</a:t>
            </a:r>
            <a:r>
              <a:rPr sz="1200" spc="80" dirty="0">
                <a:solidFill>
                  <a:srgbClr val="C00000"/>
                </a:solidFill>
                <a:latin typeface="Trebuchet MS"/>
                <a:cs typeface="Trebuchet MS"/>
              </a:rPr>
              <a:t>p</a:t>
            </a:r>
            <a:r>
              <a:rPr sz="1200" spc="7" dirty="0">
                <a:solidFill>
                  <a:srgbClr val="C00000"/>
                </a:solidFill>
                <a:latin typeface="Trebuchet MS"/>
                <a:cs typeface="Trebuchet MS"/>
              </a:rPr>
              <a:t>e</a:t>
            </a:r>
            <a:r>
              <a:rPr sz="1200" spc="73" dirty="0">
                <a:solidFill>
                  <a:srgbClr val="C00000"/>
                </a:solidFill>
                <a:latin typeface="Trebuchet MS"/>
                <a:cs typeface="Trebuchet MS"/>
              </a:rPr>
              <a:t>n</a:t>
            </a:r>
            <a:r>
              <a:rPr sz="1200" spc="80" dirty="0">
                <a:solidFill>
                  <a:srgbClr val="C00000"/>
                </a:solidFill>
                <a:latin typeface="Trebuchet MS"/>
                <a:cs typeface="Trebuchet MS"/>
              </a:rPr>
              <a:t>d</a:t>
            </a:r>
            <a:r>
              <a:rPr sz="1200" spc="-47" dirty="0">
                <a:solidFill>
                  <a:srgbClr val="C00000"/>
                </a:solidFill>
                <a:latin typeface="Trebuchet MS"/>
                <a:cs typeface="Trebuchet MS"/>
              </a:rPr>
              <a:t>i</a:t>
            </a:r>
            <a:r>
              <a:rPr sz="1200" spc="-20" dirty="0">
                <a:solidFill>
                  <a:srgbClr val="C00000"/>
                </a:solidFill>
                <a:latin typeface="Trebuchet MS"/>
                <a:cs typeface="Trebuchet MS"/>
              </a:rPr>
              <a:t>t</a:t>
            </a:r>
            <a:r>
              <a:rPr sz="1200" spc="73" dirty="0">
                <a:solidFill>
                  <a:srgbClr val="C00000"/>
                </a:solidFill>
                <a:latin typeface="Trebuchet MS"/>
                <a:cs typeface="Trebuchet MS"/>
              </a:rPr>
              <a:t>u</a:t>
            </a:r>
            <a:r>
              <a:rPr sz="1200" spc="-13" dirty="0">
                <a:solidFill>
                  <a:srgbClr val="C00000"/>
                </a:solidFill>
                <a:latin typeface="Trebuchet MS"/>
                <a:cs typeface="Trebuchet MS"/>
              </a:rPr>
              <a:t>r</a:t>
            </a:r>
            <a:r>
              <a:rPr sz="1200" spc="20" dirty="0">
                <a:solidFill>
                  <a:srgbClr val="C00000"/>
                </a:solidFill>
                <a:latin typeface="Trebuchet MS"/>
                <a:cs typeface="Trebuchet MS"/>
              </a:rPr>
              <a:t>e</a:t>
            </a:r>
            <a:r>
              <a:rPr sz="1200" spc="-53" dirty="0">
                <a:solidFill>
                  <a:srgbClr val="C00000"/>
                </a:solidFill>
                <a:latin typeface="Trebuchet MS"/>
                <a:cs typeface="Trebuchet MS"/>
              </a:rPr>
              <a:t> </a:t>
            </a:r>
            <a:r>
              <a:rPr sz="1200" spc="-67" dirty="0">
                <a:solidFill>
                  <a:srgbClr val="C00000"/>
                </a:solidFill>
                <a:latin typeface="Trebuchet MS"/>
                <a:cs typeface="Trebuchet MS"/>
              </a:rPr>
              <a:t>(</a:t>
            </a:r>
            <a:r>
              <a:rPr sz="1200" spc="80" dirty="0">
                <a:solidFill>
                  <a:srgbClr val="C00000"/>
                </a:solidFill>
                <a:latin typeface="Trebuchet MS"/>
                <a:cs typeface="Trebuchet MS"/>
              </a:rPr>
              <a:t>C</a:t>
            </a:r>
            <a:r>
              <a:rPr sz="1200" spc="67" dirty="0">
                <a:solidFill>
                  <a:srgbClr val="C00000"/>
                </a:solidFill>
                <a:latin typeface="Trebuchet MS"/>
                <a:cs typeface="Trebuchet MS"/>
              </a:rPr>
              <a:t>a</a:t>
            </a:r>
            <a:r>
              <a:rPr sz="1200" spc="80" dirty="0">
                <a:solidFill>
                  <a:srgbClr val="C00000"/>
                </a:solidFill>
                <a:latin typeface="Trebuchet MS"/>
                <a:cs typeface="Trebuchet MS"/>
              </a:rPr>
              <a:t>p</a:t>
            </a:r>
            <a:r>
              <a:rPr sz="1200" spc="87" dirty="0">
                <a:solidFill>
                  <a:srgbClr val="C00000"/>
                </a:solidFill>
                <a:latin typeface="Trebuchet MS"/>
                <a:cs typeface="Trebuchet MS"/>
              </a:rPr>
              <a:t>Ex</a:t>
            </a:r>
            <a:r>
              <a:rPr sz="1200" spc="-67" dirty="0">
                <a:solidFill>
                  <a:srgbClr val="C00000"/>
                </a:solidFill>
                <a:latin typeface="Trebuchet MS"/>
                <a:cs typeface="Trebuchet MS"/>
              </a:rPr>
              <a:t>)</a:t>
            </a:r>
            <a:endParaRPr sz="1200">
              <a:latin typeface="Trebuchet MS"/>
              <a:cs typeface="Trebuchet MS"/>
            </a:endParaRPr>
          </a:p>
        </p:txBody>
      </p:sp>
      <p:sp>
        <p:nvSpPr>
          <p:cNvPr id="9" name="object 9"/>
          <p:cNvSpPr txBox="1"/>
          <p:nvPr/>
        </p:nvSpPr>
        <p:spPr>
          <a:xfrm>
            <a:off x="815373" y="1880954"/>
            <a:ext cx="1463040" cy="201764"/>
          </a:xfrm>
          <a:prstGeom prst="rect">
            <a:avLst/>
          </a:prstGeom>
        </p:spPr>
        <p:txBody>
          <a:bodyPr vert="horz" wrap="square" lIns="0" tIns="16933" rIns="0" bIns="0" rtlCol="0">
            <a:spAutoFit/>
          </a:bodyPr>
          <a:lstStyle/>
          <a:p>
            <a:pPr marL="524920" indent="-507987">
              <a:spcBef>
                <a:spcPts val="133"/>
              </a:spcBef>
              <a:buFont typeface="Segoe UI Symbol"/>
              <a:buChar char="⮚"/>
              <a:tabLst>
                <a:tab pos="524074" algn="l"/>
                <a:tab pos="524920" algn="l"/>
              </a:tabLst>
            </a:pPr>
            <a:r>
              <a:rPr sz="1200" spc="47" dirty="0">
                <a:solidFill>
                  <a:srgbClr val="006FC0"/>
                </a:solidFill>
                <a:latin typeface="Trebuchet MS"/>
                <a:cs typeface="Trebuchet MS"/>
              </a:rPr>
              <a:t>Upfront</a:t>
            </a:r>
            <a:r>
              <a:rPr sz="1200" spc="-93" dirty="0">
                <a:solidFill>
                  <a:srgbClr val="006FC0"/>
                </a:solidFill>
                <a:latin typeface="Trebuchet MS"/>
                <a:cs typeface="Trebuchet MS"/>
              </a:rPr>
              <a:t> </a:t>
            </a:r>
            <a:r>
              <a:rPr sz="1200" spc="47" dirty="0">
                <a:solidFill>
                  <a:srgbClr val="006FC0"/>
                </a:solidFill>
                <a:latin typeface="Trebuchet MS"/>
                <a:cs typeface="Trebuchet MS"/>
              </a:rPr>
              <a:t>cost</a:t>
            </a:r>
            <a:endParaRPr sz="1200">
              <a:latin typeface="Trebuchet MS"/>
              <a:cs typeface="Trebuchet MS"/>
            </a:endParaRPr>
          </a:p>
        </p:txBody>
      </p:sp>
      <p:sp>
        <p:nvSpPr>
          <p:cNvPr id="10" name="object 10"/>
          <p:cNvSpPr txBox="1"/>
          <p:nvPr/>
        </p:nvSpPr>
        <p:spPr>
          <a:xfrm>
            <a:off x="815374" y="2439755"/>
            <a:ext cx="4456853" cy="201764"/>
          </a:xfrm>
          <a:prstGeom prst="rect">
            <a:avLst/>
          </a:prstGeom>
        </p:spPr>
        <p:txBody>
          <a:bodyPr vert="horz" wrap="square" lIns="0" tIns="16933" rIns="0" bIns="0" rtlCol="0">
            <a:spAutoFit/>
          </a:bodyPr>
          <a:lstStyle/>
          <a:p>
            <a:pPr marL="524920" indent="-507987">
              <a:spcBef>
                <a:spcPts val="133"/>
              </a:spcBef>
              <a:buFont typeface="Segoe UI Symbol"/>
              <a:buChar char="⮚"/>
              <a:tabLst>
                <a:tab pos="524074" algn="l"/>
                <a:tab pos="524920" algn="l"/>
              </a:tabLst>
            </a:pPr>
            <a:r>
              <a:rPr sz="1200" spc="73" dirty="0">
                <a:solidFill>
                  <a:srgbClr val="006FC0"/>
                </a:solidFill>
                <a:latin typeface="Trebuchet MS"/>
                <a:cs typeface="Trebuchet MS"/>
              </a:rPr>
              <a:t>Spending</a:t>
            </a:r>
            <a:r>
              <a:rPr sz="1200" spc="-73" dirty="0">
                <a:solidFill>
                  <a:srgbClr val="006FC0"/>
                </a:solidFill>
                <a:latin typeface="Trebuchet MS"/>
                <a:cs typeface="Trebuchet MS"/>
              </a:rPr>
              <a:t> </a:t>
            </a:r>
            <a:r>
              <a:rPr sz="1200" spc="67" dirty="0">
                <a:solidFill>
                  <a:srgbClr val="006FC0"/>
                </a:solidFill>
                <a:latin typeface="Trebuchet MS"/>
                <a:cs typeface="Trebuchet MS"/>
              </a:rPr>
              <a:t>money</a:t>
            </a:r>
            <a:r>
              <a:rPr sz="1200" spc="-40" dirty="0">
                <a:solidFill>
                  <a:srgbClr val="006FC0"/>
                </a:solidFill>
                <a:latin typeface="Trebuchet MS"/>
                <a:cs typeface="Trebuchet MS"/>
              </a:rPr>
              <a:t> </a:t>
            </a:r>
            <a:r>
              <a:rPr sz="1200" spc="53" dirty="0">
                <a:solidFill>
                  <a:srgbClr val="006FC0"/>
                </a:solidFill>
                <a:latin typeface="Trebuchet MS"/>
                <a:cs typeface="Trebuchet MS"/>
              </a:rPr>
              <a:t>ahead</a:t>
            </a:r>
            <a:r>
              <a:rPr sz="1200" spc="-67" dirty="0">
                <a:solidFill>
                  <a:srgbClr val="006FC0"/>
                </a:solidFill>
                <a:latin typeface="Trebuchet MS"/>
                <a:cs typeface="Trebuchet MS"/>
              </a:rPr>
              <a:t> </a:t>
            </a:r>
            <a:r>
              <a:rPr sz="1200" spc="80" dirty="0">
                <a:solidFill>
                  <a:srgbClr val="006FC0"/>
                </a:solidFill>
                <a:latin typeface="Trebuchet MS"/>
                <a:cs typeface="Trebuchet MS"/>
              </a:rPr>
              <a:t>on</a:t>
            </a:r>
            <a:r>
              <a:rPr sz="1200" spc="-47" dirty="0">
                <a:solidFill>
                  <a:srgbClr val="006FC0"/>
                </a:solidFill>
                <a:latin typeface="Trebuchet MS"/>
                <a:cs typeface="Trebuchet MS"/>
              </a:rPr>
              <a:t> </a:t>
            </a:r>
            <a:r>
              <a:rPr sz="1200" spc="33" dirty="0">
                <a:solidFill>
                  <a:srgbClr val="006FC0"/>
                </a:solidFill>
                <a:latin typeface="Trebuchet MS"/>
                <a:cs typeface="Trebuchet MS"/>
              </a:rPr>
              <a:t>physical</a:t>
            </a:r>
            <a:r>
              <a:rPr sz="1200" spc="-67" dirty="0">
                <a:solidFill>
                  <a:srgbClr val="006FC0"/>
                </a:solidFill>
                <a:latin typeface="Trebuchet MS"/>
                <a:cs typeface="Trebuchet MS"/>
              </a:rPr>
              <a:t> </a:t>
            </a:r>
            <a:r>
              <a:rPr sz="1200" spc="20" dirty="0">
                <a:solidFill>
                  <a:srgbClr val="006FC0"/>
                </a:solidFill>
                <a:latin typeface="Trebuchet MS"/>
                <a:cs typeface="Trebuchet MS"/>
              </a:rPr>
              <a:t>infrastructure</a:t>
            </a:r>
            <a:r>
              <a:rPr sz="1200" spc="-40" dirty="0">
                <a:solidFill>
                  <a:srgbClr val="006FC0"/>
                </a:solidFill>
                <a:latin typeface="Trebuchet MS"/>
                <a:cs typeface="Trebuchet MS"/>
              </a:rPr>
              <a:t> </a:t>
            </a:r>
            <a:r>
              <a:rPr sz="1200" spc="67" dirty="0">
                <a:solidFill>
                  <a:srgbClr val="006FC0"/>
                </a:solidFill>
                <a:latin typeface="Trebuchet MS"/>
                <a:cs typeface="Trebuchet MS"/>
              </a:rPr>
              <a:t>and</a:t>
            </a:r>
            <a:endParaRPr sz="1200">
              <a:latin typeface="Trebuchet MS"/>
              <a:cs typeface="Trebuchet MS"/>
            </a:endParaRPr>
          </a:p>
        </p:txBody>
      </p:sp>
      <p:sp>
        <p:nvSpPr>
          <p:cNvPr id="11" name="object 11"/>
          <p:cNvSpPr txBox="1"/>
          <p:nvPr/>
        </p:nvSpPr>
        <p:spPr>
          <a:xfrm>
            <a:off x="1323374" y="2896955"/>
            <a:ext cx="3865033" cy="201764"/>
          </a:xfrm>
          <a:prstGeom prst="rect">
            <a:avLst/>
          </a:prstGeom>
        </p:spPr>
        <p:txBody>
          <a:bodyPr vert="horz" wrap="square" lIns="0" tIns="16933" rIns="0" bIns="0" rtlCol="0">
            <a:spAutoFit/>
          </a:bodyPr>
          <a:lstStyle/>
          <a:p>
            <a:pPr marL="16933">
              <a:spcBef>
                <a:spcPts val="133"/>
              </a:spcBef>
            </a:pPr>
            <a:r>
              <a:rPr sz="1200" spc="33" dirty="0">
                <a:solidFill>
                  <a:srgbClr val="006FC0"/>
                </a:solidFill>
                <a:latin typeface="Trebuchet MS"/>
                <a:cs typeface="Trebuchet MS"/>
              </a:rPr>
              <a:t>then</a:t>
            </a:r>
            <a:r>
              <a:rPr sz="1200" spc="-40" dirty="0">
                <a:solidFill>
                  <a:srgbClr val="006FC0"/>
                </a:solidFill>
                <a:latin typeface="Trebuchet MS"/>
                <a:cs typeface="Trebuchet MS"/>
              </a:rPr>
              <a:t> </a:t>
            </a:r>
            <a:r>
              <a:rPr sz="1200" spc="47" dirty="0">
                <a:solidFill>
                  <a:srgbClr val="006FC0"/>
                </a:solidFill>
                <a:latin typeface="Trebuchet MS"/>
                <a:cs typeface="Trebuchet MS"/>
              </a:rPr>
              <a:t>deducting</a:t>
            </a:r>
            <a:r>
              <a:rPr sz="1200" spc="-53" dirty="0">
                <a:solidFill>
                  <a:srgbClr val="006FC0"/>
                </a:solidFill>
                <a:latin typeface="Trebuchet MS"/>
                <a:cs typeface="Trebuchet MS"/>
              </a:rPr>
              <a:t> </a:t>
            </a:r>
            <a:r>
              <a:rPr sz="1200" spc="20" dirty="0">
                <a:solidFill>
                  <a:srgbClr val="006FC0"/>
                </a:solidFill>
                <a:latin typeface="Trebuchet MS"/>
                <a:cs typeface="Trebuchet MS"/>
              </a:rPr>
              <a:t>that</a:t>
            </a:r>
            <a:r>
              <a:rPr sz="1200" spc="-60" dirty="0">
                <a:solidFill>
                  <a:srgbClr val="006FC0"/>
                </a:solidFill>
                <a:latin typeface="Trebuchet MS"/>
                <a:cs typeface="Trebuchet MS"/>
              </a:rPr>
              <a:t> </a:t>
            </a:r>
            <a:r>
              <a:rPr sz="1200" spc="47" dirty="0">
                <a:solidFill>
                  <a:srgbClr val="006FC0"/>
                </a:solidFill>
                <a:latin typeface="Trebuchet MS"/>
                <a:cs typeface="Trebuchet MS"/>
              </a:rPr>
              <a:t>cost</a:t>
            </a:r>
            <a:r>
              <a:rPr sz="1200" spc="-40" dirty="0">
                <a:solidFill>
                  <a:srgbClr val="006FC0"/>
                </a:solidFill>
                <a:latin typeface="Trebuchet MS"/>
                <a:cs typeface="Trebuchet MS"/>
              </a:rPr>
              <a:t> </a:t>
            </a:r>
            <a:r>
              <a:rPr sz="1200" spc="33" dirty="0">
                <a:solidFill>
                  <a:srgbClr val="006FC0"/>
                </a:solidFill>
                <a:latin typeface="Trebuchet MS"/>
                <a:cs typeface="Trebuchet MS"/>
              </a:rPr>
              <a:t>over</a:t>
            </a:r>
            <a:r>
              <a:rPr sz="1200" spc="-40" dirty="0">
                <a:solidFill>
                  <a:srgbClr val="006FC0"/>
                </a:solidFill>
                <a:latin typeface="Trebuchet MS"/>
                <a:cs typeface="Trebuchet MS"/>
              </a:rPr>
              <a:t> </a:t>
            </a:r>
            <a:r>
              <a:rPr sz="1200" spc="13" dirty="0">
                <a:solidFill>
                  <a:srgbClr val="006FC0"/>
                </a:solidFill>
                <a:latin typeface="Trebuchet MS"/>
                <a:cs typeface="Trebuchet MS"/>
              </a:rPr>
              <a:t>time</a:t>
            </a:r>
            <a:r>
              <a:rPr sz="1200" spc="-53" dirty="0">
                <a:solidFill>
                  <a:srgbClr val="006FC0"/>
                </a:solidFill>
                <a:latin typeface="Trebuchet MS"/>
                <a:cs typeface="Trebuchet MS"/>
              </a:rPr>
              <a:t> </a:t>
            </a:r>
            <a:r>
              <a:rPr sz="1200" spc="47" dirty="0">
                <a:solidFill>
                  <a:srgbClr val="006FC0"/>
                </a:solidFill>
                <a:latin typeface="Trebuchet MS"/>
                <a:cs typeface="Trebuchet MS"/>
              </a:rPr>
              <a:t>from</a:t>
            </a:r>
            <a:r>
              <a:rPr sz="1200" spc="-40" dirty="0">
                <a:solidFill>
                  <a:srgbClr val="006FC0"/>
                </a:solidFill>
                <a:latin typeface="Trebuchet MS"/>
                <a:cs typeface="Trebuchet MS"/>
              </a:rPr>
              <a:t> </a:t>
            </a:r>
            <a:r>
              <a:rPr sz="1200" spc="47" dirty="0">
                <a:solidFill>
                  <a:srgbClr val="006FC0"/>
                </a:solidFill>
                <a:latin typeface="Trebuchet MS"/>
                <a:cs typeface="Trebuchet MS"/>
              </a:rPr>
              <a:t>your</a:t>
            </a:r>
            <a:r>
              <a:rPr sz="1200" spc="-40" dirty="0">
                <a:solidFill>
                  <a:srgbClr val="006FC0"/>
                </a:solidFill>
                <a:latin typeface="Trebuchet MS"/>
                <a:cs typeface="Trebuchet MS"/>
              </a:rPr>
              <a:t> </a:t>
            </a:r>
            <a:r>
              <a:rPr sz="1200" spc="20" dirty="0">
                <a:solidFill>
                  <a:srgbClr val="006FC0"/>
                </a:solidFill>
                <a:latin typeface="Trebuchet MS"/>
                <a:cs typeface="Trebuchet MS"/>
              </a:rPr>
              <a:t>tax</a:t>
            </a:r>
            <a:r>
              <a:rPr sz="1200" spc="-40" dirty="0">
                <a:solidFill>
                  <a:srgbClr val="006FC0"/>
                </a:solidFill>
                <a:latin typeface="Trebuchet MS"/>
                <a:cs typeface="Trebuchet MS"/>
              </a:rPr>
              <a:t> bill.</a:t>
            </a:r>
            <a:endParaRPr sz="1200">
              <a:latin typeface="Trebuchet MS"/>
              <a:cs typeface="Trebuchet MS"/>
            </a:endParaRPr>
          </a:p>
        </p:txBody>
      </p:sp>
      <p:sp>
        <p:nvSpPr>
          <p:cNvPr id="12" name="object 12"/>
          <p:cNvSpPr txBox="1"/>
          <p:nvPr/>
        </p:nvSpPr>
        <p:spPr>
          <a:xfrm>
            <a:off x="815373" y="3456094"/>
            <a:ext cx="4631267" cy="676253"/>
          </a:xfrm>
          <a:prstGeom prst="rect">
            <a:avLst/>
          </a:prstGeom>
        </p:spPr>
        <p:txBody>
          <a:bodyPr vert="horz" wrap="square" lIns="0" tIns="16933" rIns="0" bIns="0" rtlCol="0">
            <a:spAutoFit/>
          </a:bodyPr>
          <a:lstStyle/>
          <a:p>
            <a:pPr marL="524920" indent="-507987">
              <a:spcBef>
                <a:spcPts val="133"/>
              </a:spcBef>
              <a:buFont typeface="Segoe UI Symbol"/>
              <a:buChar char="⮚"/>
              <a:tabLst>
                <a:tab pos="524074" algn="l"/>
                <a:tab pos="524920" algn="l"/>
              </a:tabLst>
            </a:pPr>
            <a:r>
              <a:rPr sz="1200" spc="27" dirty="0">
                <a:solidFill>
                  <a:srgbClr val="006FC0"/>
                </a:solidFill>
                <a:latin typeface="Trebuchet MS"/>
                <a:cs typeface="Trebuchet MS"/>
              </a:rPr>
              <a:t>Example:</a:t>
            </a:r>
            <a:r>
              <a:rPr sz="1200" spc="-53" dirty="0">
                <a:solidFill>
                  <a:srgbClr val="006FC0"/>
                </a:solidFill>
                <a:latin typeface="Trebuchet MS"/>
                <a:cs typeface="Trebuchet MS"/>
              </a:rPr>
              <a:t> </a:t>
            </a:r>
            <a:r>
              <a:rPr sz="1200" spc="53" dirty="0">
                <a:solidFill>
                  <a:srgbClr val="006FC0"/>
                </a:solidFill>
                <a:latin typeface="Trebuchet MS"/>
                <a:cs typeface="Trebuchet MS"/>
              </a:rPr>
              <a:t>Deploying</a:t>
            </a:r>
            <a:r>
              <a:rPr sz="1200" spc="-53" dirty="0">
                <a:solidFill>
                  <a:srgbClr val="006FC0"/>
                </a:solidFill>
                <a:latin typeface="Trebuchet MS"/>
                <a:cs typeface="Trebuchet MS"/>
              </a:rPr>
              <a:t> </a:t>
            </a:r>
            <a:r>
              <a:rPr sz="1200" spc="47" dirty="0">
                <a:solidFill>
                  <a:srgbClr val="006FC0"/>
                </a:solidFill>
                <a:latin typeface="Trebuchet MS"/>
                <a:cs typeface="Trebuchet MS"/>
              </a:rPr>
              <a:t>your</a:t>
            </a:r>
            <a:r>
              <a:rPr sz="1200" spc="-40" dirty="0">
                <a:solidFill>
                  <a:srgbClr val="006FC0"/>
                </a:solidFill>
                <a:latin typeface="Trebuchet MS"/>
                <a:cs typeface="Trebuchet MS"/>
              </a:rPr>
              <a:t> </a:t>
            </a:r>
            <a:r>
              <a:rPr sz="1200" spc="67" dirty="0">
                <a:solidFill>
                  <a:srgbClr val="006FC0"/>
                </a:solidFill>
                <a:latin typeface="Trebuchet MS"/>
                <a:cs typeface="Trebuchet MS"/>
              </a:rPr>
              <a:t>own</a:t>
            </a:r>
            <a:r>
              <a:rPr sz="1200" spc="-40" dirty="0">
                <a:solidFill>
                  <a:srgbClr val="006FC0"/>
                </a:solidFill>
                <a:latin typeface="Trebuchet MS"/>
                <a:cs typeface="Trebuchet MS"/>
              </a:rPr>
              <a:t> </a:t>
            </a:r>
            <a:r>
              <a:rPr sz="1200" spc="33" dirty="0">
                <a:solidFill>
                  <a:srgbClr val="006FC0"/>
                </a:solidFill>
                <a:latin typeface="Trebuchet MS"/>
                <a:cs typeface="Trebuchet MS"/>
              </a:rPr>
              <a:t>data</a:t>
            </a:r>
            <a:r>
              <a:rPr sz="1200" spc="-60" dirty="0">
                <a:solidFill>
                  <a:srgbClr val="006FC0"/>
                </a:solidFill>
                <a:latin typeface="Trebuchet MS"/>
                <a:cs typeface="Trebuchet MS"/>
              </a:rPr>
              <a:t> </a:t>
            </a:r>
            <a:r>
              <a:rPr sz="1200" spc="13" dirty="0">
                <a:solidFill>
                  <a:srgbClr val="006FC0"/>
                </a:solidFill>
                <a:latin typeface="Trebuchet MS"/>
                <a:cs typeface="Trebuchet MS"/>
              </a:rPr>
              <a:t>center</a:t>
            </a:r>
            <a:endParaRPr sz="1200">
              <a:latin typeface="Trebuchet MS"/>
              <a:cs typeface="Trebuchet MS"/>
            </a:endParaRPr>
          </a:p>
          <a:p>
            <a:pPr>
              <a:spcBef>
                <a:spcPts val="67"/>
              </a:spcBef>
              <a:buClr>
                <a:srgbClr val="006FC0"/>
              </a:buClr>
              <a:buFont typeface="Segoe UI Symbol"/>
              <a:buChar char="⮚"/>
            </a:pPr>
            <a:endParaRPr>
              <a:latin typeface="Trebuchet MS"/>
              <a:cs typeface="Trebuchet MS"/>
            </a:endParaRPr>
          </a:p>
          <a:p>
            <a:pPr marL="1134505" lvl="1" indent="-508834">
              <a:buFont typeface="Segoe UI Symbol"/>
              <a:buChar char="⮚"/>
              <a:tabLst>
                <a:tab pos="1134505" algn="l"/>
                <a:tab pos="1135352" algn="l"/>
              </a:tabLst>
            </a:pPr>
            <a:r>
              <a:rPr sz="1200" spc="7" dirty="0">
                <a:solidFill>
                  <a:srgbClr val="006FC0"/>
                </a:solidFill>
                <a:latin typeface="Trebuchet MS"/>
                <a:cs typeface="Trebuchet MS"/>
              </a:rPr>
              <a:t>Server,</a:t>
            </a:r>
            <a:r>
              <a:rPr sz="1200" spc="-20" dirty="0">
                <a:solidFill>
                  <a:srgbClr val="006FC0"/>
                </a:solidFill>
                <a:latin typeface="Trebuchet MS"/>
                <a:cs typeface="Trebuchet MS"/>
              </a:rPr>
              <a:t> </a:t>
            </a:r>
            <a:r>
              <a:rPr sz="1200" spc="60" dirty="0">
                <a:solidFill>
                  <a:srgbClr val="006FC0"/>
                </a:solidFill>
                <a:latin typeface="Trebuchet MS"/>
                <a:cs typeface="Trebuchet MS"/>
              </a:rPr>
              <a:t>Storage</a:t>
            </a:r>
            <a:r>
              <a:rPr sz="1200" spc="-53" dirty="0">
                <a:solidFill>
                  <a:srgbClr val="006FC0"/>
                </a:solidFill>
                <a:latin typeface="Trebuchet MS"/>
                <a:cs typeface="Trebuchet MS"/>
              </a:rPr>
              <a:t> </a:t>
            </a:r>
            <a:r>
              <a:rPr sz="1200" spc="-133" dirty="0">
                <a:solidFill>
                  <a:srgbClr val="006FC0"/>
                </a:solidFill>
                <a:latin typeface="Trebuchet MS"/>
                <a:cs typeface="Trebuchet MS"/>
              </a:rPr>
              <a:t>,</a:t>
            </a:r>
            <a:r>
              <a:rPr sz="1200" spc="-53" dirty="0">
                <a:solidFill>
                  <a:srgbClr val="006FC0"/>
                </a:solidFill>
                <a:latin typeface="Trebuchet MS"/>
                <a:cs typeface="Trebuchet MS"/>
              </a:rPr>
              <a:t> </a:t>
            </a:r>
            <a:r>
              <a:rPr sz="1200" spc="47" dirty="0">
                <a:solidFill>
                  <a:srgbClr val="006FC0"/>
                </a:solidFill>
                <a:latin typeface="Trebuchet MS"/>
                <a:cs typeface="Trebuchet MS"/>
              </a:rPr>
              <a:t>Network</a:t>
            </a:r>
            <a:r>
              <a:rPr sz="1200" spc="-27" dirty="0">
                <a:solidFill>
                  <a:srgbClr val="006FC0"/>
                </a:solidFill>
                <a:latin typeface="Trebuchet MS"/>
                <a:cs typeface="Trebuchet MS"/>
              </a:rPr>
              <a:t> </a:t>
            </a:r>
            <a:r>
              <a:rPr sz="1200" spc="-133" dirty="0">
                <a:solidFill>
                  <a:srgbClr val="006FC0"/>
                </a:solidFill>
                <a:latin typeface="Trebuchet MS"/>
                <a:cs typeface="Trebuchet MS"/>
              </a:rPr>
              <a:t>,</a:t>
            </a:r>
            <a:r>
              <a:rPr sz="1200" spc="-33" dirty="0">
                <a:solidFill>
                  <a:srgbClr val="006FC0"/>
                </a:solidFill>
                <a:latin typeface="Trebuchet MS"/>
                <a:cs typeface="Trebuchet MS"/>
              </a:rPr>
              <a:t> </a:t>
            </a:r>
            <a:r>
              <a:rPr sz="1200" spc="73" dirty="0">
                <a:solidFill>
                  <a:srgbClr val="006FC0"/>
                </a:solidFill>
                <a:latin typeface="Trebuchet MS"/>
                <a:cs typeface="Trebuchet MS"/>
              </a:rPr>
              <a:t>Backup</a:t>
            </a:r>
            <a:r>
              <a:rPr sz="1200" spc="-67" dirty="0">
                <a:solidFill>
                  <a:srgbClr val="006FC0"/>
                </a:solidFill>
                <a:latin typeface="Trebuchet MS"/>
                <a:cs typeface="Trebuchet MS"/>
              </a:rPr>
              <a:t> </a:t>
            </a:r>
            <a:r>
              <a:rPr sz="1200" spc="67" dirty="0">
                <a:solidFill>
                  <a:srgbClr val="006FC0"/>
                </a:solidFill>
                <a:latin typeface="Trebuchet MS"/>
                <a:cs typeface="Trebuchet MS"/>
              </a:rPr>
              <a:t>and</a:t>
            </a:r>
            <a:r>
              <a:rPr sz="1200" spc="-67" dirty="0">
                <a:solidFill>
                  <a:srgbClr val="006FC0"/>
                </a:solidFill>
                <a:latin typeface="Trebuchet MS"/>
                <a:cs typeface="Trebuchet MS"/>
              </a:rPr>
              <a:t> </a:t>
            </a:r>
            <a:r>
              <a:rPr sz="1200" spc="27" dirty="0">
                <a:solidFill>
                  <a:srgbClr val="006FC0"/>
                </a:solidFill>
                <a:latin typeface="Trebuchet MS"/>
                <a:cs typeface="Trebuchet MS"/>
              </a:rPr>
              <a:t>archive</a:t>
            </a:r>
            <a:r>
              <a:rPr sz="1200" spc="-67" dirty="0">
                <a:solidFill>
                  <a:srgbClr val="006FC0"/>
                </a:solidFill>
                <a:latin typeface="Trebuchet MS"/>
                <a:cs typeface="Trebuchet MS"/>
              </a:rPr>
              <a:t> </a:t>
            </a:r>
            <a:r>
              <a:rPr sz="1200" spc="-133" dirty="0">
                <a:solidFill>
                  <a:srgbClr val="006FC0"/>
                </a:solidFill>
                <a:latin typeface="Trebuchet MS"/>
                <a:cs typeface="Trebuchet MS"/>
              </a:rPr>
              <a:t>,</a:t>
            </a:r>
            <a:endParaRPr sz="1200">
              <a:latin typeface="Trebuchet MS"/>
              <a:cs typeface="Trebuchet MS"/>
            </a:endParaRPr>
          </a:p>
        </p:txBody>
      </p:sp>
      <p:sp>
        <p:nvSpPr>
          <p:cNvPr id="13" name="object 13"/>
          <p:cNvSpPr txBox="1"/>
          <p:nvPr/>
        </p:nvSpPr>
        <p:spPr>
          <a:xfrm>
            <a:off x="1933449" y="4370494"/>
            <a:ext cx="3218180" cy="201764"/>
          </a:xfrm>
          <a:prstGeom prst="rect">
            <a:avLst/>
          </a:prstGeom>
        </p:spPr>
        <p:txBody>
          <a:bodyPr vert="horz" wrap="square" lIns="0" tIns="16933" rIns="0" bIns="0" rtlCol="0">
            <a:spAutoFit/>
          </a:bodyPr>
          <a:lstStyle/>
          <a:p>
            <a:pPr marL="16933">
              <a:spcBef>
                <a:spcPts val="133"/>
              </a:spcBef>
            </a:pPr>
            <a:r>
              <a:rPr sz="1200" spc="40" dirty="0">
                <a:solidFill>
                  <a:srgbClr val="006FC0"/>
                </a:solidFill>
                <a:latin typeface="Trebuchet MS"/>
                <a:cs typeface="Trebuchet MS"/>
              </a:rPr>
              <a:t>Disaster</a:t>
            </a:r>
            <a:r>
              <a:rPr sz="1200" spc="-27" dirty="0">
                <a:solidFill>
                  <a:srgbClr val="006FC0"/>
                </a:solidFill>
                <a:latin typeface="Trebuchet MS"/>
                <a:cs typeface="Trebuchet MS"/>
              </a:rPr>
              <a:t> </a:t>
            </a:r>
            <a:r>
              <a:rPr sz="1200" spc="7" dirty="0">
                <a:solidFill>
                  <a:srgbClr val="006FC0"/>
                </a:solidFill>
                <a:latin typeface="Trebuchet MS"/>
                <a:cs typeface="Trebuchet MS"/>
              </a:rPr>
              <a:t>recovery,</a:t>
            </a:r>
            <a:r>
              <a:rPr sz="1200" spc="-13" dirty="0">
                <a:solidFill>
                  <a:srgbClr val="006FC0"/>
                </a:solidFill>
                <a:latin typeface="Trebuchet MS"/>
                <a:cs typeface="Trebuchet MS"/>
              </a:rPr>
              <a:t> </a:t>
            </a:r>
            <a:r>
              <a:rPr sz="1200" spc="33" dirty="0">
                <a:solidFill>
                  <a:srgbClr val="006FC0"/>
                </a:solidFill>
                <a:latin typeface="Trebuchet MS"/>
                <a:cs typeface="Trebuchet MS"/>
              </a:rPr>
              <a:t>Datacenter</a:t>
            </a:r>
            <a:r>
              <a:rPr sz="1200" spc="-27" dirty="0">
                <a:solidFill>
                  <a:srgbClr val="006FC0"/>
                </a:solidFill>
                <a:latin typeface="Trebuchet MS"/>
                <a:cs typeface="Trebuchet MS"/>
              </a:rPr>
              <a:t> </a:t>
            </a:r>
            <a:r>
              <a:rPr sz="1200" spc="20" dirty="0">
                <a:solidFill>
                  <a:srgbClr val="006FC0"/>
                </a:solidFill>
                <a:latin typeface="Trebuchet MS"/>
                <a:cs typeface="Trebuchet MS"/>
              </a:rPr>
              <a:t>infrastructure</a:t>
            </a:r>
            <a:endParaRPr sz="1200">
              <a:latin typeface="Trebuchet MS"/>
              <a:cs typeface="Trebuchet MS"/>
            </a:endParaRPr>
          </a:p>
        </p:txBody>
      </p:sp>
      <p:sp>
        <p:nvSpPr>
          <p:cNvPr id="14" name="object 14"/>
          <p:cNvSpPr txBox="1"/>
          <p:nvPr/>
        </p:nvSpPr>
        <p:spPr>
          <a:xfrm>
            <a:off x="815374" y="4929802"/>
            <a:ext cx="4513580" cy="201764"/>
          </a:xfrm>
          <a:prstGeom prst="rect">
            <a:avLst/>
          </a:prstGeom>
        </p:spPr>
        <p:txBody>
          <a:bodyPr vert="horz" wrap="square" lIns="0" tIns="16933" rIns="0" bIns="0" rtlCol="0">
            <a:spAutoFit/>
          </a:bodyPr>
          <a:lstStyle/>
          <a:p>
            <a:pPr marL="524920" indent="-507987">
              <a:spcBef>
                <a:spcPts val="133"/>
              </a:spcBef>
              <a:buFont typeface="Segoe UI Symbol"/>
              <a:buChar char="⮚"/>
              <a:tabLst>
                <a:tab pos="524074" algn="l"/>
                <a:tab pos="524920" algn="l"/>
              </a:tabLst>
            </a:pPr>
            <a:r>
              <a:rPr sz="1200" spc="47" dirty="0">
                <a:solidFill>
                  <a:srgbClr val="006FC0"/>
                </a:solidFill>
                <a:latin typeface="Trebuchet MS"/>
                <a:cs typeface="Trebuchet MS"/>
              </a:rPr>
              <a:t>Summary:</a:t>
            </a:r>
            <a:r>
              <a:rPr sz="1200" spc="-40" dirty="0">
                <a:solidFill>
                  <a:srgbClr val="006FC0"/>
                </a:solidFill>
                <a:latin typeface="Trebuchet MS"/>
                <a:cs typeface="Trebuchet MS"/>
              </a:rPr>
              <a:t> </a:t>
            </a:r>
            <a:r>
              <a:rPr sz="1200" spc="80" dirty="0">
                <a:solidFill>
                  <a:srgbClr val="006FC0"/>
                </a:solidFill>
                <a:latin typeface="Trebuchet MS"/>
                <a:cs typeface="Trebuchet MS"/>
              </a:rPr>
              <a:t>CapEx</a:t>
            </a:r>
            <a:r>
              <a:rPr sz="1200" spc="-47" dirty="0">
                <a:solidFill>
                  <a:srgbClr val="006FC0"/>
                </a:solidFill>
                <a:latin typeface="Trebuchet MS"/>
                <a:cs typeface="Trebuchet MS"/>
              </a:rPr>
              <a:t> </a:t>
            </a:r>
            <a:r>
              <a:rPr sz="1200" spc="27" dirty="0">
                <a:solidFill>
                  <a:srgbClr val="006FC0"/>
                </a:solidFill>
                <a:latin typeface="Trebuchet MS"/>
                <a:cs typeface="Trebuchet MS"/>
              </a:rPr>
              <a:t>requires</a:t>
            </a:r>
            <a:r>
              <a:rPr sz="1200" spc="-7" dirty="0">
                <a:solidFill>
                  <a:srgbClr val="006FC0"/>
                </a:solidFill>
                <a:latin typeface="Trebuchet MS"/>
                <a:cs typeface="Trebuchet MS"/>
              </a:rPr>
              <a:t> </a:t>
            </a:r>
            <a:r>
              <a:rPr sz="1200" spc="27" dirty="0">
                <a:solidFill>
                  <a:srgbClr val="006FC0"/>
                </a:solidFill>
                <a:latin typeface="Trebuchet MS"/>
                <a:cs typeface="Trebuchet MS"/>
              </a:rPr>
              <a:t>significant</a:t>
            </a:r>
            <a:r>
              <a:rPr sz="1200" spc="-53" dirty="0">
                <a:solidFill>
                  <a:srgbClr val="006FC0"/>
                </a:solidFill>
                <a:latin typeface="Trebuchet MS"/>
                <a:cs typeface="Trebuchet MS"/>
              </a:rPr>
              <a:t> </a:t>
            </a:r>
            <a:r>
              <a:rPr sz="1200" spc="40" dirty="0">
                <a:solidFill>
                  <a:srgbClr val="006FC0"/>
                </a:solidFill>
                <a:latin typeface="Trebuchet MS"/>
                <a:cs typeface="Trebuchet MS"/>
              </a:rPr>
              <a:t>up-front</a:t>
            </a:r>
            <a:r>
              <a:rPr sz="1200" spc="-47" dirty="0">
                <a:solidFill>
                  <a:srgbClr val="006FC0"/>
                </a:solidFill>
                <a:latin typeface="Trebuchet MS"/>
                <a:cs typeface="Trebuchet MS"/>
              </a:rPr>
              <a:t> </a:t>
            </a:r>
            <a:r>
              <a:rPr sz="1200" spc="13" dirty="0">
                <a:solidFill>
                  <a:srgbClr val="006FC0"/>
                </a:solidFill>
                <a:latin typeface="Trebuchet MS"/>
                <a:cs typeface="Trebuchet MS"/>
              </a:rPr>
              <a:t>financial</a:t>
            </a:r>
            <a:endParaRPr sz="1200">
              <a:latin typeface="Trebuchet MS"/>
              <a:cs typeface="Trebuchet MS"/>
            </a:endParaRPr>
          </a:p>
        </p:txBody>
      </p:sp>
      <p:sp>
        <p:nvSpPr>
          <p:cNvPr id="15" name="object 15"/>
          <p:cNvSpPr txBox="1"/>
          <p:nvPr/>
        </p:nvSpPr>
        <p:spPr>
          <a:xfrm>
            <a:off x="1323374" y="5386967"/>
            <a:ext cx="3716020" cy="201764"/>
          </a:xfrm>
          <a:prstGeom prst="rect">
            <a:avLst/>
          </a:prstGeom>
        </p:spPr>
        <p:txBody>
          <a:bodyPr vert="horz" wrap="square" lIns="0" tIns="16933" rIns="0" bIns="0" rtlCol="0">
            <a:spAutoFit/>
          </a:bodyPr>
          <a:lstStyle/>
          <a:p>
            <a:pPr marL="16933">
              <a:spcBef>
                <a:spcPts val="133"/>
              </a:spcBef>
            </a:pPr>
            <a:r>
              <a:rPr sz="1200" spc="27" dirty="0">
                <a:solidFill>
                  <a:srgbClr val="006FC0"/>
                </a:solidFill>
                <a:latin typeface="Trebuchet MS"/>
                <a:cs typeface="Trebuchet MS"/>
              </a:rPr>
              <a:t>costs,</a:t>
            </a:r>
            <a:r>
              <a:rPr sz="1200" spc="-53" dirty="0">
                <a:solidFill>
                  <a:srgbClr val="006FC0"/>
                </a:solidFill>
                <a:latin typeface="Trebuchet MS"/>
                <a:cs typeface="Trebuchet MS"/>
              </a:rPr>
              <a:t> </a:t>
            </a:r>
            <a:r>
              <a:rPr sz="1200" spc="67" dirty="0">
                <a:solidFill>
                  <a:srgbClr val="006FC0"/>
                </a:solidFill>
                <a:latin typeface="Trebuchet MS"/>
                <a:cs typeface="Trebuchet MS"/>
              </a:rPr>
              <a:t>as</a:t>
            </a:r>
            <a:r>
              <a:rPr sz="1200" spc="-53" dirty="0">
                <a:solidFill>
                  <a:srgbClr val="006FC0"/>
                </a:solidFill>
                <a:latin typeface="Trebuchet MS"/>
                <a:cs typeface="Trebuchet MS"/>
              </a:rPr>
              <a:t> </a:t>
            </a:r>
            <a:r>
              <a:rPr sz="1200" spc="-13" dirty="0">
                <a:solidFill>
                  <a:srgbClr val="006FC0"/>
                </a:solidFill>
                <a:latin typeface="Trebuchet MS"/>
                <a:cs typeface="Trebuchet MS"/>
              </a:rPr>
              <a:t>well</a:t>
            </a:r>
            <a:r>
              <a:rPr sz="1200" spc="-53" dirty="0">
                <a:solidFill>
                  <a:srgbClr val="006FC0"/>
                </a:solidFill>
                <a:latin typeface="Trebuchet MS"/>
                <a:cs typeface="Trebuchet MS"/>
              </a:rPr>
              <a:t> </a:t>
            </a:r>
            <a:r>
              <a:rPr sz="1200" spc="67" dirty="0">
                <a:solidFill>
                  <a:srgbClr val="006FC0"/>
                </a:solidFill>
                <a:latin typeface="Trebuchet MS"/>
                <a:cs typeface="Trebuchet MS"/>
              </a:rPr>
              <a:t>as</a:t>
            </a:r>
            <a:r>
              <a:rPr sz="1200" spc="-53" dirty="0">
                <a:solidFill>
                  <a:srgbClr val="006FC0"/>
                </a:solidFill>
                <a:latin typeface="Trebuchet MS"/>
                <a:cs typeface="Trebuchet MS"/>
              </a:rPr>
              <a:t> </a:t>
            </a:r>
            <a:r>
              <a:rPr sz="1200" spc="80" dirty="0">
                <a:solidFill>
                  <a:srgbClr val="006FC0"/>
                </a:solidFill>
                <a:latin typeface="Trebuchet MS"/>
                <a:cs typeface="Trebuchet MS"/>
              </a:rPr>
              <a:t>ongoing</a:t>
            </a:r>
            <a:r>
              <a:rPr sz="1200" spc="-80" dirty="0">
                <a:solidFill>
                  <a:srgbClr val="006FC0"/>
                </a:solidFill>
                <a:latin typeface="Trebuchet MS"/>
                <a:cs typeface="Trebuchet MS"/>
              </a:rPr>
              <a:t> </a:t>
            </a:r>
            <a:r>
              <a:rPr sz="1200" spc="40" dirty="0">
                <a:solidFill>
                  <a:srgbClr val="006FC0"/>
                </a:solidFill>
                <a:latin typeface="Trebuchet MS"/>
                <a:cs typeface="Trebuchet MS"/>
              </a:rPr>
              <a:t>maintenance</a:t>
            </a:r>
            <a:r>
              <a:rPr sz="1200" spc="-73" dirty="0">
                <a:solidFill>
                  <a:srgbClr val="006FC0"/>
                </a:solidFill>
                <a:latin typeface="Trebuchet MS"/>
                <a:cs typeface="Trebuchet MS"/>
              </a:rPr>
              <a:t> </a:t>
            </a:r>
            <a:r>
              <a:rPr sz="1200" spc="67" dirty="0">
                <a:solidFill>
                  <a:srgbClr val="006FC0"/>
                </a:solidFill>
                <a:latin typeface="Trebuchet MS"/>
                <a:cs typeface="Trebuchet MS"/>
              </a:rPr>
              <a:t>and</a:t>
            </a:r>
            <a:r>
              <a:rPr sz="1200" spc="-80" dirty="0">
                <a:solidFill>
                  <a:srgbClr val="006FC0"/>
                </a:solidFill>
                <a:latin typeface="Trebuchet MS"/>
                <a:cs typeface="Trebuchet MS"/>
              </a:rPr>
              <a:t> </a:t>
            </a:r>
            <a:r>
              <a:rPr sz="1200" spc="53" dirty="0">
                <a:solidFill>
                  <a:srgbClr val="006FC0"/>
                </a:solidFill>
                <a:latin typeface="Trebuchet MS"/>
                <a:cs typeface="Trebuchet MS"/>
              </a:rPr>
              <a:t>support</a:t>
            </a:r>
            <a:endParaRPr sz="1200">
              <a:latin typeface="Trebuchet MS"/>
              <a:cs typeface="Trebuchet MS"/>
            </a:endParaRPr>
          </a:p>
        </p:txBody>
      </p:sp>
      <p:sp>
        <p:nvSpPr>
          <p:cNvPr id="16" name="object 16"/>
          <p:cNvSpPr txBox="1"/>
          <p:nvPr/>
        </p:nvSpPr>
        <p:spPr>
          <a:xfrm>
            <a:off x="1323374" y="5844167"/>
            <a:ext cx="1020233" cy="201764"/>
          </a:xfrm>
          <a:prstGeom prst="rect">
            <a:avLst/>
          </a:prstGeom>
        </p:spPr>
        <p:txBody>
          <a:bodyPr vert="horz" wrap="square" lIns="0" tIns="16933" rIns="0" bIns="0" rtlCol="0">
            <a:spAutoFit/>
          </a:bodyPr>
          <a:lstStyle/>
          <a:p>
            <a:pPr marL="16933">
              <a:spcBef>
                <a:spcPts val="133"/>
              </a:spcBef>
            </a:pPr>
            <a:r>
              <a:rPr sz="1200" spc="20" dirty="0">
                <a:solidFill>
                  <a:srgbClr val="006FC0"/>
                </a:solidFill>
                <a:latin typeface="Trebuchet MS"/>
                <a:cs typeface="Trebuchet MS"/>
              </a:rPr>
              <a:t>expenditures.</a:t>
            </a:r>
            <a:endParaRPr sz="1200">
              <a:latin typeface="Trebuchet MS"/>
              <a:cs typeface="Trebuchet MS"/>
            </a:endParaRPr>
          </a:p>
        </p:txBody>
      </p:sp>
      <p:sp>
        <p:nvSpPr>
          <p:cNvPr id="17" name="object 17"/>
          <p:cNvSpPr txBox="1"/>
          <p:nvPr/>
        </p:nvSpPr>
        <p:spPr>
          <a:xfrm>
            <a:off x="7811515" y="1321815"/>
            <a:ext cx="2352040" cy="201764"/>
          </a:xfrm>
          <a:prstGeom prst="rect">
            <a:avLst/>
          </a:prstGeom>
        </p:spPr>
        <p:txBody>
          <a:bodyPr vert="horz" wrap="square" lIns="0" tIns="16933" rIns="0" bIns="0" rtlCol="0">
            <a:spAutoFit/>
          </a:bodyPr>
          <a:lstStyle/>
          <a:p>
            <a:pPr marL="16933">
              <a:spcBef>
                <a:spcPts val="133"/>
              </a:spcBef>
            </a:pPr>
            <a:r>
              <a:rPr sz="1200" spc="33" dirty="0">
                <a:solidFill>
                  <a:srgbClr val="C00000"/>
                </a:solidFill>
                <a:latin typeface="Trebuchet MS"/>
                <a:cs typeface="Trebuchet MS"/>
              </a:rPr>
              <a:t>Operational</a:t>
            </a:r>
            <a:r>
              <a:rPr sz="1200" spc="-87" dirty="0">
                <a:solidFill>
                  <a:srgbClr val="C00000"/>
                </a:solidFill>
                <a:latin typeface="Trebuchet MS"/>
                <a:cs typeface="Trebuchet MS"/>
              </a:rPr>
              <a:t> </a:t>
            </a:r>
            <a:r>
              <a:rPr sz="1200" spc="40" dirty="0">
                <a:solidFill>
                  <a:srgbClr val="C00000"/>
                </a:solidFill>
                <a:latin typeface="Trebuchet MS"/>
                <a:cs typeface="Trebuchet MS"/>
              </a:rPr>
              <a:t>Expenditure</a:t>
            </a:r>
            <a:r>
              <a:rPr sz="1200" spc="-73" dirty="0">
                <a:solidFill>
                  <a:srgbClr val="C00000"/>
                </a:solidFill>
                <a:latin typeface="Trebuchet MS"/>
                <a:cs typeface="Trebuchet MS"/>
              </a:rPr>
              <a:t> </a:t>
            </a:r>
            <a:r>
              <a:rPr sz="1200" spc="47" dirty="0">
                <a:solidFill>
                  <a:srgbClr val="C00000"/>
                </a:solidFill>
                <a:latin typeface="Trebuchet MS"/>
                <a:cs typeface="Trebuchet MS"/>
              </a:rPr>
              <a:t>(OpEx)</a:t>
            </a:r>
            <a:endParaRPr sz="1200">
              <a:latin typeface="Trebuchet MS"/>
              <a:cs typeface="Trebuchet MS"/>
            </a:endParaRPr>
          </a:p>
        </p:txBody>
      </p:sp>
      <p:sp>
        <p:nvSpPr>
          <p:cNvPr id="18" name="object 18"/>
          <p:cNvSpPr txBox="1"/>
          <p:nvPr/>
        </p:nvSpPr>
        <p:spPr>
          <a:xfrm>
            <a:off x="6303433" y="1880954"/>
            <a:ext cx="2153920" cy="201764"/>
          </a:xfrm>
          <a:prstGeom prst="rect">
            <a:avLst/>
          </a:prstGeom>
        </p:spPr>
        <p:txBody>
          <a:bodyPr vert="horz" wrap="square" lIns="0" tIns="16933" rIns="0" bIns="0" rtlCol="0">
            <a:spAutoFit/>
          </a:bodyPr>
          <a:lstStyle/>
          <a:p>
            <a:pPr marL="524920" indent="-507987">
              <a:spcBef>
                <a:spcPts val="133"/>
              </a:spcBef>
              <a:buFont typeface="Segoe UI Symbol"/>
              <a:buChar char="⮚"/>
              <a:tabLst>
                <a:tab pos="524074" algn="l"/>
                <a:tab pos="524920" algn="l"/>
              </a:tabLst>
            </a:pPr>
            <a:r>
              <a:rPr sz="1200" spc="67" dirty="0">
                <a:solidFill>
                  <a:srgbClr val="006FC0"/>
                </a:solidFill>
                <a:latin typeface="Trebuchet MS"/>
                <a:cs typeface="Trebuchet MS"/>
              </a:rPr>
              <a:t>Pay-as-you-go</a:t>
            </a:r>
            <a:r>
              <a:rPr sz="1200" spc="-93" dirty="0">
                <a:solidFill>
                  <a:srgbClr val="006FC0"/>
                </a:solidFill>
                <a:latin typeface="Trebuchet MS"/>
                <a:cs typeface="Trebuchet MS"/>
              </a:rPr>
              <a:t> </a:t>
            </a:r>
            <a:r>
              <a:rPr sz="1200" spc="33" dirty="0">
                <a:solidFill>
                  <a:srgbClr val="006FC0"/>
                </a:solidFill>
                <a:latin typeface="Trebuchet MS"/>
                <a:cs typeface="Trebuchet MS"/>
              </a:rPr>
              <a:t>pricing</a:t>
            </a:r>
            <a:endParaRPr sz="1200">
              <a:latin typeface="Trebuchet MS"/>
              <a:cs typeface="Trebuchet MS"/>
            </a:endParaRPr>
          </a:p>
        </p:txBody>
      </p:sp>
      <p:sp>
        <p:nvSpPr>
          <p:cNvPr id="19" name="object 19"/>
          <p:cNvSpPr txBox="1"/>
          <p:nvPr/>
        </p:nvSpPr>
        <p:spPr>
          <a:xfrm>
            <a:off x="6303433" y="2439755"/>
            <a:ext cx="5118947" cy="201764"/>
          </a:xfrm>
          <a:prstGeom prst="rect">
            <a:avLst/>
          </a:prstGeom>
        </p:spPr>
        <p:txBody>
          <a:bodyPr vert="horz" wrap="square" lIns="0" tIns="16933" rIns="0" bIns="0" rtlCol="0">
            <a:spAutoFit/>
          </a:bodyPr>
          <a:lstStyle/>
          <a:p>
            <a:pPr marL="524920" indent="-507987">
              <a:spcBef>
                <a:spcPts val="133"/>
              </a:spcBef>
              <a:buFont typeface="Segoe UI Symbol"/>
              <a:buChar char="⮚"/>
              <a:tabLst>
                <a:tab pos="524074" algn="l"/>
                <a:tab pos="524920" algn="l"/>
              </a:tabLst>
            </a:pPr>
            <a:r>
              <a:rPr sz="1200" spc="27" dirty="0">
                <a:solidFill>
                  <a:srgbClr val="006FC0"/>
                </a:solidFill>
                <a:latin typeface="Trebuchet MS"/>
                <a:cs typeface="Trebuchet MS"/>
              </a:rPr>
              <a:t>There</a:t>
            </a:r>
            <a:r>
              <a:rPr sz="1200" spc="-40" dirty="0">
                <a:solidFill>
                  <a:srgbClr val="006FC0"/>
                </a:solidFill>
                <a:latin typeface="Trebuchet MS"/>
                <a:cs typeface="Trebuchet MS"/>
              </a:rPr>
              <a:t> </a:t>
            </a:r>
            <a:r>
              <a:rPr sz="1200" spc="20" dirty="0">
                <a:solidFill>
                  <a:srgbClr val="006FC0"/>
                </a:solidFill>
                <a:latin typeface="Trebuchet MS"/>
                <a:cs typeface="Trebuchet MS"/>
              </a:rPr>
              <a:t>is</a:t>
            </a:r>
            <a:r>
              <a:rPr sz="1200" spc="-47" dirty="0">
                <a:solidFill>
                  <a:srgbClr val="006FC0"/>
                </a:solidFill>
                <a:latin typeface="Trebuchet MS"/>
                <a:cs typeface="Trebuchet MS"/>
              </a:rPr>
              <a:t> </a:t>
            </a:r>
            <a:r>
              <a:rPr sz="1200" spc="80" dirty="0">
                <a:solidFill>
                  <a:srgbClr val="006FC0"/>
                </a:solidFill>
                <a:latin typeface="Trebuchet MS"/>
                <a:cs typeface="Trebuchet MS"/>
              </a:rPr>
              <a:t>no</a:t>
            </a:r>
            <a:r>
              <a:rPr sz="1200" spc="-47" dirty="0">
                <a:solidFill>
                  <a:srgbClr val="006FC0"/>
                </a:solidFill>
                <a:latin typeface="Trebuchet MS"/>
                <a:cs typeface="Trebuchet MS"/>
              </a:rPr>
              <a:t> </a:t>
            </a:r>
            <a:r>
              <a:rPr sz="1200" spc="40" dirty="0">
                <a:solidFill>
                  <a:srgbClr val="006FC0"/>
                </a:solidFill>
                <a:latin typeface="Trebuchet MS"/>
                <a:cs typeface="Trebuchet MS"/>
              </a:rPr>
              <a:t>up-front</a:t>
            </a:r>
            <a:r>
              <a:rPr sz="1200" spc="-53" dirty="0">
                <a:solidFill>
                  <a:srgbClr val="006FC0"/>
                </a:solidFill>
                <a:latin typeface="Trebuchet MS"/>
                <a:cs typeface="Trebuchet MS"/>
              </a:rPr>
              <a:t> </a:t>
            </a:r>
            <a:r>
              <a:rPr sz="1200" spc="13" dirty="0">
                <a:solidFill>
                  <a:srgbClr val="006FC0"/>
                </a:solidFill>
                <a:latin typeface="Trebuchet MS"/>
                <a:cs typeface="Trebuchet MS"/>
              </a:rPr>
              <a:t>cost,</a:t>
            </a:r>
            <a:r>
              <a:rPr sz="1200" spc="-33" dirty="0">
                <a:solidFill>
                  <a:srgbClr val="006FC0"/>
                </a:solidFill>
                <a:latin typeface="Trebuchet MS"/>
                <a:cs typeface="Trebuchet MS"/>
              </a:rPr>
              <a:t> </a:t>
            </a:r>
            <a:r>
              <a:rPr sz="1200" spc="67" dirty="0">
                <a:solidFill>
                  <a:srgbClr val="006FC0"/>
                </a:solidFill>
                <a:latin typeface="Trebuchet MS"/>
                <a:cs typeface="Trebuchet MS"/>
              </a:rPr>
              <a:t>as</a:t>
            </a:r>
            <a:r>
              <a:rPr sz="1200" spc="-47" dirty="0">
                <a:solidFill>
                  <a:srgbClr val="006FC0"/>
                </a:solidFill>
                <a:latin typeface="Trebuchet MS"/>
                <a:cs typeface="Trebuchet MS"/>
              </a:rPr>
              <a:t> </a:t>
            </a:r>
            <a:r>
              <a:rPr sz="1200" spc="67" dirty="0">
                <a:solidFill>
                  <a:srgbClr val="006FC0"/>
                </a:solidFill>
                <a:latin typeface="Trebuchet MS"/>
                <a:cs typeface="Trebuchet MS"/>
              </a:rPr>
              <a:t>you</a:t>
            </a:r>
            <a:r>
              <a:rPr sz="1200" spc="-33" dirty="0">
                <a:solidFill>
                  <a:srgbClr val="006FC0"/>
                </a:solidFill>
                <a:latin typeface="Trebuchet MS"/>
                <a:cs typeface="Trebuchet MS"/>
              </a:rPr>
              <a:t> </a:t>
            </a:r>
            <a:r>
              <a:rPr sz="1200" spc="53" dirty="0">
                <a:solidFill>
                  <a:srgbClr val="006FC0"/>
                </a:solidFill>
                <a:latin typeface="Trebuchet MS"/>
                <a:cs typeface="Trebuchet MS"/>
              </a:rPr>
              <a:t>pay</a:t>
            </a:r>
            <a:r>
              <a:rPr sz="1200" spc="-53" dirty="0">
                <a:solidFill>
                  <a:srgbClr val="006FC0"/>
                </a:solidFill>
                <a:latin typeface="Trebuchet MS"/>
                <a:cs typeface="Trebuchet MS"/>
              </a:rPr>
              <a:t> </a:t>
            </a:r>
            <a:r>
              <a:rPr sz="1200" spc="27" dirty="0">
                <a:solidFill>
                  <a:srgbClr val="006FC0"/>
                </a:solidFill>
                <a:latin typeface="Trebuchet MS"/>
                <a:cs typeface="Trebuchet MS"/>
              </a:rPr>
              <a:t>for</a:t>
            </a:r>
            <a:r>
              <a:rPr sz="1200" spc="-33" dirty="0">
                <a:solidFill>
                  <a:srgbClr val="006FC0"/>
                </a:solidFill>
                <a:latin typeface="Trebuchet MS"/>
                <a:cs typeface="Trebuchet MS"/>
              </a:rPr>
              <a:t> </a:t>
            </a:r>
            <a:r>
              <a:rPr sz="1200" spc="40" dirty="0">
                <a:solidFill>
                  <a:srgbClr val="006FC0"/>
                </a:solidFill>
                <a:latin typeface="Trebuchet MS"/>
                <a:cs typeface="Trebuchet MS"/>
              </a:rPr>
              <a:t>a</a:t>
            </a:r>
            <a:r>
              <a:rPr sz="1200" spc="-67" dirty="0">
                <a:solidFill>
                  <a:srgbClr val="006FC0"/>
                </a:solidFill>
                <a:latin typeface="Trebuchet MS"/>
                <a:cs typeface="Trebuchet MS"/>
              </a:rPr>
              <a:t> </a:t>
            </a:r>
            <a:r>
              <a:rPr sz="1200" spc="20" dirty="0">
                <a:solidFill>
                  <a:srgbClr val="006FC0"/>
                </a:solidFill>
                <a:latin typeface="Trebuchet MS"/>
                <a:cs typeface="Trebuchet MS"/>
              </a:rPr>
              <a:t>service</a:t>
            </a:r>
            <a:r>
              <a:rPr sz="1200" spc="-33" dirty="0">
                <a:solidFill>
                  <a:srgbClr val="006FC0"/>
                </a:solidFill>
                <a:latin typeface="Trebuchet MS"/>
                <a:cs typeface="Trebuchet MS"/>
              </a:rPr>
              <a:t> </a:t>
            </a:r>
            <a:r>
              <a:rPr sz="1200" spc="33" dirty="0">
                <a:solidFill>
                  <a:srgbClr val="006FC0"/>
                </a:solidFill>
                <a:latin typeface="Trebuchet MS"/>
                <a:cs typeface="Trebuchet MS"/>
              </a:rPr>
              <a:t>or</a:t>
            </a:r>
            <a:r>
              <a:rPr sz="1200" spc="-40" dirty="0">
                <a:solidFill>
                  <a:srgbClr val="006FC0"/>
                </a:solidFill>
                <a:latin typeface="Trebuchet MS"/>
                <a:cs typeface="Trebuchet MS"/>
              </a:rPr>
              <a:t> </a:t>
            </a:r>
            <a:r>
              <a:rPr sz="1200" spc="47" dirty="0">
                <a:solidFill>
                  <a:srgbClr val="006FC0"/>
                </a:solidFill>
                <a:latin typeface="Trebuchet MS"/>
                <a:cs typeface="Trebuchet MS"/>
              </a:rPr>
              <a:t>product</a:t>
            </a:r>
            <a:r>
              <a:rPr sz="1200" spc="-47" dirty="0">
                <a:solidFill>
                  <a:srgbClr val="006FC0"/>
                </a:solidFill>
                <a:latin typeface="Trebuchet MS"/>
                <a:cs typeface="Trebuchet MS"/>
              </a:rPr>
              <a:t> </a:t>
            </a:r>
            <a:r>
              <a:rPr sz="1200" spc="67" dirty="0">
                <a:solidFill>
                  <a:srgbClr val="006FC0"/>
                </a:solidFill>
                <a:latin typeface="Trebuchet MS"/>
                <a:cs typeface="Trebuchet MS"/>
              </a:rPr>
              <a:t>as</a:t>
            </a:r>
            <a:endParaRPr sz="1200">
              <a:latin typeface="Trebuchet MS"/>
              <a:cs typeface="Trebuchet MS"/>
            </a:endParaRPr>
          </a:p>
        </p:txBody>
      </p:sp>
      <p:sp>
        <p:nvSpPr>
          <p:cNvPr id="20" name="object 20"/>
          <p:cNvSpPr txBox="1"/>
          <p:nvPr/>
        </p:nvSpPr>
        <p:spPr>
          <a:xfrm>
            <a:off x="6811434" y="2896955"/>
            <a:ext cx="773853" cy="201764"/>
          </a:xfrm>
          <a:prstGeom prst="rect">
            <a:avLst/>
          </a:prstGeom>
        </p:spPr>
        <p:txBody>
          <a:bodyPr vert="horz" wrap="square" lIns="0" tIns="16933" rIns="0" bIns="0" rtlCol="0">
            <a:spAutoFit/>
          </a:bodyPr>
          <a:lstStyle/>
          <a:p>
            <a:pPr marL="16933">
              <a:spcBef>
                <a:spcPts val="133"/>
              </a:spcBef>
            </a:pPr>
            <a:r>
              <a:rPr sz="1200" spc="67" dirty="0">
                <a:solidFill>
                  <a:srgbClr val="006FC0"/>
                </a:solidFill>
                <a:latin typeface="Trebuchet MS"/>
                <a:cs typeface="Trebuchet MS"/>
              </a:rPr>
              <a:t>you</a:t>
            </a:r>
            <a:r>
              <a:rPr sz="1200" spc="-87" dirty="0">
                <a:solidFill>
                  <a:srgbClr val="006FC0"/>
                </a:solidFill>
                <a:latin typeface="Trebuchet MS"/>
                <a:cs typeface="Trebuchet MS"/>
              </a:rPr>
              <a:t> </a:t>
            </a:r>
            <a:r>
              <a:rPr sz="1200" spc="60" dirty="0">
                <a:solidFill>
                  <a:srgbClr val="006FC0"/>
                </a:solidFill>
                <a:latin typeface="Trebuchet MS"/>
                <a:cs typeface="Trebuchet MS"/>
              </a:rPr>
              <a:t>use</a:t>
            </a:r>
            <a:r>
              <a:rPr sz="1200" spc="-80" dirty="0">
                <a:solidFill>
                  <a:srgbClr val="006FC0"/>
                </a:solidFill>
                <a:latin typeface="Trebuchet MS"/>
                <a:cs typeface="Trebuchet MS"/>
              </a:rPr>
              <a:t> </a:t>
            </a:r>
            <a:r>
              <a:rPr sz="1200" spc="-67" dirty="0">
                <a:solidFill>
                  <a:srgbClr val="006FC0"/>
                </a:solidFill>
                <a:latin typeface="Trebuchet MS"/>
                <a:cs typeface="Trebuchet MS"/>
              </a:rPr>
              <a:t>it.</a:t>
            </a:r>
            <a:endParaRPr sz="1200">
              <a:latin typeface="Trebuchet MS"/>
              <a:cs typeface="Trebuchet MS"/>
            </a:endParaRPr>
          </a:p>
        </p:txBody>
      </p:sp>
      <p:sp>
        <p:nvSpPr>
          <p:cNvPr id="21" name="object 21"/>
          <p:cNvSpPr txBox="1"/>
          <p:nvPr/>
        </p:nvSpPr>
        <p:spPr>
          <a:xfrm>
            <a:off x="6303433" y="3456094"/>
            <a:ext cx="4775200" cy="201764"/>
          </a:xfrm>
          <a:prstGeom prst="rect">
            <a:avLst/>
          </a:prstGeom>
        </p:spPr>
        <p:txBody>
          <a:bodyPr vert="horz" wrap="square" lIns="0" tIns="16933" rIns="0" bIns="0" rtlCol="0">
            <a:spAutoFit/>
          </a:bodyPr>
          <a:lstStyle/>
          <a:p>
            <a:pPr marL="524920" indent="-507987">
              <a:spcBef>
                <a:spcPts val="133"/>
              </a:spcBef>
              <a:buFont typeface="Segoe UI Symbol"/>
              <a:buChar char="⮚"/>
              <a:tabLst>
                <a:tab pos="524074" algn="l"/>
                <a:tab pos="524920" algn="l"/>
              </a:tabLst>
            </a:pPr>
            <a:r>
              <a:rPr sz="1200" spc="33" dirty="0">
                <a:solidFill>
                  <a:srgbClr val="006FC0"/>
                </a:solidFill>
                <a:latin typeface="Trebuchet MS"/>
                <a:cs typeface="Trebuchet MS"/>
              </a:rPr>
              <a:t>Pros:</a:t>
            </a:r>
            <a:r>
              <a:rPr sz="1200" spc="-47" dirty="0">
                <a:solidFill>
                  <a:srgbClr val="006FC0"/>
                </a:solidFill>
                <a:latin typeface="Trebuchet MS"/>
                <a:cs typeface="Trebuchet MS"/>
              </a:rPr>
              <a:t> </a:t>
            </a:r>
            <a:r>
              <a:rPr sz="1200" spc="80" dirty="0">
                <a:solidFill>
                  <a:srgbClr val="006FC0"/>
                </a:solidFill>
                <a:latin typeface="Trebuchet MS"/>
                <a:cs typeface="Trebuchet MS"/>
              </a:rPr>
              <a:t>Demand</a:t>
            </a:r>
            <a:r>
              <a:rPr sz="1200" spc="-60" dirty="0">
                <a:solidFill>
                  <a:srgbClr val="006FC0"/>
                </a:solidFill>
                <a:latin typeface="Trebuchet MS"/>
                <a:cs typeface="Trebuchet MS"/>
              </a:rPr>
              <a:t> </a:t>
            </a:r>
            <a:r>
              <a:rPr sz="1200" spc="67" dirty="0">
                <a:solidFill>
                  <a:srgbClr val="006FC0"/>
                </a:solidFill>
                <a:latin typeface="Trebuchet MS"/>
                <a:cs typeface="Trebuchet MS"/>
              </a:rPr>
              <a:t>and</a:t>
            </a:r>
            <a:r>
              <a:rPr sz="1200" spc="-73" dirty="0">
                <a:solidFill>
                  <a:srgbClr val="006FC0"/>
                </a:solidFill>
                <a:latin typeface="Trebuchet MS"/>
                <a:cs typeface="Trebuchet MS"/>
              </a:rPr>
              <a:t> </a:t>
            </a:r>
            <a:r>
              <a:rPr sz="1200" spc="53" dirty="0">
                <a:solidFill>
                  <a:srgbClr val="006FC0"/>
                </a:solidFill>
                <a:latin typeface="Trebuchet MS"/>
                <a:cs typeface="Trebuchet MS"/>
              </a:rPr>
              <a:t>growth</a:t>
            </a:r>
            <a:r>
              <a:rPr sz="1200" spc="-47" dirty="0">
                <a:solidFill>
                  <a:srgbClr val="006FC0"/>
                </a:solidFill>
                <a:latin typeface="Trebuchet MS"/>
                <a:cs typeface="Trebuchet MS"/>
              </a:rPr>
              <a:t> </a:t>
            </a:r>
            <a:r>
              <a:rPr sz="1200" spc="67" dirty="0">
                <a:solidFill>
                  <a:srgbClr val="006FC0"/>
                </a:solidFill>
                <a:latin typeface="Trebuchet MS"/>
                <a:cs typeface="Trebuchet MS"/>
              </a:rPr>
              <a:t>may</a:t>
            </a:r>
            <a:r>
              <a:rPr sz="1200" spc="-53" dirty="0">
                <a:solidFill>
                  <a:srgbClr val="006FC0"/>
                </a:solidFill>
                <a:latin typeface="Trebuchet MS"/>
                <a:cs typeface="Trebuchet MS"/>
              </a:rPr>
              <a:t> </a:t>
            </a:r>
            <a:r>
              <a:rPr sz="1200" spc="53" dirty="0">
                <a:solidFill>
                  <a:srgbClr val="006FC0"/>
                </a:solidFill>
                <a:latin typeface="Trebuchet MS"/>
                <a:cs typeface="Trebuchet MS"/>
              </a:rPr>
              <a:t>be</a:t>
            </a:r>
            <a:r>
              <a:rPr sz="1200" spc="-60" dirty="0">
                <a:solidFill>
                  <a:srgbClr val="006FC0"/>
                </a:solidFill>
                <a:latin typeface="Trebuchet MS"/>
                <a:cs typeface="Trebuchet MS"/>
              </a:rPr>
              <a:t> </a:t>
            </a:r>
            <a:r>
              <a:rPr sz="1200" spc="40" dirty="0">
                <a:solidFill>
                  <a:srgbClr val="006FC0"/>
                </a:solidFill>
                <a:latin typeface="Trebuchet MS"/>
                <a:cs typeface="Trebuchet MS"/>
              </a:rPr>
              <a:t>unexpected</a:t>
            </a:r>
            <a:r>
              <a:rPr sz="1200" spc="-40" dirty="0">
                <a:solidFill>
                  <a:srgbClr val="006FC0"/>
                </a:solidFill>
                <a:latin typeface="Trebuchet MS"/>
                <a:cs typeface="Trebuchet MS"/>
              </a:rPr>
              <a:t> </a:t>
            </a:r>
            <a:r>
              <a:rPr sz="1200" spc="67" dirty="0">
                <a:solidFill>
                  <a:srgbClr val="006FC0"/>
                </a:solidFill>
                <a:latin typeface="Trebuchet MS"/>
                <a:cs typeface="Trebuchet MS"/>
              </a:rPr>
              <a:t>and</a:t>
            </a:r>
            <a:r>
              <a:rPr sz="1200" spc="-73" dirty="0">
                <a:solidFill>
                  <a:srgbClr val="006FC0"/>
                </a:solidFill>
                <a:latin typeface="Trebuchet MS"/>
                <a:cs typeface="Trebuchet MS"/>
              </a:rPr>
              <a:t> </a:t>
            </a:r>
            <a:r>
              <a:rPr sz="1200" spc="33" dirty="0">
                <a:solidFill>
                  <a:srgbClr val="006FC0"/>
                </a:solidFill>
                <a:latin typeface="Trebuchet MS"/>
                <a:cs typeface="Trebuchet MS"/>
              </a:rPr>
              <a:t>exceed</a:t>
            </a:r>
            <a:endParaRPr sz="1200">
              <a:latin typeface="Trebuchet MS"/>
              <a:cs typeface="Trebuchet MS"/>
            </a:endParaRPr>
          </a:p>
        </p:txBody>
      </p:sp>
      <p:sp>
        <p:nvSpPr>
          <p:cNvPr id="22" name="object 22"/>
          <p:cNvSpPr txBox="1"/>
          <p:nvPr/>
        </p:nvSpPr>
        <p:spPr>
          <a:xfrm>
            <a:off x="6811434" y="3913294"/>
            <a:ext cx="2343573" cy="201764"/>
          </a:xfrm>
          <a:prstGeom prst="rect">
            <a:avLst/>
          </a:prstGeom>
        </p:spPr>
        <p:txBody>
          <a:bodyPr vert="horz" wrap="square" lIns="0" tIns="16933" rIns="0" bIns="0" rtlCol="0">
            <a:spAutoFit/>
          </a:bodyPr>
          <a:lstStyle/>
          <a:p>
            <a:pPr marL="16933">
              <a:spcBef>
                <a:spcPts val="133"/>
              </a:spcBef>
            </a:pPr>
            <a:r>
              <a:rPr sz="1200" spc="13" dirty="0">
                <a:solidFill>
                  <a:srgbClr val="006FC0"/>
                </a:solidFill>
                <a:latin typeface="Trebuchet MS"/>
                <a:cs typeface="Trebuchet MS"/>
              </a:rPr>
              <a:t>estimates,</a:t>
            </a:r>
            <a:r>
              <a:rPr sz="1200" spc="-40" dirty="0">
                <a:solidFill>
                  <a:srgbClr val="006FC0"/>
                </a:solidFill>
                <a:latin typeface="Trebuchet MS"/>
                <a:cs typeface="Trebuchet MS"/>
              </a:rPr>
              <a:t> </a:t>
            </a:r>
            <a:r>
              <a:rPr sz="1200" spc="73" dirty="0">
                <a:solidFill>
                  <a:srgbClr val="006FC0"/>
                </a:solidFill>
                <a:latin typeface="Trebuchet MS"/>
                <a:cs typeface="Trebuchet MS"/>
              </a:rPr>
              <a:t>posing</a:t>
            </a:r>
            <a:r>
              <a:rPr sz="1200" spc="-67" dirty="0">
                <a:solidFill>
                  <a:srgbClr val="006FC0"/>
                </a:solidFill>
                <a:latin typeface="Trebuchet MS"/>
                <a:cs typeface="Trebuchet MS"/>
              </a:rPr>
              <a:t> </a:t>
            </a:r>
            <a:r>
              <a:rPr sz="1200" spc="40" dirty="0">
                <a:solidFill>
                  <a:srgbClr val="006FC0"/>
                </a:solidFill>
                <a:latin typeface="Trebuchet MS"/>
                <a:cs typeface="Trebuchet MS"/>
              </a:rPr>
              <a:t>a</a:t>
            </a:r>
            <a:r>
              <a:rPr sz="1200" spc="-80" dirty="0">
                <a:solidFill>
                  <a:srgbClr val="006FC0"/>
                </a:solidFill>
                <a:latin typeface="Trebuchet MS"/>
                <a:cs typeface="Trebuchet MS"/>
              </a:rPr>
              <a:t> </a:t>
            </a:r>
            <a:r>
              <a:rPr sz="1200" spc="40" dirty="0">
                <a:solidFill>
                  <a:srgbClr val="006FC0"/>
                </a:solidFill>
                <a:latin typeface="Trebuchet MS"/>
                <a:cs typeface="Trebuchet MS"/>
              </a:rPr>
              <a:t>capex</a:t>
            </a:r>
            <a:r>
              <a:rPr sz="1200" spc="-60" dirty="0">
                <a:solidFill>
                  <a:srgbClr val="006FC0"/>
                </a:solidFill>
                <a:latin typeface="Trebuchet MS"/>
                <a:cs typeface="Trebuchet MS"/>
              </a:rPr>
              <a:t> </a:t>
            </a:r>
            <a:r>
              <a:rPr sz="1200" spc="13" dirty="0">
                <a:solidFill>
                  <a:srgbClr val="006FC0"/>
                </a:solidFill>
                <a:latin typeface="Trebuchet MS"/>
                <a:cs typeface="Trebuchet MS"/>
              </a:rPr>
              <a:t>issue.</a:t>
            </a:r>
            <a:endParaRPr sz="1200">
              <a:latin typeface="Trebuchet MS"/>
              <a:cs typeface="Trebuchet MS"/>
            </a:endParaRPr>
          </a:p>
        </p:txBody>
      </p:sp>
      <p:sp>
        <p:nvSpPr>
          <p:cNvPr id="23" name="object 23"/>
          <p:cNvSpPr txBox="1"/>
          <p:nvPr/>
        </p:nvSpPr>
        <p:spPr>
          <a:xfrm>
            <a:off x="6303433" y="4471687"/>
            <a:ext cx="2309707" cy="201764"/>
          </a:xfrm>
          <a:prstGeom prst="rect">
            <a:avLst/>
          </a:prstGeom>
        </p:spPr>
        <p:txBody>
          <a:bodyPr vert="horz" wrap="square" lIns="0" tIns="16933" rIns="0" bIns="0" rtlCol="0">
            <a:spAutoFit/>
          </a:bodyPr>
          <a:lstStyle/>
          <a:p>
            <a:pPr marL="524920" indent="-507987">
              <a:spcBef>
                <a:spcPts val="133"/>
              </a:spcBef>
              <a:buFont typeface="Segoe UI Symbol"/>
              <a:buChar char="⮚"/>
              <a:tabLst>
                <a:tab pos="524074" algn="l"/>
                <a:tab pos="524920" algn="l"/>
              </a:tabLst>
            </a:pPr>
            <a:r>
              <a:rPr sz="1200" spc="87" dirty="0">
                <a:solidFill>
                  <a:srgbClr val="006FC0"/>
                </a:solidFill>
                <a:latin typeface="Trebuchet MS"/>
                <a:cs typeface="Trebuchet MS"/>
              </a:rPr>
              <a:t>Ex</a:t>
            </a:r>
            <a:r>
              <a:rPr sz="1200" spc="33" dirty="0">
                <a:solidFill>
                  <a:srgbClr val="006FC0"/>
                </a:solidFill>
                <a:latin typeface="Trebuchet MS"/>
                <a:cs typeface="Trebuchet MS"/>
              </a:rPr>
              <a:t>a</a:t>
            </a:r>
            <a:r>
              <a:rPr sz="1200" spc="113" dirty="0">
                <a:solidFill>
                  <a:srgbClr val="006FC0"/>
                </a:solidFill>
                <a:latin typeface="Trebuchet MS"/>
                <a:cs typeface="Trebuchet MS"/>
              </a:rPr>
              <a:t>m</a:t>
            </a:r>
            <a:r>
              <a:rPr sz="1200" spc="67" dirty="0">
                <a:solidFill>
                  <a:srgbClr val="006FC0"/>
                </a:solidFill>
                <a:latin typeface="Trebuchet MS"/>
                <a:cs typeface="Trebuchet MS"/>
              </a:rPr>
              <a:t>p</a:t>
            </a:r>
            <a:r>
              <a:rPr sz="1200" spc="-60" dirty="0">
                <a:solidFill>
                  <a:srgbClr val="006FC0"/>
                </a:solidFill>
                <a:latin typeface="Trebuchet MS"/>
                <a:cs typeface="Trebuchet MS"/>
              </a:rPr>
              <a:t>l</a:t>
            </a:r>
            <a:r>
              <a:rPr sz="1200" spc="7" dirty="0">
                <a:solidFill>
                  <a:srgbClr val="006FC0"/>
                </a:solidFill>
                <a:latin typeface="Trebuchet MS"/>
                <a:cs typeface="Trebuchet MS"/>
              </a:rPr>
              <a:t>e</a:t>
            </a:r>
            <a:r>
              <a:rPr sz="1200" spc="-133" dirty="0">
                <a:solidFill>
                  <a:srgbClr val="006FC0"/>
                </a:solidFill>
                <a:latin typeface="Trebuchet MS"/>
                <a:cs typeface="Trebuchet MS"/>
              </a:rPr>
              <a:t>:</a:t>
            </a:r>
            <a:r>
              <a:rPr sz="1200" spc="-53" dirty="0">
                <a:solidFill>
                  <a:srgbClr val="006FC0"/>
                </a:solidFill>
                <a:latin typeface="Trebuchet MS"/>
                <a:cs typeface="Trebuchet MS"/>
              </a:rPr>
              <a:t> </a:t>
            </a:r>
            <a:r>
              <a:rPr sz="1200" spc="107" dirty="0">
                <a:solidFill>
                  <a:srgbClr val="006FC0"/>
                </a:solidFill>
                <a:latin typeface="Trebuchet MS"/>
                <a:cs typeface="Trebuchet MS"/>
              </a:rPr>
              <a:t>C</a:t>
            </a:r>
            <a:r>
              <a:rPr sz="1200" spc="-60" dirty="0">
                <a:solidFill>
                  <a:srgbClr val="006FC0"/>
                </a:solidFill>
                <a:latin typeface="Trebuchet MS"/>
                <a:cs typeface="Trebuchet MS"/>
              </a:rPr>
              <a:t>l</a:t>
            </a:r>
            <a:r>
              <a:rPr sz="1200" spc="87" dirty="0">
                <a:solidFill>
                  <a:srgbClr val="006FC0"/>
                </a:solidFill>
                <a:latin typeface="Trebuchet MS"/>
                <a:cs typeface="Trebuchet MS"/>
              </a:rPr>
              <a:t>o</a:t>
            </a:r>
            <a:r>
              <a:rPr sz="1200" spc="80" dirty="0">
                <a:solidFill>
                  <a:srgbClr val="006FC0"/>
                </a:solidFill>
                <a:latin typeface="Trebuchet MS"/>
                <a:cs typeface="Trebuchet MS"/>
              </a:rPr>
              <a:t>ud</a:t>
            </a:r>
            <a:r>
              <a:rPr sz="1200" spc="-67" dirty="0">
                <a:solidFill>
                  <a:srgbClr val="006FC0"/>
                </a:solidFill>
                <a:latin typeface="Trebuchet MS"/>
                <a:cs typeface="Trebuchet MS"/>
              </a:rPr>
              <a:t> </a:t>
            </a:r>
            <a:r>
              <a:rPr sz="1200" spc="152" dirty="0">
                <a:solidFill>
                  <a:srgbClr val="006FC0"/>
                </a:solidFill>
                <a:latin typeface="Trebuchet MS"/>
                <a:cs typeface="Trebuchet MS"/>
              </a:rPr>
              <a:t>S</a:t>
            </a:r>
            <a:r>
              <a:rPr sz="1200" spc="7" dirty="0">
                <a:solidFill>
                  <a:srgbClr val="006FC0"/>
                </a:solidFill>
                <a:latin typeface="Trebuchet MS"/>
                <a:cs typeface="Trebuchet MS"/>
              </a:rPr>
              <a:t>e</a:t>
            </a:r>
            <a:r>
              <a:rPr sz="1200" spc="20" dirty="0">
                <a:solidFill>
                  <a:srgbClr val="006FC0"/>
                </a:solidFill>
                <a:latin typeface="Trebuchet MS"/>
                <a:cs typeface="Trebuchet MS"/>
              </a:rPr>
              <a:t>rv</a:t>
            </a:r>
            <a:r>
              <a:rPr sz="1200" spc="-47" dirty="0">
                <a:solidFill>
                  <a:srgbClr val="006FC0"/>
                </a:solidFill>
                <a:latin typeface="Trebuchet MS"/>
                <a:cs typeface="Trebuchet MS"/>
              </a:rPr>
              <a:t>i</a:t>
            </a:r>
            <a:r>
              <a:rPr sz="1200" spc="33" dirty="0">
                <a:solidFill>
                  <a:srgbClr val="006FC0"/>
                </a:solidFill>
                <a:latin typeface="Trebuchet MS"/>
                <a:cs typeface="Trebuchet MS"/>
              </a:rPr>
              <a:t>c</a:t>
            </a:r>
            <a:r>
              <a:rPr sz="1200" spc="20" dirty="0">
                <a:solidFill>
                  <a:srgbClr val="006FC0"/>
                </a:solidFill>
                <a:latin typeface="Trebuchet MS"/>
                <a:cs typeface="Trebuchet MS"/>
              </a:rPr>
              <a:t>e</a:t>
            </a:r>
            <a:r>
              <a:rPr sz="1200" spc="87" dirty="0">
                <a:solidFill>
                  <a:srgbClr val="006FC0"/>
                </a:solidFill>
                <a:latin typeface="Trebuchet MS"/>
                <a:cs typeface="Trebuchet MS"/>
              </a:rPr>
              <a:t>s</a:t>
            </a:r>
            <a:endParaRPr sz="1200">
              <a:latin typeface="Trebuchet MS"/>
              <a:cs typeface="Trebuchet MS"/>
            </a:endParaRPr>
          </a:p>
        </p:txBody>
      </p:sp>
      <p:sp>
        <p:nvSpPr>
          <p:cNvPr id="24" name="object 24"/>
          <p:cNvSpPr txBox="1"/>
          <p:nvPr/>
        </p:nvSpPr>
        <p:spPr>
          <a:xfrm>
            <a:off x="6303434" y="5031367"/>
            <a:ext cx="5080847" cy="201764"/>
          </a:xfrm>
          <a:prstGeom prst="rect">
            <a:avLst/>
          </a:prstGeom>
        </p:spPr>
        <p:txBody>
          <a:bodyPr vert="horz" wrap="square" lIns="0" tIns="16933" rIns="0" bIns="0" rtlCol="0">
            <a:spAutoFit/>
          </a:bodyPr>
          <a:lstStyle/>
          <a:p>
            <a:pPr marL="524920" indent="-507987">
              <a:spcBef>
                <a:spcPts val="133"/>
              </a:spcBef>
              <a:buFont typeface="Segoe UI Symbol"/>
              <a:buChar char="⮚"/>
              <a:tabLst>
                <a:tab pos="524074" algn="l"/>
                <a:tab pos="524920" algn="l"/>
              </a:tabLst>
            </a:pPr>
            <a:r>
              <a:rPr sz="1200" spc="47" dirty="0">
                <a:solidFill>
                  <a:srgbClr val="006FC0"/>
                </a:solidFill>
                <a:latin typeface="Trebuchet MS"/>
                <a:cs typeface="Trebuchet MS"/>
              </a:rPr>
              <a:t>Summary:</a:t>
            </a:r>
            <a:r>
              <a:rPr sz="1200" spc="-47" dirty="0">
                <a:solidFill>
                  <a:srgbClr val="006FC0"/>
                </a:solidFill>
                <a:latin typeface="Trebuchet MS"/>
                <a:cs typeface="Trebuchet MS"/>
              </a:rPr>
              <a:t> </a:t>
            </a:r>
            <a:r>
              <a:rPr sz="1200" spc="100" dirty="0">
                <a:solidFill>
                  <a:srgbClr val="006FC0"/>
                </a:solidFill>
                <a:latin typeface="Trebuchet MS"/>
                <a:cs typeface="Trebuchet MS"/>
              </a:rPr>
              <a:t>OpEx</a:t>
            </a:r>
            <a:r>
              <a:rPr sz="1200" spc="-53" dirty="0">
                <a:solidFill>
                  <a:srgbClr val="006FC0"/>
                </a:solidFill>
                <a:latin typeface="Trebuchet MS"/>
                <a:cs typeface="Trebuchet MS"/>
              </a:rPr>
              <a:t> </a:t>
            </a:r>
            <a:r>
              <a:rPr sz="1200" spc="20" dirty="0">
                <a:solidFill>
                  <a:srgbClr val="006FC0"/>
                </a:solidFill>
                <a:latin typeface="Trebuchet MS"/>
                <a:cs typeface="Trebuchet MS"/>
              </a:rPr>
              <a:t>is</a:t>
            </a:r>
            <a:r>
              <a:rPr sz="1200" spc="-40" dirty="0">
                <a:solidFill>
                  <a:srgbClr val="006FC0"/>
                </a:solidFill>
                <a:latin typeface="Trebuchet MS"/>
                <a:cs typeface="Trebuchet MS"/>
              </a:rPr>
              <a:t> </a:t>
            </a:r>
            <a:r>
              <a:rPr sz="1200" spc="40" dirty="0">
                <a:solidFill>
                  <a:srgbClr val="006FC0"/>
                </a:solidFill>
                <a:latin typeface="Trebuchet MS"/>
                <a:cs typeface="Trebuchet MS"/>
              </a:rPr>
              <a:t>a</a:t>
            </a:r>
            <a:r>
              <a:rPr sz="1200" spc="-67" dirty="0">
                <a:solidFill>
                  <a:srgbClr val="006FC0"/>
                </a:solidFill>
                <a:latin typeface="Trebuchet MS"/>
                <a:cs typeface="Trebuchet MS"/>
              </a:rPr>
              <a:t> </a:t>
            </a:r>
            <a:r>
              <a:rPr sz="1200" spc="60" dirty="0">
                <a:solidFill>
                  <a:srgbClr val="006FC0"/>
                </a:solidFill>
                <a:latin typeface="Trebuchet MS"/>
                <a:cs typeface="Trebuchet MS"/>
              </a:rPr>
              <a:t>consumption-based</a:t>
            </a:r>
            <a:r>
              <a:rPr sz="1200" spc="-60" dirty="0">
                <a:solidFill>
                  <a:srgbClr val="006FC0"/>
                </a:solidFill>
                <a:latin typeface="Trebuchet MS"/>
                <a:cs typeface="Trebuchet MS"/>
              </a:rPr>
              <a:t> </a:t>
            </a:r>
            <a:r>
              <a:rPr sz="1200" spc="13" dirty="0">
                <a:solidFill>
                  <a:srgbClr val="006FC0"/>
                </a:solidFill>
                <a:latin typeface="Trebuchet MS"/>
                <a:cs typeface="Trebuchet MS"/>
              </a:rPr>
              <a:t>model,</a:t>
            </a:r>
            <a:r>
              <a:rPr sz="1200" spc="-53" dirty="0">
                <a:solidFill>
                  <a:srgbClr val="006FC0"/>
                </a:solidFill>
                <a:latin typeface="Trebuchet MS"/>
                <a:cs typeface="Trebuchet MS"/>
              </a:rPr>
              <a:t> </a:t>
            </a:r>
            <a:r>
              <a:rPr sz="1200" spc="87" dirty="0">
                <a:solidFill>
                  <a:srgbClr val="006FC0"/>
                </a:solidFill>
                <a:latin typeface="Trebuchet MS"/>
                <a:cs typeface="Trebuchet MS"/>
              </a:rPr>
              <a:t>so</a:t>
            </a:r>
            <a:r>
              <a:rPr sz="1200" spc="-40" dirty="0">
                <a:solidFill>
                  <a:srgbClr val="006FC0"/>
                </a:solidFill>
                <a:latin typeface="Trebuchet MS"/>
                <a:cs typeface="Trebuchet MS"/>
              </a:rPr>
              <a:t> </a:t>
            </a:r>
            <a:r>
              <a:rPr sz="1200" spc="67" dirty="0">
                <a:solidFill>
                  <a:srgbClr val="006FC0"/>
                </a:solidFill>
                <a:latin typeface="Trebuchet MS"/>
                <a:cs typeface="Trebuchet MS"/>
              </a:rPr>
              <a:t>company</a:t>
            </a:r>
            <a:r>
              <a:rPr sz="1200" spc="-60" dirty="0">
                <a:solidFill>
                  <a:srgbClr val="006FC0"/>
                </a:solidFill>
                <a:latin typeface="Trebuchet MS"/>
                <a:cs typeface="Trebuchet MS"/>
              </a:rPr>
              <a:t> </a:t>
            </a:r>
            <a:r>
              <a:rPr sz="1200" spc="20" dirty="0">
                <a:solidFill>
                  <a:srgbClr val="006FC0"/>
                </a:solidFill>
                <a:latin typeface="Trebuchet MS"/>
                <a:cs typeface="Trebuchet MS"/>
              </a:rPr>
              <a:t>is</a:t>
            </a:r>
            <a:endParaRPr sz="1200">
              <a:latin typeface="Trebuchet MS"/>
              <a:cs typeface="Trebuchet MS"/>
            </a:endParaRPr>
          </a:p>
        </p:txBody>
      </p:sp>
      <p:sp>
        <p:nvSpPr>
          <p:cNvPr id="25" name="object 25"/>
          <p:cNvSpPr txBox="1"/>
          <p:nvPr/>
        </p:nvSpPr>
        <p:spPr>
          <a:xfrm>
            <a:off x="6811433" y="5488567"/>
            <a:ext cx="4607560" cy="201764"/>
          </a:xfrm>
          <a:prstGeom prst="rect">
            <a:avLst/>
          </a:prstGeom>
        </p:spPr>
        <p:txBody>
          <a:bodyPr vert="horz" wrap="square" lIns="0" tIns="16933" rIns="0" bIns="0" rtlCol="0">
            <a:spAutoFit/>
          </a:bodyPr>
          <a:lstStyle/>
          <a:p>
            <a:pPr marL="16933">
              <a:spcBef>
                <a:spcPts val="133"/>
              </a:spcBef>
            </a:pPr>
            <a:r>
              <a:rPr sz="1200" spc="33" dirty="0">
                <a:solidFill>
                  <a:srgbClr val="006FC0"/>
                </a:solidFill>
                <a:latin typeface="Trebuchet MS"/>
                <a:cs typeface="Trebuchet MS"/>
              </a:rPr>
              <a:t>only</a:t>
            </a:r>
            <a:r>
              <a:rPr sz="1200" spc="-47" dirty="0">
                <a:solidFill>
                  <a:srgbClr val="006FC0"/>
                </a:solidFill>
                <a:latin typeface="Trebuchet MS"/>
                <a:cs typeface="Trebuchet MS"/>
              </a:rPr>
              <a:t> </a:t>
            </a:r>
            <a:r>
              <a:rPr sz="1200" spc="33" dirty="0">
                <a:solidFill>
                  <a:srgbClr val="006FC0"/>
                </a:solidFill>
                <a:latin typeface="Trebuchet MS"/>
                <a:cs typeface="Trebuchet MS"/>
              </a:rPr>
              <a:t>responsible</a:t>
            </a:r>
            <a:r>
              <a:rPr sz="1200" spc="-33" dirty="0">
                <a:solidFill>
                  <a:srgbClr val="006FC0"/>
                </a:solidFill>
                <a:latin typeface="Trebuchet MS"/>
                <a:cs typeface="Trebuchet MS"/>
              </a:rPr>
              <a:t> </a:t>
            </a:r>
            <a:r>
              <a:rPr sz="1200" spc="27" dirty="0">
                <a:solidFill>
                  <a:srgbClr val="006FC0"/>
                </a:solidFill>
                <a:latin typeface="Trebuchet MS"/>
                <a:cs typeface="Trebuchet MS"/>
              </a:rPr>
              <a:t>for</a:t>
            </a:r>
            <a:r>
              <a:rPr sz="1200" spc="-33" dirty="0">
                <a:solidFill>
                  <a:srgbClr val="006FC0"/>
                </a:solidFill>
                <a:latin typeface="Trebuchet MS"/>
                <a:cs typeface="Trebuchet MS"/>
              </a:rPr>
              <a:t> </a:t>
            </a:r>
            <a:r>
              <a:rPr sz="1200" spc="27" dirty="0">
                <a:solidFill>
                  <a:srgbClr val="006FC0"/>
                </a:solidFill>
                <a:latin typeface="Trebuchet MS"/>
                <a:cs typeface="Trebuchet MS"/>
              </a:rPr>
              <a:t>the</a:t>
            </a:r>
            <a:r>
              <a:rPr sz="1200" spc="-47" dirty="0">
                <a:solidFill>
                  <a:srgbClr val="006FC0"/>
                </a:solidFill>
                <a:latin typeface="Trebuchet MS"/>
                <a:cs typeface="Trebuchet MS"/>
              </a:rPr>
              <a:t> </a:t>
            </a:r>
            <a:r>
              <a:rPr sz="1200" spc="47" dirty="0">
                <a:solidFill>
                  <a:srgbClr val="006FC0"/>
                </a:solidFill>
                <a:latin typeface="Trebuchet MS"/>
                <a:cs typeface="Trebuchet MS"/>
              </a:rPr>
              <a:t>cost</a:t>
            </a:r>
            <a:r>
              <a:rPr sz="1200" spc="-33" dirty="0">
                <a:solidFill>
                  <a:srgbClr val="006FC0"/>
                </a:solidFill>
                <a:latin typeface="Trebuchet MS"/>
                <a:cs typeface="Trebuchet MS"/>
              </a:rPr>
              <a:t> </a:t>
            </a:r>
            <a:r>
              <a:rPr sz="1200" spc="47" dirty="0">
                <a:solidFill>
                  <a:srgbClr val="006FC0"/>
                </a:solidFill>
                <a:latin typeface="Trebuchet MS"/>
                <a:cs typeface="Trebuchet MS"/>
              </a:rPr>
              <a:t>of</a:t>
            </a:r>
            <a:r>
              <a:rPr sz="1200" spc="-27" dirty="0">
                <a:solidFill>
                  <a:srgbClr val="006FC0"/>
                </a:solidFill>
                <a:latin typeface="Trebuchet MS"/>
                <a:cs typeface="Trebuchet MS"/>
              </a:rPr>
              <a:t> </a:t>
            </a:r>
            <a:r>
              <a:rPr sz="1200" spc="27" dirty="0">
                <a:solidFill>
                  <a:srgbClr val="006FC0"/>
                </a:solidFill>
                <a:latin typeface="Trebuchet MS"/>
                <a:cs typeface="Trebuchet MS"/>
              </a:rPr>
              <a:t>the</a:t>
            </a:r>
            <a:r>
              <a:rPr sz="1200" spc="-33" dirty="0">
                <a:solidFill>
                  <a:srgbClr val="006FC0"/>
                </a:solidFill>
                <a:latin typeface="Trebuchet MS"/>
                <a:cs typeface="Trebuchet MS"/>
              </a:rPr>
              <a:t> </a:t>
            </a:r>
            <a:r>
              <a:rPr sz="1200" spc="60" dirty="0">
                <a:solidFill>
                  <a:srgbClr val="006FC0"/>
                </a:solidFill>
                <a:latin typeface="Trebuchet MS"/>
                <a:cs typeface="Trebuchet MS"/>
              </a:rPr>
              <a:t>computing</a:t>
            </a:r>
            <a:r>
              <a:rPr sz="1200" spc="-73" dirty="0">
                <a:solidFill>
                  <a:srgbClr val="006FC0"/>
                </a:solidFill>
                <a:latin typeface="Trebuchet MS"/>
                <a:cs typeface="Trebuchet MS"/>
              </a:rPr>
              <a:t> </a:t>
            </a:r>
            <a:r>
              <a:rPr sz="1200" spc="40" dirty="0">
                <a:solidFill>
                  <a:srgbClr val="006FC0"/>
                </a:solidFill>
                <a:latin typeface="Trebuchet MS"/>
                <a:cs typeface="Trebuchet MS"/>
              </a:rPr>
              <a:t>resources</a:t>
            </a:r>
            <a:r>
              <a:rPr sz="1200" spc="-7" dirty="0">
                <a:solidFill>
                  <a:srgbClr val="006FC0"/>
                </a:solidFill>
                <a:latin typeface="Trebuchet MS"/>
                <a:cs typeface="Trebuchet MS"/>
              </a:rPr>
              <a:t> </a:t>
            </a:r>
            <a:r>
              <a:rPr sz="1200" spc="20" dirty="0">
                <a:solidFill>
                  <a:srgbClr val="006FC0"/>
                </a:solidFill>
                <a:latin typeface="Trebuchet MS"/>
                <a:cs typeface="Trebuchet MS"/>
              </a:rPr>
              <a:t>that</a:t>
            </a:r>
            <a:r>
              <a:rPr sz="1200" spc="-53" dirty="0">
                <a:solidFill>
                  <a:srgbClr val="006FC0"/>
                </a:solidFill>
                <a:latin typeface="Trebuchet MS"/>
                <a:cs typeface="Trebuchet MS"/>
              </a:rPr>
              <a:t> </a:t>
            </a:r>
            <a:r>
              <a:rPr sz="1200" spc="-33" dirty="0">
                <a:solidFill>
                  <a:srgbClr val="006FC0"/>
                </a:solidFill>
                <a:latin typeface="Trebuchet MS"/>
                <a:cs typeface="Trebuchet MS"/>
              </a:rPr>
              <a:t>it</a:t>
            </a:r>
            <a:endParaRPr sz="1200">
              <a:latin typeface="Trebuchet MS"/>
              <a:cs typeface="Trebuchet MS"/>
            </a:endParaRPr>
          </a:p>
        </p:txBody>
      </p:sp>
      <p:sp>
        <p:nvSpPr>
          <p:cNvPr id="26" name="object 26"/>
          <p:cNvSpPr txBox="1"/>
          <p:nvPr/>
        </p:nvSpPr>
        <p:spPr>
          <a:xfrm>
            <a:off x="6811433" y="5945360"/>
            <a:ext cx="399627" cy="201764"/>
          </a:xfrm>
          <a:prstGeom prst="rect">
            <a:avLst/>
          </a:prstGeom>
        </p:spPr>
        <p:txBody>
          <a:bodyPr vert="horz" wrap="square" lIns="0" tIns="16933" rIns="0" bIns="0" rtlCol="0">
            <a:spAutoFit/>
          </a:bodyPr>
          <a:lstStyle/>
          <a:p>
            <a:pPr marL="16933">
              <a:spcBef>
                <a:spcPts val="133"/>
              </a:spcBef>
            </a:pPr>
            <a:r>
              <a:rPr sz="1200" spc="60" dirty="0">
                <a:solidFill>
                  <a:srgbClr val="006FC0"/>
                </a:solidFill>
                <a:latin typeface="Trebuchet MS"/>
                <a:cs typeface="Trebuchet MS"/>
              </a:rPr>
              <a:t>us</a:t>
            </a:r>
            <a:r>
              <a:rPr sz="1200" spc="53" dirty="0">
                <a:solidFill>
                  <a:srgbClr val="006FC0"/>
                </a:solidFill>
                <a:latin typeface="Trebuchet MS"/>
                <a:cs typeface="Trebuchet MS"/>
              </a:rPr>
              <a:t>e</a:t>
            </a:r>
            <a:r>
              <a:rPr sz="1200" spc="-20" dirty="0">
                <a:solidFill>
                  <a:srgbClr val="006FC0"/>
                </a:solidFill>
                <a:latin typeface="Trebuchet MS"/>
                <a:cs typeface="Trebuchet MS"/>
              </a:rPr>
              <a:t>s.</a:t>
            </a:r>
            <a:endParaRPr sz="1200">
              <a:latin typeface="Trebuchet MS"/>
              <a:cs typeface="Trebuchet MS"/>
            </a:endParaRPr>
          </a:p>
        </p:txBody>
      </p:sp>
      <p:grpSp>
        <p:nvGrpSpPr>
          <p:cNvPr id="27" name="object 27"/>
          <p:cNvGrpSpPr/>
          <p:nvPr/>
        </p:nvGrpSpPr>
        <p:grpSpPr>
          <a:xfrm>
            <a:off x="5615529" y="1487389"/>
            <a:ext cx="124460" cy="4377267"/>
            <a:chOff x="4211646" y="1115542"/>
            <a:chExt cx="93345" cy="3282950"/>
          </a:xfrm>
        </p:grpSpPr>
        <p:pic>
          <p:nvPicPr>
            <p:cNvPr id="28" name="object 28"/>
            <p:cNvPicPr/>
            <p:nvPr/>
          </p:nvPicPr>
          <p:blipFill>
            <a:blip r:embed="rId2" cstate="print"/>
            <a:stretch>
              <a:fillRect/>
            </a:stretch>
          </p:blipFill>
          <p:spPr>
            <a:xfrm>
              <a:off x="4211646" y="1115542"/>
              <a:ext cx="92995" cy="3282796"/>
            </a:xfrm>
            <a:prstGeom prst="rect">
              <a:avLst/>
            </a:prstGeom>
          </p:spPr>
        </p:pic>
        <p:sp>
          <p:nvSpPr>
            <p:cNvPr id="29" name="object 29"/>
            <p:cNvSpPr/>
            <p:nvPr/>
          </p:nvSpPr>
          <p:spPr>
            <a:xfrm>
              <a:off x="4258817" y="1128521"/>
              <a:ext cx="3810" cy="3227070"/>
            </a:xfrm>
            <a:custGeom>
              <a:avLst/>
              <a:gdLst/>
              <a:ahLst/>
              <a:cxnLst/>
              <a:rect l="l" t="t" r="r" b="b"/>
              <a:pathLst>
                <a:path w="3810" h="3227070">
                  <a:moveTo>
                    <a:pt x="0" y="0"/>
                  </a:moveTo>
                  <a:lnTo>
                    <a:pt x="3810" y="3226955"/>
                  </a:lnTo>
                </a:path>
              </a:pathLst>
            </a:custGeom>
            <a:ln w="25400">
              <a:solidFill>
                <a:srgbClr val="00839F"/>
              </a:solidFill>
            </a:ln>
          </p:spPr>
          <p:txBody>
            <a:bodyPr wrap="square" lIns="0" tIns="0" rIns="0" bIns="0" rtlCol="0"/>
            <a:lstStyle/>
            <a:p>
              <a:endParaRPr sz="240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016251" y="2729362"/>
            <a:ext cx="8158480" cy="694207"/>
          </a:xfrm>
          <a:prstGeom prst="rect">
            <a:avLst/>
          </a:prstGeom>
          <a:solidFill>
            <a:schemeClr val="accent5">
              <a:lumMod val="40000"/>
              <a:lumOff val="60000"/>
            </a:schemeClr>
          </a:solidFill>
        </p:spPr>
        <p:style>
          <a:lnRef idx="0">
            <a:schemeClr val="accent2"/>
          </a:lnRef>
          <a:fillRef idx="3">
            <a:schemeClr val="accent2"/>
          </a:fillRef>
          <a:effectRef idx="3">
            <a:schemeClr val="accent2"/>
          </a:effectRef>
          <a:fontRef idx="minor">
            <a:schemeClr val="lt1"/>
          </a:fontRef>
        </p:style>
        <p:txBody>
          <a:bodyPr vert="horz" wrap="square" lIns="0" tIns="16933" rIns="0" bIns="0" rtlCol="0" anchor="ctr">
            <a:spAutoFit/>
          </a:bodyPr>
          <a:lstStyle/>
          <a:p>
            <a:pPr marL="16933">
              <a:lnSpc>
                <a:spcPct val="100000"/>
              </a:lnSpc>
              <a:spcBef>
                <a:spcPts val="133"/>
              </a:spcBef>
            </a:pPr>
            <a:r>
              <a:rPr dirty="0">
                <a:solidFill>
                  <a:srgbClr val="404040"/>
                </a:solidFill>
              </a:rPr>
              <a:t>Benefits of the cloud computing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36312" y="96192"/>
            <a:ext cx="2118360" cy="551498"/>
          </a:xfrm>
          <a:prstGeom prst="rect">
            <a:avLst/>
          </a:prstGeom>
        </p:spPr>
        <p:txBody>
          <a:bodyPr vert="horz" wrap="square" lIns="0" tIns="17780" rIns="0" bIns="0" rtlCol="0" anchor="ctr">
            <a:spAutoFit/>
          </a:bodyPr>
          <a:lstStyle/>
          <a:p>
            <a:pPr marL="16933">
              <a:lnSpc>
                <a:spcPct val="100000"/>
              </a:lnSpc>
              <a:spcBef>
                <a:spcPts val="140"/>
              </a:spcBef>
            </a:pPr>
            <a:r>
              <a:rPr sz="3467" spc="-579" dirty="0">
                <a:solidFill>
                  <a:srgbClr val="006FC0"/>
                </a:solidFill>
                <a:latin typeface="Lucida Sans Unicode"/>
                <a:cs typeface="Lucida Sans Unicode"/>
              </a:rPr>
              <a:t>New</a:t>
            </a:r>
            <a:r>
              <a:rPr sz="3467" spc="400" dirty="0">
                <a:solidFill>
                  <a:srgbClr val="006FC0"/>
                </a:solidFill>
                <a:latin typeface="Lucida Sans Unicode"/>
                <a:cs typeface="Lucida Sans Unicode"/>
              </a:rPr>
              <a:t> </a:t>
            </a:r>
            <a:r>
              <a:rPr sz="3467" spc="-400" dirty="0">
                <a:solidFill>
                  <a:srgbClr val="006FC0"/>
                </a:solidFill>
                <a:latin typeface="Lucida Sans Unicode"/>
                <a:cs typeface="Lucida Sans Unicode"/>
              </a:rPr>
              <a:t>Startup</a:t>
            </a:r>
            <a:endParaRPr sz="3467">
              <a:latin typeface="Lucida Sans Unicode"/>
              <a:cs typeface="Lucida Sans Unicode"/>
            </a:endParaRPr>
          </a:p>
        </p:txBody>
      </p:sp>
      <p:grpSp>
        <p:nvGrpSpPr>
          <p:cNvPr id="3" name="object 3"/>
          <p:cNvGrpSpPr/>
          <p:nvPr/>
        </p:nvGrpSpPr>
        <p:grpSpPr>
          <a:xfrm>
            <a:off x="3511042" y="593090"/>
            <a:ext cx="4967393" cy="88053"/>
            <a:chOff x="2633281" y="444817"/>
            <a:chExt cx="3725545" cy="66040"/>
          </a:xfrm>
        </p:grpSpPr>
        <p:sp>
          <p:nvSpPr>
            <p:cNvPr id="4" name="object 4"/>
            <p:cNvSpPr/>
            <p:nvPr/>
          </p:nvSpPr>
          <p:spPr>
            <a:xfrm>
              <a:off x="3176016" y="476393"/>
              <a:ext cx="3177540" cy="29845"/>
            </a:xfrm>
            <a:custGeom>
              <a:avLst/>
              <a:gdLst/>
              <a:ahLst/>
              <a:cxnLst/>
              <a:rect l="l" t="t" r="r" b="b"/>
              <a:pathLst>
                <a:path w="3177540" h="29845">
                  <a:moveTo>
                    <a:pt x="0" y="29574"/>
                  </a:moveTo>
                  <a:lnTo>
                    <a:pt x="50302" y="26859"/>
                  </a:lnTo>
                  <a:lnTo>
                    <a:pt x="100613" y="24300"/>
                  </a:lnTo>
                  <a:lnTo>
                    <a:pt x="150932" y="21893"/>
                  </a:lnTo>
                  <a:lnTo>
                    <a:pt x="201260" y="19634"/>
                  </a:lnTo>
                  <a:lnTo>
                    <a:pt x="251596" y="17520"/>
                  </a:lnTo>
                  <a:lnTo>
                    <a:pt x="301939" y="15547"/>
                  </a:lnTo>
                  <a:lnTo>
                    <a:pt x="352290" y="13712"/>
                  </a:lnTo>
                  <a:lnTo>
                    <a:pt x="402649" y="12010"/>
                  </a:lnTo>
                  <a:lnTo>
                    <a:pt x="453014" y="10438"/>
                  </a:lnTo>
                  <a:lnTo>
                    <a:pt x="503387" y="8993"/>
                  </a:lnTo>
                  <a:lnTo>
                    <a:pt x="553766" y="7671"/>
                  </a:lnTo>
                  <a:lnTo>
                    <a:pt x="604151" y="6468"/>
                  </a:lnTo>
                  <a:lnTo>
                    <a:pt x="654543" y="5380"/>
                  </a:lnTo>
                  <a:lnTo>
                    <a:pt x="704941" y="4405"/>
                  </a:lnTo>
                  <a:lnTo>
                    <a:pt x="755345" y="3537"/>
                  </a:lnTo>
                  <a:lnTo>
                    <a:pt x="805755" y="2775"/>
                  </a:lnTo>
                  <a:lnTo>
                    <a:pt x="856170" y="2113"/>
                  </a:lnTo>
                  <a:lnTo>
                    <a:pt x="906591" y="1548"/>
                  </a:lnTo>
                  <a:lnTo>
                    <a:pt x="957016" y="1077"/>
                  </a:lnTo>
                  <a:lnTo>
                    <a:pt x="1007446" y="696"/>
                  </a:lnTo>
                  <a:lnTo>
                    <a:pt x="1057881" y="402"/>
                  </a:lnTo>
                  <a:lnTo>
                    <a:pt x="1108321" y="190"/>
                  </a:lnTo>
                  <a:lnTo>
                    <a:pt x="1158764" y="57"/>
                  </a:lnTo>
                  <a:lnTo>
                    <a:pt x="1209212" y="0"/>
                  </a:lnTo>
                  <a:lnTo>
                    <a:pt x="1259663" y="14"/>
                  </a:lnTo>
                  <a:lnTo>
                    <a:pt x="1310118" y="96"/>
                  </a:lnTo>
                  <a:lnTo>
                    <a:pt x="1360576" y="243"/>
                  </a:lnTo>
                  <a:lnTo>
                    <a:pt x="1411037" y="450"/>
                  </a:lnTo>
                  <a:lnTo>
                    <a:pt x="1461502" y="715"/>
                  </a:lnTo>
                  <a:lnTo>
                    <a:pt x="1511969" y="1033"/>
                  </a:lnTo>
                  <a:lnTo>
                    <a:pt x="1562438" y="1401"/>
                  </a:lnTo>
                  <a:lnTo>
                    <a:pt x="1612910" y="1815"/>
                  </a:lnTo>
                  <a:lnTo>
                    <a:pt x="1663384" y="2272"/>
                  </a:lnTo>
                  <a:lnTo>
                    <a:pt x="1713860" y="2767"/>
                  </a:lnTo>
                  <a:lnTo>
                    <a:pt x="1764338" y="3298"/>
                  </a:lnTo>
                  <a:lnTo>
                    <a:pt x="1814817" y="3860"/>
                  </a:lnTo>
                  <a:lnTo>
                    <a:pt x="1865297" y="4450"/>
                  </a:lnTo>
                  <a:lnTo>
                    <a:pt x="1915779" y="5065"/>
                  </a:lnTo>
                  <a:lnTo>
                    <a:pt x="1966261" y="5700"/>
                  </a:lnTo>
                  <a:lnTo>
                    <a:pt x="2016744" y="6352"/>
                  </a:lnTo>
                  <a:lnTo>
                    <a:pt x="2067227" y="7018"/>
                  </a:lnTo>
                  <a:lnTo>
                    <a:pt x="2117710" y="7693"/>
                  </a:lnTo>
                  <a:lnTo>
                    <a:pt x="2168194" y="8374"/>
                  </a:lnTo>
                  <a:lnTo>
                    <a:pt x="2218677" y="9057"/>
                  </a:lnTo>
                  <a:lnTo>
                    <a:pt x="2269160" y="9739"/>
                  </a:lnTo>
                  <a:lnTo>
                    <a:pt x="2319642" y="10416"/>
                  </a:lnTo>
                  <a:lnTo>
                    <a:pt x="2370124" y="11085"/>
                  </a:lnTo>
                  <a:lnTo>
                    <a:pt x="2420604" y="11741"/>
                  </a:lnTo>
                  <a:lnTo>
                    <a:pt x="2471083" y="12382"/>
                  </a:lnTo>
                  <a:lnTo>
                    <a:pt x="2521561" y="13003"/>
                  </a:lnTo>
                  <a:lnTo>
                    <a:pt x="2572036" y="13601"/>
                  </a:lnTo>
                  <a:lnTo>
                    <a:pt x="2622510" y="14172"/>
                  </a:lnTo>
                  <a:lnTo>
                    <a:pt x="2672982" y="14712"/>
                  </a:lnTo>
                  <a:lnTo>
                    <a:pt x="2723452" y="15218"/>
                  </a:lnTo>
                  <a:lnTo>
                    <a:pt x="2773919" y="15687"/>
                  </a:lnTo>
                  <a:lnTo>
                    <a:pt x="2824383" y="16114"/>
                  </a:lnTo>
                  <a:lnTo>
                    <a:pt x="2874845" y="16496"/>
                  </a:lnTo>
                  <a:lnTo>
                    <a:pt x="2925303" y="16829"/>
                  </a:lnTo>
                  <a:lnTo>
                    <a:pt x="2975758" y="17110"/>
                  </a:lnTo>
                  <a:lnTo>
                    <a:pt x="3026209" y="17335"/>
                  </a:lnTo>
                  <a:lnTo>
                    <a:pt x="3076657" y="17500"/>
                  </a:lnTo>
                  <a:lnTo>
                    <a:pt x="3127100" y="17601"/>
                  </a:lnTo>
                  <a:lnTo>
                    <a:pt x="3177539" y="17636"/>
                  </a:lnTo>
                </a:path>
              </a:pathLst>
            </a:custGeom>
            <a:ln w="9525">
              <a:solidFill>
                <a:srgbClr val="006FC0"/>
              </a:solidFill>
            </a:ln>
          </p:spPr>
          <p:txBody>
            <a:bodyPr wrap="square" lIns="0" tIns="0" rIns="0" bIns="0" rtlCol="0"/>
            <a:lstStyle/>
            <a:p>
              <a:endParaRPr sz="2400"/>
            </a:p>
          </p:txBody>
        </p:sp>
        <p:sp>
          <p:nvSpPr>
            <p:cNvPr id="5" name="object 5"/>
            <p:cNvSpPr/>
            <p:nvPr/>
          </p:nvSpPr>
          <p:spPr>
            <a:xfrm>
              <a:off x="2638044" y="449580"/>
              <a:ext cx="3154680" cy="25400"/>
            </a:xfrm>
            <a:custGeom>
              <a:avLst/>
              <a:gdLst/>
              <a:ahLst/>
              <a:cxnLst/>
              <a:rect l="l" t="t" r="r" b="b"/>
              <a:pathLst>
                <a:path w="3154679" h="25400">
                  <a:moveTo>
                    <a:pt x="-4762" y="12651"/>
                  </a:moveTo>
                  <a:lnTo>
                    <a:pt x="3159442" y="12651"/>
                  </a:lnTo>
                </a:path>
              </a:pathLst>
            </a:custGeom>
            <a:ln w="34827">
              <a:solidFill>
                <a:srgbClr val="006FC0"/>
              </a:solidFill>
            </a:ln>
          </p:spPr>
          <p:txBody>
            <a:bodyPr wrap="square" lIns="0" tIns="0" rIns="0" bIns="0" rtlCol="0"/>
            <a:lstStyle/>
            <a:p>
              <a:endParaRPr sz="2400"/>
            </a:p>
          </p:txBody>
        </p:sp>
      </p:grpSp>
      <p:sp>
        <p:nvSpPr>
          <p:cNvPr id="6" name="object 6"/>
          <p:cNvSpPr txBox="1"/>
          <p:nvPr/>
        </p:nvSpPr>
        <p:spPr>
          <a:xfrm>
            <a:off x="4319693" y="2703913"/>
            <a:ext cx="6929120" cy="1715127"/>
          </a:xfrm>
          <a:prstGeom prst="rect">
            <a:avLst/>
          </a:prstGeom>
        </p:spPr>
        <p:txBody>
          <a:bodyPr vert="horz" wrap="square" lIns="0" tIns="16933" rIns="0" bIns="0" rtlCol="0">
            <a:spAutoFit/>
          </a:bodyPr>
          <a:lstStyle/>
          <a:p>
            <a:pPr marL="524920" indent="-507987">
              <a:spcBef>
                <a:spcPts val="133"/>
              </a:spcBef>
              <a:buFont typeface="Wingdings"/>
              <a:buChar char=""/>
              <a:tabLst>
                <a:tab pos="524074" algn="l"/>
                <a:tab pos="524920" algn="l"/>
              </a:tabLst>
            </a:pPr>
            <a:r>
              <a:rPr sz="1600" spc="80" dirty="0">
                <a:solidFill>
                  <a:srgbClr val="006FC0"/>
                </a:solidFill>
                <a:latin typeface="Trebuchet MS"/>
                <a:cs typeface="Trebuchet MS"/>
              </a:rPr>
              <a:t>Launching</a:t>
            </a:r>
            <a:r>
              <a:rPr sz="1600" spc="-107" dirty="0">
                <a:solidFill>
                  <a:srgbClr val="006FC0"/>
                </a:solidFill>
                <a:latin typeface="Trebuchet MS"/>
                <a:cs typeface="Trebuchet MS"/>
              </a:rPr>
              <a:t> </a:t>
            </a:r>
            <a:r>
              <a:rPr sz="1600" spc="53" dirty="0">
                <a:solidFill>
                  <a:srgbClr val="006FC0"/>
                </a:solidFill>
                <a:latin typeface="Trebuchet MS"/>
                <a:cs typeface="Trebuchet MS"/>
              </a:rPr>
              <a:t>a</a:t>
            </a:r>
            <a:r>
              <a:rPr sz="1600" spc="-67" dirty="0">
                <a:solidFill>
                  <a:srgbClr val="006FC0"/>
                </a:solidFill>
                <a:latin typeface="Trebuchet MS"/>
                <a:cs typeface="Trebuchet MS"/>
              </a:rPr>
              <a:t> </a:t>
            </a:r>
            <a:r>
              <a:rPr sz="1600" spc="67" dirty="0">
                <a:solidFill>
                  <a:srgbClr val="006FC0"/>
                </a:solidFill>
                <a:latin typeface="Trebuchet MS"/>
                <a:cs typeface="Trebuchet MS"/>
              </a:rPr>
              <a:t>new</a:t>
            </a:r>
            <a:r>
              <a:rPr sz="1600" spc="-87" dirty="0">
                <a:solidFill>
                  <a:srgbClr val="006FC0"/>
                </a:solidFill>
                <a:latin typeface="Trebuchet MS"/>
                <a:cs typeface="Trebuchet MS"/>
              </a:rPr>
              <a:t> </a:t>
            </a:r>
            <a:r>
              <a:rPr sz="1600" spc="53" dirty="0">
                <a:solidFill>
                  <a:srgbClr val="006FC0"/>
                </a:solidFill>
                <a:latin typeface="Trebuchet MS"/>
                <a:cs typeface="Trebuchet MS"/>
              </a:rPr>
              <a:t>professional</a:t>
            </a:r>
            <a:r>
              <a:rPr sz="1600" spc="-87" dirty="0">
                <a:solidFill>
                  <a:srgbClr val="006FC0"/>
                </a:solidFill>
                <a:latin typeface="Trebuchet MS"/>
                <a:cs typeface="Trebuchet MS"/>
              </a:rPr>
              <a:t> </a:t>
            </a:r>
            <a:r>
              <a:rPr sz="1600" spc="33" dirty="0">
                <a:solidFill>
                  <a:srgbClr val="006FC0"/>
                </a:solidFill>
                <a:latin typeface="Trebuchet MS"/>
                <a:cs typeface="Trebuchet MS"/>
              </a:rPr>
              <a:t>social</a:t>
            </a:r>
            <a:r>
              <a:rPr sz="1600" spc="-67" dirty="0">
                <a:solidFill>
                  <a:srgbClr val="006FC0"/>
                </a:solidFill>
                <a:latin typeface="Trebuchet MS"/>
                <a:cs typeface="Trebuchet MS"/>
              </a:rPr>
              <a:t> </a:t>
            </a:r>
            <a:r>
              <a:rPr sz="1600" spc="47" dirty="0">
                <a:solidFill>
                  <a:srgbClr val="006FC0"/>
                </a:solidFill>
                <a:latin typeface="Trebuchet MS"/>
                <a:cs typeface="Trebuchet MS"/>
              </a:rPr>
              <a:t>network</a:t>
            </a:r>
            <a:endParaRPr sz="1600">
              <a:latin typeface="Trebuchet MS"/>
              <a:cs typeface="Trebuchet MS"/>
            </a:endParaRPr>
          </a:p>
          <a:p>
            <a:pPr>
              <a:lnSpc>
                <a:spcPct val="100000"/>
              </a:lnSpc>
              <a:buClr>
                <a:srgbClr val="006FC0"/>
              </a:buClr>
              <a:buFont typeface="Wingdings"/>
              <a:buChar char=""/>
            </a:pPr>
            <a:endParaRPr sz="1867">
              <a:latin typeface="Trebuchet MS"/>
              <a:cs typeface="Trebuchet MS"/>
            </a:endParaRPr>
          </a:p>
          <a:p>
            <a:pPr marL="524920" indent="-507987">
              <a:spcBef>
                <a:spcPts val="1513"/>
              </a:spcBef>
              <a:buFont typeface="Wingdings"/>
              <a:buChar char=""/>
              <a:tabLst>
                <a:tab pos="524074" algn="l"/>
                <a:tab pos="524920" algn="l"/>
              </a:tabLst>
            </a:pPr>
            <a:r>
              <a:rPr sz="1600" spc="113" dirty="0">
                <a:solidFill>
                  <a:srgbClr val="006FC0"/>
                </a:solidFill>
                <a:latin typeface="Trebuchet MS"/>
                <a:cs typeface="Trebuchet MS"/>
              </a:rPr>
              <a:t>At</a:t>
            </a:r>
            <a:r>
              <a:rPr sz="1600" spc="-67" dirty="0">
                <a:solidFill>
                  <a:srgbClr val="006FC0"/>
                </a:solidFill>
                <a:latin typeface="Trebuchet MS"/>
                <a:cs typeface="Trebuchet MS"/>
              </a:rPr>
              <a:t> </a:t>
            </a:r>
            <a:r>
              <a:rPr sz="1600" spc="20" dirty="0">
                <a:solidFill>
                  <a:srgbClr val="006FC0"/>
                </a:solidFill>
                <a:latin typeface="Trebuchet MS"/>
                <a:cs typeface="Trebuchet MS"/>
              </a:rPr>
              <a:t>launch,</a:t>
            </a:r>
            <a:r>
              <a:rPr sz="1600" spc="-100" dirty="0">
                <a:solidFill>
                  <a:srgbClr val="006FC0"/>
                </a:solidFill>
                <a:latin typeface="Trebuchet MS"/>
                <a:cs typeface="Trebuchet MS"/>
              </a:rPr>
              <a:t> </a:t>
            </a:r>
            <a:r>
              <a:rPr sz="1600" spc="33" dirty="0">
                <a:solidFill>
                  <a:srgbClr val="006FC0"/>
                </a:solidFill>
                <a:latin typeface="Trebuchet MS"/>
                <a:cs typeface="Trebuchet MS"/>
              </a:rPr>
              <a:t>the</a:t>
            </a:r>
            <a:r>
              <a:rPr sz="1600" spc="-67" dirty="0">
                <a:solidFill>
                  <a:srgbClr val="006FC0"/>
                </a:solidFill>
                <a:latin typeface="Trebuchet MS"/>
                <a:cs typeface="Trebuchet MS"/>
              </a:rPr>
              <a:t> </a:t>
            </a:r>
            <a:r>
              <a:rPr sz="1600" spc="80" dirty="0">
                <a:solidFill>
                  <a:srgbClr val="006FC0"/>
                </a:solidFill>
                <a:latin typeface="Trebuchet MS"/>
                <a:cs typeface="Trebuchet MS"/>
              </a:rPr>
              <a:t>focus</a:t>
            </a:r>
            <a:r>
              <a:rPr sz="1600" spc="-87" dirty="0">
                <a:solidFill>
                  <a:srgbClr val="006FC0"/>
                </a:solidFill>
                <a:latin typeface="Trebuchet MS"/>
                <a:cs typeface="Trebuchet MS"/>
              </a:rPr>
              <a:t> </a:t>
            </a:r>
            <a:r>
              <a:rPr sz="1600" spc="-33" dirty="0">
                <a:solidFill>
                  <a:srgbClr val="006FC0"/>
                </a:solidFill>
                <a:latin typeface="Trebuchet MS"/>
                <a:cs typeface="Trebuchet MS"/>
              </a:rPr>
              <a:t>will</a:t>
            </a:r>
            <a:r>
              <a:rPr sz="1600" spc="-67" dirty="0">
                <a:solidFill>
                  <a:srgbClr val="006FC0"/>
                </a:solidFill>
                <a:latin typeface="Trebuchet MS"/>
                <a:cs typeface="Trebuchet MS"/>
              </a:rPr>
              <a:t> </a:t>
            </a:r>
            <a:r>
              <a:rPr sz="1600" spc="73" dirty="0">
                <a:solidFill>
                  <a:srgbClr val="006FC0"/>
                </a:solidFill>
                <a:latin typeface="Trebuchet MS"/>
                <a:cs typeface="Trebuchet MS"/>
              </a:rPr>
              <a:t>be</a:t>
            </a:r>
            <a:r>
              <a:rPr sz="1600" spc="-67" dirty="0">
                <a:solidFill>
                  <a:srgbClr val="006FC0"/>
                </a:solidFill>
                <a:latin typeface="Trebuchet MS"/>
                <a:cs typeface="Trebuchet MS"/>
              </a:rPr>
              <a:t> </a:t>
            </a:r>
            <a:r>
              <a:rPr sz="1600" spc="107" dirty="0">
                <a:solidFill>
                  <a:srgbClr val="006FC0"/>
                </a:solidFill>
                <a:latin typeface="Trebuchet MS"/>
                <a:cs typeface="Trebuchet MS"/>
              </a:rPr>
              <a:t>on</a:t>
            </a:r>
            <a:r>
              <a:rPr sz="1600" spc="-87" dirty="0">
                <a:solidFill>
                  <a:srgbClr val="006FC0"/>
                </a:solidFill>
                <a:latin typeface="Trebuchet MS"/>
                <a:cs typeface="Trebuchet MS"/>
              </a:rPr>
              <a:t> </a:t>
            </a:r>
            <a:r>
              <a:rPr sz="1600" spc="33" dirty="0">
                <a:solidFill>
                  <a:srgbClr val="006FC0"/>
                </a:solidFill>
                <a:latin typeface="Trebuchet MS"/>
                <a:cs typeface="Trebuchet MS"/>
              </a:rPr>
              <a:t>the</a:t>
            </a:r>
            <a:r>
              <a:rPr sz="1600" spc="-80" dirty="0">
                <a:solidFill>
                  <a:srgbClr val="006FC0"/>
                </a:solidFill>
                <a:latin typeface="Trebuchet MS"/>
                <a:cs typeface="Trebuchet MS"/>
              </a:rPr>
              <a:t> </a:t>
            </a:r>
            <a:r>
              <a:rPr sz="1600" spc="53" dirty="0">
                <a:solidFill>
                  <a:srgbClr val="006FC0"/>
                </a:solidFill>
                <a:latin typeface="Trebuchet MS"/>
                <a:cs typeface="Trebuchet MS"/>
              </a:rPr>
              <a:t>United</a:t>
            </a:r>
            <a:r>
              <a:rPr sz="1600" spc="-67" dirty="0">
                <a:solidFill>
                  <a:srgbClr val="006FC0"/>
                </a:solidFill>
                <a:latin typeface="Trebuchet MS"/>
                <a:cs typeface="Trebuchet MS"/>
              </a:rPr>
              <a:t> </a:t>
            </a:r>
            <a:r>
              <a:rPr sz="1600" spc="27" dirty="0">
                <a:solidFill>
                  <a:srgbClr val="006FC0"/>
                </a:solidFill>
                <a:latin typeface="Trebuchet MS"/>
                <a:cs typeface="Trebuchet MS"/>
              </a:rPr>
              <a:t>States.</a:t>
            </a:r>
            <a:endParaRPr sz="1600">
              <a:latin typeface="Trebuchet MS"/>
              <a:cs typeface="Trebuchet MS"/>
            </a:endParaRPr>
          </a:p>
          <a:p>
            <a:pPr>
              <a:lnSpc>
                <a:spcPct val="100000"/>
              </a:lnSpc>
              <a:buClr>
                <a:srgbClr val="006FC0"/>
              </a:buClr>
              <a:buFont typeface="Wingdings"/>
              <a:buChar char=""/>
            </a:pPr>
            <a:endParaRPr sz="1867">
              <a:latin typeface="Trebuchet MS"/>
              <a:cs typeface="Trebuchet MS"/>
            </a:endParaRPr>
          </a:p>
          <a:p>
            <a:pPr marL="524920" indent="-507987">
              <a:spcBef>
                <a:spcPts val="1513"/>
              </a:spcBef>
              <a:buFont typeface="Wingdings"/>
              <a:buChar char=""/>
              <a:tabLst>
                <a:tab pos="524074" algn="l"/>
                <a:tab pos="524920" algn="l"/>
              </a:tabLst>
            </a:pPr>
            <a:r>
              <a:rPr sz="1600" spc="13" dirty="0">
                <a:solidFill>
                  <a:srgbClr val="006FC0"/>
                </a:solidFill>
                <a:latin typeface="Trebuchet MS"/>
                <a:cs typeface="Trebuchet MS"/>
              </a:rPr>
              <a:t>If</a:t>
            </a:r>
            <a:r>
              <a:rPr sz="1600" spc="-67" dirty="0">
                <a:solidFill>
                  <a:srgbClr val="006FC0"/>
                </a:solidFill>
                <a:latin typeface="Trebuchet MS"/>
                <a:cs typeface="Trebuchet MS"/>
              </a:rPr>
              <a:t> </a:t>
            </a:r>
            <a:r>
              <a:rPr sz="1600" spc="33" dirty="0">
                <a:solidFill>
                  <a:srgbClr val="006FC0"/>
                </a:solidFill>
                <a:latin typeface="Trebuchet MS"/>
                <a:cs typeface="Trebuchet MS"/>
              </a:rPr>
              <a:t>the</a:t>
            </a:r>
            <a:r>
              <a:rPr sz="1600" spc="-80" dirty="0">
                <a:solidFill>
                  <a:srgbClr val="006FC0"/>
                </a:solidFill>
                <a:latin typeface="Trebuchet MS"/>
                <a:cs typeface="Trebuchet MS"/>
              </a:rPr>
              <a:t> </a:t>
            </a:r>
            <a:r>
              <a:rPr sz="1600" spc="53" dirty="0">
                <a:solidFill>
                  <a:srgbClr val="006FC0"/>
                </a:solidFill>
                <a:latin typeface="Trebuchet MS"/>
                <a:cs typeface="Trebuchet MS"/>
              </a:rPr>
              <a:t>launch</a:t>
            </a:r>
            <a:r>
              <a:rPr sz="1600" spc="-87" dirty="0">
                <a:solidFill>
                  <a:srgbClr val="006FC0"/>
                </a:solidFill>
                <a:latin typeface="Trebuchet MS"/>
                <a:cs typeface="Trebuchet MS"/>
              </a:rPr>
              <a:t> </a:t>
            </a:r>
            <a:r>
              <a:rPr sz="1600" spc="27" dirty="0">
                <a:solidFill>
                  <a:srgbClr val="006FC0"/>
                </a:solidFill>
                <a:latin typeface="Trebuchet MS"/>
                <a:cs typeface="Trebuchet MS"/>
              </a:rPr>
              <a:t>is</a:t>
            </a:r>
            <a:r>
              <a:rPr sz="1600" spc="-60" dirty="0">
                <a:solidFill>
                  <a:srgbClr val="006FC0"/>
                </a:solidFill>
                <a:latin typeface="Trebuchet MS"/>
                <a:cs typeface="Trebuchet MS"/>
              </a:rPr>
              <a:t> </a:t>
            </a:r>
            <a:r>
              <a:rPr sz="1600" spc="53" dirty="0">
                <a:solidFill>
                  <a:srgbClr val="006FC0"/>
                </a:solidFill>
                <a:latin typeface="Trebuchet MS"/>
                <a:cs typeface="Trebuchet MS"/>
              </a:rPr>
              <a:t>a</a:t>
            </a:r>
            <a:r>
              <a:rPr sz="1600" spc="-67" dirty="0">
                <a:solidFill>
                  <a:srgbClr val="006FC0"/>
                </a:solidFill>
                <a:latin typeface="Trebuchet MS"/>
                <a:cs typeface="Trebuchet MS"/>
              </a:rPr>
              <a:t> </a:t>
            </a:r>
            <a:r>
              <a:rPr sz="1600" spc="53" dirty="0">
                <a:solidFill>
                  <a:srgbClr val="006FC0"/>
                </a:solidFill>
                <a:latin typeface="Trebuchet MS"/>
                <a:cs typeface="Trebuchet MS"/>
              </a:rPr>
              <a:t>success,</a:t>
            </a:r>
            <a:r>
              <a:rPr sz="1600" spc="-87" dirty="0">
                <a:solidFill>
                  <a:srgbClr val="006FC0"/>
                </a:solidFill>
                <a:latin typeface="Trebuchet MS"/>
                <a:cs typeface="Trebuchet MS"/>
              </a:rPr>
              <a:t> </a:t>
            </a:r>
            <a:r>
              <a:rPr sz="1600" spc="33" dirty="0">
                <a:solidFill>
                  <a:srgbClr val="006FC0"/>
                </a:solidFill>
                <a:latin typeface="Trebuchet MS"/>
                <a:cs typeface="Trebuchet MS"/>
              </a:rPr>
              <a:t>the</a:t>
            </a:r>
            <a:r>
              <a:rPr sz="1600" spc="-80" dirty="0">
                <a:solidFill>
                  <a:srgbClr val="006FC0"/>
                </a:solidFill>
                <a:latin typeface="Trebuchet MS"/>
                <a:cs typeface="Trebuchet MS"/>
              </a:rPr>
              <a:t> </a:t>
            </a:r>
            <a:r>
              <a:rPr sz="1600" spc="93" dirty="0">
                <a:solidFill>
                  <a:srgbClr val="006FC0"/>
                </a:solidFill>
                <a:latin typeface="Trebuchet MS"/>
                <a:cs typeface="Trebuchet MS"/>
              </a:rPr>
              <a:t>company</a:t>
            </a:r>
            <a:r>
              <a:rPr sz="1600" spc="-60" dirty="0">
                <a:solidFill>
                  <a:srgbClr val="006FC0"/>
                </a:solidFill>
                <a:latin typeface="Trebuchet MS"/>
                <a:cs typeface="Trebuchet MS"/>
              </a:rPr>
              <a:t> </a:t>
            </a:r>
            <a:r>
              <a:rPr sz="1600" spc="53" dirty="0">
                <a:solidFill>
                  <a:srgbClr val="006FC0"/>
                </a:solidFill>
                <a:latin typeface="Trebuchet MS"/>
                <a:cs typeface="Trebuchet MS"/>
              </a:rPr>
              <a:t>intends</a:t>
            </a:r>
            <a:r>
              <a:rPr sz="1600" spc="-87" dirty="0">
                <a:solidFill>
                  <a:srgbClr val="006FC0"/>
                </a:solidFill>
                <a:latin typeface="Trebuchet MS"/>
                <a:cs typeface="Trebuchet MS"/>
              </a:rPr>
              <a:t> </a:t>
            </a:r>
            <a:r>
              <a:rPr sz="1600" spc="40" dirty="0">
                <a:solidFill>
                  <a:srgbClr val="006FC0"/>
                </a:solidFill>
                <a:latin typeface="Trebuchet MS"/>
                <a:cs typeface="Trebuchet MS"/>
              </a:rPr>
              <a:t>to</a:t>
            </a:r>
            <a:r>
              <a:rPr sz="1600" spc="-67" dirty="0">
                <a:solidFill>
                  <a:srgbClr val="006FC0"/>
                </a:solidFill>
                <a:latin typeface="Trebuchet MS"/>
                <a:cs typeface="Trebuchet MS"/>
              </a:rPr>
              <a:t> </a:t>
            </a:r>
            <a:r>
              <a:rPr sz="1600" spc="80" dirty="0">
                <a:solidFill>
                  <a:srgbClr val="006FC0"/>
                </a:solidFill>
                <a:latin typeface="Trebuchet MS"/>
                <a:cs typeface="Trebuchet MS"/>
              </a:rPr>
              <a:t>expand</a:t>
            </a:r>
            <a:r>
              <a:rPr sz="1600" spc="-67" dirty="0">
                <a:solidFill>
                  <a:srgbClr val="006FC0"/>
                </a:solidFill>
                <a:latin typeface="Trebuchet MS"/>
                <a:cs typeface="Trebuchet MS"/>
              </a:rPr>
              <a:t> </a:t>
            </a:r>
            <a:r>
              <a:rPr sz="1600" spc="13" dirty="0">
                <a:solidFill>
                  <a:srgbClr val="006FC0"/>
                </a:solidFill>
                <a:latin typeface="Trebuchet MS"/>
                <a:cs typeface="Trebuchet MS"/>
              </a:rPr>
              <a:t>globally.</a:t>
            </a:r>
            <a:endParaRPr sz="1600">
              <a:latin typeface="Trebuchet MS"/>
              <a:cs typeface="Trebuchet MS"/>
            </a:endParaRPr>
          </a:p>
        </p:txBody>
      </p:sp>
      <p:pic>
        <p:nvPicPr>
          <p:cNvPr id="7" name="object 7"/>
          <p:cNvPicPr/>
          <p:nvPr/>
        </p:nvPicPr>
        <p:blipFill>
          <a:blip r:embed="rId2" cstate="print"/>
          <a:stretch>
            <a:fillRect/>
          </a:stretch>
        </p:blipFill>
        <p:spPr>
          <a:xfrm>
            <a:off x="741569" y="2950246"/>
            <a:ext cx="2283248" cy="888785"/>
          </a:xfrm>
          <a:prstGeom prst="rect">
            <a:avLst/>
          </a:prstGeom>
        </p:spPr>
      </p:pic>
      <p:grpSp>
        <p:nvGrpSpPr>
          <p:cNvPr id="8" name="object 8"/>
          <p:cNvGrpSpPr/>
          <p:nvPr/>
        </p:nvGrpSpPr>
        <p:grpSpPr>
          <a:xfrm>
            <a:off x="3691798" y="1966947"/>
            <a:ext cx="118533" cy="3394287"/>
            <a:chOff x="2768848" y="1475210"/>
            <a:chExt cx="88900" cy="2545715"/>
          </a:xfrm>
        </p:grpSpPr>
        <p:pic>
          <p:nvPicPr>
            <p:cNvPr id="9" name="object 9"/>
            <p:cNvPicPr/>
            <p:nvPr/>
          </p:nvPicPr>
          <p:blipFill>
            <a:blip r:embed="rId3" cstate="print"/>
            <a:stretch>
              <a:fillRect/>
            </a:stretch>
          </p:blipFill>
          <p:spPr>
            <a:xfrm>
              <a:off x="2768848" y="1475210"/>
              <a:ext cx="88847" cy="2545144"/>
            </a:xfrm>
            <a:prstGeom prst="rect">
              <a:avLst/>
            </a:prstGeom>
          </p:spPr>
        </p:pic>
        <p:sp>
          <p:nvSpPr>
            <p:cNvPr id="10" name="object 10"/>
            <p:cNvSpPr/>
            <p:nvPr/>
          </p:nvSpPr>
          <p:spPr>
            <a:xfrm>
              <a:off x="2815589" y="1488185"/>
              <a:ext cx="0" cy="2480945"/>
            </a:xfrm>
            <a:custGeom>
              <a:avLst/>
              <a:gdLst/>
              <a:ahLst/>
              <a:cxnLst/>
              <a:rect l="l" t="t" r="r" b="b"/>
              <a:pathLst>
                <a:path h="2480945">
                  <a:moveTo>
                    <a:pt x="0" y="0"/>
                  </a:moveTo>
                  <a:lnTo>
                    <a:pt x="0" y="2480360"/>
                  </a:lnTo>
                </a:path>
              </a:pathLst>
            </a:custGeom>
            <a:ln w="25400">
              <a:solidFill>
                <a:srgbClr val="00839F"/>
              </a:solidFill>
            </a:ln>
          </p:spPr>
          <p:txBody>
            <a:bodyPr wrap="square" lIns="0" tIns="0" rIns="0" bIns="0" rtlCol="0"/>
            <a:lstStyle/>
            <a:p>
              <a:endParaRPr sz="240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38087" y="6382647"/>
            <a:ext cx="254000" cy="282920"/>
          </a:xfrm>
          <a:prstGeom prst="rect">
            <a:avLst/>
          </a:prstGeom>
        </p:spPr>
        <p:txBody>
          <a:bodyPr vert="horz" wrap="square" lIns="0" tIns="16087" rIns="0" bIns="0" rtlCol="0">
            <a:spAutoFit/>
          </a:bodyPr>
          <a:lstStyle/>
          <a:p>
            <a:pPr marL="16933">
              <a:spcBef>
                <a:spcPts val="127"/>
              </a:spcBef>
            </a:pPr>
            <a:r>
              <a:rPr sz="1733" spc="-240" dirty="0">
                <a:solidFill>
                  <a:srgbClr val="969CB8"/>
                </a:solidFill>
                <a:latin typeface="Lucida Sans Unicode"/>
                <a:cs typeface="Lucida Sans Unicode"/>
              </a:rPr>
              <a:t>44</a:t>
            </a:r>
            <a:endParaRPr sz="1733">
              <a:latin typeface="Lucida Sans Unicode"/>
              <a:cs typeface="Lucida Sans Unicode"/>
            </a:endParaRPr>
          </a:p>
        </p:txBody>
      </p:sp>
      <p:sp>
        <p:nvSpPr>
          <p:cNvPr id="3" name="object 3"/>
          <p:cNvSpPr txBox="1">
            <a:spLocks noGrp="1"/>
          </p:cNvSpPr>
          <p:nvPr>
            <p:ph type="title"/>
          </p:nvPr>
        </p:nvSpPr>
        <p:spPr>
          <a:xfrm>
            <a:off x="3320797" y="96192"/>
            <a:ext cx="5558367" cy="551498"/>
          </a:xfrm>
          <a:prstGeom prst="rect">
            <a:avLst/>
          </a:prstGeom>
        </p:spPr>
        <p:txBody>
          <a:bodyPr vert="horz" wrap="square" lIns="0" tIns="17780" rIns="0" bIns="0" rtlCol="0" anchor="ctr">
            <a:spAutoFit/>
          </a:bodyPr>
          <a:lstStyle/>
          <a:p>
            <a:pPr marL="16933">
              <a:lnSpc>
                <a:spcPct val="100000"/>
              </a:lnSpc>
              <a:spcBef>
                <a:spcPts val="140"/>
              </a:spcBef>
            </a:pPr>
            <a:r>
              <a:rPr sz="3467" spc="-540" dirty="0">
                <a:solidFill>
                  <a:srgbClr val="006FC0"/>
                </a:solidFill>
              </a:rPr>
              <a:t>Traditional</a:t>
            </a:r>
            <a:r>
              <a:rPr sz="3467" spc="407" dirty="0">
                <a:solidFill>
                  <a:srgbClr val="006FC0"/>
                </a:solidFill>
              </a:rPr>
              <a:t> </a:t>
            </a:r>
            <a:r>
              <a:rPr sz="3467" spc="-487" dirty="0">
                <a:solidFill>
                  <a:srgbClr val="006FC0"/>
                </a:solidFill>
              </a:rPr>
              <a:t>Data</a:t>
            </a:r>
            <a:r>
              <a:rPr sz="3467" spc="393" dirty="0">
                <a:solidFill>
                  <a:srgbClr val="006FC0"/>
                </a:solidFill>
              </a:rPr>
              <a:t> </a:t>
            </a:r>
            <a:r>
              <a:rPr sz="3467" spc="-373" dirty="0">
                <a:solidFill>
                  <a:srgbClr val="006FC0"/>
                </a:solidFill>
              </a:rPr>
              <a:t>Center</a:t>
            </a:r>
            <a:r>
              <a:rPr sz="3467" spc="387" dirty="0">
                <a:solidFill>
                  <a:srgbClr val="006FC0"/>
                </a:solidFill>
              </a:rPr>
              <a:t> </a:t>
            </a:r>
            <a:r>
              <a:rPr sz="3467" spc="-433" dirty="0">
                <a:solidFill>
                  <a:srgbClr val="006FC0"/>
                </a:solidFill>
              </a:rPr>
              <a:t>Challenges</a:t>
            </a:r>
            <a:endParaRPr sz="3467"/>
          </a:p>
        </p:txBody>
      </p:sp>
      <p:grpSp>
        <p:nvGrpSpPr>
          <p:cNvPr id="4" name="object 4"/>
          <p:cNvGrpSpPr/>
          <p:nvPr/>
        </p:nvGrpSpPr>
        <p:grpSpPr>
          <a:xfrm>
            <a:off x="2285746" y="565900"/>
            <a:ext cx="8120380" cy="74507"/>
            <a:chOff x="1714309" y="424425"/>
            <a:chExt cx="6090285" cy="55880"/>
          </a:xfrm>
        </p:grpSpPr>
        <p:sp>
          <p:nvSpPr>
            <p:cNvPr id="5" name="object 5"/>
            <p:cNvSpPr/>
            <p:nvPr/>
          </p:nvSpPr>
          <p:spPr>
            <a:xfrm>
              <a:off x="1719072" y="445913"/>
              <a:ext cx="3177540" cy="29845"/>
            </a:xfrm>
            <a:custGeom>
              <a:avLst/>
              <a:gdLst/>
              <a:ahLst/>
              <a:cxnLst/>
              <a:rect l="l" t="t" r="r" b="b"/>
              <a:pathLst>
                <a:path w="3177540" h="29845">
                  <a:moveTo>
                    <a:pt x="0" y="29574"/>
                  </a:moveTo>
                  <a:lnTo>
                    <a:pt x="50302" y="26859"/>
                  </a:lnTo>
                  <a:lnTo>
                    <a:pt x="100613" y="24300"/>
                  </a:lnTo>
                  <a:lnTo>
                    <a:pt x="150932" y="21893"/>
                  </a:lnTo>
                  <a:lnTo>
                    <a:pt x="201260" y="19634"/>
                  </a:lnTo>
                  <a:lnTo>
                    <a:pt x="251596" y="17520"/>
                  </a:lnTo>
                  <a:lnTo>
                    <a:pt x="301939" y="15547"/>
                  </a:lnTo>
                  <a:lnTo>
                    <a:pt x="352290" y="13712"/>
                  </a:lnTo>
                  <a:lnTo>
                    <a:pt x="402649" y="12010"/>
                  </a:lnTo>
                  <a:lnTo>
                    <a:pt x="453014" y="10438"/>
                  </a:lnTo>
                  <a:lnTo>
                    <a:pt x="503387" y="8993"/>
                  </a:lnTo>
                  <a:lnTo>
                    <a:pt x="553766" y="7671"/>
                  </a:lnTo>
                  <a:lnTo>
                    <a:pt x="604151" y="6468"/>
                  </a:lnTo>
                  <a:lnTo>
                    <a:pt x="654543" y="5380"/>
                  </a:lnTo>
                  <a:lnTo>
                    <a:pt x="704941" y="4405"/>
                  </a:lnTo>
                  <a:lnTo>
                    <a:pt x="755345" y="3537"/>
                  </a:lnTo>
                  <a:lnTo>
                    <a:pt x="805755" y="2775"/>
                  </a:lnTo>
                  <a:lnTo>
                    <a:pt x="856170" y="2113"/>
                  </a:lnTo>
                  <a:lnTo>
                    <a:pt x="906591" y="1548"/>
                  </a:lnTo>
                  <a:lnTo>
                    <a:pt x="957016" y="1077"/>
                  </a:lnTo>
                  <a:lnTo>
                    <a:pt x="1007446" y="696"/>
                  </a:lnTo>
                  <a:lnTo>
                    <a:pt x="1057881" y="402"/>
                  </a:lnTo>
                  <a:lnTo>
                    <a:pt x="1108321" y="190"/>
                  </a:lnTo>
                  <a:lnTo>
                    <a:pt x="1158764" y="57"/>
                  </a:lnTo>
                  <a:lnTo>
                    <a:pt x="1209212" y="0"/>
                  </a:lnTo>
                  <a:lnTo>
                    <a:pt x="1259663" y="14"/>
                  </a:lnTo>
                  <a:lnTo>
                    <a:pt x="1310118" y="96"/>
                  </a:lnTo>
                  <a:lnTo>
                    <a:pt x="1360576" y="243"/>
                  </a:lnTo>
                  <a:lnTo>
                    <a:pt x="1411037" y="450"/>
                  </a:lnTo>
                  <a:lnTo>
                    <a:pt x="1461502" y="715"/>
                  </a:lnTo>
                  <a:lnTo>
                    <a:pt x="1511969" y="1033"/>
                  </a:lnTo>
                  <a:lnTo>
                    <a:pt x="1562438" y="1401"/>
                  </a:lnTo>
                  <a:lnTo>
                    <a:pt x="1612910" y="1815"/>
                  </a:lnTo>
                  <a:lnTo>
                    <a:pt x="1663384" y="2272"/>
                  </a:lnTo>
                  <a:lnTo>
                    <a:pt x="1713860" y="2767"/>
                  </a:lnTo>
                  <a:lnTo>
                    <a:pt x="1764338" y="3298"/>
                  </a:lnTo>
                  <a:lnTo>
                    <a:pt x="1814817" y="3860"/>
                  </a:lnTo>
                  <a:lnTo>
                    <a:pt x="1865297" y="4450"/>
                  </a:lnTo>
                  <a:lnTo>
                    <a:pt x="1915779" y="5065"/>
                  </a:lnTo>
                  <a:lnTo>
                    <a:pt x="1966261" y="5700"/>
                  </a:lnTo>
                  <a:lnTo>
                    <a:pt x="2016744" y="6352"/>
                  </a:lnTo>
                  <a:lnTo>
                    <a:pt x="2067227" y="7018"/>
                  </a:lnTo>
                  <a:lnTo>
                    <a:pt x="2117710" y="7693"/>
                  </a:lnTo>
                  <a:lnTo>
                    <a:pt x="2168194" y="8374"/>
                  </a:lnTo>
                  <a:lnTo>
                    <a:pt x="2218677" y="9057"/>
                  </a:lnTo>
                  <a:lnTo>
                    <a:pt x="2269160" y="9739"/>
                  </a:lnTo>
                  <a:lnTo>
                    <a:pt x="2319642" y="10416"/>
                  </a:lnTo>
                  <a:lnTo>
                    <a:pt x="2370124" y="11085"/>
                  </a:lnTo>
                  <a:lnTo>
                    <a:pt x="2420604" y="11741"/>
                  </a:lnTo>
                  <a:lnTo>
                    <a:pt x="2471083" y="12382"/>
                  </a:lnTo>
                  <a:lnTo>
                    <a:pt x="2521561" y="13003"/>
                  </a:lnTo>
                  <a:lnTo>
                    <a:pt x="2572036" y="13601"/>
                  </a:lnTo>
                  <a:lnTo>
                    <a:pt x="2622510" y="14172"/>
                  </a:lnTo>
                  <a:lnTo>
                    <a:pt x="2672982" y="14712"/>
                  </a:lnTo>
                  <a:lnTo>
                    <a:pt x="2723452" y="15218"/>
                  </a:lnTo>
                  <a:lnTo>
                    <a:pt x="2773919" y="15687"/>
                  </a:lnTo>
                  <a:lnTo>
                    <a:pt x="2824383" y="16114"/>
                  </a:lnTo>
                  <a:lnTo>
                    <a:pt x="2874845" y="16496"/>
                  </a:lnTo>
                  <a:lnTo>
                    <a:pt x="2925303" y="16829"/>
                  </a:lnTo>
                  <a:lnTo>
                    <a:pt x="2975758" y="17110"/>
                  </a:lnTo>
                  <a:lnTo>
                    <a:pt x="3026209" y="17335"/>
                  </a:lnTo>
                  <a:lnTo>
                    <a:pt x="3076657" y="17500"/>
                  </a:lnTo>
                  <a:lnTo>
                    <a:pt x="3127100" y="17601"/>
                  </a:lnTo>
                  <a:lnTo>
                    <a:pt x="3177540" y="17636"/>
                  </a:lnTo>
                </a:path>
              </a:pathLst>
            </a:custGeom>
            <a:ln w="9525">
              <a:solidFill>
                <a:srgbClr val="006FC0"/>
              </a:solidFill>
            </a:ln>
          </p:spPr>
          <p:txBody>
            <a:bodyPr wrap="square" lIns="0" tIns="0" rIns="0" bIns="0" rtlCol="0"/>
            <a:lstStyle/>
            <a:p>
              <a:endParaRPr sz="2400"/>
            </a:p>
          </p:txBody>
        </p:sp>
        <p:sp>
          <p:nvSpPr>
            <p:cNvPr id="6" name="object 6"/>
            <p:cNvSpPr/>
            <p:nvPr/>
          </p:nvSpPr>
          <p:spPr>
            <a:xfrm>
              <a:off x="2638044" y="449579"/>
              <a:ext cx="3154680" cy="25400"/>
            </a:xfrm>
            <a:custGeom>
              <a:avLst/>
              <a:gdLst/>
              <a:ahLst/>
              <a:cxnLst/>
              <a:rect l="l" t="t" r="r" b="b"/>
              <a:pathLst>
                <a:path w="3154679" h="25400">
                  <a:moveTo>
                    <a:pt x="-4762" y="12651"/>
                  </a:moveTo>
                  <a:lnTo>
                    <a:pt x="3159442" y="12651"/>
                  </a:lnTo>
                </a:path>
              </a:pathLst>
            </a:custGeom>
            <a:ln w="34827">
              <a:solidFill>
                <a:srgbClr val="006FC0"/>
              </a:solidFill>
            </a:ln>
          </p:spPr>
          <p:txBody>
            <a:bodyPr wrap="square" lIns="0" tIns="0" rIns="0" bIns="0" rtlCol="0"/>
            <a:lstStyle/>
            <a:p>
              <a:endParaRPr sz="2400"/>
            </a:p>
          </p:txBody>
        </p:sp>
        <p:sp>
          <p:nvSpPr>
            <p:cNvPr id="7" name="object 7"/>
            <p:cNvSpPr/>
            <p:nvPr/>
          </p:nvSpPr>
          <p:spPr>
            <a:xfrm>
              <a:off x="4622292" y="429187"/>
              <a:ext cx="3177540" cy="31115"/>
            </a:xfrm>
            <a:custGeom>
              <a:avLst/>
              <a:gdLst/>
              <a:ahLst/>
              <a:cxnLst/>
              <a:rect l="l" t="t" r="r" b="b"/>
              <a:pathLst>
                <a:path w="3177540" h="31115">
                  <a:moveTo>
                    <a:pt x="0" y="31060"/>
                  </a:moveTo>
                  <a:lnTo>
                    <a:pt x="50302" y="28210"/>
                  </a:lnTo>
                  <a:lnTo>
                    <a:pt x="100613" y="25523"/>
                  </a:lnTo>
                  <a:lnTo>
                    <a:pt x="150932" y="22996"/>
                  </a:lnTo>
                  <a:lnTo>
                    <a:pt x="201260" y="20624"/>
                  </a:lnTo>
                  <a:lnTo>
                    <a:pt x="251596" y="18405"/>
                  </a:lnTo>
                  <a:lnTo>
                    <a:pt x="301939" y="16333"/>
                  </a:lnTo>
                  <a:lnTo>
                    <a:pt x="352290" y="14406"/>
                  </a:lnTo>
                  <a:lnTo>
                    <a:pt x="402649" y="12619"/>
                  </a:lnTo>
                  <a:lnTo>
                    <a:pt x="453014" y="10969"/>
                  </a:lnTo>
                  <a:lnTo>
                    <a:pt x="503387" y="9451"/>
                  </a:lnTo>
                  <a:lnTo>
                    <a:pt x="553766" y="8063"/>
                  </a:lnTo>
                  <a:lnTo>
                    <a:pt x="604151" y="6799"/>
                  </a:lnTo>
                  <a:lnTo>
                    <a:pt x="654543" y="5657"/>
                  </a:lnTo>
                  <a:lnTo>
                    <a:pt x="704941" y="4632"/>
                  </a:lnTo>
                  <a:lnTo>
                    <a:pt x="755345" y="3721"/>
                  </a:lnTo>
                  <a:lnTo>
                    <a:pt x="805755" y="2920"/>
                  </a:lnTo>
                  <a:lnTo>
                    <a:pt x="856170" y="2224"/>
                  </a:lnTo>
                  <a:lnTo>
                    <a:pt x="906591" y="1631"/>
                  </a:lnTo>
                  <a:lnTo>
                    <a:pt x="957016" y="1135"/>
                  </a:lnTo>
                  <a:lnTo>
                    <a:pt x="1007446" y="735"/>
                  </a:lnTo>
                  <a:lnTo>
                    <a:pt x="1057881" y="425"/>
                  </a:lnTo>
                  <a:lnTo>
                    <a:pt x="1108321" y="201"/>
                  </a:lnTo>
                  <a:lnTo>
                    <a:pt x="1158764" y="61"/>
                  </a:lnTo>
                  <a:lnTo>
                    <a:pt x="1209212" y="0"/>
                  </a:lnTo>
                  <a:lnTo>
                    <a:pt x="1259663" y="14"/>
                  </a:lnTo>
                  <a:lnTo>
                    <a:pt x="1310118" y="99"/>
                  </a:lnTo>
                  <a:lnTo>
                    <a:pt x="1360576" y="252"/>
                  </a:lnTo>
                  <a:lnTo>
                    <a:pt x="1411037" y="469"/>
                  </a:lnTo>
                  <a:lnTo>
                    <a:pt x="1461502" y="746"/>
                  </a:lnTo>
                  <a:lnTo>
                    <a:pt x="1511969" y="1079"/>
                  </a:lnTo>
                  <a:lnTo>
                    <a:pt x="1562438" y="1464"/>
                  </a:lnTo>
                  <a:lnTo>
                    <a:pt x="1612910" y="1898"/>
                  </a:lnTo>
                  <a:lnTo>
                    <a:pt x="1663384" y="2376"/>
                  </a:lnTo>
                  <a:lnTo>
                    <a:pt x="1713860" y="2895"/>
                  </a:lnTo>
                  <a:lnTo>
                    <a:pt x="1764338" y="3452"/>
                  </a:lnTo>
                  <a:lnTo>
                    <a:pt x="1814817" y="4041"/>
                  </a:lnTo>
                  <a:lnTo>
                    <a:pt x="1865297" y="4660"/>
                  </a:lnTo>
                  <a:lnTo>
                    <a:pt x="1915779" y="5304"/>
                  </a:lnTo>
                  <a:lnTo>
                    <a:pt x="1966261" y="5970"/>
                  </a:lnTo>
                  <a:lnTo>
                    <a:pt x="2016744" y="6653"/>
                  </a:lnTo>
                  <a:lnTo>
                    <a:pt x="2067227" y="7351"/>
                  </a:lnTo>
                  <a:lnTo>
                    <a:pt x="2117710" y="8059"/>
                  </a:lnTo>
                  <a:lnTo>
                    <a:pt x="2168194" y="8773"/>
                  </a:lnTo>
                  <a:lnTo>
                    <a:pt x="2218677" y="9489"/>
                  </a:lnTo>
                  <a:lnTo>
                    <a:pt x="2269160" y="10205"/>
                  </a:lnTo>
                  <a:lnTo>
                    <a:pt x="2319642" y="10915"/>
                  </a:lnTo>
                  <a:lnTo>
                    <a:pt x="2370124" y="11616"/>
                  </a:lnTo>
                  <a:lnTo>
                    <a:pt x="2420604" y="12304"/>
                  </a:lnTo>
                  <a:lnTo>
                    <a:pt x="2471083" y="12976"/>
                  </a:lnTo>
                  <a:lnTo>
                    <a:pt x="2521561" y="13627"/>
                  </a:lnTo>
                  <a:lnTo>
                    <a:pt x="2572036" y="14254"/>
                  </a:lnTo>
                  <a:lnTo>
                    <a:pt x="2622510" y="14853"/>
                  </a:lnTo>
                  <a:lnTo>
                    <a:pt x="2672982" y="15420"/>
                  </a:lnTo>
                  <a:lnTo>
                    <a:pt x="2723452" y="15951"/>
                  </a:lnTo>
                  <a:lnTo>
                    <a:pt x="2773919" y="16442"/>
                  </a:lnTo>
                  <a:lnTo>
                    <a:pt x="2824383" y="16890"/>
                  </a:lnTo>
                  <a:lnTo>
                    <a:pt x="2874845" y="17291"/>
                  </a:lnTo>
                  <a:lnTo>
                    <a:pt x="2925303" y="17640"/>
                  </a:lnTo>
                  <a:lnTo>
                    <a:pt x="2975758" y="17935"/>
                  </a:lnTo>
                  <a:lnTo>
                    <a:pt x="3026209" y="18170"/>
                  </a:lnTo>
                  <a:lnTo>
                    <a:pt x="3076657" y="18344"/>
                  </a:lnTo>
                  <a:lnTo>
                    <a:pt x="3127100" y="18450"/>
                  </a:lnTo>
                  <a:lnTo>
                    <a:pt x="3177540" y="18487"/>
                  </a:lnTo>
                </a:path>
              </a:pathLst>
            </a:custGeom>
            <a:ln w="9525">
              <a:solidFill>
                <a:srgbClr val="006FC0"/>
              </a:solidFill>
            </a:ln>
          </p:spPr>
          <p:txBody>
            <a:bodyPr wrap="square" lIns="0" tIns="0" rIns="0" bIns="0" rtlCol="0"/>
            <a:lstStyle/>
            <a:p>
              <a:endParaRPr sz="2400"/>
            </a:p>
          </p:txBody>
        </p:sp>
      </p:grpSp>
      <p:sp>
        <p:nvSpPr>
          <p:cNvPr id="8" name="object 8"/>
          <p:cNvSpPr txBox="1"/>
          <p:nvPr/>
        </p:nvSpPr>
        <p:spPr>
          <a:xfrm>
            <a:off x="4805849" y="1253913"/>
            <a:ext cx="5180753" cy="4548168"/>
          </a:xfrm>
          <a:prstGeom prst="rect">
            <a:avLst/>
          </a:prstGeom>
        </p:spPr>
        <p:txBody>
          <a:bodyPr vert="horz" wrap="square" lIns="0" tIns="17780" rIns="0" bIns="0" rtlCol="0">
            <a:spAutoFit/>
          </a:bodyPr>
          <a:lstStyle/>
          <a:p>
            <a:pPr marL="524920" indent="-507987">
              <a:spcBef>
                <a:spcPts val="140"/>
              </a:spcBef>
              <a:buFont typeface="Wingdings"/>
              <a:buChar char=""/>
              <a:tabLst>
                <a:tab pos="524074" algn="l"/>
                <a:tab pos="524920" algn="l"/>
              </a:tabLst>
            </a:pPr>
            <a:r>
              <a:rPr sz="1467" spc="73" dirty="0">
                <a:solidFill>
                  <a:srgbClr val="006FC0"/>
                </a:solidFill>
                <a:latin typeface="Trebuchet MS"/>
                <a:cs typeface="Trebuchet MS"/>
              </a:rPr>
              <a:t>Large</a:t>
            </a:r>
            <a:r>
              <a:rPr sz="1467" spc="-73" dirty="0">
                <a:solidFill>
                  <a:srgbClr val="006FC0"/>
                </a:solidFill>
                <a:latin typeface="Trebuchet MS"/>
                <a:cs typeface="Trebuchet MS"/>
              </a:rPr>
              <a:t> </a:t>
            </a:r>
            <a:r>
              <a:rPr sz="1467" spc="53" dirty="0">
                <a:solidFill>
                  <a:srgbClr val="006FC0"/>
                </a:solidFill>
                <a:latin typeface="Trebuchet MS"/>
                <a:cs typeface="Trebuchet MS"/>
              </a:rPr>
              <a:t>up-front</a:t>
            </a:r>
            <a:r>
              <a:rPr sz="1467" spc="-40" dirty="0">
                <a:solidFill>
                  <a:srgbClr val="006FC0"/>
                </a:solidFill>
                <a:latin typeface="Trebuchet MS"/>
                <a:cs typeface="Trebuchet MS"/>
              </a:rPr>
              <a:t> </a:t>
            </a:r>
            <a:r>
              <a:rPr sz="1467" spc="40" dirty="0">
                <a:solidFill>
                  <a:srgbClr val="006FC0"/>
                </a:solidFill>
                <a:latin typeface="Trebuchet MS"/>
                <a:cs typeface="Trebuchet MS"/>
              </a:rPr>
              <a:t>investment</a:t>
            </a:r>
            <a:endParaRPr sz="1467">
              <a:latin typeface="Trebuchet MS"/>
              <a:cs typeface="Trebuchet MS"/>
            </a:endParaRPr>
          </a:p>
          <a:p>
            <a:pPr>
              <a:spcBef>
                <a:spcPts val="47"/>
              </a:spcBef>
              <a:buClr>
                <a:srgbClr val="006FC0"/>
              </a:buClr>
              <a:buFont typeface="Wingdings"/>
              <a:buChar char=""/>
            </a:pPr>
            <a:endParaRPr sz="1400">
              <a:latin typeface="Trebuchet MS"/>
              <a:cs typeface="Trebuchet MS"/>
            </a:endParaRPr>
          </a:p>
          <a:p>
            <a:pPr marL="524920" indent="-507987">
              <a:spcBef>
                <a:spcPts val="7"/>
              </a:spcBef>
              <a:buFont typeface="Wingdings"/>
              <a:buChar char=""/>
              <a:tabLst>
                <a:tab pos="524074" algn="l"/>
                <a:tab pos="524920" algn="l"/>
              </a:tabLst>
            </a:pPr>
            <a:r>
              <a:rPr sz="1467" spc="53" dirty="0">
                <a:solidFill>
                  <a:srgbClr val="006FC0"/>
                </a:solidFill>
                <a:latin typeface="Trebuchet MS"/>
                <a:cs typeface="Trebuchet MS"/>
              </a:rPr>
              <a:t>Forecast</a:t>
            </a:r>
            <a:r>
              <a:rPr sz="1467" spc="-80" dirty="0">
                <a:solidFill>
                  <a:srgbClr val="006FC0"/>
                </a:solidFill>
                <a:latin typeface="Trebuchet MS"/>
                <a:cs typeface="Trebuchet MS"/>
              </a:rPr>
              <a:t> </a:t>
            </a:r>
            <a:r>
              <a:rPr sz="1467" spc="33" dirty="0">
                <a:solidFill>
                  <a:srgbClr val="006FC0"/>
                </a:solidFill>
                <a:latin typeface="Trebuchet MS"/>
                <a:cs typeface="Trebuchet MS"/>
              </a:rPr>
              <a:t>Infrastructure</a:t>
            </a:r>
            <a:r>
              <a:rPr sz="1467" spc="-47" dirty="0">
                <a:solidFill>
                  <a:srgbClr val="006FC0"/>
                </a:solidFill>
                <a:latin typeface="Trebuchet MS"/>
                <a:cs typeface="Trebuchet MS"/>
              </a:rPr>
              <a:t> </a:t>
            </a:r>
            <a:r>
              <a:rPr sz="1467" spc="73" dirty="0">
                <a:solidFill>
                  <a:srgbClr val="006FC0"/>
                </a:solidFill>
                <a:latin typeface="Trebuchet MS"/>
                <a:cs typeface="Trebuchet MS"/>
              </a:rPr>
              <a:t>needs</a:t>
            </a:r>
            <a:endParaRPr sz="1467">
              <a:latin typeface="Trebuchet MS"/>
              <a:cs typeface="Trebuchet MS"/>
            </a:endParaRPr>
          </a:p>
          <a:p>
            <a:pPr>
              <a:spcBef>
                <a:spcPts val="53"/>
              </a:spcBef>
              <a:buClr>
                <a:srgbClr val="006FC0"/>
              </a:buClr>
              <a:buFont typeface="Wingdings"/>
              <a:buChar char=""/>
            </a:pPr>
            <a:endParaRPr sz="1400">
              <a:latin typeface="Trebuchet MS"/>
              <a:cs typeface="Trebuchet MS"/>
            </a:endParaRPr>
          </a:p>
          <a:p>
            <a:pPr marL="524920" indent="-507987">
              <a:buFont typeface="Wingdings"/>
              <a:buChar char=""/>
              <a:tabLst>
                <a:tab pos="524074" algn="l"/>
                <a:tab pos="524920" algn="l"/>
              </a:tabLst>
            </a:pPr>
            <a:r>
              <a:rPr sz="1467" spc="80" dirty="0">
                <a:solidFill>
                  <a:srgbClr val="006FC0"/>
                </a:solidFill>
                <a:latin typeface="Trebuchet MS"/>
                <a:cs typeface="Trebuchet MS"/>
              </a:rPr>
              <a:t>Took</a:t>
            </a:r>
            <a:r>
              <a:rPr sz="1467" spc="-60" dirty="0">
                <a:solidFill>
                  <a:srgbClr val="006FC0"/>
                </a:solidFill>
                <a:latin typeface="Trebuchet MS"/>
                <a:cs typeface="Trebuchet MS"/>
              </a:rPr>
              <a:t> </a:t>
            </a:r>
            <a:r>
              <a:rPr sz="1467" spc="152" dirty="0">
                <a:solidFill>
                  <a:srgbClr val="006FC0"/>
                </a:solidFill>
                <a:latin typeface="Trebuchet MS"/>
                <a:cs typeface="Trebuchet MS"/>
              </a:rPr>
              <a:t>5</a:t>
            </a:r>
            <a:r>
              <a:rPr sz="1467" spc="-73" dirty="0">
                <a:solidFill>
                  <a:srgbClr val="006FC0"/>
                </a:solidFill>
                <a:latin typeface="Trebuchet MS"/>
                <a:cs typeface="Trebuchet MS"/>
              </a:rPr>
              <a:t> </a:t>
            </a:r>
            <a:r>
              <a:rPr sz="1467" spc="80" dirty="0">
                <a:solidFill>
                  <a:srgbClr val="006FC0"/>
                </a:solidFill>
                <a:latin typeface="Trebuchet MS"/>
                <a:cs typeface="Trebuchet MS"/>
              </a:rPr>
              <a:t>months</a:t>
            </a:r>
            <a:r>
              <a:rPr sz="1467" spc="-53" dirty="0">
                <a:solidFill>
                  <a:srgbClr val="006FC0"/>
                </a:solidFill>
                <a:latin typeface="Trebuchet MS"/>
                <a:cs typeface="Trebuchet MS"/>
              </a:rPr>
              <a:t> </a:t>
            </a:r>
            <a:r>
              <a:rPr sz="1467" spc="40" dirty="0">
                <a:solidFill>
                  <a:srgbClr val="006FC0"/>
                </a:solidFill>
                <a:latin typeface="Trebuchet MS"/>
                <a:cs typeface="Trebuchet MS"/>
              </a:rPr>
              <a:t>to</a:t>
            </a:r>
            <a:r>
              <a:rPr sz="1467" spc="-53" dirty="0">
                <a:solidFill>
                  <a:srgbClr val="006FC0"/>
                </a:solidFill>
                <a:latin typeface="Trebuchet MS"/>
                <a:cs typeface="Trebuchet MS"/>
              </a:rPr>
              <a:t> </a:t>
            </a:r>
            <a:r>
              <a:rPr sz="1467" spc="60" dirty="0">
                <a:solidFill>
                  <a:srgbClr val="006FC0"/>
                </a:solidFill>
                <a:latin typeface="Trebuchet MS"/>
                <a:cs typeface="Trebuchet MS"/>
              </a:rPr>
              <a:t>setup</a:t>
            </a:r>
            <a:r>
              <a:rPr sz="1467" spc="-53" dirty="0">
                <a:solidFill>
                  <a:srgbClr val="006FC0"/>
                </a:solidFill>
                <a:latin typeface="Trebuchet MS"/>
                <a:cs typeface="Trebuchet MS"/>
              </a:rPr>
              <a:t> </a:t>
            </a:r>
            <a:r>
              <a:rPr sz="1467" spc="20" dirty="0">
                <a:solidFill>
                  <a:srgbClr val="006FC0"/>
                </a:solidFill>
                <a:latin typeface="Trebuchet MS"/>
                <a:cs typeface="Trebuchet MS"/>
              </a:rPr>
              <a:t>there</a:t>
            </a:r>
            <a:r>
              <a:rPr sz="1467" spc="-47" dirty="0">
                <a:solidFill>
                  <a:srgbClr val="006FC0"/>
                </a:solidFill>
                <a:latin typeface="Trebuchet MS"/>
                <a:cs typeface="Trebuchet MS"/>
              </a:rPr>
              <a:t> </a:t>
            </a:r>
            <a:r>
              <a:rPr sz="1467" spc="33" dirty="0">
                <a:solidFill>
                  <a:srgbClr val="006FC0"/>
                </a:solidFill>
                <a:latin typeface="Trebuchet MS"/>
                <a:cs typeface="Trebuchet MS"/>
              </a:rPr>
              <a:t>server</a:t>
            </a:r>
            <a:endParaRPr sz="1467">
              <a:latin typeface="Trebuchet MS"/>
              <a:cs typeface="Trebuchet MS"/>
            </a:endParaRPr>
          </a:p>
          <a:p>
            <a:pPr>
              <a:spcBef>
                <a:spcPts val="53"/>
              </a:spcBef>
              <a:buClr>
                <a:srgbClr val="006FC0"/>
              </a:buClr>
              <a:buFont typeface="Wingdings"/>
              <a:buChar char=""/>
            </a:pPr>
            <a:endParaRPr sz="1400">
              <a:latin typeface="Trebuchet MS"/>
              <a:cs typeface="Trebuchet MS"/>
            </a:endParaRPr>
          </a:p>
          <a:p>
            <a:pPr marL="524920" indent="-507987">
              <a:buFont typeface="Wingdings"/>
              <a:buChar char=""/>
              <a:tabLst>
                <a:tab pos="524074" algn="l"/>
                <a:tab pos="524920" algn="l"/>
              </a:tabLst>
            </a:pPr>
            <a:r>
              <a:rPr sz="1467" spc="80" dirty="0">
                <a:solidFill>
                  <a:srgbClr val="006FC0"/>
                </a:solidFill>
                <a:latin typeface="Trebuchet MS"/>
                <a:cs typeface="Trebuchet MS"/>
              </a:rPr>
              <a:t>Suddenly</a:t>
            </a:r>
            <a:r>
              <a:rPr sz="1467" spc="-93" dirty="0">
                <a:solidFill>
                  <a:srgbClr val="006FC0"/>
                </a:solidFill>
                <a:latin typeface="Trebuchet MS"/>
                <a:cs typeface="Trebuchet MS"/>
              </a:rPr>
              <a:t> </a:t>
            </a:r>
            <a:r>
              <a:rPr sz="1467" spc="73" dirty="0">
                <a:solidFill>
                  <a:srgbClr val="006FC0"/>
                </a:solidFill>
                <a:latin typeface="Trebuchet MS"/>
                <a:cs typeface="Trebuchet MS"/>
              </a:rPr>
              <a:t>become</a:t>
            </a:r>
            <a:r>
              <a:rPr sz="1467" spc="-67" dirty="0">
                <a:solidFill>
                  <a:srgbClr val="006FC0"/>
                </a:solidFill>
                <a:latin typeface="Trebuchet MS"/>
                <a:cs typeface="Trebuchet MS"/>
              </a:rPr>
              <a:t> </a:t>
            </a:r>
            <a:r>
              <a:rPr sz="1467" spc="53" dirty="0">
                <a:solidFill>
                  <a:srgbClr val="006FC0"/>
                </a:solidFill>
                <a:latin typeface="Trebuchet MS"/>
                <a:cs typeface="Trebuchet MS"/>
              </a:rPr>
              <a:t>popular</a:t>
            </a:r>
            <a:endParaRPr sz="1467">
              <a:latin typeface="Trebuchet MS"/>
              <a:cs typeface="Trebuchet MS"/>
            </a:endParaRPr>
          </a:p>
          <a:p>
            <a:pPr marL="1134505" lvl="1" indent="-507987">
              <a:spcBef>
                <a:spcPts val="880"/>
              </a:spcBef>
              <a:buFont typeface="Wingdings"/>
              <a:buChar char=""/>
              <a:tabLst>
                <a:tab pos="1133658" algn="l"/>
                <a:tab pos="1134505" algn="l"/>
              </a:tabLst>
            </a:pPr>
            <a:r>
              <a:rPr sz="1467" spc="7" dirty="0">
                <a:solidFill>
                  <a:srgbClr val="006FC0"/>
                </a:solidFill>
                <a:latin typeface="Trebuchet MS"/>
                <a:cs typeface="Trebuchet MS"/>
              </a:rPr>
              <a:t>lot</a:t>
            </a:r>
            <a:r>
              <a:rPr sz="1467" spc="-53" dirty="0">
                <a:solidFill>
                  <a:srgbClr val="006FC0"/>
                </a:solidFill>
                <a:latin typeface="Trebuchet MS"/>
                <a:cs typeface="Trebuchet MS"/>
              </a:rPr>
              <a:t> </a:t>
            </a:r>
            <a:r>
              <a:rPr sz="1467" spc="60" dirty="0">
                <a:solidFill>
                  <a:srgbClr val="006FC0"/>
                </a:solidFill>
                <a:latin typeface="Trebuchet MS"/>
                <a:cs typeface="Trebuchet MS"/>
              </a:rPr>
              <a:t>of</a:t>
            </a:r>
            <a:r>
              <a:rPr sz="1467" spc="-67" dirty="0">
                <a:solidFill>
                  <a:srgbClr val="006FC0"/>
                </a:solidFill>
                <a:latin typeface="Trebuchet MS"/>
                <a:cs typeface="Trebuchet MS"/>
              </a:rPr>
              <a:t> </a:t>
            </a:r>
            <a:r>
              <a:rPr sz="1467" spc="27" dirty="0">
                <a:solidFill>
                  <a:srgbClr val="006FC0"/>
                </a:solidFill>
                <a:latin typeface="Trebuchet MS"/>
                <a:cs typeface="Trebuchet MS"/>
              </a:rPr>
              <a:t>users,</a:t>
            </a:r>
            <a:r>
              <a:rPr sz="1467" spc="-67" dirty="0">
                <a:solidFill>
                  <a:srgbClr val="006FC0"/>
                </a:solidFill>
                <a:latin typeface="Trebuchet MS"/>
                <a:cs typeface="Trebuchet MS"/>
              </a:rPr>
              <a:t> </a:t>
            </a:r>
            <a:r>
              <a:rPr sz="1467" spc="47" dirty="0">
                <a:solidFill>
                  <a:srgbClr val="006FC0"/>
                </a:solidFill>
                <a:latin typeface="Trebuchet MS"/>
                <a:cs typeface="Trebuchet MS"/>
              </a:rPr>
              <a:t>experiencing</a:t>
            </a:r>
            <a:r>
              <a:rPr sz="1467" spc="-40" dirty="0">
                <a:solidFill>
                  <a:srgbClr val="006FC0"/>
                </a:solidFill>
                <a:latin typeface="Trebuchet MS"/>
                <a:cs typeface="Trebuchet MS"/>
              </a:rPr>
              <a:t> </a:t>
            </a:r>
            <a:r>
              <a:rPr sz="1467" spc="27" dirty="0">
                <a:solidFill>
                  <a:srgbClr val="006FC0"/>
                </a:solidFill>
                <a:latin typeface="Trebuchet MS"/>
                <a:cs typeface="Trebuchet MS"/>
              </a:rPr>
              <a:t>latency</a:t>
            </a:r>
            <a:endParaRPr sz="1467">
              <a:latin typeface="Trebuchet MS"/>
              <a:cs typeface="Trebuchet MS"/>
            </a:endParaRPr>
          </a:p>
          <a:p>
            <a:pPr marL="1134505" lvl="1" indent="-507987">
              <a:spcBef>
                <a:spcPts val="880"/>
              </a:spcBef>
              <a:buFont typeface="Wingdings"/>
              <a:buChar char=""/>
              <a:tabLst>
                <a:tab pos="1133658" algn="l"/>
                <a:tab pos="1134505" algn="l"/>
              </a:tabLst>
            </a:pPr>
            <a:r>
              <a:rPr sz="1467" spc="67" dirty="0">
                <a:solidFill>
                  <a:srgbClr val="006FC0"/>
                </a:solidFill>
                <a:latin typeface="Trebuchet MS"/>
                <a:cs typeface="Trebuchet MS"/>
              </a:rPr>
              <a:t>Scaling</a:t>
            </a:r>
            <a:r>
              <a:rPr sz="1467" spc="-80" dirty="0">
                <a:solidFill>
                  <a:srgbClr val="006FC0"/>
                </a:solidFill>
                <a:latin typeface="Trebuchet MS"/>
                <a:cs typeface="Trebuchet MS"/>
              </a:rPr>
              <a:t> </a:t>
            </a:r>
            <a:r>
              <a:rPr sz="1467" spc="-33" dirty="0">
                <a:solidFill>
                  <a:srgbClr val="006FC0"/>
                </a:solidFill>
                <a:latin typeface="Trebuchet MS"/>
                <a:cs typeface="Trebuchet MS"/>
              </a:rPr>
              <a:t>will</a:t>
            </a:r>
            <a:r>
              <a:rPr sz="1467" spc="-73" dirty="0">
                <a:solidFill>
                  <a:srgbClr val="006FC0"/>
                </a:solidFill>
                <a:latin typeface="Trebuchet MS"/>
                <a:cs typeface="Trebuchet MS"/>
              </a:rPr>
              <a:t> </a:t>
            </a:r>
            <a:r>
              <a:rPr sz="1467" spc="67" dirty="0">
                <a:solidFill>
                  <a:srgbClr val="006FC0"/>
                </a:solidFill>
                <a:latin typeface="Trebuchet MS"/>
                <a:cs typeface="Trebuchet MS"/>
              </a:rPr>
              <a:t>need</a:t>
            </a:r>
            <a:r>
              <a:rPr sz="1467" spc="-53" dirty="0">
                <a:solidFill>
                  <a:srgbClr val="006FC0"/>
                </a:solidFill>
                <a:latin typeface="Trebuchet MS"/>
                <a:cs typeface="Trebuchet MS"/>
              </a:rPr>
              <a:t> </a:t>
            </a:r>
            <a:r>
              <a:rPr sz="1467" spc="27" dirty="0">
                <a:solidFill>
                  <a:srgbClr val="006FC0"/>
                </a:solidFill>
                <a:latin typeface="Trebuchet MS"/>
                <a:cs typeface="Trebuchet MS"/>
              </a:rPr>
              <a:t>further</a:t>
            </a:r>
            <a:r>
              <a:rPr sz="1467" spc="-33" dirty="0">
                <a:solidFill>
                  <a:srgbClr val="006FC0"/>
                </a:solidFill>
                <a:latin typeface="Trebuchet MS"/>
                <a:cs typeface="Trebuchet MS"/>
              </a:rPr>
              <a:t> </a:t>
            </a:r>
            <a:r>
              <a:rPr sz="1467" spc="40" dirty="0">
                <a:solidFill>
                  <a:srgbClr val="006FC0"/>
                </a:solidFill>
                <a:latin typeface="Trebuchet MS"/>
                <a:cs typeface="Trebuchet MS"/>
              </a:rPr>
              <a:t>few</a:t>
            </a:r>
            <a:r>
              <a:rPr sz="1467" spc="-47" dirty="0">
                <a:solidFill>
                  <a:srgbClr val="006FC0"/>
                </a:solidFill>
                <a:latin typeface="Trebuchet MS"/>
                <a:cs typeface="Trebuchet MS"/>
              </a:rPr>
              <a:t> </a:t>
            </a:r>
            <a:r>
              <a:rPr sz="1467" spc="80" dirty="0">
                <a:solidFill>
                  <a:srgbClr val="006FC0"/>
                </a:solidFill>
                <a:latin typeface="Trebuchet MS"/>
                <a:cs typeface="Trebuchet MS"/>
              </a:rPr>
              <a:t>months</a:t>
            </a:r>
            <a:r>
              <a:rPr sz="1467" spc="-53" dirty="0">
                <a:solidFill>
                  <a:srgbClr val="006FC0"/>
                </a:solidFill>
                <a:latin typeface="Trebuchet MS"/>
                <a:cs typeface="Trebuchet MS"/>
              </a:rPr>
              <a:t> </a:t>
            </a:r>
            <a:r>
              <a:rPr sz="1467" spc="60" dirty="0">
                <a:solidFill>
                  <a:srgbClr val="006FC0"/>
                </a:solidFill>
                <a:latin typeface="Trebuchet MS"/>
                <a:cs typeface="Trebuchet MS"/>
              </a:rPr>
              <a:t>of</a:t>
            </a:r>
            <a:r>
              <a:rPr sz="1467" spc="-60" dirty="0">
                <a:solidFill>
                  <a:srgbClr val="006FC0"/>
                </a:solidFill>
                <a:latin typeface="Trebuchet MS"/>
                <a:cs typeface="Trebuchet MS"/>
              </a:rPr>
              <a:t> </a:t>
            </a:r>
            <a:r>
              <a:rPr sz="1467" spc="20" dirty="0">
                <a:solidFill>
                  <a:srgbClr val="006FC0"/>
                </a:solidFill>
                <a:latin typeface="Trebuchet MS"/>
                <a:cs typeface="Trebuchet MS"/>
              </a:rPr>
              <a:t>effort</a:t>
            </a:r>
            <a:endParaRPr sz="1467">
              <a:latin typeface="Trebuchet MS"/>
              <a:cs typeface="Trebuchet MS"/>
            </a:endParaRPr>
          </a:p>
          <a:p>
            <a:pPr marL="1134505" lvl="1" indent="-507987">
              <a:spcBef>
                <a:spcPts val="880"/>
              </a:spcBef>
              <a:buFont typeface="Wingdings"/>
              <a:buChar char=""/>
              <a:tabLst>
                <a:tab pos="1133658" algn="l"/>
                <a:tab pos="1134505" algn="l"/>
              </a:tabLst>
            </a:pPr>
            <a:r>
              <a:rPr sz="1467" spc="47" dirty="0">
                <a:solidFill>
                  <a:srgbClr val="006FC0"/>
                </a:solidFill>
                <a:latin typeface="Trebuchet MS"/>
                <a:cs typeface="Trebuchet MS"/>
              </a:rPr>
              <a:t>Security</a:t>
            </a:r>
            <a:r>
              <a:rPr sz="1467" spc="-93" dirty="0">
                <a:solidFill>
                  <a:srgbClr val="006FC0"/>
                </a:solidFill>
                <a:latin typeface="Trebuchet MS"/>
                <a:cs typeface="Trebuchet MS"/>
              </a:rPr>
              <a:t> </a:t>
            </a:r>
            <a:r>
              <a:rPr sz="1467" spc="87" dirty="0">
                <a:solidFill>
                  <a:srgbClr val="006FC0"/>
                </a:solidFill>
                <a:latin typeface="Trebuchet MS"/>
                <a:cs typeface="Trebuchet MS"/>
              </a:rPr>
              <a:t>and</a:t>
            </a:r>
            <a:r>
              <a:rPr sz="1467" spc="-73" dirty="0">
                <a:solidFill>
                  <a:srgbClr val="006FC0"/>
                </a:solidFill>
                <a:latin typeface="Trebuchet MS"/>
                <a:cs typeface="Trebuchet MS"/>
              </a:rPr>
              <a:t> </a:t>
            </a:r>
            <a:r>
              <a:rPr sz="1467" spc="60" dirty="0">
                <a:solidFill>
                  <a:srgbClr val="006FC0"/>
                </a:solidFill>
                <a:latin typeface="Trebuchet MS"/>
                <a:cs typeface="Trebuchet MS"/>
              </a:rPr>
              <a:t>Compliance</a:t>
            </a:r>
            <a:r>
              <a:rPr sz="1467" spc="-100" dirty="0">
                <a:solidFill>
                  <a:srgbClr val="006FC0"/>
                </a:solidFill>
                <a:latin typeface="Trebuchet MS"/>
                <a:cs typeface="Trebuchet MS"/>
              </a:rPr>
              <a:t> </a:t>
            </a:r>
            <a:r>
              <a:rPr sz="1467" spc="67" dirty="0">
                <a:solidFill>
                  <a:srgbClr val="006FC0"/>
                </a:solidFill>
                <a:latin typeface="Trebuchet MS"/>
                <a:cs typeface="Trebuchet MS"/>
              </a:rPr>
              <a:t>burden</a:t>
            </a:r>
            <a:endParaRPr sz="1467">
              <a:latin typeface="Trebuchet MS"/>
              <a:cs typeface="Trebuchet MS"/>
            </a:endParaRPr>
          </a:p>
          <a:p>
            <a:pPr lvl="1">
              <a:spcBef>
                <a:spcPts val="60"/>
              </a:spcBef>
              <a:buClr>
                <a:srgbClr val="006FC0"/>
              </a:buClr>
              <a:buFont typeface="Wingdings"/>
              <a:buChar char=""/>
            </a:pPr>
            <a:endParaRPr sz="1400">
              <a:latin typeface="Trebuchet MS"/>
              <a:cs typeface="Trebuchet MS"/>
            </a:endParaRPr>
          </a:p>
          <a:p>
            <a:pPr marL="524920" indent="-507987">
              <a:buFont typeface="Wingdings"/>
              <a:buChar char=""/>
              <a:tabLst>
                <a:tab pos="524074" algn="l"/>
                <a:tab pos="524920" algn="l"/>
              </a:tabLst>
            </a:pPr>
            <a:r>
              <a:rPr sz="1467" spc="87" dirty="0">
                <a:solidFill>
                  <a:srgbClr val="006FC0"/>
                </a:solidFill>
                <a:latin typeface="Trebuchet MS"/>
                <a:cs typeface="Trebuchet MS"/>
              </a:rPr>
              <a:t>Less</a:t>
            </a:r>
            <a:r>
              <a:rPr sz="1467" spc="-73" dirty="0">
                <a:solidFill>
                  <a:srgbClr val="006FC0"/>
                </a:solidFill>
                <a:latin typeface="Trebuchet MS"/>
                <a:cs typeface="Trebuchet MS"/>
              </a:rPr>
              <a:t> </a:t>
            </a:r>
            <a:r>
              <a:rPr sz="1467" spc="93" dirty="0">
                <a:solidFill>
                  <a:srgbClr val="006FC0"/>
                </a:solidFill>
                <a:latin typeface="Trebuchet MS"/>
                <a:cs typeface="Trebuchet MS"/>
              </a:rPr>
              <a:t>Load</a:t>
            </a:r>
            <a:r>
              <a:rPr sz="1467" spc="-87" dirty="0">
                <a:solidFill>
                  <a:srgbClr val="006FC0"/>
                </a:solidFill>
                <a:latin typeface="Trebuchet MS"/>
                <a:cs typeface="Trebuchet MS"/>
              </a:rPr>
              <a:t> </a:t>
            </a:r>
            <a:r>
              <a:rPr sz="1467" spc="67" dirty="0">
                <a:solidFill>
                  <a:srgbClr val="006FC0"/>
                </a:solidFill>
                <a:latin typeface="Trebuchet MS"/>
                <a:cs typeface="Trebuchet MS"/>
              </a:rPr>
              <a:t>during</a:t>
            </a:r>
            <a:r>
              <a:rPr sz="1467" spc="-40" dirty="0">
                <a:solidFill>
                  <a:srgbClr val="006FC0"/>
                </a:solidFill>
                <a:latin typeface="Trebuchet MS"/>
                <a:cs typeface="Trebuchet MS"/>
              </a:rPr>
              <a:t> </a:t>
            </a:r>
            <a:r>
              <a:rPr sz="1467" spc="47" dirty="0">
                <a:solidFill>
                  <a:srgbClr val="006FC0"/>
                </a:solidFill>
                <a:latin typeface="Trebuchet MS"/>
                <a:cs typeface="Trebuchet MS"/>
              </a:rPr>
              <a:t>off</a:t>
            </a:r>
            <a:r>
              <a:rPr sz="1467" spc="-60" dirty="0">
                <a:solidFill>
                  <a:srgbClr val="006FC0"/>
                </a:solidFill>
                <a:latin typeface="Trebuchet MS"/>
                <a:cs typeface="Trebuchet MS"/>
              </a:rPr>
              <a:t> </a:t>
            </a:r>
            <a:r>
              <a:rPr sz="1467" spc="80" dirty="0">
                <a:solidFill>
                  <a:srgbClr val="006FC0"/>
                </a:solidFill>
                <a:latin typeface="Trebuchet MS"/>
                <a:cs typeface="Trebuchet MS"/>
              </a:rPr>
              <a:t>season</a:t>
            </a:r>
            <a:endParaRPr sz="1467">
              <a:latin typeface="Trebuchet MS"/>
              <a:cs typeface="Trebuchet MS"/>
            </a:endParaRPr>
          </a:p>
          <a:p>
            <a:pPr marL="1134505" lvl="1" indent="-507987">
              <a:spcBef>
                <a:spcPts val="880"/>
              </a:spcBef>
              <a:buFont typeface="Wingdings"/>
              <a:buChar char=""/>
              <a:tabLst>
                <a:tab pos="1133658" algn="l"/>
                <a:tab pos="1134505" algn="l"/>
              </a:tabLst>
            </a:pPr>
            <a:r>
              <a:rPr sz="1467" spc="67" dirty="0">
                <a:solidFill>
                  <a:srgbClr val="006FC0"/>
                </a:solidFill>
                <a:latin typeface="Trebuchet MS"/>
                <a:cs typeface="Trebuchet MS"/>
              </a:rPr>
              <a:t>Now,</a:t>
            </a:r>
            <a:r>
              <a:rPr sz="1467" spc="-67" dirty="0">
                <a:solidFill>
                  <a:srgbClr val="006FC0"/>
                </a:solidFill>
                <a:latin typeface="Trebuchet MS"/>
                <a:cs typeface="Trebuchet MS"/>
              </a:rPr>
              <a:t> </a:t>
            </a:r>
            <a:r>
              <a:rPr sz="1467" spc="7" dirty="0">
                <a:solidFill>
                  <a:srgbClr val="006FC0"/>
                </a:solidFill>
                <a:latin typeface="Trebuchet MS"/>
                <a:cs typeface="Trebuchet MS"/>
              </a:rPr>
              <a:t>difficult</a:t>
            </a:r>
            <a:r>
              <a:rPr sz="1467" spc="-40" dirty="0">
                <a:solidFill>
                  <a:srgbClr val="006FC0"/>
                </a:solidFill>
                <a:latin typeface="Trebuchet MS"/>
                <a:cs typeface="Trebuchet MS"/>
              </a:rPr>
              <a:t> </a:t>
            </a:r>
            <a:r>
              <a:rPr sz="1467" spc="40" dirty="0">
                <a:solidFill>
                  <a:srgbClr val="006FC0"/>
                </a:solidFill>
                <a:latin typeface="Trebuchet MS"/>
                <a:cs typeface="Trebuchet MS"/>
              </a:rPr>
              <a:t>to</a:t>
            </a:r>
            <a:r>
              <a:rPr sz="1467" spc="-60" dirty="0">
                <a:solidFill>
                  <a:srgbClr val="006FC0"/>
                </a:solidFill>
                <a:latin typeface="Trebuchet MS"/>
                <a:cs typeface="Trebuchet MS"/>
              </a:rPr>
              <a:t> </a:t>
            </a:r>
            <a:r>
              <a:rPr sz="1467" spc="33" dirty="0">
                <a:solidFill>
                  <a:srgbClr val="006FC0"/>
                </a:solidFill>
                <a:latin typeface="Trebuchet MS"/>
                <a:cs typeface="Trebuchet MS"/>
              </a:rPr>
              <a:t>scale</a:t>
            </a:r>
            <a:r>
              <a:rPr sz="1467" spc="-73" dirty="0">
                <a:solidFill>
                  <a:srgbClr val="006FC0"/>
                </a:solidFill>
                <a:latin typeface="Trebuchet MS"/>
                <a:cs typeface="Trebuchet MS"/>
              </a:rPr>
              <a:t> </a:t>
            </a:r>
            <a:r>
              <a:rPr sz="1467" spc="93" dirty="0">
                <a:solidFill>
                  <a:srgbClr val="006FC0"/>
                </a:solidFill>
                <a:latin typeface="Trebuchet MS"/>
                <a:cs typeface="Trebuchet MS"/>
              </a:rPr>
              <a:t>down</a:t>
            </a:r>
            <a:endParaRPr sz="1467">
              <a:latin typeface="Trebuchet MS"/>
              <a:cs typeface="Trebuchet MS"/>
            </a:endParaRPr>
          </a:p>
          <a:p>
            <a:pPr marL="1134505" lvl="1" indent="-507987">
              <a:spcBef>
                <a:spcPts val="880"/>
              </a:spcBef>
              <a:buFont typeface="Wingdings"/>
              <a:buChar char=""/>
              <a:tabLst>
                <a:tab pos="1133658" algn="l"/>
                <a:tab pos="1134505" algn="l"/>
              </a:tabLst>
            </a:pPr>
            <a:r>
              <a:rPr sz="1467" spc="73" dirty="0">
                <a:solidFill>
                  <a:srgbClr val="006FC0"/>
                </a:solidFill>
                <a:latin typeface="Trebuchet MS"/>
                <a:cs typeface="Trebuchet MS"/>
              </a:rPr>
              <a:t>Maintenance</a:t>
            </a:r>
            <a:r>
              <a:rPr sz="1467" spc="-93" dirty="0">
                <a:solidFill>
                  <a:srgbClr val="006FC0"/>
                </a:solidFill>
                <a:latin typeface="Trebuchet MS"/>
                <a:cs typeface="Trebuchet MS"/>
              </a:rPr>
              <a:t> </a:t>
            </a:r>
            <a:r>
              <a:rPr sz="1467" spc="60" dirty="0">
                <a:solidFill>
                  <a:srgbClr val="006FC0"/>
                </a:solidFill>
                <a:latin typeface="Trebuchet MS"/>
                <a:cs typeface="Trebuchet MS"/>
              </a:rPr>
              <a:t>cost</a:t>
            </a:r>
            <a:r>
              <a:rPr sz="1467" spc="-80" dirty="0">
                <a:solidFill>
                  <a:srgbClr val="006FC0"/>
                </a:solidFill>
                <a:latin typeface="Trebuchet MS"/>
                <a:cs typeface="Trebuchet MS"/>
              </a:rPr>
              <a:t> </a:t>
            </a:r>
            <a:r>
              <a:rPr sz="1467" spc="-20" dirty="0">
                <a:solidFill>
                  <a:srgbClr val="006FC0"/>
                </a:solidFill>
                <a:latin typeface="Trebuchet MS"/>
                <a:cs typeface="Trebuchet MS"/>
              </a:rPr>
              <a:t>still</a:t>
            </a:r>
            <a:r>
              <a:rPr sz="1467" spc="-73" dirty="0">
                <a:solidFill>
                  <a:srgbClr val="006FC0"/>
                </a:solidFill>
                <a:latin typeface="Trebuchet MS"/>
                <a:cs typeface="Trebuchet MS"/>
              </a:rPr>
              <a:t> </a:t>
            </a:r>
            <a:r>
              <a:rPr sz="1467" spc="107" dirty="0">
                <a:solidFill>
                  <a:srgbClr val="006FC0"/>
                </a:solidFill>
                <a:latin typeface="Trebuchet MS"/>
                <a:cs typeface="Trebuchet MS"/>
              </a:rPr>
              <a:t>going</a:t>
            </a:r>
            <a:r>
              <a:rPr sz="1467" spc="-60" dirty="0">
                <a:solidFill>
                  <a:srgbClr val="006FC0"/>
                </a:solidFill>
                <a:latin typeface="Trebuchet MS"/>
                <a:cs typeface="Trebuchet MS"/>
              </a:rPr>
              <a:t> </a:t>
            </a:r>
            <a:r>
              <a:rPr sz="1467" spc="100" dirty="0">
                <a:solidFill>
                  <a:srgbClr val="006FC0"/>
                </a:solidFill>
                <a:latin typeface="Trebuchet MS"/>
                <a:cs typeface="Trebuchet MS"/>
              </a:rPr>
              <a:t>on</a:t>
            </a:r>
            <a:endParaRPr sz="1467">
              <a:latin typeface="Trebuchet MS"/>
              <a:cs typeface="Trebuchet MS"/>
            </a:endParaRPr>
          </a:p>
          <a:p>
            <a:pPr lvl="1">
              <a:spcBef>
                <a:spcPts val="60"/>
              </a:spcBef>
              <a:buClr>
                <a:srgbClr val="006FC0"/>
              </a:buClr>
              <a:buFont typeface="Wingdings"/>
              <a:buChar char=""/>
            </a:pPr>
            <a:endParaRPr sz="1400">
              <a:latin typeface="Trebuchet MS"/>
              <a:cs typeface="Trebuchet MS"/>
            </a:endParaRPr>
          </a:p>
          <a:p>
            <a:pPr marL="524920" indent="-507987">
              <a:buFont typeface="Wingdings"/>
              <a:buChar char=""/>
              <a:tabLst>
                <a:tab pos="524074" algn="l"/>
                <a:tab pos="524920" algn="l"/>
              </a:tabLst>
            </a:pPr>
            <a:r>
              <a:rPr sz="1467" spc="60" dirty="0">
                <a:solidFill>
                  <a:srgbClr val="006FC0"/>
                </a:solidFill>
                <a:latin typeface="Trebuchet MS"/>
                <a:cs typeface="Trebuchet MS"/>
              </a:rPr>
              <a:t>Plan</a:t>
            </a:r>
            <a:r>
              <a:rPr sz="1467" spc="-100" dirty="0">
                <a:solidFill>
                  <a:srgbClr val="006FC0"/>
                </a:solidFill>
                <a:latin typeface="Trebuchet MS"/>
                <a:cs typeface="Trebuchet MS"/>
              </a:rPr>
              <a:t> </a:t>
            </a:r>
            <a:r>
              <a:rPr sz="1467" spc="40" dirty="0">
                <a:solidFill>
                  <a:srgbClr val="006FC0"/>
                </a:solidFill>
                <a:latin typeface="Trebuchet MS"/>
                <a:cs typeface="Trebuchet MS"/>
              </a:rPr>
              <a:t>to</a:t>
            </a:r>
            <a:r>
              <a:rPr sz="1467" spc="-73" dirty="0">
                <a:solidFill>
                  <a:srgbClr val="006FC0"/>
                </a:solidFill>
                <a:latin typeface="Trebuchet MS"/>
                <a:cs typeface="Trebuchet MS"/>
              </a:rPr>
              <a:t> </a:t>
            </a:r>
            <a:r>
              <a:rPr sz="1467" spc="93" dirty="0">
                <a:solidFill>
                  <a:srgbClr val="006FC0"/>
                </a:solidFill>
                <a:latin typeface="Trebuchet MS"/>
                <a:cs typeface="Trebuchet MS"/>
              </a:rPr>
              <a:t>Expand</a:t>
            </a:r>
            <a:r>
              <a:rPr sz="1467" spc="-100" dirty="0">
                <a:solidFill>
                  <a:srgbClr val="006FC0"/>
                </a:solidFill>
                <a:latin typeface="Trebuchet MS"/>
                <a:cs typeface="Trebuchet MS"/>
              </a:rPr>
              <a:t> </a:t>
            </a:r>
            <a:r>
              <a:rPr sz="1467" spc="33" dirty="0">
                <a:solidFill>
                  <a:srgbClr val="006FC0"/>
                </a:solidFill>
                <a:latin typeface="Trebuchet MS"/>
                <a:cs typeface="Trebuchet MS"/>
              </a:rPr>
              <a:t>Globally</a:t>
            </a:r>
            <a:endParaRPr sz="1467">
              <a:latin typeface="Trebuchet MS"/>
              <a:cs typeface="Trebuchet MS"/>
            </a:endParaRPr>
          </a:p>
          <a:p>
            <a:pPr marL="1134505" lvl="1" indent="-507987">
              <a:spcBef>
                <a:spcPts val="880"/>
              </a:spcBef>
              <a:buFont typeface="Wingdings"/>
              <a:buChar char=""/>
              <a:tabLst>
                <a:tab pos="1133658" algn="l"/>
                <a:tab pos="1134505" algn="l"/>
              </a:tabLst>
            </a:pPr>
            <a:r>
              <a:rPr sz="1467" spc="100" dirty="0">
                <a:solidFill>
                  <a:srgbClr val="006FC0"/>
                </a:solidFill>
                <a:latin typeface="Trebuchet MS"/>
                <a:cs typeface="Trebuchet MS"/>
              </a:rPr>
              <a:t>Same</a:t>
            </a:r>
            <a:r>
              <a:rPr sz="1467" spc="-113" dirty="0">
                <a:solidFill>
                  <a:srgbClr val="006FC0"/>
                </a:solidFill>
                <a:latin typeface="Trebuchet MS"/>
                <a:cs typeface="Trebuchet MS"/>
              </a:rPr>
              <a:t> </a:t>
            </a:r>
            <a:r>
              <a:rPr sz="1467" spc="53" dirty="0">
                <a:solidFill>
                  <a:srgbClr val="006FC0"/>
                </a:solidFill>
                <a:latin typeface="Trebuchet MS"/>
                <a:cs typeface="Trebuchet MS"/>
              </a:rPr>
              <a:t>challenges</a:t>
            </a:r>
            <a:r>
              <a:rPr sz="1467" spc="-107" dirty="0">
                <a:solidFill>
                  <a:srgbClr val="006FC0"/>
                </a:solidFill>
                <a:latin typeface="Trebuchet MS"/>
                <a:cs typeface="Trebuchet MS"/>
              </a:rPr>
              <a:t> </a:t>
            </a:r>
            <a:r>
              <a:rPr sz="1467" spc="67" dirty="0">
                <a:solidFill>
                  <a:srgbClr val="006FC0"/>
                </a:solidFill>
                <a:latin typeface="Trebuchet MS"/>
                <a:cs typeface="Trebuchet MS"/>
              </a:rPr>
              <a:t>again</a:t>
            </a:r>
            <a:endParaRPr sz="1467">
              <a:latin typeface="Trebuchet MS"/>
              <a:cs typeface="Trebuchet MS"/>
            </a:endParaRPr>
          </a:p>
        </p:txBody>
      </p:sp>
      <p:pic>
        <p:nvPicPr>
          <p:cNvPr id="9" name="object 9"/>
          <p:cNvPicPr/>
          <p:nvPr/>
        </p:nvPicPr>
        <p:blipFill>
          <a:blip r:embed="rId2" cstate="print"/>
          <a:stretch>
            <a:fillRect/>
          </a:stretch>
        </p:blipFill>
        <p:spPr>
          <a:xfrm>
            <a:off x="625745" y="2875062"/>
            <a:ext cx="2283248" cy="888785"/>
          </a:xfrm>
          <a:prstGeom prst="rect">
            <a:avLst/>
          </a:prstGeom>
        </p:spPr>
      </p:pic>
      <p:grpSp>
        <p:nvGrpSpPr>
          <p:cNvPr id="10" name="object 10"/>
          <p:cNvGrpSpPr/>
          <p:nvPr/>
        </p:nvGrpSpPr>
        <p:grpSpPr>
          <a:xfrm>
            <a:off x="3691798" y="1966947"/>
            <a:ext cx="118533" cy="3394287"/>
            <a:chOff x="2768848" y="1475210"/>
            <a:chExt cx="88900" cy="2545715"/>
          </a:xfrm>
        </p:grpSpPr>
        <p:pic>
          <p:nvPicPr>
            <p:cNvPr id="11" name="object 11"/>
            <p:cNvPicPr/>
            <p:nvPr/>
          </p:nvPicPr>
          <p:blipFill>
            <a:blip r:embed="rId3" cstate="print"/>
            <a:stretch>
              <a:fillRect/>
            </a:stretch>
          </p:blipFill>
          <p:spPr>
            <a:xfrm>
              <a:off x="2768848" y="1475210"/>
              <a:ext cx="88847" cy="2545144"/>
            </a:xfrm>
            <a:prstGeom prst="rect">
              <a:avLst/>
            </a:prstGeom>
          </p:spPr>
        </p:pic>
        <p:sp>
          <p:nvSpPr>
            <p:cNvPr id="12" name="object 12"/>
            <p:cNvSpPr/>
            <p:nvPr/>
          </p:nvSpPr>
          <p:spPr>
            <a:xfrm>
              <a:off x="2815589" y="1488185"/>
              <a:ext cx="0" cy="2480945"/>
            </a:xfrm>
            <a:custGeom>
              <a:avLst/>
              <a:gdLst/>
              <a:ahLst/>
              <a:cxnLst/>
              <a:rect l="l" t="t" r="r" b="b"/>
              <a:pathLst>
                <a:path h="2480945">
                  <a:moveTo>
                    <a:pt x="0" y="0"/>
                  </a:moveTo>
                  <a:lnTo>
                    <a:pt x="0" y="2480360"/>
                  </a:lnTo>
                </a:path>
              </a:pathLst>
            </a:custGeom>
            <a:ln w="25400">
              <a:solidFill>
                <a:srgbClr val="00839F"/>
              </a:solidFill>
            </a:ln>
          </p:spPr>
          <p:txBody>
            <a:bodyPr wrap="square" lIns="0" tIns="0" rIns="0" bIns="0" rtlCol="0"/>
            <a:lstStyle/>
            <a:p>
              <a:endParaRPr sz="240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40121" y="5376401"/>
            <a:ext cx="5343313" cy="1299372"/>
          </a:xfrm>
          <a:prstGeom prst="rect">
            <a:avLst/>
          </a:prstGeom>
        </p:spPr>
        <p:txBody>
          <a:bodyPr vert="horz" wrap="square" lIns="0" tIns="16933" rIns="0" bIns="0" rtlCol="0">
            <a:spAutoFit/>
          </a:bodyPr>
          <a:lstStyle/>
          <a:p>
            <a:pPr marL="788227" indent="-507987">
              <a:spcBef>
                <a:spcPts val="133"/>
              </a:spcBef>
              <a:buFont typeface="Wingdings"/>
              <a:buChar char=""/>
              <a:tabLst>
                <a:tab pos="787380" algn="l"/>
                <a:tab pos="788227" algn="l"/>
              </a:tabLst>
            </a:pPr>
            <a:r>
              <a:rPr sz="1200" spc="80" dirty="0">
                <a:solidFill>
                  <a:srgbClr val="006FC0"/>
                </a:solidFill>
                <a:latin typeface="Trebuchet MS"/>
                <a:cs typeface="Trebuchet MS"/>
              </a:rPr>
              <a:t>Stop</a:t>
            </a:r>
            <a:r>
              <a:rPr sz="1200" spc="-60" dirty="0">
                <a:solidFill>
                  <a:srgbClr val="006FC0"/>
                </a:solidFill>
                <a:latin typeface="Trebuchet MS"/>
                <a:cs typeface="Trebuchet MS"/>
              </a:rPr>
              <a:t> </a:t>
            </a:r>
            <a:r>
              <a:rPr sz="1200" spc="60" dirty="0">
                <a:solidFill>
                  <a:srgbClr val="006FC0"/>
                </a:solidFill>
                <a:latin typeface="Trebuchet MS"/>
                <a:cs typeface="Trebuchet MS"/>
              </a:rPr>
              <a:t>spending</a:t>
            </a:r>
            <a:r>
              <a:rPr sz="1200" spc="-47" dirty="0">
                <a:solidFill>
                  <a:srgbClr val="006FC0"/>
                </a:solidFill>
                <a:latin typeface="Trebuchet MS"/>
                <a:cs typeface="Trebuchet MS"/>
              </a:rPr>
              <a:t> </a:t>
            </a:r>
            <a:r>
              <a:rPr sz="1200" spc="67" dirty="0">
                <a:solidFill>
                  <a:srgbClr val="006FC0"/>
                </a:solidFill>
                <a:latin typeface="Trebuchet MS"/>
                <a:cs typeface="Trebuchet MS"/>
              </a:rPr>
              <a:t>money</a:t>
            </a:r>
            <a:r>
              <a:rPr sz="1200" spc="-27" dirty="0">
                <a:solidFill>
                  <a:srgbClr val="006FC0"/>
                </a:solidFill>
                <a:latin typeface="Trebuchet MS"/>
                <a:cs typeface="Trebuchet MS"/>
              </a:rPr>
              <a:t> </a:t>
            </a:r>
            <a:r>
              <a:rPr sz="1200" spc="53" dirty="0">
                <a:solidFill>
                  <a:srgbClr val="006FC0"/>
                </a:solidFill>
                <a:latin typeface="Trebuchet MS"/>
                <a:cs typeface="Trebuchet MS"/>
              </a:rPr>
              <a:t>running</a:t>
            </a:r>
            <a:r>
              <a:rPr sz="1200" spc="-53" dirty="0">
                <a:solidFill>
                  <a:srgbClr val="006FC0"/>
                </a:solidFill>
                <a:latin typeface="Trebuchet MS"/>
                <a:cs typeface="Trebuchet MS"/>
              </a:rPr>
              <a:t> </a:t>
            </a:r>
            <a:r>
              <a:rPr sz="1200" spc="67" dirty="0">
                <a:solidFill>
                  <a:srgbClr val="006FC0"/>
                </a:solidFill>
                <a:latin typeface="Trebuchet MS"/>
                <a:cs typeface="Trebuchet MS"/>
              </a:rPr>
              <a:t>and</a:t>
            </a:r>
            <a:r>
              <a:rPr sz="1200" spc="-60" dirty="0">
                <a:solidFill>
                  <a:srgbClr val="006FC0"/>
                </a:solidFill>
                <a:latin typeface="Trebuchet MS"/>
                <a:cs typeface="Trebuchet MS"/>
              </a:rPr>
              <a:t> </a:t>
            </a:r>
            <a:r>
              <a:rPr sz="1200" spc="33" dirty="0">
                <a:solidFill>
                  <a:srgbClr val="006FC0"/>
                </a:solidFill>
                <a:latin typeface="Trebuchet MS"/>
                <a:cs typeface="Trebuchet MS"/>
              </a:rPr>
              <a:t>maintaining</a:t>
            </a:r>
            <a:r>
              <a:rPr sz="1200" spc="-73" dirty="0">
                <a:solidFill>
                  <a:srgbClr val="006FC0"/>
                </a:solidFill>
                <a:latin typeface="Trebuchet MS"/>
                <a:cs typeface="Trebuchet MS"/>
              </a:rPr>
              <a:t> </a:t>
            </a:r>
            <a:r>
              <a:rPr sz="1200" spc="33" dirty="0">
                <a:solidFill>
                  <a:srgbClr val="006FC0"/>
                </a:solidFill>
                <a:latin typeface="Trebuchet MS"/>
                <a:cs typeface="Trebuchet MS"/>
              </a:rPr>
              <a:t>data</a:t>
            </a:r>
            <a:r>
              <a:rPr sz="1200" spc="-53" dirty="0">
                <a:solidFill>
                  <a:srgbClr val="006FC0"/>
                </a:solidFill>
                <a:latin typeface="Trebuchet MS"/>
                <a:cs typeface="Trebuchet MS"/>
              </a:rPr>
              <a:t> </a:t>
            </a:r>
            <a:r>
              <a:rPr sz="1200" spc="27" dirty="0">
                <a:solidFill>
                  <a:srgbClr val="006FC0"/>
                </a:solidFill>
                <a:latin typeface="Trebuchet MS"/>
                <a:cs typeface="Trebuchet MS"/>
              </a:rPr>
              <a:t>centers</a:t>
            </a:r>
            <a:endParaRPr sz="1200">
              <a:latin typeface="Trebuchet MS"/>
              <a:cs typeface="Trebuchet MS"/>
            </a:endParaRPr>
          </a:p>
          <a:p>
            <a:pPr marL="788227" marR="6773" indent="-507987">
              <a:lnSpc>
                <a:spcPct val="150200"/>
              </a:lnSpc>
              <a:spcBef>
                <a:spcPts val="793"/>
              </a:spcBef>
              <a:buFont typeface="Wingdings"/>
              <a:buChar char=""/>
              <a:tabLst>
                <a:tab pos="787380" algn="l"/>
                <a:tab pos="788227" algn="l"/>
              </a:tabLst>
            </a:pPr>
            <a:r>
              <a:rPr sz="1200" spc="87" dirty="0">
                <a:solidFill>
                  <a:srgbClr val="006FC0"/>
                </a:solidFill>
                <a:latin typeface="Trebuchet MS"/>
                <a:cs typeface="Trebuchet MS"/>
              </a:rPr>
              <a:t>Go</a:t>
            </a:r>
            <a:r>
              <a:rPr sz="1200" spc="-47" dirty="0">
                <a:solidFill>
                  <a:srgbClr val="006FC0"/>
                </a:solidFill>
                <a:latin typeface="Trebuchet MS"/>
                <a:cs typeface="Trebuchet MS"/>
              </a:rPr>
              <a:t> </a:t>
            </a:r>
            <a:r>
              <a:rPr sz="1200" spc="40" dirty="0">
                <a:solidFill>
                  <a:srgbClr val="006FC0"/>
                </a:solidFill>
                <a:latin typeface="Trebuchet MS"/>
                <a:cs typeface="Trebuchet MS"/>
              </a:rPr>
              <a:t>global</a:t>
            </a:r>
            <a:r>
              <a:rPr sz="1200" spc="-73" dirty="0">
                <a:solidFill>
                  <a:srgbClr val="006FC0"/>
                </a:solidFill>
                <a:latin typeface="Trebuchet MS"/>
                <a:cs typeface="Trebuchet MS"/>
              </a:rPr>
              <a:t> </a:t>
            </a:r>
            <a:r>
              <a:rPr sz="1200" spc="13" dirty="0">
                <a:solidFill>
                  <a:srgbClr val="006FC0"/>
                </a:solidFill>
                <a:latin typeface="Trebuchet MS"/>
                <a:cs typeface="Trebuchet MS"/>
              </a:rPr>
              <a:t>in</a:t>
            </a:r>
            <a:r>
              <a:rPr sz="1200" spc="-40" dirty="0">
                <a:solidFill>
                  <a:srgbClr val="006FC0"/>
                </a:solidFill>
                <a:latin typeface="Trebuchet MS"/>
                <a:cs typeface="Trebuchet MS"/>
              </a:rPr>
              <a:t> </a:t>
            </a:r>
            <a:r>
              <a:rPr sz="1200" spc="20" dirty="0">
                <a:solidFill>
                  <a:srgbClr val="006FC0"/>
                </a:solidFill>
                <a:latin typeface="Trebuchet MS"/>
                <a:cs typeface="Trebuchet MS"/>
              </a:rPr>
              <a:t>minutes:</a:t>
            </a:r>
            <a:r>
              <a:rPr sz="1200" spc="280" dirty="0">
                <a:solidFill>
                  <a:srgbClr val="006FC0"/>
                </a:solidFill>
                <a:latin typeface="Trebuchet MS"/>
                <a:cs typeface="Trebuchet MS"/>
              </a:rPr>
              <a:t> </a:t>
            </a:r>
            <a:r>
              <a:rPr sz="1200" spc="33" dirty="0">
                <a:solidFill>
                  <a:srgbClr val="006FC0"/>
                </a:solidFill>
                <a:latin typeface="Trebuchet MS"/>
                <a:cs typeface="Trebuchet MS"/>
              </a:rPr>
              <a:t>In</a:t>
            </a:r>
            <a:r>
              <a:rPr sz="1200" spc="-40" dirty="0">
                <a:solidFill>
                  <a:srgbClr val="006FC0"/>
                </a:solidFill>
                <a:latin typeface="Trebuchet MS"/>
                <a:cs typeface="Trebuchet MS"/>
              </a:rPr>
              <a:t> </a:t>
            </a:r>
            <a:r>
              <a:rPr sz="1200" dirty="0">
                <a:solidFill>
                  <a:srgbClr val="006FC0"/>
                </a:solidFill>
                <a:latin typeface="Trebuchet MS"/>
                <a:cs typeface="Trebuchet MS"/>
              </a:rPr>
              <a:t>just</a:t>
            </a:r>
            <a:r>
              <a:rPr sz="1200" spc="-40" dirty="0">
                <a:solidFill>
                  <a:srgbClr val="006FC0"/>
                </a:solidFill>
                <a:latin typeface="Trebuchet MS"/>
                <a:cs typeface="Trebuchet MS"/>
              </a:rPr>
              <a:t> </a:t>
            </a:r>
            <a:r>
              <a:rPr sz="1200" spc="40" dirty="0">
                <a:solidFill>
                  <a:srgbClr val="006FC0"/>
                </a:solidFill>
                <a:latin typeface="Trebuchet MS"/>
                <a:cs typeface="Trebuchet MS"/>
              </a:rPr>
              <a:t>a</a:t>
            </a:r>
            <a:r>
              <a:rPr sz="1200" spc="-47" dirty="0">
                <a:solidFill>
                  <a:srgbClr val="006FC0"/>
                </a:solidFill>
                <a:latin typeface="Trebuchet MS"/>
                <a:cs typeface="Trebuchet MS"/>
              </a:rPr>
              <a:t> </a:t>
            </a:r>
            <a:r>
              <a:rPr sz="1200" spc="27" dirty="0">
                <a:solidFill>
                  <a:srgbClr val="006FC0"/>
                </a:solidFill>
                <a:latin typeface="Trebuchet MS"/>
                <a:cs typeface="Trebuchet MS"/>
              </a:rPr>
              <a:t>few</a:t>
            </a:r>
            <a:r>
              <a:rPr sz="1200" spc="-40" dirty="0">
                <a:solidFill>
                  <a:srgbClr val="006FC0"/>
                </a:solidFill>
                <a:latin typeface="Trebuchet MS"/>
                <a:cs typeface="Trebuchet MS"/>
              </a:rPr>
              <a:t> </a:t>
            </a:r>
            <a:r>
              <a:rPr sz="1200" dirty="0">
                <a:solidFill>
                  <a:srgbClr val="006FC0"/>
                </a:solidFill>
                <a:latin typeface="Trebuchet MS"/>
                <a:cs typeface="Trebuchet MS"/>
              </a:rPr>
              <a:t>clicks,</a:t>
            </a:r>
            <a:r>
              <a:rPr sz="1200" spc="-67" dirty="0">
                <a:solidFill>
                  <a:srgbClr val="006FC0"/>
                </a:solidFill>
                <a:latin typeface="Trebuchet MS"/>
                <a:cs typeface="Trebuchet MS"/>
              </a:rPr>
              <a:t> </a:t>
            </a:r>
            <a:r>
              <a:rPr sz="1200" spc="67" dirty="0">
                <a:solidFill>
                  <a:srgbClr val="006FC0"/>
                </a:solidFill>
                <a:latin typeface="Trebuchet MS"/>
                <a:cs typeface="Trebuchet MS"/>
              </a:rPr>
              <a:t>you</a:t>
            </a:r>
            <a:r>
              <a:rPr sz="1200" spc="-40" dirty="0">
                <a:solidFill>
                  <a:srgbClr val="006FC0"/>
                </a:solidFill>
                <a:latin typeface="Trebuchet MS"/>
                <a:cs typeface="Trebuchet MS"/>
              </a:rPr>
              <a:t> </a:t>
            </a:r>
            <a:r>
              <a:rPr sz="1200" spc="53" dirty="0">
                <a:solidFill>
                  <a:srgbClr val="006FC0"/>
                </a:solidFill>
                <a:latin typeface="Trebuchet MS"/>
                <a:cs typeface="Trebuchet MS"/>
              </a:rPr>
              <a:t>can</a:t>
            </a:r>
            <a:r>
              <a:rPr sz="1200" spc="-60" dirty="0">
                <a:solidFill>
                  <a:srgbClr val="006FC0"/>
                </a:solidFill>
                <a:latin typeface="Trebuchet MS"/>
                <a:cs typeface="Trebuchet MS"/>
              </a:rPr>
              <a:t> </a:t>
            </a:r>
            <a:r>
              <a:rPr sz="1200" spc="13" dirty="0">
                <a:solidFill>
                  <a:srgbClr val="006FC0"/>
                </a:solidFill>
                <a:latin typeface="Trebuchet MS"/>
                <a:cs typeface="Trebuchet MS"/>
              </a:rPr>
              <a:t>easily</a:t>
            </a:r>
            <a:r>
              <a:rPr sz="1200" spc="-33" dirty="0">
                <a:solidFill>
                  <a:srgbClr val="006FC0"/>
                </a:solidFill>
                <a:latin typeface="Trebuchet MS"/>
                <a:cs typeface="Trebuchet MS"/>
              </a:rPr>
              <a:t> </a:t>
            </a:r>
            <a:r>
              <a:rPr sz="1200" spc="40" dirty="0">
                <a:solidFill>
                  <a:srgbClr val="006FC0"/>
                </a:solidFill>
                <a:latin typeface="Trebuchet MS"/>
                <a:cs typeface="Trebuchet MS"/>
              </a:rPr>
              <a:t>deploy </a:t>
            </a:r>
            <a:r>
              <a:rPr sz="1200" spc="-339" dirty="0">
                <a:solidFill>
                  <a:srgbClr val="006FC0"/>
                </a:solidFill>
                <a:latin typeface="Trebuchet MS"/>
                <a:cs typeface="Trebuchet MS"/>
              </a:rPr>
              <a:t> </a:t>
            </a:r>
            <a:r>
              <a:rPr sz="1200" spc="47" dirty="0">
                <a:solidFill>
                  <a:srgbClr val="006FC0"/>
                </a:solidFill>
                <a:latin typeface="Trebuchet MS"/>
                <a:cs typeface="Trebuchet MS"/>
              </a:rPr>
              <a:t>your</a:t>
            </a:r>
            <a:r>
              <a:rPr sz="1200" spc="-40" dirty="0">
                <a:solidFill>
                  <a:srgbClr val="006FC0"/>
                </a:solidFill>
                <a:latin typeface="Trebuchet MS"/>
                <a:cs typeface="Trebuchet MS"/>
              </a:rPr>
              <a:t> </a:t>
            </a:r>
            <a:r>
              <a:rPr sz="1200" spc="20" dirty="0">
                <a:solidFill>
                  <a:srgbClr val="006FC0"/>
                </a:solidFill>
                <a:latin typeface="Trebuchet MS"/>
                <a:cs typeface="Trebuchet MS"/>
              </a:rPr>
              <a:t>application</a:t>
            </a:r>
            <a:r>
              <a:rPr sz="1200" spc="-73" dirty="0">
                <a:solidFill>
                  <a:srgbClr val="006FC0"/>
                </a:solidFill>
                <a:latin typeface="Trebuchet MS"/>
                <a:cs typeface="Trebuchet MS"/>
              </a:rPr>
              <a:t> </a:t>
            </a:r>
            <a:r>
              <a:rPr sz="1200" spc="33" dirty="0">
                <a:solidFill>
                  <a:srgbClr val="006FC0"/>
                </a:solidFill>
                <a:latin typeface="Trebuchet MS"/>
                <a:cs typeface="Trebuchet MS"/>
              </a:rPr>
              <a:t>to</a:t>
            </a:r>
            <a:r>
              <a:rPr sz="1200" spc="-40" dirty="0">
                <a:solidFill>
                  <a:srgbClr val="006FC0"/>
                </a:solidFill>
                <a:latin typeface="Trebuchet MS"/>
                <a:cs typeface="Trebuchet MS"/>
              </a:rPr>
              <a:t> </a:t>
            </a:r>
            <a:r>
              <a:rPr sz="1200" spc="13" dirty="0">
                <a:solidFill>
                  <a:srgbClr val="006FC0"/>
                </a:solidFill>
                <a:latin typeface="Trebuchet MS"/>
                <a:cs typeface="Trebuchet MS"/>
              </a:rPr>
              <a:t>multiple</a:t>
            </a:r>
            <a:r>
              <a:rPr sz="1200" spc="-60" dirty="0">
                <a:solidFill>
                  <a:srgbClr val="006FC0"/>
                </a:solidFill>
                <a:latin typeface="Trebuchet MS"/>
                <a:cs typeface="Trebuchet MS"/>
              </a:rPr>
              <a:t> </a:t>
            </a:r>
            <a:r>
              <a:rPr sz="1200" spc="47" dirty="0">
                <a:solidFill>
                  <a:srgbClr val="006FC0"/>
                </a:solidFill>
                <a:latin typeface="Trebuchet MS"/>
                <a:cs typeface="Trebuchet MS"/>
              </a:rPr>
              <a:t>regions</a:t>
            </a:r>
            <a:r>
              <a:rPr sz="1200" spc="-47" dirty="0">
                <a:solidFill>
                  <a:srgbClr val="006FC0"/>
                </a:solidFill>
                <a:latin typeface="Trebuchet MS"/>
                <a:cs typeface="Trebuchet MS"/>
              </a:rPr>
              <a:t> </a:t>
            </a:r>
            <a:r>
              <a:rPr sz="1200" spc="7" dirty="0">
                <a:solidFill>
                  <a:srgbClr val="006FC0"/>
                </a:solidFill>
                <a:latin typeface="Trebuchet MS"/>
                <a:cs typeface="Trebuchet MS"/>
              </a:rPr>
              <a:t>worldwide.</a:t>
            </a:r>
            <a:endParaRPr sz="1200">
              <a:latin typeface="Trebuchet MS"/>
              <a:cs typeface="Trebuchet MS"/>
            </a:endParaRPr>
          </a:p>
          <a:p>
            <a:pPr>
              <a:spcBef>
                <a:spcPts val="40"/>
              </a:spcBef>
            </a:pPr>
            <a:endParaRPr sz="1133">
              <a:latin typeface="Trebuchet MS"/>
              <a:cs typeface="Trebuchet MS"/>
            </a:endParaRPr>
          </a:p>
          <a:p>
            <a:pPr marL="16933"/>
            <a:r>
              <a:rPr sz="1733" spc="-267" dirty="0">
                <a:solidFill>
                  <a:srgbClr val="969CB8"/>
                </a:solidFill>
                <a:latin typeface="Lucida Sans Unicode"/>
                <a:cs typeface="Lucida Sans Unicode"/>
              </a:rPr>
              <a:t>45</a:t>
            </a:r>
            <a:endParaRPr sz="1733">
              <a:latin typeface="Lucida Sans Unicode"/>
              <a:cs typeface="Lucida Sans Unicode"/>
            </a:endParaRPr>
          </a:p>
        </p:txBody>
      </p:sp>
      <p:sp>
        <p:nvSpPr>
          <p:cNvPr id="3" name="object 3"/>
          <p:cNvSpPr txBox="1">
            <a:spLocks noGrp="1"/>
          </p:cNvSpPr>
          <p:nvPr>
            <p:ph type="title"/>
          </p:nvPr>
        </p:nvSpPr>
        <p:spPr>
          <a:xfrm>
            <a:off x="2766439" y="96192"/>
            <a:ext cx="5219320" cy="551498"/>
          </a:xfrm>
          <a:prstGeom prst="rect">
            <a:avLst/>
          </a:prstGeom>
        </p:spPr>
        <p:txBody>
          <a:bodyPr vert="horz" wrap="square" lIns="0" tIns="17780" rIns="0" bIns="0" rtlCol="0" anchor="ctr">
            <a:spAutoFit/>
          </a:bodyPr>
          <a:lstStyle/>
          <a:p>
            <a:pPr marL="16933">
              <a:lnSpc>
                <a:spcPct val="100000"/>
              </a:lnSpc>
              <a:spcBef>
                <a:spcPts val="140"/>
              </a:spcBef>
            </a:pPr>
            <a:r>
              <a:rPr sz="3467" b="1" dirty="0">
                <a:solidFill>
                  <a:srgbClr val="006FC0"/>
                </a:solidFill>
              </a:rPr>
              <a:t>Cloud Computing </a:t>
            </a:r>
            <a:r>
              <a:rPr sz="3467" b="1" dirty="0" err="1">
                <a:solidFill>
                  <a:srgbClr val="006FC0"/>
                </a:solidFill>
              </a:rPr>
              <a:t>Ben</a:t>
            </a:r>
            <a:r>
              <a:rPr lang="en-US" sz="3467" b="1" dirty="0" err="1">
                <a:solidFill>
                  <a:srgbClr val="006FC0"/>
                </a:solidFill>
              </a:rPr>
              <a:t>i</a:t>
            </a:r>
            <a:r>
              <a:rPr sz="3467" b="1" dirty="0" err="1">
                <a:solidFill>
                  <a:srgbClr val="006FC0"/>
                </a:solidFill>
              </a:rPr>
              <a:t>fits</a:t>
            </a:r>
            <a:endParaRPr sz="3467" b="1" dirty="0"/>
          </a:p>
        </p:txBody>
      </p:sp>
      <p:grpSp>
        <p:nvGrpSpPr>
          <p:cNvPr id="4" name="object 4"/>
          <p:cNvGrpSpPr/>
          <p:nvPr/>
        </p:nvGrpSpPr>
        <p:grpSpPr>
          <a:xfrm>
            <a:off x="2285746" y="565900"/>
            <a:ext cx="8120380" cy="74507"/>
            <a:chOff x="1714309" y="424425"/>
            <a:chExt cx="6090285" cy="55880"/>
          </a:xfrm>
        </p:grpSpPr>
        <p:sp>
          <p:nvSpPr>
            <p:cNvPr id="5" name="object 5"/>
            <p:cNvSpPr/>
            <p:nvPr/>
          </p:nvSpPr>
          <p:spPr>
            <a:xfrm>
              <a:off x="1719072" y="445913"/>
              <a:ext cx="3177540" cy="29845"/>
            </a:xfrm>
            <a:custGeom>
              <a:avLst/>
              <a:gdLst/>
              <a:ahLst/>
              <a:cxnLst/>
              <a:rect l="l" t="t" r="r" b="b"/>
              <a:pathLst>
                <a:path w="3177540" h="29845">
                  <a:moveTo>
                    <a:pt x="0" y="29574"/>
                  </a:moveTo>
                  <a:lnTo>
                    <a:pt x="50302" y="26859"/>
                  </a:lnTo>
                  <a:lnTo>
                    <a:pt x="100613" y="24300"/>
                  </a:lnTo>
                  <a:lnTo>
                    <a:pt x="150932" y="21893"/>
                  </a:lnTo>
                  <a:lnTo>
                    <a:pt x="201260" y="19634"/>
                  </a:lnTo>
                  <a:lnTo>
                    <a:pt x="251596" y="17520"/>
                  </a:lnTo>
                  <a:lnTo>
                    <a:pt x="301939" y="15547"/>
                  </a:lnTo>
                  <a:lnTo>
                    <a:pt x="352290" y="13712"/>
                  </a:lnTo>
                  <a:lnTo>
                    <a:pt x="402649" y="12010"/>
                  </a:lnTo>
                  <a:lnTo>
                    <a:pt x="453014" y="10438"/>
                  </a:lnTo>
                  <a:lnTo>
                    <a:pt x="503387" y="8993"/>
                  </a:lnTo>
                  <a:lnTo>
                    <a:pt x="553766" y="7671"/>
                  </a:lnTo>
                  <a:lnTo>
                    <a:pt x="604151" y="6468"/>
                  </a:lnTo>
                  <a:lnTo>
                    <a:pt x="654543" y="5380"/>
                  </a:lnTo>
                  <a:lnTo>
                    <a:pt x="704941" y="4405"/>
                  </a:lnTo>
                  <a:lnTo>
                    <a:pt x="755345" y="3537"/>
                  </a:lnTo>
                  <a:lnTo>
                    <a:pt x="805755" y="2775"/>
                  </a:lnTo>
                  <a:lnTo>
                    <a:pt x="856170" y="2113"/>
                  </a:lnTo>
                  <a:lnTo>
                    <a:pt x="906591" y="1548"/>
                  </a:lnTo>
                  <a:lnTo>
                    <a:pt x="957016" y="1077"/>
                  </a:lnTo>
                  <a:lnTo>
                    <a:pt x="1007446" y="696"/>
                  </a:lnTo>
                  <a:lnTo>
                    <a:pt x="1057881" y="402"/>
                  </a:lnTo>
                  <a:lnTo>
                    <a:pt x="1108321" y="190"/>
                  </a:lnTo>
                  <a:lnTo>
                    <a:pt x="1158764" y="57"/>
                  </a:lnTo>
                  <a:lnTo>
                    <a:pt x="1209212" y="0"/>
                  </a:lnTo>
                  <a:lnTo>
                    <a:pt x="1259663" y="14"/>
                  </a:lnTo>
                  <a:lnTo>
                    <a:pt x="1310118" y="96"/>
                  </a:lnTo>
                  <a:lnTo>
                    <a:pt x="1360576" y="243"/>
                  </a:lnTo>
                  <a:lnTo>
                    <a:pt x="1411037" y="450"/>
                  </a:lnTo>
                  <a:lnTo>
                    <a:pt x="1461502" y="715"/>
                  </a:lnTo>
                  <a:lnTo>
                    <a:pt x="1511969" y="1033"/>
                  </a:lnTo>
                  <a:lnTo>
                    <a:pt x="1562438" y="1401"/>
                  </a:lnTo>
                  <a:lnTo>
                    <a:pt x="1612910" y="1815"/>
                  </a:lnTo>
                  <a:lnTo>
                    <a:pt x="1663384" y="2272"/>
                  </a:lnTo>
                  <a:lnTo>
                    <a:pt x="1713860" y="2767"/>
                  </a:lnTo>
                  <a:lnTo>
                    <a:pt x="1764338" y="3298"/>
                  </a:lnTo>
                  <a:lnTo>
                    <a:pt x="1814817" y="3860"/>
                  </a:lnTo>
                  <a:lnTo>
                    <a:pt x="1865297" y="4450"/>
                  </a:lnTo>
                  <a:lnTo>
                    <a:pt x="1915779" y="5065"/>
                  </a:lnTo>
                  <a:lnTo>
                    <a:pt x="1966261" y="5700"/>
                  </a:lnTo>
                  <a:lnTo>
                    <a:pt x="2016744" y="6352"/>
                  </a:lnTo>
                  <a:lnTo>
                    <a:pt x="2067227" y="7018"/>
                  </a:lnTo>
                  <a:lnTo>
                    <a:pt x="2117710" y="7693"/>
                  </a:lnTo>
                  <a:lnTo>
                    <a:pt x="2168194" y="8374"/>
                  </a:lnTo>
                  <a:lnTo>
                    <a:pt x="2218677" y="9057"/>
                  </a:lnTo>
                  <a:lnTo>
                    <a:pt x="2269160" y="9739"/>
                  </a:lnTo>
                  <a:lnTo>
                    <a:pt x="2319642" y="10416"/>
                  </a:lnTo>
                  <a:lnTo>
                    <a:pt x="2370124" y="11085"/>
                  </a:lnTo>
                  <a:lnTo>
                    <a:pt x="2420604" y="11741"/>
                  </a:lnTo>
                  <a:lnTo>
                    <a:pt x="2471083" y="12382"/>
                  </a:lnTo>
                  <a:lnTo>
                    <a:pt x="2521561" y="13003"/>
                  </a:lnTo>
                  <a:lnTo>
                    <a:pt x="2572036" y="13601"/>
                  </a:lnTo>
                  <a:lnTo>
                    <a:pt x="2622510" y="14172"/>
                  </a:lnTo>
                  <a:lnTo>
                    <a:pt x="2672982" y="14712"/>
                  </a:lnTo>
                  <a:lnTo>
                    <a:pt x="2723452" y="15218"/>
                  </a:lnTo>
                  <a:lnTo>
                    <a:pt x="2773919" y="15687"/>
                  </a:lnTo>
                  <a:lnTo>
                    <a:pt x="2824383" y="16114"/>
                  </a:lnTo>
                  <a:lnTo>
                    <a:pt x="2874845" y="16496"/>
                  </a:lnTo>
                  <a:lnTo>
                    <a:pt x="2925303" y="16829"/>
                  </a:lnTo>
                  <a:lnTo>
                    <a:pt x="2975758" y="17110"/>
                  </a:lnTo>
                  <a:lnTo>
                    <a:pt x="3026209" y="17335"/>
                  </a:lnTo>
                  <a:lnTo>
                    <a:pt x="3076657" y="17500"/>
                  </a:lnTo>
                  <a:lnTo>
                    <a:pt x="3127100" y="17601"/>
                  </a:lnTo>
                  <a:lnTo>
                    <a:pt x="3177540" y="17636"/>
                  </a:lnTo>
                </a:path>
              </a:pathLst>
            </a:custGeom>
            <a:ln w="9525">
              <a:solidFill>
                <a:srgbClr val="006FC0"/>
              </a:solidFill>
            </a:ln>
          </p:spPr>
          <p:txBody>
            <a:bodyPr wrap="square" lIns="0" tIns="0" rIns="0" bIns="0" rtlCol="0"/>
            <a:lstStyle/>
            <a:p>
              <a:endParaRPr sz="2400"/>
            </a:p>
          </p:txBody>
        </p:sp>
        <p:sp>
          <p:nvSpPr>
            <p:cNvPr id="6" name="object 6"/>
            <p:cNvSpPr/>
            <p:nvPr/>
          </p:nvSpPr>
          <p:spPr>
            <a:xfrm>
              <a:off x="2638044" y="449579"/>
              <a:ext cx="3154680" cy="25400"/>
            </a:xfrm>
            <a:custGeom>
              <a:avLst/>
              <a:gdLst/>
              <a:ahLst/>
              <a:cxnLst/>
              <a:rect l="l" t="t" r="r" b="b"/>
              <a:pathLst>
                <a:path w="3154679" h="25400">
                  <a:moveTo>
                    <a:pt x="-4762" y="12651"/>
                  </a:moveTo>
                  <a:lnTo>
                    <a:pt x="3159442" y="12651"/>
                  </a:lnTo>
                </a:path>
              </a:pathLst>
            </a:custGeom>
            <a:ln w="34827">
              <a:solidFill>
                <a:srgbClr val="006FC0"/>
              </a:solidFill>
            </a:ln>
          </p:spPr>
          <p:txBody>
            <a:bodyPr wrap="square" lIns="0" tIns="0" rIns="0" bIns="0" rtlCol="0"/>
            <a:lstStyle/>
            <a:p>
              <a:endParaRPr sz="2400"/>
            </a:p>
          </p:txBody>
        </p:sp>
        <p:sp>
          <p:nvSpPr>
            <p:cNvPr id="7" name="object 7"/>
            <p:cNvSpPr/>
            <p:nvPr/>
          </p:nvSpPr>
          <p:spPr>
            <a:xfrm>
              <a:off x="4622292" y="429187"/>
              <a:ext cx="3177540" cy="31115"/>
            </a:xfrm>
            <a:custGeom>
              <a:avLst/>
              <a:gdLst/>
              <a:ahLst/>
              <a:cxnLst/>
              <a:rect l="l" t="t" r="r" b="b"/>
              <a:pathLst>
                <a:path w="3177540" h="31115">
                  <a:moveTo>
                    <a:pt x="0" y="31060"/>
                  </a:moveTo>
                  <a:lnTo>
                    <a:pt x="50302" y="28210"/>
                  </a:lnTo>
                  <a:lnTo>
                    <a:pt x="100613" y="25523"/>
                  </a:lnTo>
                  <a:lnTo>
                    <a:pt x="150932" y="22996"/>
                  </a:lnTo>
                  <a:lnTo>
                    <a:pt x="201260" y="20624"/>
                  </a:lnTo>
                  <a:lnTo>
                    <a:pt x="251596" y="18405"/>
                  </a:lnTo>
                  <a:lnTo>
                    <a:pt x="301939" y="16333"/>
                  </a:lnTo>
                  <a:lnTo>
                    <a:pt x="352290" y="14406"/>
                  </a:lnTo>
                  <a:lnTo>
                    <a:pt x="402649" y="12619"/>
                  </a:lnTo>
                  <a:lnTo>
                    <a:pt x="453014" y="10969"/>
                  </a:lnTo>
                  <a:lnTo>
                    <a:pt x="503387" y="9451"/>
                  </a:lnTo>
                  <a:lnTo>
                    <a:pt x="553766" y="8063"/>
                  </a:lnTo>
                  <a:lnTo>
                    <a:pt x="604151" y="6799"/>
                  </a:lnTo>
                  <a:lnTo>
                    <a:pt x="654543" y="5657"/>
                  </a:lnTo>
                  <a:lnTo>
                    <a:pt x="704941" y="4632"/>
                  </a:lnTo>
                  <a:lnTo>
                    <a:pt x="755345" y="3721"/>
                  </a:lnTo>
                  <a:lnTo>
                    <a:pt x="805755" y="2920"/>
                  </a:lnTo>
                  <a:lnTo>
                    <a:pt x="856170" y="2224"/>
                  </a:lnTo>
                  <a:lnTo>
                    <a:pt x="906591" y="1631"/>
                  </a:lnTo>
                  <a:lnTo>
                    <a:pt x="957016" y="1135"/>
                  </a:lnTo>
                  <a:lnTo>
                    <a:pt x="1007446" y="735"/>
                  </a:lnTo>
                  <a:lnTo>
                    <a:pt x="1057881" y="425"/>
                  </a:lnTo>
                  <a:lnTo>
                    <a:pt x="1108321" y="201"/>
                  </a:lnTo>
                  <a:lnTo>
                    <a:pt x="1158764" y="61"/>
                  </a:lnTo>
                  <a:lnTo>
                    <a:pt x="1209212" y="0"/>
                  </a:lnTo>
                  <a:lnTo>
                    <a:pt x="1259663" y="14"/>
                  </a:lnTo>
                  <a:lnTo>
                    <a:pt x="1310118" y="99"/>
                  </a:lnTo>
                  <a:lnTo>
                    <a:pt x="1360576" y="252"/>
                  </a:lnTo>
                  <a:lnTo>
                    <a:pt x="1411037" y="469"/>
                  </a:lnTo>
                  <a:lnTo>
                    <a:pt x="1461502" y="746"/>
                  </a:lnTo>
                  <a:lnTo>
                    <a:pt x="1511969" y="1079"/>
                  </a:lnTo>
                  <a:lnTo>
                    <a:pt x="1562438" y="1464"/>
                  </a:lnTo>
                  <a:lnTo>
                    <a:pt x="1612910" y="1898"/>
                  </a:lnTo>
                  <a:lnTo>
                    <a:pt x="1663384" y="2376"/>
                  </a:lnTo>
                  <a:lnTo>
                    <a:pt x="1713860" y="2895"/>
                  </a:lnTo>
                  <a:lnTo>
                    <a:pt x="1764338" y="3452"/>
                  </a:lnTo>
                  <a:lnTo>
                    <a:pt x="1814817" y="4041"/>
                  </a:lnTo>
                  <a:lnTo>
                    <a:pt x="1865297" y="4660"/>
                  </a:lnTo>
                  <a:lnTo>
                    <a:pt x="1915779" y="5304"/>
                  </a:lnTo>
                  <a:lnTo>
                    <a:pt x="1966261" y="5970"/>
                  </a:lnTo>
                  <a:lnTo>
                    <a:pt x="2016744" y="6653"/>
                  </a:lnTo>
                  <a:lnTo>
                    <a:pt x="2067227" y="7351"/>
                  </a:lnTo>
                  <a:lnTo>
                    <a:pt x="2117710" y="8059"/>
                  </a:lnTo>
                  <a:lnTo>
                    <a:pt x="2168194" y="8773"/>
                  </a:lnTo>
                  <a:lnTo>
                    <a:pt x="2218677" y="9489"/>
                  </a:lnTo>
                  <a:lnTo>
                    <a:pt x="2269160" y="10205"/>
                  </a:lnTo>
                  <a:lnTo>
                    <a:pt x="2319642" y="10915"/>
                  </a:lnTo>
                  <a:lnTo>
                    <a:pt x="2370124" y="11616"/>
                  </a:lnTo>
                  <a:lnTo>
                    <a:pt x="2420604" y="12304"/>
                  </a:lnTo>
                  <a:lnTo>
                    <a:pt x="2471083" y="12976"/>
                  </a:lnTo>
                  <a:lnTo>
                    <a:pt x="2521561" y="13627"/>
                  </a:lnTo>
                  <a:lnTo>
                    <a:pt x="2572036" y="14254"/>
                  </a:lnTo>
                  <a:lnTo>
                    <a:pt x="2622510" y="14853"/>
                  </a:lnTo>
                  <a:lnTo>
                    <a:pt x="2672982" y="15420"/>
                  </a:lnTo>
                  <a:lnTo>
                    <a:pt x="2723452" y="15951"/>
                  </a:lnTo>
                  <a:lnTo>
                    <a:pt x="2773919" y="16442"/>
                  </a:lnTo>
                  <a:lnTo>
                    <a:pt x="2824383" y="16890"/>
                  </a:lnTo>
                  <a:lnTo>
                    <a:pt x="2874845" y="17291"/>
                  </a:lnTo>
                  <a:lnTo>
                    <a:pt x="2925303" y="17640"/>
                  </a:lnTo>
                  <a:lnTo>
                    <a:pt x="2975758" y="17935"/>
                  </a:lnTo>
                  <a:lnTo>
                    <a:pt x="3026209" y="18170"/>
                  </a:lnTo>
                  <a:lnTo>
                    <a:pt x="3076657" y="18344"/>
                  </a:lnTo>
                  <a:lnTo>
                    <a:pt x="3127100" y="18450"/>
                  </a:lnTo>
                  <a:lnTo>
                    <a:pt x="3177540" y="18487"/>
                  </a:lnTo>
                </a:path>
              </a:pathLst>
            </a:custGeom>
            <a:ln w="9525">
              <a:solidFill>
                <a:srgbClr val="006FC0"/>
              </a:solidFill>
            </a:ln>
          </p:spPr>
          <p:txBody>
            <a:bodyPr wrap="square" lIns="0" tIns="0" rIns="0" bIns="0" rtlCol="0"/>
            <a:lstStyle/>
            <a:p>
              <a:endParaRPr sz="2400"/>
            </a:p>
          </p:txBody>
        </p:sp>
      </p:grpSp>
      <p:sp>
        <p:nvSpPr>
          <p:cNvPr id="8" name="object 8"/>
          <p:cNvSpPr txBox="1"/>
          <p:nvPr/>
        </p:nvSpPr>
        <p:spPr>
          <a:xfrm>
            <a:off x="2045207" y="1183639"/>
            <a:ext cx="2557780" cy="201764"/>
          </a:xfrm>
          <a:prstGeom prst="rect">
            <a:avLst/>
          </a:prstGeom>
        </p:spPr>
        <p:txBody>
          <a:bodyPr vert="horz" wrap="square" lIns="0" tIns="16933" rIns="0" bIns="0" rtlCol="0">
            <a:spAutoFit/>
          </a:bodyPr>
          <a:lstStyle/>
          <a:p>
            <a:pPr marL="16933">
              <a:spcBef>
                <a:spcPts val="133"/>
              </a:spcBef>
            </a:pPr>
            <a:r>
              <a:rPr sz="1200" spc="13" dirty="0">
                <a:solidFill>
                  <a:srgbClr val="C00000"/>
                </a:solidFill>
                <a:latin typeface="Trebuchet MS"/>
                <a:cs typeface="Trebuchet MS"/>
              </a:rPr>
              <a:t>Traditional</a:t>
            </a:r>
            <a:r>
              <a:rPr sz="1200" spc="-73" dirty="0">
                <a:solidFill>
                  <a:srgbClr val="C00000"/>
                </a:solidFill>
                <a:latin typeface="Trebuchet MS"/>
                <a:cs typeface="Trebuchet MS"/>
              </a:rPr>
              <a:t> </a:t>
            </a:r>
            <a:r>
              <a:rPr sz="1200" spc="53" dirty="0">
                <a:solidFill>
                  <a:srgbClr val="C00000"/>
                </a:solidFill>
                <a:latin typeface="Trebuchet MS"/>
                <a:cs typeface="Trebuchet MS"/>
              </a:rPr>
              <a:t>Data</a:t>
            </a:r>
            <a:r>
              <a:rPr sz="1200" spc="-40" dirty="0">
                <a:solidFill>
                  <a:srgbClr val="C00000"/>
                </a:solidFill>
                <a:latin typeface="Trebuchet MS"/>
                <a:cs typeface="Trebuchet MS"/>
              </a:rPr>
              <a:t> </a:t>
            </a:r>
            <a:r>
              <a:rPr sz="1200" spc="27" dirty="0">
                <a:solidFill>
                  <a:srgbClr val="C00000"/>
                </a:solidFill>
                <a:latin typeface="Trebuchet MS"/>
                <a:cs typeface="Trebuchet MS"/>
              </a:rPr>
              <a:t>Center</a:t>
            </a:r>
            <a:r>
              <a:rPr sz="1200" spc="-20" dirty="0">
                <a:solidFill>
                  <a:srgbClr val="C00000"/>
                </a:solidFill>
                <a:latin typeface="Trebuchet MS"/>
                <a:cs typeface="Trebuchet MS"/>
              </a:rPr>
              <a:t> </a:t>
            </a:r>
            <a:r>
              <a:rPr sz="1200" spc="40" dirty="0">
                <a:solidFill>
                  <a:srgbClr val="C00000"/>
                </a:solidFill>
                <a:latin typeface="Trebuchet MS"/>
                <a:cs typeface="Trebuchet MS"/>
              </a:rPr>
              <a:t>Challenges</a:t>
            </a:r>
            <a:endParaRPr sz="1200">
              <a:latin typeface="Trebuchet MS"/>
              <a:cs typeface="Trebuchet MS"/>
            </a:endParaRPr>
          </a:p>
        </p:txBody>
      </p:sp>
      <p:sp>
        <p:nvSpPr>
          <p:cNvPr id="9" name="object 9"/>
          <p:cNvSpPr txBox="1"/>
          <p:nvPr/>
        </p:nvSpPr>
        <p:spPr>
          <a:xfrm>
            <a:off x="815374" y="1559560"/>
            <a:ext cx="2456180" cy="201764"/>
          </a:xfrm>
          <a:prstGeom prst="rect">
            <a:avLst/>
          </a:prstGeom>
        </p:spPr>
        <p:txBody>
          <a:bodyPr vert="horz" wrap="square" lIns="0" tIns="16933" rIns="0" bIns="0" rtlCol="0">
            <a:spAutoFit/>
          </a:bodyPr>
          <a:lstStyle/>
          <a:p>
            <a:pPr marL="524920" indent="-507987">
              <a:spcBef>
                <a:spcPts val="133"/>
              </a:spcBef>
              <a:buFont typeface="Wingdings"/>
              <a:buChar char=""/>
              <a:tabLst>
                <a:tab pos="524074" algn="l"/>
                <a:tab pos="524920" algn="l"/>
              </a:tabLst>
            </a:pPr>
            <a:r>
              <a:rPr sz="1200" spc="53" dirty="0">
                <a:solidFill>
                  <a:srgbClr val="006FC0"/>
                </a:solidFill>
                <a:latin typeface="Trebuchet MS"/>
                <a:cs typeface="Trebuchet MS"/>
              </a:rPr>
              <a:t>Large</a:t>
            </a:r>
            <a:r>
              <a:rPr sz="1200" spc="-80" dirty="0">
                <a:solidFill>
                  <a:srgbClr val="006FC0"/>
                </a:solidFill>
                <a:latin typeface="Trebuchet MS"/>
                <a:cs typeface="Trebuchet MS"/>
              </a:rPr>
              <a:t> </a:t>
            </a:r>
            <a:r>
              <a:rPr sz="1200" spc="40" dirty="0">
                <a:solidFill>
                  <a:srgbClr val="006FC0"/>
                </a:solidFill>
                <a:latin typeface="Trebuchet MS"/>
                <a:cs typeface="Trebuchet MS"/>
              </a:rPr>
              <a:t>up-front</a:t>
            </a:r>
            <a:r>
              <a:rPr sz="1200" spc="-73" dirty="0">
                <a:solidFill>
                  <a:srgbClr val="006FC0"/>
                </a:solidFill>
                <a:latin typeface="Trebuchet MS"/>
                <a:cs typeface="Trebuchet MS"/>
              </a:rPr>
              <a:t> </a:t>
            </a:r>
            <a:r>
              <a:rPr sz="1200" spc="33" dirty="0">
                <a:solidFill>
                  <a:srgbClr val="006FC0"/>
                </a:solidFill>
                <a:latin typeface="Trebuchet MS"/>
                <a:cs typeface="Trebuchet MS"/>
              </a:rPr>
              <a:t>investment</a:t>
            </a:r>
            <a:endParaRPr sz="1200">
              <a:latin typeface="Trebuchet MS"/>
              <a:cs typeface="Trebuchet MS"/>
            </a:endParaRPr>
          </a:p>
        </p:txBody>
      </p:sp>
      <p:sp>
        <p:nvSpPr>
          <p:cNvPr id="10" name="object 10"/>
          <p:cNvSpPr txBox="1"/>
          <p:nvPr/>
        </p:nvSpPr>
        <p:spPr>
          <a:xfrm>
            <a:off x="815374" y="1935819"/>
            <a:ext cx="2689860" cy="201764"/>
          </a:xfrm>
          <a:prstGeom prst="rect">
            <a:avLst/>
          </a:prstGeom>
        </p:spPr>
        <p:txBody>
          <a:bodyPr vert="horz" wrap="square" lIns="0" tIns="16933" rIns="0" bIns="0" rtlCol="0">
            <a:spAutoFit/>
          </a:bodyPr>
          <a:lstStyle/>
          <a:p>
            <a:pPr marL="524920" indent="-507987">
              <a:spcBef>
                <a:spcPts val="133"/>
              </a:spcBef>
              <a:buFont typeface="Wingdings"/>
              <a:buChar char=""/>
              <a:tabLst>
                <a:tab pos="524074" algn="l"/>
                <a:tab pos="524920" algn="l"/>
              </a:tabLst>
            </a:pPr>
            <a:r>
              <a:rPr sz="1200" spc="40" dirty="0">
                <a:solidFill>
                  <a:srgbClr val="006FC0"/>
                </a:solidFill>
                <a:latin typeface="Trebuchet MS"/>
                <a:cs typeface="Trebuchet MS"/>
              </a:rPr>
              <a:t>Forecast</a:t>
            </a:r>
            <a:r>
              <a:rPr sz="1200" spc="-73" dirty="0">
                <a:solidFill>
                  <a:srgbClr val="006FC0"/>
                </a:solidFill>
                <a:latin typeface="Trebuchet MS"/>
                <a:cs typeface="Trebuchet MS"/>
              </a:rPr>
              <a:t> </a:t>
            </a:r>
            <a:r>
              <a:rPr sz="1200" spc="27" dirty="0">
                <a:solidFill>
                  <a:srgbClr val="006FC0"/>
                </a:solidFill>
                <a:latin typeface="Trebuchet MS"/>
                <a:cs typeface="Trebuchet MS"/>
              </a:rPr>
              <a:t>Infrastructure</a:t>
            </a:r>
            <a:r>
              <a:rPr sz="1200" spc="-53" dirty="0">
                <a:solidFill>
                  <a:srgbClr val="006FC0"/>
                </a:solidFill>
                <a:latin typeface="Trebuchet MS"/>
                <a:cs typeface="Trebuchet MS"/>
              </a:rPr>
              <a:t> </a:t>
            </a:r>
            <a:r>
              <a:rPr sz="1200" spc="53" dirty="0">
                <a:solidFill>
                  <a:srgbClr val="006FC0"/>
                </a:solidFill>
                <a:latin typeface="Trebuchet MS"/>
                <a:cs typeface="Trebuchet MS"/>
              </a:rPr>
              <a:t>needs</a:t>
            </a:r>
            <a:endParaRPr sz="1200">
              <a:latin typeface="Trebuchet MS"/>
              <a:cs typeface="Trebuchet MS"/>
            </a:endParaRPr>
          </a:p>
        </p:txBody>
      </p:sp>
      <p:sp>
        <p:nvSpPr>
          <p:cNvPr id="11" name="object 11"/>
          <p:cNvSpPr txBox="1"/>
          <p:nvPr/>
        </p:nvSpPr>
        <p:spPr>
          <a:xfrm>
            <a:off x="815373" y="2311738"/>
            <a:ext cx="3178387" cy="201764"/>
          </a:xfrm>
          <a:prstGeom prst="rect">
            <a:avLst/>
          </a:prstGeom>
        </p:spPr>
        <p:txBody>
          <a:bodyPr vert="horz" wrap="square" lIns="0" tIns="16933" rIns="0" bIns="0" rtlCol="0">
            <a:spAutoFit/>
          </a:bodyPr>
          <a:lstStyle/>
          <a:p>
            <a:pPr marL="524920" indent="-507987">
              <a:spcBef>
                <a:spcPts val="133"/>
              </a:spcBef>
              <a:buFont typeface="Wingdings"/>
              <a:buChar char=""/>
              <a:tabLst>
                <a:tab pos="524074" algn="l"/>
                <a:tab pos="524920" algn="l"/>
              </a:tabLst>
            </a:pPr>
            <a:r>
              <a:rPr sz="1200" spc="60" dirty="0">
                <a:solidFill>
                  <a:srgbClr val="006FC0"/>
                </a:solidFill>
                <a:latin typeface="Trebuchet MS"/>
                <a:cs typeface="Trebuchet MS"/>
              </a:rPr>
              <a:t>Took</a:t>
            </a:r>
            <a:r>
              <a:rPr sz="1200" spc="-67" dirty="0">
                <a:solidFill>
                  <a:srgbClr val="006FC0"/>
                </a:solidFill>
                <a:latin typeface="Trebuchet MS"/>
                <a:cs typeface="Trebuchet MS"/>
              </a:rPr>
              <a:t> </a:t>
            </a:r>
            <a:r>
              <a:rPr sz="1200" spc="120" dirty="0">
                <a:solidFill>
                  <a:srgbClr val="006FC0"/>
                </a:solidFill>
                <a:latin typeface="Trebuchet MS"/>
                <a:cs typeface="Trebuchet MS"/>
              </a:rPr>
              <a:t>5</a:t>
            </a:r>
            <a:r>
              <a:rPr sz="1200" spc="-53" dirty="0">
                <a:solidFill>
                  <a:srgbClr val="006FC0"/>
                </a:solidFill>
                <a:latin typeface="Trebuchet MS"/>
                <a:cs typeface="Trebuchet MS"/>
              </a:rPr>
              <a:t> </a:t>
            </a:r>
            <a:r>
              <a:rPr sz="1200" spc="67" dirty="0">
                <a:solidFill>
                  <a:srgbClr val="006FC0"/>
                </a:solidFill>
                <a:latin typeface="Trebuchet MS"/>
                <a:cs typeface="Trebuchet MS"/>
              </a:rPr>
              <a:t>months</a:t>
            </a:r>
            <a:r>
              <a:rPr sz="1200" spc="-60" dirty="0">
                <a:solidFill>
                  <a:srgbClr val="006FC0"/>
                </a:solidFill>
                <a:latin typeface="Trebuchet MS"/>
                <a:cs typeface="Trebuchet MS"/>
              </a:rPr>
              <a:t> </a:t>
            </a:r>
            <a:r>
              <a:rPr sz="1200" spc="33" dirty="0">
                <a:solidFill>
                  <a:srgbClr val="006FC0"/>
                </a:solidFill>
                <a:latin typeface="Trebuchet MS"/>
                <a:cs typeface="Trebuchet MS"/>
              </a:rPr>
              <a:t>to</a:t>
            </a:r>
            <a:r>
              <a:rPr sz="1200" spc="-47" dirty="0">
                <a:solidFill>
                  <a:srgbClr val="006FC0"/>
                </a:solidFill>
                <a:latin typeface="Trebuchet MS"/>
                <a:cs typeface="Trebuchet MS"/>
              </a:rPr>
              <a:t> </a:t>
            </a:r>
            <a:r>
              <a:rPr sz="1200" spc="47" dirty="0">
                <a:solidFill>
                  <a:srgbClr val="006FC0"/>
                </a:solidFill>
                <a:latin typeface="Trebuchet MS"/>
                <a:cs typeface="Trebuchet MS"/>
              </a:rPr>
              <a:t>setup</a:t>
            </a:r>
            <a:r>
              <a:rPr sz="1200" spc="-40" dirty="0">
                <a:solidFill>
                  <a:srgbClr val="006FC0"/>
                </a:solidFill>
                <a:latin typeface="Trebuchet MS"/>
                <a:cs typeface="Trebuchet MS"/>
              </a:rPr>
              <a:t> </a:t>
            </a:r>
            <a:r>
              <a:rPr sz="1200" spc="13" dirty="0">
                <a:solidFill>
                  <a:srgbClr val="006FC0"/>
                </a:solidFill>
                <a:latin typeface="Trebuchet MS"/>
                <a:cs typeface="Trebuchet MS"/>
              </a:rPr>
              <a:t>there</a:t>
            </a:r>
            <a:r>
              <a:rPr sz="1200" spc="-40" dirty="0">
                <a:solidFill>
                  <a:srgbClr val="006FC0"/>
                </a:solidFill>
                <a:latin typeface="Trebuchet MS"/>
                <a:cs typeface="Trebuchet MS"/>
              </a:rPr>
              <a:t> </a:t>
            </a:r>
            <a:r>
              <a:rPr sz="1200" spc="20" dirty="0">
                <a:solidFill>
                  <a:srgbClr val="006FC0"/>
                </a:solidFill>
                <a:latin typeface="Trebuchet MS"/>
                <a:cs typeface="Trebuchet MS"/>
              </a:rPr>
              <a:t>server</a:t>
            </a:r>
            <a:endParaRPr sz="1200">
              <a:latin typeface="Trebuchet MS"/>
              <a:cs typeface="Trebuchet MS"/>
            </a:endParaRPr>
          </a:p>
        </p:txBody>
      </p:sp>
      <p:sp>
        <p:nvSpPr>
          <p:cNvPr id="12" name="object 12"/>
          <p:cNvSpPr txBox="1"/>
          <p:nvPr/>
        </p:nvSpPr>
        <p:spPr>
          <a:xfrm>
            <a:off x="815374" y="2687659"/>
            <a:ext cx="2440940" cy="201764"/>
          </a:xfrm>
          <a:prstGeom prst="rect">
            <a:avLst/>
          </a:prstGeom>
        </p:spPr>
        <p:txBody>
          <a:bodyPr vert="horz" wrap="square" lIns="0" tIns="16933" rIns="0" bIns="0" rtlCol="0">
            <a:spAutoFit/>
          </a:bodyPr>
          <a:lstStyle/>
          <a:p>
            <a:pPr marL="524920" indent="-507987">
              <a:spcBef>
                <a:spcPts val="133"/>
              </a:spcBef>
              <a:buFont typeface="Wingdings"/>
              <a:buChar char=""/>
              <a:tabLst>
                <a:tab pos="524074" algn="l"/>
                <a:tab pos="524920" algn="l"/>
              </a:tabLst>
            </a:pPr>
            <a:r>
              <a:rPr sz="1200" spc="60" dirty="0">
                <a:solidFill>
                  <a:srgbClr val="006FC0"/>
                </a:solidFill>
                <a:latin typeface="Trebuchet MS"/>
                <a:cs typeface="Trebuchet MS"/>
              </a:rPr>
              <a:t>Suddenly</a:t>
            </a:r>
            <a:r>
              <a:rPr sz="1200" spc="-80" dirty="0">
                <a:solidFill>
                  <a:srgbClr val="006FC0"/>
                </a:solidFill>
                <a:latin typeface="Trebuchet MS"/>
                <a:cs typeface="Trebuchet MS"/>
              </a:rPr>
              <a:t> </a:t>
            </a:r>
            <a:r>
              <a:rPr sz="1200" spc="53" dirty="0">
                <a:solidFill>
                  <a:srgbClr val="006FC0"/>
                </a:solidFill>
                <a:latin typeface="Trebuchet MS"/>
                <a:cs typeface="Trebuchet MS"/>
              </a:rPr>
              <a:t>become</a:t>
            </a:r>
            <a:r>
              <a:rPr sz="1200" spc="-80" dirty="0">
                <a:solidFill>
                  <a:srgbClr val="006FC0"/>
                </a:solidFill>
                <a:latin typeface="Trebuchet MS"/>
                <a:cs typeface="Trebuchet MS"/>
              </a:rPr>
              <a:t> </a:t>
            </a:r>
            <a:r>
              <a:rPr sz="1200" spc="40" dirty="0">
                <a:solidFill>
                  <a:srgbClr val="006FC0"/>
                </a:solidFill>
                <a:latin typeface="Trebuchet MS"/>
                <a:cs typeface="Trebuchet MS"/>
              </a:rPr>
              <a:t>popular</a:t>
            </a:r>
            <a:endParaRPr sz="1200">
              <a:latin typeface="Trebuchet MS"/>
              <a:cs typeface="Trebuchet MS"/>
            </a:endParaRPr>
          </a:p>
        </p:txBody>
      </p:sp>
      <p:sp>
        <p:nvSpPr>
          <p:cNvPr id="13" name="object 13"/>
          <p:cNvSpPr txBox="1"/>
          <p:nvPr/>
        </p:nvSpPr>
        <p:spPr>
          <a:xfrm>
            <a:off x="1424973" y="2870200"/>
            <a:ext cx="3835400" cy="842965"/>
          </a:xfrm>
          <a:prstGeom prst="rect">
            <a:avLst/>
          </a:prstGeom>
        </p:spPr>
        <p:txBody>
          <a:bodyPr vert="horz" wrap="square" lIns="0" tIns="108373" rIns="0" bIns="0" rtlCol="0">
            <a:spAutoFit/>
          </a:bodyPr>
          <a:lstStyle/>
          <a:p>
            <a:pPr marL="524920" indent="-508834">
              <a:spcBef>
                <a:spcPts val="853"/>
              </a:spcBef>
              <a:buFont typeface="Wingdings"/>
              <a:buChar char=""/>
              <a:tabLst>
                <a:tab pos="524920" algn="l"/>
                <a:tab pos="525767" algn="l"/>
              </a:tabLst>
            </a:pPr>
            <a:r>
              <a:rPr sz="1200" dirty="0">
                <a:solidFill>
                  <a:srgbClr val="006FC0"/>
                </a:solidFill>
                <a:latin typeface="Trebuchet MS"/>
                <a:cs typeface="Trebuchet MS"/>
              </a:rPr>
              <a:t>lot</a:t>
            </a:r>
            <a:r>
              <a:rPr sz="1200" spc="-53" dirty="0">
                <a:solidFill>
                  <a:srgbClr val="006FC0"/>
                </a:solidFill>
                <a:latin typeface="Trebuchet MS"/>
                <a:cs typeface="Trebuchet MS"/>
              </a:rPr>
              <a:t> </a:t>
            </a:r>
            <a:r>
              <a:rPr sz="1200" spc="47" dirty="0">
                <a:solidFill>
                  <a:srgbClr val="006FC0"/>
                </a:solidFill>
                <a:latin typeface="Trebuchet MS"/>
                <a:cs typeface="Trebuchet MS"/>
              </a:rPr>
              <a:t>of</a:t>
            </a:r>
            <a:r>
              <a:rPr sz="1200" spc="-67" dirty="0">
                <a:solidFill>
                  <a:srgbClr val="006FC0"/>
                </a:solidFill>
                <a:latin typeface="Trebuchet MS"/>
                <a:cs typeface="Trebuchet MS"/>
              </a:rPr>
              <a:t> </a:t>
            </a:r>
            <a:r>
              <a:rPr sz="1200" spc="20" dirty="0">
                <a:solidFill>
                  <a:srgbClr val="006FC0"/>
                </a:solidFill>
                <a:latin typeface="Trebuchet MS"/>
                <a:cs typeface="Trebuchet MS"/>
              </a:rPr>
              <a:t>users,</a:t>
            </a:r>
            <a:r>
              <a:rPr sz="1200" spc="-20" dirty="0">
                <a:solidFill>
                  <a:srgbClr val="006FC0"/>
                </a:solidFill>
                <a:latin typeface="Trebuchet MS"/>
                <a:cs typeface="Trebuchet MS"/>
              </a:rPr>
              <a:t> </a:t>
            </a:r>
            <a:r>
              <a:rPr sz="1200" spc="33" dirty="0">
                <a:solidFill>
                  <a:srgbClr val="006FC0"/>
                </a:solidFill>
                <a:latin typeface="Trebuchet MS"/>
                <a:cs typeface="Trebuchet MS"/>
              </a:rPr>
              <a:t>experiencing</a:t>
            </a:r>
            <a:r>
              <a:rPr sz="1200" spc="-60" dirty="0">
                <a:solidFill>
                  <a:srgbClr val="006FC0"/>
                </a:solidFill>
                <a:latin typeface="Trebuchet MS"/>
                <a:cs typeface="Trebuchet MS"/>
              </a:rPr>
              <a:t> </a:t>
            </a:r>
            <a:r>
              <a:rPr sz="1200" spc="20" dirty="0">
                <a:solidFill>
                  <a:srgbClr val="006FC0"/>
                </a:solidFill>
                <a:latin typeface="Trebuchet MS"/>
                <a:cs typeface="Trebuchet MS"/>
              </a:rPr>
              <a:t>latency</a:t>
            </a:r>
            <a:endParaRPr sz="1200">
              <a:latin typeface="Trebuchet MS"/>
              <a:cs typeface="Trebuchet MS"/>
            </a:endParaRPr>
          </a:p>
          <a:p>
            <a:pPr marL="524920" indent="-508834">
              <a:spcBef>
                <a:spcPts val="727"/>
              </a:spcBef>
              <a:buFont typeface="Wingdings"/>
              <a:buChar char=""/>
              <a:tabLst>
                <a:tab pos="524920" algn="l"/>
                <a:tab pos="525767" algn="l"/>
              </a:tabLst>
            </a:pPr>
            <a:r>
              <a:rPr sz="1200" spc="80" dirty="0">
                <a:solidFill>
                  <a:srgbClr val="006FC0"/>
                </a:solidFill>
                <a:latin typeface="Trebuchet MS"/>
                <a:cs typeface="Trebuchet MS"/>
              </a:rPr>
              <a:t>Sca</a:t>
            </a:r>
            <a:r>
              <a:rPr sz="1200" spc="-60" dirty="0">
                <a:solidFill>
                  <a:srgbClr val="006FC0"/>
                </a:solidFill>
                <a:latin typeface="Trebuchet MS"/>
                <a:cs typeface="Trebuchet MS"/>
              </a:rPr>
              <a:t>l</a:t>
            </a:r>
            <a:r>
              <a:rPr sz="1200" spc="-47" dirty="0">
                <a:solidFill>
                  <a:srgbClr val="006FC0"/>
                </a:solidFill>
                <a:latin typeface="Trebuchet MS"/>
                <a:cs typeface="Trebuchet MS"/>
              </a:rPr>
              <a:t>i</a:t>
            </a:r>
            <a:r>
              <a:rPr sz="1200" spc="73" dirty="0">
                <a:solidFill>
                  <a:srgbClr val="006FC0"/>
                </a:solidFill>
                <a:latin typeface="Trebuchet MS"/>
                <a:cs typeface="Trebuchet MS"/>
              </a:rPr>
              <a:t>n</a:t>
            </a:r>
            <a:r>
              <a:rPr sz="1200" spc="152" dirty="0">
                <a:solidFill>
                  <a:srgbClr val="006FC0"/>
                </a:solidFill>
                <a:latin typeface="Trebuchet MS"/>
                <a:cs typeface="Trebuchet MS"/>
              </a:rPr>
              <a:t>g</a:t>
            </a:r>
            <a:r>
              <a:rPr sz="1200" spc="-80" dirty="0">
                <a:solidFill>
                  <a:srgbClr val="006FC0"/>
                </a:solidFill>
                <a:latin typeface="Trebuchet MS"/>
                <a:cs typeface="Trebuchet MS"/>
              </a:rPr>
              <a:t> </a:t>
            </a:r>
            <a:r>
              <a:rPr sz="1200" spc="47" dirty="0">
                <a:solidFill>
                  <a:srgbClr val="006FC0"/>
                </a:solidFill>
                <a:latin typeface="Trebuchet MS"/>
                <a:cs typeface="Trebuchet MS"/>
              </a:rPr>
              <a:t>w</a:t>
            </a:r>
            <a:r>
              <a:rPr sz="1200" spc="-47" dirty="0">
                <a:solidFill>
                  <a:srgbClr val="006FC0"/>
                </a:solidFill>
                <a:latin typeface="Trebuchet MS"/>
                <a:cs typeface="Trebuchet MS"/>
              </a:rPr>
              <a:t>i</a:t>
            </a:r>
            <a:r>
              <a:rPr sz="1200" spc="-60" dirty="0">
                <a:solidFill>
                  <a:srgbClr val="006FC0"/>
                </a:solidFill>
                <a:latin typeface="Trebuchet MS"/>
                <a:cs typeface="Trebuchet MS"/>
              </a:rPr>
              <a:t>ll </a:t>
            </a:r>
            <a:r>
              <a:rPr sz="1200" spc="73" dirty="0">
                <a:solidFill>
                  <a:srgbClr val="006FC0"/>
                </a:solidFill>
                <a:latin typeface="Trebuchet MS"/>
                <a:cs typeface="Trebuchet MS"/>
              </a:rPr>
              <a:t>n</a:t>
            </a:r>
            <a:r>
              <a:rPr sz="1200" spc="7" dirty="0">
                <a:solidFill>
                  <a:srgbClr val="006FC0"/>
                </a:solidFill>
                <a:latin typeface="Trebuchet MS"/>
                <a:cs typeface="Trebuchet MS"/>
              </a:rPr>
              <a:t>ee</a:t>
            </a:r>
            <a:r>
              <a:rPr sz="1200" spc="87" dirty="0">
                <a:solidFill>
                  <a:srgbClr val="006FC0"/>
                </a:solidFill>
                <a:latin typeface="Trebuchet MS"/>
                <a:cs typeface="Trebuchet MS"/>
              </a:rPr>
              <a:t>d</a:t>
            </a:r>
            <a:r>
              <a:rPr sz="1200" spc="-33" dirty="0">
                <a:solidFill>
                  <a:srgbClr val="006FC0"/>
                </a:solidFill>
                <a:latin typeface="Trebuchet MS"/>
                <a:cs typeface="Trebuchet MS"/>
              </a:rPr>
              <a:t> </a:t>
            </a:r>
            <a:r>
              <a:rPr sz="1200" spc="13" dirty="0">
                <a:solidFill>
                  <a:srgbClr val="006FC0"/>
                </a:solidFill>
                <a:latin typeface="Trebuchet MS"/>
                <a:cs typeface="Trebuchet MS"/>
              </a:rPr>
              <a:t>f</a:t>
            </a:r>
            <a:r>
              <a:rPr sz="1200" spc="73" dirty="0">
                <a:solidFill>
                  <a:srgbClr val="006FC0"/>
                </a:solidFill>
                <a:latin typeface="Trebuchet MS"/>
                <a:cs typeface="Trebuchet MS"/>
              </a:rPr>
              <a:t>u</a:t>
            </a:r>
            <a:r>
              <a:rPr sz="1200" spc="-13" dirty="0">
                <a:solidFill>
                  <a:srgbClr val="006FC0"/>
                </a:solidFill>
                <a:latin typeface="Trebuchet MS"/>
                <a:cs typeface="Trebuchet MS"/>
              </a:rPr>
              <a:t>r</a:t>
            </a:r>
            <a:r>
              <a:rPr sz="1200" spc="-20" dirty="0">
                <a:solidFill>
                  <a:srgbClr val="006FC0"/>
                </a:solidFill>
                <a:latin typeface="Trebuchet MS"/>
                <a:cs typeface="Trebuchet MS"/>
              </a:rPr>
              <a:t>t</a:t>
            </a:r>
            <a:r>
              <a:rPr sz="1200" spc="73" dirty="0">
                <a:solidFill>
                  <a:srgbClr val="006FC0"/>
                </a:solidFill>
                <a:latin typeface="Trebuchet MS"/>
                <a:cs typeface="Trebuchet MS"/>
              </a:rPr>
              <a:t>h</a:t>
            </a:r>
            <a:r>
              <a:rPr sz="1200" spc="7" dirty="0">
                <a:solidFill>
                  <a:srgbClr val="006FC0"/>
                </a:solidFill>
                <a:latin typeface="Trebuchet MS"/>
                <a:cs typeface="Trebuchet MS"/>
              </a:rPr>
              <a:t>e</a:t>
            </a:r>
            <a:r>
              <a:rPr sz="1200" spc="-13" dirty="0">
                <a:solidFill>
                  <a:srgbClr val="006FC0"/>
                </a:solidFill>
                <a:latin typeface="Trebuchet MS"/>
                <a:cs typeface="Trebuchet MS"/>
              </a:rPr>
              <a:t>r</a:t>
            </a:r>
            <a:r>
              <a:rPr sz="1200" spc="-27" dirty="0">
                <a:solidFill>
                  <a:srgbClr val="006FC0"/>
                </a:solidFill>
                <a:latin typeface="Trebuchet MS"/>
                <a:cs typeface="Trebuchet MS"/>
              </a:rPr>
              <a:t> </a:t>
            </a:r>
            <a:r>
              <a:rPr sz="1200" spc="13" dirty="0">
                <a:solidFill>
                  <a:srgbClr val="006FC0"/>
                </a:solidFill>
                <a:latin typeface="Trebuchet MS"/>
                <a:cs typeface="Trebuchet MS"/>
              </a:rPr>
              <a:t>f</a:t>
            </a:r>
            <a:r>
              <a:rPr sz="1200" spc="7" dirty="0">
                <a:solidFill>
                  <a:srgbClr val="006FC0"/>
                </a:solidFill>
                <a:latin typeface="Trebuchet MS"/>
                <a:cs typeface="Trebuchet MS"/>
              </a:rPr>
              <a:t>e</a:t>
            </a:r>
            <a:r>
              <a:rPr sz="1200" spc="53" dirty="0">
                <a:solidFill>
                  <a:srgbClr val="006FC0"/>
                </a:solidFill>
                <a:latin typeface="Trebuchet MS"/>
                <a:cs typeface="Trebuchet MS"/>
              </a:rPr>
              <a:t>w</a:t>
            </a:r>
            <a:r>
              <a:rPr sz="1200" spc="-33" dirty="0">
                <a:solidFill>
                  <a:srgbClr val="006FC0"/>
                </a:solidFill>
                <a:latin typeface="Trebuchet MS"/>
                <a:cs typeface="Trebuchet MS"/>
              </a:rPr>
              <a:t> </a:t>
            </a:r>
            <a:r>
              <a:rPr sz="1200" spc="113" dirty="0">
                <a:solidFill>
                  <a:srgbClr val="006FC0"/>
                </a:solidFill>
                <a:latin typeface="Trebuchet MS"/>
                <a:cs typeface="Trebuchet MS"/>
              </a:rPr>
              <a:t>m</a:t>
            </a:r>
            <a:r>
              <a:rPr sz="1200" spc="80" dirty="0">
                <a:solidFill>
                  <a:srgbClr val="006FC0"/>
                </a:solidFill>
                <a:latin typeface="Trebuchet MS"/>
                <a:cs typeface="Trebuchet MS"/>
              </a:rPr>
              <a:t>o</a:t>
            </a:r>
            <a:r>
              <a:rPr sz="1200" spc="73" dirty="0">
                <a:solidFill>
                  <a:srgbClr val="006FC0"/>
                </a:solidFill>
                <a:latin typeface="Trebuchet MS"/>
                <a:cs typeface="Trebuchet MS"/>
              </a:rPr>
              <a:t>n</a:t>
            </a:r>
            <a:r>
              <a:rPr sz="1200" spc="-20" dirty="0">
                <a:solidFill>
                  <a:srgbClr val="006FC0"/>
                </a:solidFill>
                <a:latin typeface="Trebuchet MS"/>
                <a:cs typeface="Trebuchet MS"/>
              </a:rPr>
              <a:t>t</a:t>
            </a:r>
            <a:r>
              <a:rPr sz="1200" spc="73" dirty="0">
                <a:solidFill>
                  <a:srgbClr val="006FC0"/>
                </a:solidFill>
                <a:latin typeface="Trebuchet MS"/>
                <a:cs typeface="Trebuchet MS"/>
              </a:rPr>
              <a:t>h</a:t>
            </a:r>
            <a:r>
              <a:rPr sz="1200" spc="87" dirty="0">
                <a:solidFill>
                  <a:srgbClr val="006FC0"/>
                </a:solidFill>
                <a:latin typeface="Trebuchet MS"/>
                <a:cs typeface="Trebuchet MS"/>
              </a:rPr>
              <a:t>s</a:t>
            </a:r>
            <a:r>
              <a:rPr sz="1200" spc="-47" dirty="0">
                <a:solidFill>
                  <a:srgbClr val="006FC0"/>
                </a:solidFill>
                <a:latin typeface="Trebuchet MS"/>
                <a:cs typeface="Trebuchet MS"/>
              </a:rPr>
              <a:t> </a:t>
            </a:r>
            <a:r>
              <a:rPr sz="1200" spc="80" dirty="0">
                <a:solidFill>
                  <a:srgbClr val="006FC0"/>
                </a:solidFill>
                <a:latin typeface="Trebuchet MS"/>
                <a:cs typeface="Trebuchet MS"/>
              </a:rPr>
              <a:t>o</a:t>
            </a:r>
            <a:r>
              <a:rPr sz="1200" spc="13" dirty="0">
                <a:solidFill>
                  <a:srgbClr val="006FC0"/>
                </a:solidFill>
                <a:latin typeface="Trebuchet MS"/>
                <a:cs typeface="Trebuchet MS"/>
              </a:rPr>
              <a:t>f</a:t>
            </a:r>
            <a:r>
              <a:rPr sz="1200" spc="-40" dirty="0">
                <a:solidFill>
                  <a:srgbClr val="006FC0"/>
                </a:solidFill>
                <a:latin typeface="Trebuchet MS"/>
                <a:cs typeface="Trebuchet MS"/>
              </a:rPr>
              <a:t> </a:t>
            </a:r>
            <a:r>
              <a:rPr sz="1200" spc="7" dirty="0">
                <a:solidFill>
                  <a:srgbClr val="006FC0"/>
                </a:solidFill>
                <a:latin typeface="Trebuchet MS"/>
                <a:cs typeface="Trebuchet MS"/>
              </a:rPr>
              <a:t>e</a:t>
            </a:r>
            <a:r>
              <a:rPr sz="1200" spc="13" dirty="0">
                <a:solidFill>
                  <a:srgbClr val="006FC0"/>
                </a:solidFill>
                <a:latin typeface="Trebuchet MS"/>
                <a:cs typeface="Trebuchet MS"/>
              </a:rPr>
              <a:t>ff</a:t>
            </a:r>
            <a:r>
              <a:rPr sz="1200" spc="80" dirty="0">
                <a:solidFill>
                  <a:srgbClr val="006FC0"/>
                </a:solidFill>
                <a:latin typeface="Trebuchet MS"/>
                <a:cs typeface="Trebuchet MS"/>
              </a:rPr>
              <a:t>o</a:t>
            </a:r>
            <a:r>
              <a:rPr sz="1200" spc="-13" dirty="0">
                <a:solidFill>
                  <a:srgbClr val="006FC0"/>
                </a:solidFill>
                <a:latin typeface="Trebuchet MS"/>
                <a:cs typeface="Trebuchet MS"/>
              </a:rPr>
              <a:t>r</a:t>
            </a:r>
            <a:r>
              <a:rPr sz="1200" spc="-20" dirty="0">
                <a:solidFill>
                  <a:srgbClr val="006FC0"/>
                </a:solidFill>
                <a:latin typeface="Trebuchet MS"/>
                <a:cs typeface="Trebuchet MS"/>
              </a:rPr>
              <a:t>t</a:t>
            </a:r>
            <a:endParaRPr sz="1200">
              <a:latin typeface="Trebuchet MS"/>
              <a:cs typeface="Trebuchet MS"/>
            </a:endParaRPr>
          </a:p>
          <a:p>
            <a:pPr marL="524920" indent="-508834">
              <a:spcBef>
                <a:spcPts val="713"/>
              </a:spcBef>
              <a:buFont typeface="Wingdings"/>
              <a:buChar char=""/>
              <a:tabLst>
                <a:tab pos="524920" algn="l"/>
                <a:tab pos="525767" algn="l"/>
              </a:tabLst>
            </a:pPr>
            <a:r>
              <a:rPr sz="1200" spc="87" dirty="0">
                <a:solidFill>
                  <a:srgbClr val="006FC0"/>
                </a:solidFill>
                <a:latin typeface="Trebuchet MS"/>
                <a:cs typeface="Trebuchet MS"/>
              </a:rPr>
              <a:t>S</a:t>
            </a:r>
            <a:r>
              <a:rPr sz="1200" spc="80" dirty="0">
                <a:solidFill>
                  <a:srgbClr val="006FC0"/>
                </a:solidFill>
                <a:latin typeface="Trebuchet MS"/>
                <a:cs typeface="Trebuchet MS"/>
              </a:rPr>
              <a:t>e</a:t>
            </a:r>
            <a:r>
              <a:rPr sz="1200" spc="60" dirty="0">
                <a:solidFill>
                  <a:srgbClr val="006FC0"/>
                </a:solidFill>
                <a:latin typeface="Trebuchet MS"/>
                <a:cs typeface="Trebuchet MS"/>
              </a:rPr>
              <a:t>cu</a:t>
            </a:r>
            <a:r>
              <a:rPr sz="1200" spc="-13" dirty="0">
                <a:solidFill>
                  <a:srgbClr val="006FC0"/>
                </a:solidFill>
                <a:latin typeface="Trebuchet MS"/>
                <a:cs typeface="Trebuchet MS"/>
              </a:rPr>
              <a:t>r</a:t>
            </a:r>
            <a:r>
              <a:rPr sz="1200" spc="-47" dirty="0">
                <a:solidFill>
                  <a:srgbClr val="006FC0"/>
                </a:solidFill>
                <a:latin typeface="Trebuchet MS"/>
                <a:cs typeface="Trebuchet MS"/>
              </a:rPr>
              <a:t>i</a:t>
            </a:r>
            <a:r>
              <a:rPr sz="1200" spc="-20" dirty="0">
                <a:solidFill>
                  <a:srgbClr val="006FC0"/>
                </a:solidFill>
                <a:latin typeface="Trebuchet MS"/>
                <a:cs typeface="Trebuchet MS"/>
              </a:rPr>
              <a:t>t</a:t>
            </a:r>
            <a:r>
              <a:rPr sz="1200" spc="47" dirty="0">
                <a:solidFill>
                  <a:srgbClr val="006FC0"/>
                </a:solidFill>
                <a:latin typeface="Trebuchet MS"/>
                <a:cs typeface="Trebuchet MS"/>
              </a:rPr>
              <a:t>y</a:t>
            </a:r>
            <a:r>
              <a:rPr sz="1200" spc="-53" dirty="0">
                <a:solidFill>
                  <a:srgbClr val="006FC0"/>
                </a:solidFill>
                <a:latin typeface="Trebuchet MS"/>
                <a:cs typeface="Trebuchet MS"/>
              </a:rPr>
              <a:t> </a:t>
            </a:r>
            <a:r>
              <a:rPr sz="1200" spc="67" dirty="0">
                <a:solidFill>
                  <a:srgbClr val="006FC0"/>
                </a:solidFill>
                <a:latin typeface="Trebuchet MS"/>
                <a:cs typeface="Trebuchet MS"/>
              </a:rPr>
              <a:t>and</a:t>
            </a:r>
            <a:r>
              <a:rPr sz="1200" spc="-47" dirty="0">
                <a:solidFill>
                  <a:srgbClr val="006FC0"/>
                </a:solidFill>
                <a:latin typeface="Trebuchet MS"/>
                <a:cs typeface="Trebuchet MS"/>
              </a:rPr>
              <a:t> </a:t>
            </a:r>
            <a:r>
              <a:rPr sz="1200" spc="100" dirty="0">
                <a:solidFill>
                  <a:srgbClr val="006FC0"/>
                </a:solidFill>
                <a:latin typeface="Trebuchet MS"/>
                <a:cs typeface="Trebuchet MS"/>
              </a:rPr>
              <a:t>Co</a:t>
            </a:r>
            <a:r>
              <a:rPr sz="1200" spc="20" dirty="0">
                <a:solidFill>
                  <a:srgbClr val="006FC0"/>
                </a:solidFill>
                <a:latin typeface="Trebuchet MS"/>
                <a:cs typeface="Trebuchet MS"/>
              </a:rPr>
              <a:t>mpli</a:t>
            </a:r>
            <a:r>
              <a:rPr sz="1200" spc="47" dirty="0">
                <a:solidFill>
                  <a:srgbClr val="006FC0"/>
                </a:solidFill>
                <a:latin typeface="Trebuchet MS"/>
                <a:cs typeface="Trebuchet MS"/>
              </a:rPr>
              <a:t>ance</a:t>
            </a:r>
            <a:r>
              <a:rPr sz="1200" spc="-80" dirty="0">
                <a:solidFill>
                  <a:srgbClr val="006FC0"/>
                </a:solidFill>
                <a:latin typeface="Trebuchet MS"/>
                <a:cs typeface="Trebuchet MS"/>
              </a:rPr>
              <a:t> </a:t>
            </a:r>
            <a:r>
              <a:rPr sz="1200" spc="80" dirty="0">
                <a:solidFill>
                  <a:srgbClr val="006FC0"/>
                </a:solidFill>
                <a:latin typeface="Trebuchet MS"/>
                <a:cs typeface="Trebuchet MS"/>
              </a:rPr>
              <a:t>b</a:t>
            </a:r>
            <a:r>
              <a:rPr sz="1200" spc="73" dirty="0">
                <a:solidFill>
                  <a:srgbClr val="006FC0"/>
                </a:solidFill>
                <a:latin typeface="Trebuchet MS"/>
                <a:cs typeface="Trebuchet MS"/>
              </a:rPr>
              <a:t>u</a:t>
            </a:r>
            <a:r>
              <a:rPr sz="1200" spc="-13" dirty="0">
                <a:solidFill>
                  <a:srgbClr val="006FC0"/>
                </a:solidFill>
                <a:latin typeface="Trebuchet MS"/>
                <a:cs typeface="Trebuchet MS"/>
              </a:rPr>
              <a:t>r</a:t>
            </a:r>
            <a:r>
              <a:rPr sz="1200" spc="80" dirty="0">
                <a:solidFill>
                  <a:srgbClr val="006FC0"/>
                </a:solidFill>
                <a:latin typeface="Trebuchet MS"/>
                <a:cs typeface="Trebuchet MS"/>
              </a:rPr>
              <a:t>d</a:t>
            </a:r>
            <a:r>
              <a:rPr sz="1200" spc="7" dirty="0">
                <a:solidFill>
                  <a:srgbClr val="006FC0"/>
                </a:solidFill>
                <a:latin typeface="Trebuchet MS"/>
                <a:cs typeface="Trebuchet MS"/>
              </a:rPr>
              <a:t>e</a:t>
            </a:r>
            <a:r>
              <a:rPr sz="1200" spc="73" dirty="0">
                <a:solidFill>
                  <a:srgbClr val="006FC0"/>
                </a:solidFill>
                <a:latin typeface="Trebuchet MS"/>
                <a:cs typeface="Trebuchet MS"/>
              </a:rPr>
              <a:t>n</a:t>
            </a:r>
            <a:endParaRPr sz="1200">
              <a:latin typeface="Trebuchet MS"/>
              <a:cs typeface="Trebuchet MS"/>
            </a:endParaRPr>
          </a:p>
        </p:txBody>
      </p:sp>
      <p:sp>
        <p:nvSpPr>
          <p:cNvPr id="14" name="object 14"/>
          <p:cNvSpPr txBox="1"/>
          <p:nvPr/>
        </p:nvSpPr>
        <p:spPr>
          <a:xfrm>
            <a:off x="815374" y="3886876"/>
            <a:ext cx="2572173" cy="201764"/>
          </a:xfrm>
          <a:prstGeom prst="rect">
            <a:avLst/>
          </a:prstGeom>
        </p:spPr>
        <p:txBody>
          <a:bodyPr vert="horz" wrap="square" lIns="0" tIns="16933" rIns="0" bIns="0" rtlCol="0">
            <a:spAutoFit/>
          </a:bodyPr>
          <a:lstStyle/>
          <a:p>
            <a:pPr marL="524920" indent="-507987">
              <a:spcBef>
                <a:spcPts val="133"/>
              </a:spcBef>
              <a:buFont typeface="Wingdings"/>
              <a:buChar char=""/>
              <a:tabLst>
                <a:tab pos="524074" algn="l"/>
                <a:tab pos="524920" algn="l"/>
              </a:tabLst>
            </a:pPr>
            <a:r>
              <a:rPr sz="1200" spc="67" dirty="0">
                <a:solidFill>
                  <a:srgbClr val="006FC0"/>
                </a:solidFill>
                <a:latin typeface="Trebuchet MS"/>
                <a:cs typeface="Trebuchet MS"/>
              </a:rPr>
              <a:t>Less</a:t>
            </a:r>
            <a:r>
              <a:rPr sz="1200" spc="-40" dirty="0">
                <a:solidFill>
                  <a:srgbClr val="006FC0"/>
                </a:solidFill>
                <a:latin typeface="Trebuchet MS"/>
                <a:cs typeface="Trebuchet MS"/>
              </a:rPr>
              <a:t> </a:t>
            </a:r>
            <a:r>
              <a:rPr sz="1200" spc="73" dirty="0">
                <a:solidFill>
                  <a:srgbClr val="006FC0"/>
                </a:solidFill>
                <a:latin typeface="Trebuchet MS"/>
                <a:cs typeface="Trebuchet MS"/>
              </a:rPr>
              <a:t>Load</a:t>
            </a:r>
            <a:r>
              <a:rPr sz="1200" spc="-80" dirty="0">
                <a:solidFill>
                  <a:srgbClr val="006FC0"/>
                </a:solidFill>
                <a:latin typeface="Trebuchet MS"/>
                <a:cs typeface="Trebuchet MS"/>
              </a:rPr>
              <a:t> </a:t>
            </a:r>
            <a:r>
              <a:rPr sz="1200" spc="53" dirty="0">
                <a:solidFill>
                  <a:srgbClr val="006FC0"/>
                </a:solidFill>
                <a:latin typeface="Trebuchet MS"/>
                <a:cs typeface="Trebuchet MS"/>
              </a:rPr>
              <a:t>during</a:t>
            </a:r>
            <a:r>
              <a:rPr sz="1200" spc="-73" dirty="0">
                <a:solidFill>
                  <a:srgbClr val="006FC0"/>
                </a:solidFill>
                <a:latin typeface="Trebuchet MS"/>
                <a:cs typeface="Trebuchet MS"/>
              </a:rPr>
              <a:t> </a:t>
            </a:r>
            <a:r>
              <a:rPr sz="1200" spc="33" dirty="0">
                <a:solidFill>
                  <a:srgbClr val="006FC0"/>
                </a:solidFill>
                <a:latin typeface="Trebuchet MS"/>
                <a:cs typeface="Trebuchet MS"/>
              </a:rPr>
              <a:t>off</a:t>
            </a:r>
            <a:r>
              <a:rPr sz="1200" spc="-53" dirty="0">
                <a:solidFill>
                  <a:srgbClr val="006FC0"/>
                </a:solidFill>
                <a:latin typeface="Trebuchet MS"/>
                <a:cs typeface="Trebuchet MS"/>
              </a:rPr>
              <a:t> </a:t>
            </a:r>
            <a:r>
              <a:rPr sz="1200" spc="60" dirty="0">
                <a:solidFill>
                  <a:srgbClr val="006FC0"/>
                </a:solidFill>
                <a:latin typeface="Trebuchet MS"/>
                <a:cs typeface="Trebuchet MS"/>
              </a:rPr>
              <a:t>season</a:t>
            </a:r>
            <a:endParaRPr sz="1200">
              <a:latin typeface="Trebuchet MS"/>
              <a:cs typeface="Trebuchet MS"/>
            </a:endParaRPr>
          </a:p>
        </p:txBody>
      </p:sp>
      <p:sp>
        <p:nvSpPr>
          <p:cNvPr id="15" name="object 15"/>
          <p:cNvSpPr txBox="1"/>
          <p:nvPr/>
        </p:nvSpPr>
        <p:spPr>
          <a:xfrm>
            <a:off x="1424974" y="4069757"/>
            <a:ext cx="2805853" cy="568531"/>
          </a:xfrm>
          <a:prstGeom prst="rect">
            <a:avLst/>
          </a:prstGeom>
        </p:spPr>
        <p:txBody>
          <a:bodyPr vert="horz" wrap="square" lIns="0" tIns="108373" rIns="0" bIns="0" rtlCol="0">
            <a:spAutoFit/>
          </a:bodyPr>
          <a:lstStyle/>
          <a:p>
            <a:pPr marL="524920" indent="-508834">
              <a:spcBef>
                <a:spcPts val="853"/>
              </a:spcBef>
              <a:buFont typeface="Wingdings"/>
              <a:buChar char=""/>
              <a:tabLst>
                <a:tab pos="524920" algn="l"/>
                <a:tab pos="525767" algn="l"/>
              </a:tabLst>
            </a:pPr>
            <a:r>
              <a:rPr sz="1200" spc="47" dirty="0">
                <a:solidFill>
                  <a:srgbClr val="006FC0"/>
                </a:solidFill>
                <a:latin typeface="Trebuchet MS"/>
                <a:cs typeface="Trebuchet MS"/>
              </a:rPr>
              <a:t>Now,</a:t>
            </a:r>
            <a:r>
              <a:rPr sz="1200" spc="-60" dirty="0">
                <a:solidFill>
                  <a:srgbClr val="006FC0"/>
                </a:solidFill>
                <a:latin typeface="Trebuchet MS"/>
                <a:cs typeface="Trebuchet MS"/>
              </a:rPr>
              <a:t> </a:t>
            </a:r>
            <a:r>
              <a:rPr sz="1200" spc="7" dirty="0">
                <a:solidFill>
                  <a:srgbClr val="006FC0"/>
                </a:solidFill>
                <a:latin typeface="Trebuchet MS"/>
                <a:cs typeface="Trebuchet MS"/>
              </a:rPr>
              <a:t>difficult</a:t>
            </a:r>
            <a:r>
              <a:rPr sz="1200" spc="-67" dirty="0">
                <a:solidFill>
                  <a:srgbClr val="006FC0"/>
                </a:solidFill>
                <a:latin typeface="Trebuchet MS"/>
                <a:cs typeface="Trebuchet MS"/>
              </a:rPr>
              <a:t> </a:t>
            </a:r>
            <a:r>
              <a:rPr sz="1200" spc="33" dirty="0">
                <a:solidFill>
                  <a:srgbClr val="006FC0"/>
                </a:solidFill>
                <a:latin typeface="Trebuchet MS"/>
                <a:cs typeface="Trebuchet MS"/>
              </a:rPr>
              <a:t>to</a:t>
            </a:r>
            <a:r>
              <a:rPr sz="1200" spc="-60" dirty="0">
                <a:solidFill>
                  <a:srgbClr val="006FC0"/>
                </a:solidFill>
                <a:latin typeface="Trebuchet MS"/>
                <a:cs typeface="Trebuchet MS"/>
              </a:rPr>
              <a:t> </a:t>
            </a:r>
            <a:r>
              <a:rPr sz="1200" spc="27" dirty="0">
                <a:solidFill>
                  <a:srgbClr val="006FC0"/>
                </a:solidFill>
                <a:latin typeface="Trebuchet MS"/>
                <a:cs typeface="Trebuchet MS"/>
              </a:rPr>
              <a:t>scale</a:t>
            </a:r>
            <a:r>
              <a:rPr sz="1200" spc="-60" dirty="0">
                <a:solidFill>
                  <a:srgbClr val="006FC0"/>
                </a:solidFill>
                <a:latin typeface="Trebuchet MS"/>
                <a:cs typeface="Trebuchet MS"/>
              </a:rPr>
              <a:t> </a:t>
            </a:r>
            <a:r>
              <a:rPr sz="1200" spc="73" dirty="0">
                <a:solidFill>
                  <a:srgbClr val="006FC0"/>
                </a:solidFill>
                <a:latin typeface="Trebuchet MS"/>
                <a:cs typeface="Trebuchet MS"/>
              </a:rPr>
              <a:t>down</a:t>
            </a:r>
            <a:endParaRPr sz="1200">
              <a:latin typeface="Trebuchet MS"/>
              <a:cs typeface="Trebuchet MS"/>
            </a:endParaRPr>
          </a:p>
          <a:p>
            <a:pPr marL="524920" indent="-508834">
              <a:spcBef>
                <a:spcPts val="720"/>
              </a:spcBef>
              <a:buFont typeface="Wingdings"/>
              <a:buChar char=""/>
              <a:tabLst>
                <a:tab pos="524920" algn="l"/>
                <a:tab pos="525767" algn="l"/>
              </a:tabLst>
            </a:pPr>
            <a:r>
              <a:rPr sz="1200" spc="53" dirty="0">
                <a:solidFill>
                  <a:srgbClr val="006FC0"/>
                </a:solidFill>
                <a:latin typeface="Trebuchet MS"/>
                <a:cs typeface="Trebuchet MS"/>
              </a:rPr>
              <a:t>Maintenance</a:t>
            </a:r>
            <a:r>
              <a:rPr sz="1200" spc="-53" dirty="0">
                <a:solidFill>
                  <a:srgbClr val="006FC0"/>
                </a:solidFill>
                <a:latin typeface="Trebuchet MS"/>
                <a:cs typeface="Trebuchet MS"/>
              </a:rPr>
              <a:t> </a:t>
            </a:r>
            <a:r>
              <a:rPr sz="1200" spc="47" dirty="0">
                <a:solidFill>
                  <a:srgbClr val="006FC0"/>
                </a:solidFill>
                <a:latin typeface="Trebuchet MS"/>
                <a:cs typeface="Trebuchet MS"/>
              </a:rPr>
              <a:t>cost</a:t>
            </a:r>
            <a:r>
              <a:rPr sz="1200" spc="-47" dirty="0">
                <a:solidFill>
                  <a:srgbClr val="006FC0"/>
                </a:solidFill>
                <a:latin typeface="Trebuchet MS"/>
                <a:cs typeface="Trebuchet MS"/>
              </a:rPr>
              <a:t> </a:t>
            </a:r>
            <a:r>
              <a:rPr sz="1200" spc="-20" dirty="0">
                <a:solidFill>
                  <a:srgbClr val="006FC0"/>
                </a:solidFill>
                <a:latin typeface="Trebuchet MS"/>
                <a:cs typeface="Trebuchet MS"/>
              </a:rPr>
              <a:t>still</a:t>
            </a:r>
            <a:r>
              <a:rPr sz="1200" spc="-47" dirty="0">
                <a:solidFill>
                  <a:srgbClr val="006FC0"/>
                </a:solidFill>
                <a:latin typeface="Trebuchet MS"/>
                <a:cs typeface="Trebuchet MS"/>
              </a:rPr>
              <a:t> </a:t>
            </a:r>
            <a:r>
              <a:rPr sz="1200" spc="80" dirty="0">
                <a:solidFill>
                  <a:srgbClr val="006FC0"/>
                </a:solidFill>
                <a:latin typeface="Trebuchet MS"/>
                <a:cs typeface="Trebuchet MS"/>
              </a:rPr>
              <a:t>going</a:t>
            </a:r>
            <a:r>
              <a:rPr sz="1200" spc="-73" dirty="0">
                <a:solidFill>
                  <a:srgbClr val="006FC0"/>
                </a:solidFill>
                <a:latin typeface="Trebuchet MS"/>
                <a:cs typeface="Trebuchet MS"/>
              </a:rPr>
              <a:t> </a:t>
            </a:r>
            <a:r>
              <a:rPr sz="1200" spc="80" dirty="0">
                <a:solidFill>
                  <a:srgbClr val="006FC0"/>
                </a:solidFill>
                <a:latin typeface="Trebuchet MS"/>
                <a:cs typeface="Trebuchet MS"/>
              </a:rPr>
              <a:t>on</a:t>
            </a:r>
            <a:endParaRPr sz="1200">
              <a:latin typeface="Trebuchet MS"/>
              <a:cs typeface="Trebuchet MS"/>
            </a:endParaRPr>
          </a:p>
        </p:txBody>
      </p:sp>
      <p:sp>
        <p:nvSpPr>
          <p:cNvPr id="16" name="object 16"/>
          <p:cNvSpPr txBox="1"/>
          <p:nvPr/>
        </p:nvSpPr>
        <p:spPr>
          <a:xfrm>
            <a:off x="815374" y="4720539"/>
            <a:ext cx="2805007" cy="568531"/>
          </a:xfrm>
          <a:prstGeom prst="rect">
            <a:avLst/>
          </a:prstGeom>
        </p:spPr>
        <p:txBody>
          <a:bodyPr vert="horz" wrap="square" lIns="0" tIns="108373" rIns="0" bIns="0" rtlCol="0">
            <a:spAutoFit/>
          </a:bodyPr>
          <a:lstStyle/>
          <a:p>
            <a:pPr marL="524920" indent="-507987">
              <a:spcBef>
                <a:spcPts val="853"/>
              </a:spcBef>
              <a:buFont typeface="Wingdings"/>
              <a:buChar char=""/>
              <a:tabLst>
                <a:tab pos="524074" algn="l"/>
                <a:tab pos="524920" algn="l"/>
              </a:tabLst>
            </a:pPr>
            <a:r>
              <a:rPr sz="1200" spc="47" dirty="0">
                <a:solidFill>
                  <a:srgbClr val="006FC0"/>
                </a:solidFill>
                <a:latin typeface="Trebuchet MS"/>
                <a:cs typeface="Trebuchet MS"/>
              </a:rPr>
              <a:t>Plan</a:t>
            </a:r>
            <a:r>
              <a:rPr sz="1200" spc="-73" dirty="0">
                <a:solidFill>
                  <a:srgbClr val="006FC0"/>
                </a:solidFill>
                <a:latin typeface="Trebuchet MS"/>
                <a:cs typeface="Trebuchet MS"/>
              </a:rPr>
              <a:t> </a:t>
            </a:r>
            <a:r>
              <a:rPr sz="1200" spc="33" dirty="0">
                <a:solidFill>
                  <a:srgbClr val="006FC0"/>
                </a:solidFill>
                <a:latin typeface="Trebuchet MS"/>
                <a:cs typeface="Trebuchet MS"/>
              </a:rPr>
              <a:t>to</a:t>
            </a:r>
            <a:r>
              <a:rPr sz="1200" spc="-53" dirty="0">
                <a:solidFill>
                  <a:srgbClr val="006FC0"/>
                </a:solidFill>
                <a:latin typeface="Trebuchet MS"/>
                <a:cs typeface="Trebuchet MS"/>
              </a:rPr>
              <a:t> </a:t>
            </a:r>
            <a:r>
              <a:rPr sz="1200" spc="73" dirty="0">
                <a:solidFill>
                  <a:srgbClr val="006FC0"/>
                </a:solidFill>
                <a:latin typeface="Trebuchet MS"/>
                <a:cs typeface="Trebuchet MS"/>
              </a:rPr>
              <a:t>Expand</a:t>
            </a:r>
            <a:r>
              <a:rPr sz="1200" spc="-87" dirty="0">
                <a:solidFill>
                  <a:srgbClr val="006FC0"/>
                </a:solidFill>
                <a:latin typeface="Trebuchet MS"/>
                <a:cs typeface="Trebuchet MS"/>
              </a:rPr>
              <a:t> </a:t>
            </a:r>
            <a:r>
              <a:rPr sz="1200" spc="20" dirty="0">
                <a:solidFill>
                  <a:srgbClr val="006FC0"/>
                </a:solidFill>
                <a:latin typeface="Trebuchet MS"/>
                <a:cs typeface="Trebuchet MS"/>
              </a:rPr>
              <a:t>Globally</a:t>
            </a:r>
            <a:endParaRPr sz="1200">
              <a:latin typeface="Trebuchet MS"/>
              <a:cs typeface="Trebuchet MS"/>
            </a:endParaRPr>
          </a:p>
          <a:p>
            <a:pPr marL="1134505" lvl="1" indent="-508834">
              <a:spcBef>
                <a:spcPts val="720"/>
              </a:spcBef>
              <a:buFont typeface="Wingdings"/>
              <a:buChar char=""/>
              <a:tabLst>
                <a:tab pos="1134505" algn="l"/>
                <a:tab pos="1135352" algn="l"/>
              </a:tabLst>
            </a:pPr>
            <a:r>
              <a:rPr sz="1200" spc="80" dirty="0">
                <a:solidFill>
                  <a:srgbClr val="006FC0"/>
                </a:solidFill>
                <a:latin typeface="Trebuchet MS"/>
                <a:cs typeface="Trebuchet MS"/>
              </a:rPr>
              <a:t>Same</a:t>
            </a:r>
            <a:r>
              <a:rPr sz="1200" spc="-67" dirty="0">
                <a:solidFill>
                  <a:srgbClr val="006FC0"/>
                </a:solidFill>
                <a:latin typeface="Trebuchet MS"/>
                <a:cs typeface="Trebuchet MS"/>
              </a:rPr>
              <a:t> </a:t>
            </a:r>
            <a:r>
              <a:rPr sz="1200" spc="33" dirty="0">
                <a:solidFill>
                  <a:srgbClr val="006FC0"/>
                </a:solidFill>
                <a:latin typeface="Trebuchet MS"/>
                <a:cs typeface="Trebuchet MS"/>
              </a:rPr>
              <a:t>challenges</a:t>
            </a:r>
            <a:r>
              <a:rPr sz="1200" spc="-60" dirty="0">
                <a:solidFill>
                  <a:srgbClr val="006FC0"/>
                </a:solidFill>
                <a:latin typeface="Trebuchet MS"/>
                <a:cs typeface="Trebuchet MS"/>
              </a:rPr>
              <a:t> </a:t>
            </a:r>
            <a:r>
              <a:rPr sz="1200" spc="47" dirty="0">
                <a:solidFill>
                  <a:srgbClr val="006FC0"/>
                </a:solidFill>
                <a:latin typeface="Trebuchet MS"/>
                <a:cs typeface="Trebuchet MS"/>
              </a:rPr>
              <a:t>again</a:t>
            </a:r>
            <a:endParaRPr sz="1200">
              <a:latin typeface="Trebuchet MS"/>
              <a:cs typeface="Trebuchet MS"/>
            </a:endParaRPr>
          </a:p>
        </p:txBody>
      </p:sp>
      <p:sp>
        <p:nvSpPr>
          <p:cNvPr id="17" name="object 17"/>
          <p:cNvSpPr txBox="1"/>
          <p:nvPr/>
        </p:nvSpPr>
        <p:spPr>
          <a:xfrm>
            <a:off x="7779004" y="1026668"/>
            <a:ext cx="2414693" cy="201764"/>
          </a:xfrm>
          <a:prstGeom prst="rect">
            <a:avLst/>
          </a:prstGeom>
        </p:spPr>
        <p:txBody>
          <a:bodyPr vert="horz" wrap="square" lIns="0" tIns="16933" rIns="0" bIns="0" rtlCol="0">
            <a:spAutoFit/>
          </a:bodyPr>
          <a:lstStyle/>
          <a:p>
            <a:pPr marL="16933">
              <a:spcBef>
                <a:spcPts val="133"/>
              </a:spcBef>
            </a:pPr>
            <a:r>
              <a:rPr sz="1200" spc="67" dirty="0">
                <a:solidFill>
                  <a:srgbClr val="C00000"/>
                </a:solidFill>
                <a:latin typeface="Trebuchet MS"/>
                <a:cs typeface="Trebuchet MS"/>
              </a:rPr>
              <a:t>Advantages</a:t>
            </a:r>
            <a:r>
              <a:rPr sz="1200" spc="-53" dirty="0">
                <a:solidFill>
                  <a:srgbClr val="C00000"/>
                </a:solidFill>
                <a:latin typeface="Trebuchet MS"/>
                <a:cs typeface="Trebuchet MS"/>
              </a:rPr>
              <a:t> </a:t>
            </a:r>
            <a:r>
              <a:rPr sz="1200" spc="47" dirty="0">
                <a:solidFill>
                  <a:srgbClr val="C00000"/>
                </a:solidFill>
                <a:latin typeface="Trebuchet MS"/>
                <a:cs typeface="Trebuchet MS"/>
              </a:rPr>
              <a:t>of</a:t>
            </a:r>
            <a:r>
              <a:rPr sz="1200" spc="-47" dirty="0">
                <a:solidFill>
                  <a:srgbClr val="C00000"/>
                </a:solidFill>
                <a:latin typeface="Trebuchet MS"/>
                <a:cs typeface="Trebuchet MS"/>
              </a:rPr>
              <a:t> </a:t>
            </a:r>
            <a:r>
              <a:rPr sz="1200" spc="60" dirty="0">
                <a:solidFill>
                  <a:srgbClr val="C00000"/>
                </a:solidFill>
                <a:latin typeface="Trebuchet MS"/>
                <a:cs typeface="Trebuchet MS"/>
              </a:rPr>
              <a:t>Cloud</a:t>
            </a:r>
            <a:r>
              <a:rPr sz="1200" spc="-67" dirty="0">
                <a:solidFill>
                  <a:srgbClr val="C00000"/>
                </a:solidFill>
                <a:latin typeface="Trebuchet MS"/>
                <a:cs typeface="Trebuchet MS"/>
              </a:rPr>
              <a:t> </a:t>
            </a:r>
            <a:r>
              <a:rPr sz="1200" spc="67" dirty="0">
                <a:solidFill>
                  <a:srgbClr val="C00000"/>
                </a:solidFill>
                <a:latin typeface="Trebuchet MS"/>
                <a:cs typeface="Trebuchet MS"/>
              </a:rPr>
              <a:t>Computing</a:t>
            </a:r>
            <a:endParaRPr sz="1200">
              <a:latin typeface="Trebuchet MS"/>
              <a:cs typeface="Trebuchet MS"/>
            </a:endParaRPr>
          </a:p>
        </p:txBody>
      </p:sp>
      <p:sp>
        <p:nvSpPr>
          <p:cNvPr id="18" name="object 18"/>
          <p:cNvSpPr txBox="1"/>
          <p:nvPr/>
        </p:nvSpPr>
        <p:spPr>
          <a:xfrm>
            <a:off x="6303433" y="1402587"/>
            <a:ext cx="3627120" cy="201764"/>
          </a:xfrm>
          <a:prstGeom prst="rect">
            <a:avLst/>
          </a:prstGeom>
        </p:spPr>
        <p:txBody>
          <a:bodyPr vert="horz" wrap="square" lIns="0" tIns="16933" rIns="0" bIns="0" rtlCol="0">
            <a:spAutoFit/>
          </a:bodyPr>
          <a:lstStyle/>
          <a:p>
            <a:pPr marL="524920" indent="-507987">
              <a:spcBef>
                <a:spcPts val="133"/>
              </a:spcBef>
              <a:buFont typeface="Wingdings"/>
              <a:buChar char=""/>
              <a:tabLst>
                <a:tab pos="524074" algn="l"/>
                <a:tab pos="524920" algn="l"/>
              </a:tabLst>
            </a:pPr>
            <a:r>
              <a:rPr sz="1200" spc="33" dirty="0">
                <a:solidFill>
                  <a:srgbClr val="006FC0"/>
                </a:solidFill>
                <a:latin typeface="Trebuchet MS"/>
                <a:cs typeface="Trebuchet MS"/>
              </a:rPr>
              <a:t>Trade</a:t>
            </a:r>
            <a:r>
              <a:rPr sz="1200" spc="-60" dirty="0">
                <a:solidFill>
                  <a:srgbClr val="006FC0"/>
                </a:solidFill>
                <a:latin typeface="Trebuchet MS"/>
                <a:cs typeface="Trebuchet MS"/>
              </a:rPr>
              <a:t> </a:t>
            </a:r>
            <a:r>
              <a:rPr sz="1200" spc="7" dirty="0">
                <a:solidFill>
                  <a:srgbClr val="006FC0"/>
                </a:solidFill>
                <a:latin typeface="Trebuchet MS"/>
                <a:cs typeface="Trebuchet MS"/>
              </a:rPr>
              <a:t>capital</a:t>
            </a:r>
            <a:r>
              <a:rPr sz="1200" spc="-73" dirty="0">
                <a:solidFill>
                  <a:srgbClr val="006FC0"/>
                </a:solidFill>
                <a:latin typeface="Trebuchet MS"/>
                <a:cs typeface="Trebuchet MS"/>
              </a:rPr>
              <a:t> </a:t>
            </a:r>
            <a:r>
              <a:rPr sz="1200" spc="47" dirty="0">
                <a:solidFill>
                  <a:srgbClr val="006FC0"/>
                </a:solidFill>
                <a:latin typeface="Trebuchet MS"/>
                <a:cs typeface="Trebuchet MS"/>
              </a:rPr>
              <a:t>expense</a:t>
            </a:r>
            <a:r>
              <a:rPr sz="1200" spc="-20" dirty="0">
                <a:solidFill>
                  <a:srgbClr val="006FC0"/>
                </a:solidFill>
                <a:latin typeface="Trebuchet MS"/>
                <a:cs typeface="Trebuchet MS"/>
              </a:rPr>
              <a:t> </a:t>
            </a:r>
            <a:r>
              <a:rPr sz="1200" spc="27" dirty="0">
                <a:solidFill>
                  <a:srgbClr val="006FC0"/>
                </a:solidFill>
                <a:latin typeface="Trebuchet MS"/>
                <a:cs typeface="Trebuchet MS"/>
              </a:rPr>
              <a:t>for</a:t>
            </a:r>
            <a:r>
              <a:rPr sz="1200" spc="-47" dirty="0">
                <a:solidFill>
                  <a:srgbClr val="006FC0"/>
                </a:solidFill>
                <a:latin typeface="Trebuchet MS"/>
                <a:cs typeface="Trebuchet MS"/>
              </a:rPr>
              <a:t> </a:t>
            </a:r>
            <a:r>
              <a:rPr sz="1200" spc="13" dirty="0">
                <a:solidFill>
                  <a:srgbClr val="006FC0"/>
                </a:solidFill>
                <a:latin typeface="Trebuchet MS"/>
                <a:cs typeface="Trebuchet MS"/>
              </a:rPr>
              <a:t>variable</a:t>
            </a:r>
            <a:r>
              <a:rPr sz="1200" spc="-67" dirty="0">
                <a:solidFill>
                  <a:srgbClr val="006FC0"/>
                </a:solidFill>
                <a:latin typeface="Trebuchet MS"/>
                <a:cs typeface="Trebuchet MS"/>
              </a:rPr>
              <a:t> </a:t>
            </a:r>
            <a:r>
              <a:rPr sz="1200" spc="47" dirty="0">
                <a:solidFill>
                  <a:srgbClr val="006FC0"/>
                </a:solidFill>
                <a:latin typeface="Trebuchet MS"/>
                <a:cs typeface="Trebuchet MS"/>
              </a:rPr>
              <a:t>expense</a:t>
            </a:r>
            <a:endParaRPr sz="1200">
              <a:latin typeface="Trebuchet MS"/>
              <a:cs typeface="Trebuchet MS"/>
            </a:endParaRPr>
          </a:p>
        </p:txBody>
      </p:sp>
      <p:sp>
        <p:nvSpPr>
          <p:cNvPr id="19" name="object 19"/>
          <p:cNvSpPr txBox="1"/>
          <p:nvPr/>
        </p:nvSpPr>
        <p:spPr>
          <a:xfrm>
            <a:off x="6913371" y="1585975"/>
            <a:ext cx="4534747" cy="568531"/>
          </a:xfrm>
          <a:prstGeom prst="rect">
            <a:avLst/>
          </a:prstGeom>
        </p:spPr>
        <p:txBody>
          <a:bodyPr vert="horz" wrap="square" lIns="0" tIns="108373" rIns="0" bIns="0" rtlCol="0">
            <a:spAutoFit/>
          </a:bodyPr>
          <a:lstStyle/>
          <a:p>
            <a:pPr marL="524920" indent="-507987">
              <a:spcBef>
                <a:spcPts val="853"/>
              </a:spcBef>
              <a:buFont typeface="Wingdings"/>
              <a:buChar char=""/>
              <a:tabLst>
                <a:tab pos="524074" algn="l"/>
                <a:tab pos="524920" algn="l"/>
              </a:tabLst>
            </a:pPr>
            <a:r>
              <a:rPr sz="1200" spc="140" dirty="0">
                <a:solidFill>
                  <a:srgbClr val="006FC0"/>
                </a:solidFill>
                <a:latin typeface="Trebuchet MS"/>
                <a:cs typeface="Trebuchet MS"/>
              </a:rPr>
              <a:t>No</a:t>
            </a:r>
            <a:r>
              <a:rPr sz="1200" spc="-80" dirty="0">
                <a:solidFill>
                  <a:srgbClr val="006FC0"/>
                </a:solidFill>
                <a:latin typeface="Trebuchet MS"/>
                <a:cs typeface="Trebuchet MS"/>
              </a:rPr>
              <a:t> </a:t>
            </a:r>
            <a:r>
              <a:rPr sz="1200" spc="-7" dirty="0">
                <a:solidFill>
                  <a:srgbClr val="006FC0"/>
                </a:solidFill>
                <a:latin typeface="Trebuchet MS"/>
                <a:cs typeface="Trebuchet MS"/>
              </a:rPr>
              <a:t>Initial</a:t>
            </a:r>
            <a:r>
              <a:rPr sz="1200" spc="-73" dirty="0">
                <a:solidFill>
                  <a:srgbClr val="006FC0"/>
                </a:solidFill>
                <a:latin typeface="Trebuchet MS"/>
                <a:cs typeface="Trebuchet MS"/>
              </a:rPr>
              <a:t> </a:t>
            </a:r>
            <a:r>
              <a:rPr sz="1200" spc="33" dirty="0">
                <a:solidFill>
                  <a:srgbClr val="006FC0"/>
                </a:solidFill>
                <a:latin typeface="Trebuchet MS"/>
                <a:cs typeface="Trebuchet MS"/>
              </a:rPr>
              <a:t>investment</a:t>
            </a:r>
            <a:endParaRPr sz="1200">
              <a:latin typeface="Trebuchet MS"/>
              <a:cs typeface="Trebuchet MS"/>
            </a:endParaRPr>
          </a:p>
          <a:p>
            <a:pPr marL="524920" indent="-507987">
              <a:spcBef>
                <a:spcPts val="720"/>
              </a:spcBef>
              <a:buFont typeface="Wingdings"/>
              <a:buChar char=""/>
              <a:tabLst>
                <a:tab pos="524074" algn="l"/>
                <a:tab pos="524920" algn="l"/>
              </a:tabLst>
            </a:pPr>
            <a:r>
              <a:rPr sz="1200" spc="73" dirty="0">
                <a:solidFill>
                  <a:srgbClr val="006FC0"/>
                </a:solidFill>
                <a:latin typeface="Trebuchet MS"/>
                <a:cs typeface="Trebuchet MS"/>
              </a:rPr>
              <a:t>Pay</a:t>
            </a:r>
            <a:r>
              <a:rPr sz="1200" spc="-53" dirty="0">
                <a:solidFill>
                  <a:srgbClr val="006FC0"/>
                </a:solidFill>
                <a:latin typeface="Trebuchet MS"/>
                <a:cs typeface="Trebuchet MS"/>
              </a:rPr>
              <a:t> </a:t>
            </a:r>
            <a:r>
              <a:rPr sz="1200" spc="33" dirty="0">
                <a:solidFill>
                  <a:srgbClr val="006FC0"/>
                </a:solidFill>
                <a:latin typeface="Trebuchet MS"/>
                <a:cs typeface="Trebuchet MS"/>
              </a:rPr>
              <a:t>only</a:t>
            </a:r>
            <a:r>
              <a:rPr sz="1200" spc="-53" dirty="0">
                <a:solidFill>
                  <a:srgbClr val="006FC0"/>
                </a:solidFill>
                <a:latin typeface="Trebuchet MS"/>
                <a:cs typeface="Trebuchet MS"/>
              </a:rPr>
              <a:t> </a:t>
            </a:r>
            <a:r>
              <a:rPr sz="1200" spc="27" dirty="0">
                <a:solidFill>
                  <a:srgbClr val="006FC0"/>
                </a:solidFill>
                <a:latin typeface="Trebuchet MS"/>
                <a:cs typeface="Trebuchet MS"/>
              </a:rPr>
              <a:t>for</a:t>
            </a:r>
            <a:r>
              <a:rPr sz="1200" spc="-40" dirty="0">
                <a:solidFill>
                  <a:srgbClr val="006FC0"/>
                </a:solidFill>
                <a:latin typeface="Trebuchet MS"/>
                <a:cs typeface="Trebuchet MS"/>
              </a:rPr>
              <a:t> </a:t>
            </a:r>
            <a:r>
              <a:rPr sz="1200" spc="67" dirty="0">
                <a:solidFill>
                  <a:srgbClr val="006FC0"/>
                </a:solidFill>
                <a:latin typeface="Trebuchet MS"/>
                <a:cs typeface="Trebuchet MS"/>
              </a:rPr>
              <a:t>how</a:t>
            </a:r>
            <a:r>
              <a:rPr sz="1200" spc="-53" dirty="0">
                <a:solidFill>
                  <a:srgbClr val="006FC0"/>
                </a:solidFill>
                <a:latin typeface="Trebuchet MS"/>
                <a:cs typeface="Trebuchet MS"/>
              </a:rPr>
              <a:t> </a:t>
            </a:r>
            <a:r>
              <a:rPr sz="1200" spc="73" dirty="0">
                <a:solidFill>
                  <a:srgbClr val="006FC0"/>
                </a:solidFill>
                <a:latin typeface="Trebuchet MS"/>
                <a:cs typeface="Trebuchet MS"/>
              </a:rPr>
              <a:t>much</a:t>
            </a:r>
            <a:r>
              <a:rPr sz="1200" spc="-67" dirty="0">
                <a:solidFill>
                  <a:srgbClr val="006FC0"/>
                </a:solidFill>
                <a:latin typeface="Trebuchet MS"/>
                <a:cs typeface="Trebuchet MS"/>
              </a:rPr>
              <a:t> </a:t>
            </a:r>
            <a:r>
              <a:rPr sz="1200" spc="67" dirty="0">
                <a:solidFill>
                  <a:srgbClr val="006FC0"/>
                </a:solidFill>
                <a:latin typeface="Trebuchet MS"/>
                <a:cs typeface="Trebuchet MS"/>
              </a:rPr>
              <a:t>you</a:t>
            </a:r>
            <a:r>
              <a:rPr sz="1200" spc="-27" dirty="0">
                <a:solidFill>
                  <a:srgbClr val="006FC0"/>
                </a:solidFill>
                <a:latin typeface="Trebuchet MS"/>
                <a:cs typeface="Trebuchet MS"/>
              </a:rPr>
              <a:t> </a:t>
            </a:r>
            <a:r>
              <a:rPr sz="1200" spc="60" dirty="0">
                <a:solidFill>
                  <a:srgbClr val="006FC0"/>
                </a:solidFill>
                <a:latin typeface="Trebuchet MS"/>
                <a:cs typeface="Trebuchet MS"/>
              </a:rPr>
              <a:t>use</a:t>
            </a:r>
            <a:r>
              <a:rPr sz="1200" spc="-27" dirty="0">
                <a:solidFill>
                  <a:srgbClr val="006FC0"/>
                </a:solidFill>
                <a:latin typeface="Trebuchet MS"/>
                <a:cs typeface="Trebuchet MS"/>
              </a:rPr>
              <a:t> </a:t>
            </a:r>
            <a:r>
              <a:rPr sz="1200" spc="380" dirty="0">
                <a:solidFill>
                  <a:srgbClr val="006FC0"/>
                </a:solidFill>
                <a:latin typeface="Trebuchet MS"/>
                <a:cs typeface="Trebuchet MS"/>
              </a:rPr>
              <a:t>–</a:t>
            </a:r>
            <a:r>
              <a:rPr sz="1200" spc="-47" dirty="0">
                <a:solidFill>
                  <a:srgbClr val="006FC0"/>
                </a:solidFill>
                <a:latin typeface="Trebuchet MS"/>
                <a:cs typeface="Trebuchet MS"/>
              </a:rPr>
              <a:t> </a:t>
            </a:r>
            <a:r>
              <a:rPr sz="1200" spc="80" dirty="0">
                <a:solidFill>
                  <a:srgbClr val="006FC0"/>
                </a:solidFill>
                <a:latin typeface="Trebuchet MS"/>
                <a:cs typeface="Trebuchet MS"/>
              </a:rPr>
              <a:t>do</a:t>
            </a:r>
            <a:r>
              <a:rPr sz="1200" spc="-33" dirty="0">
                <a:solidFill>
                  <a:srgbClr val="006FC0"/>
                </a:solidFill>
                <a:latin typeface="Trebuchet MS"/>
                <a:cs typeface="Trebuchet MS"/>
              </a:rPr>
              <a:t> </a:t>
            </a:r>
            <a:r>
              <a:rPr sz="1200" spc="47" dirty="0">
                <a:solidFill>
                  <a:srgbClr val="006FC0"/>
                </a:solidFill>
                <a:latin typeface="Trebuchet MS"/>
                <a:cs typeface="Trebuchet MS"/>
              </a:rPr>
              <a:t>not</a:t>
            </a:r>
            <a:r>
              <a:rPr sz="1200" spc="-53" dirty="0">
                <a:solidFill>
                  <a:srgbClr val="006FC0"/>
                </a:solidFill>
                <a:latin typeface="Trebuchet MS"/>
                <a:cs typeface="Trebuchet MS"/>
              </a:rPr>
              <a:t> </a:t>
            </a:r>
            <a:r>
              <a:rPr sz="1200" spc="67" dirty="0">
                <a:solidFill>
                  <a:srgbClr val="006FC0"/>
                </a:solidFill>
                <a:latin typeface="Trebuchet MS"/>
                <a:cs typeface="Trebuchet MS"/>
              </a:rPr>
              <a:t>own</a:t>
            </a:r>
            <a:r>
              <a:rPr sz="1200" spc="-40" dirty="0">
                <a:solidFill>
                  <a:srgbClr val="006FC0"/>
                </a:solidFill>
                <a:latin typeface="Trebuchet MS"/>
                <a:cs typeface="Trebuchet MS"/>
              </a:rPr>
              <a:t> </a:t>
            </a:r>
            <a:r>
              <a:rPr sz="1200" spc="33" dirty="0">
                <a:solidFill>
                  <a:srgbClr val="006FC0"/>
                </a:solidFill>
                <a:latin typeface="Trebuchet MS"/>
                <a:cs typeface="Trebuchet MS"/>
              </a:rPr>
              <a:t>hardware</a:t>
            </a:r>
            <a:endParaRPr sz="1200">
              <a:latin typeface="Trebuchet MS"/>
              <a:cs typeface="Trebuchet MS"/>
            </a:endParaRPr>
          </a:p>
        </p:txBody>
      </p:sp>
      <p:sp>
        <p:nvSpPr>
          <p:cNvPr id="20" name="object 20"/>
          <p:cNvSpPr txBox="1"/>
          <p:nvPr/>
        </p:nvSpPr>
        <p:spPr>
          <a:xfrm>
            <a:off x="6303433" y="2327655"/>
            <a:ext cx="2219960" cy="201764"/>
          </a:xfrm>
          <a:prstGeom prst="rect">
            <a:avLst/>
          </a:prstGeom>
        </p:spPr>
        <p:txBody>
          <a:bodyPr vert="horz" wrap="square" lIns="0" tIns="16933" rIns="0" bIns="0" rtlCol="0">
            <a:spAutoFit/>
          </a:bodyPr>
          <a:lstStyle/>
          <a:p>
            <a:pPr marL="524920" indent="-507987">
              <a:spcBef>
                <a:spcPts val="133"/>
              </a:spcBef>
              <a:buFont typeface="Wingdings"/>
              <a:buChar char=""/>
              <a:tabLst>
                <a:tab pos="524074" algn="l"/>
                <a:tab pos="524920" algn="l"/>
              </a:tabLst>
            </a:pPr>
            <a:r>
              <a:rPr sz="1200" spc="67" dirty="0">
                <a:solidFill>
                  <a:srgbClr val="006FC0"/>
                </a:solidFill>
                <a:latin typeface="Trebuchet MS"/>
                <a:cs typeface="Trebuchet MS"/>
              </a:rPr>
              <a:t>St</a:t>
            </a:r>
            <a:r>
              <a:rPr sz="1200" spc="93" dirty="0">
                <a:solidFill>
                  <a:srgbClr val="006FC0"/>
                </a:solidFill>
                <a:latin typeface="Trebuchet MS"/>
                <a:cs typeface="Trebuchet MS"/>
              </a:rPr>
              <a:t>o</a:t>
            </a:r>
            <a:r>
              <a:rPr sz="1200" spc="87" dirty="0">
                <a:solidFill>
                  <a:srgbClr val="006FC0"/>
                </a:solidFill>
                <a:latin typeface="Trebuchet MS"/>
                <a:cs typeface="Trebuchet MS"/>
              </a:rPr>
              <a:t>p</a:t>
            </a:r>
            <a:r>
              <a:rPr sz="1200" spc="-67" dirty="0">
                <a:solidFill>
                  <a:srgbClr val="006FC0"/>
                </a:solidFill>
                <a:latin typeface="Trebuchet MS"/>
                <a:cs typeface="Trebuchet MS"/>
              </a:rPr>
              <a:t> </a:t>
            </a:r>
            <a:r>
              <a:rPr sz="1200" spc="147" dirty="0">
                <a:solidFill>
                  <a:srgbClr val="006FC0"/>
                </a:solidFill>
                <a:latin typeface="Trebuchet MS"/>
                <a:cs typeface="Trebuchet MS"/>
              </a:rPr>
              <a:t>g</a:t>
            </a:r>
            <a:r>
              <a:rPr sz="1200" spc="73" dirty="0">
                <a:solidFill>
                  <a:srgbClr val="006FC0"/>
                </a:solidFill>
                <a:latin typeface="Trebuchet MS"/>
                <a:cs typeface="Trebuchet MS"/>
              </a:rPr>
              <a:t>u</a:t>
            </a:r>
            <a:r>
              <a:rPr sz="1200" spc="7" dirty="0">
                <a:solidFill>
                  <a:srgbClr val="006FC0"/>
                </a:solidFill>
                <a:latin typeface="Trebuchet MS"/>
                <a:cs typeface="Trebuchet MS"/>
              </a:rPr>
              <a:t>e</a:t>
            </a:r>
            <a:r>
              <a:rPr sz="1200" spc="40" dirty="0">
                <a:solidFill>
                  <a:srgbClr val="006FC0"/>
                </a:solidFill>
                <a:latin typeface="Trebuchet MS"/>
                <a:cs typeface="Trebuchet MS"/>
              </a:rPr>
              <a:t>ssi</a:t>
            </a:r>
            <a:r>
              <a:rPr sz="1200" spc="73" dirty="0">
                <a:solidFill>
                  <a:srgbClr val="006FC0"/>
                </a:solidFill>
                <a:latin typeface="Trebuchet MS"/>
                <a:cs typeface="Trebuchet MS"/>
              </a:rPr>
              <a:t>n</a:t>
            </a:r>
            <a:r>
              <a:rPr sz="1200" spc="152" dirty="0">
                <a:solidFill>
                  <a:srgbClr val="006FC0"/>
                </a:solidFill>
                <a:latin typeface="Trebuchet MS"/>
                <a:cs typeface="Trebuchet MS"/>
              </a:rPr>
              <a:t>g</a:t>
            </a:r>
            <a:r>
              <a:rPr sz="1200" spc="-33" dirty="0">
                <a:solidFill>
                  <a:srgbClr val="006FC0"/>
                </a:solidFill>
                <a:latin typeface="Trebuchet MS"/>
                <a:cs typeface="Trebuchet MS"/>
              </a:rPr>
              <a:t> </a:t>
            </a:r>
            <a:r>
              <a:rPr sz="1200" spc="53" dirty="0">
                <a:solidFill>
                  <a:srgbClr val="006FC0"/>
                </a:solidFill>
                <a:latin typeface="Trebuchet MS"/>
                <a:cs typeface="Trebuchet MS"/>
              </a:rPr>
              <a:t>ca</a:t>
            </a:r>
            <a:r>
              <a:rPr sz="1200" spc="47" dirty="0">
                <a:solidFill>
                  <a:srgbClr val="006FC0"/>
                </a:solidFill>
                <a:latin typeface="Trebuchet MS"/>
                <a:cs typeface="Trebuchet MS"/>
              </a:rPr>
              <a:t>p</a:t>
            </a:r>
            <a:r>
              <a:rPr sz="1200" spc="7" dirty="0">
                <a:solidFill>
                  <a:srgbClr val="006FC0"/>
                </a:solidFill>
                <a:latin typeface="Trebuchet MS"/>
                <a:cs typeface="Trebuchet MS"/>
              </a:rPr>
              <a:t>aci</a:t>
            </a:r>
            <a:r>
              <a:rPr sz="1200" spc="13" dirty="0">
                <a:solidFill>
                  <a:srgbClr val="006FC0"/>
                </a:solidFill>
                <a:latin typeface="Trebuchet MS"/>
                <a:cs typeface="Trebuchet MS"/>
              </a:rPr>
              <a:t>t</a:t>
            </a:r>
            <a:r>
              <a:rPr sz="1200" spc="47" dirty="0">
                <a:solidFill>
                  <a:srgbClr val="006FC0"/>
                </a:solidFill>
                <a:latin typeface="Trebuchet MS"/>
                <a:cs typeface="Trebuchet MS"/>
              </a:rPr>
              <a:t>y</a:t>
            </a:r>
            <a:endParaRPr sz="1200">
              <a:latin typeface="Trebuchet MS"/>
              <a:cs typeface="Trebuchet MS"/>
            </a:endParaRPr>
          </a:p>
        </p:txBody>
      </p:sp>
      <p:sp>
        <p:nvSpPr>
          <p:cNvPr id="21" name="object 21"/>
          <p:cNvSpPr txBox="1"/>
          <p:nvPr/>
        </p:nvSpPr>
        <p:spPr>
          <a:xfrm>
            <a:off x="6913372" y="2510536"/>
            <a:ext cx="4632113" cy="537177"/>
          </a:xfrm>
          <a:prstGeom prst="rect">
            <a:avLst/>
          </a:prstGeom>
        </p:spPr>
        <p:txBody>
          <a:bodyPr vert="horz" wrap="square" lIns="0" tIns="16933" rIns="0" bIns="0" rtlCol="0">
            <a:spAutoFit/>
          </a:bodyPr>
          <a:lstStyle/>
          <a:p>
            <a:pPr marL="524920" marR="6773" indent="-507987">
              <a:lnSpc>
                <a:spcPct val="150000"/>
              </a:lnSpc>
              <a:spcBef>
                <a:spcPts val="133"/>
              </a:spcBef>
              <a:buFont typeface="Wingdings"/>
              <a:buChar char=""/>
              <a:tabLst>
                <a:tab pos="524074" algn="l"/>
                <a:tab pos="524920" algn="l"/>
              </a:tabLst>
            </a:pPr>
            <a:r>
              <a:rPr sz="1200" spc="80" dirty="0">
                <a:solidFill>
                  <a:srgbClr val="006FC0"/>
                </a:solidFill>
                <a:latin typeface="Trebuchet MS"/>
                <a:cs typeface="Trebuchet MS"/>
              </a:rPr>
              <a:t>You</a:t>
            </a:r>
            <a:r>
              <a:rPr sz="1200" spc="-60" dirty="0">
                <a:solidFill>
                  <a:srgbClr val="006FC0"/>
                </a:solidFill>
                <a:latin typeface="Trebuchet MS"/>
                <a:cs typeface="Trebuchet MS"/>
              </a:rPr>
              <a:t> </a:t>
            </a:r>
            <a:r>
              <a:rPr sz="1200" spc="53" dirty="0">
                <a:solidFill>
                  <a:srgbClr val="006FC0"/>
                </a:solidFill>
                <a:latin typeface="Trebuchet MS"/>
                <a:cs typeface="Trebuchet MS"/>
              </a:rPr>
              <a:t>can</a:t>
            </a:r>
            <a:r>
              <a:rPr sz="1200" spc="-60" dirty="0">
                <a:solidFill>
                  <a:srgbClr val="006FC0"/>
                </a:solidFill>
                <a:latin typeface="Trebuchet MS"/>
                <a:cs typeface="Trebuchet MS"/>
              </a:rPr>
              <a:t> </a:t>
            </a:r>
            <a:r>
              <a:rPr sz="1200" spc="53" dirty="0">
                <a:solidFill>
                  <a:srgbClr val="006FC0"/>
                </a:solidFill>
                <a:latin typeface="Trebuchet MS"/>
                <a:cs typeface="Trebuchet MS"/>
              </a:rPr>
              <a:t>access</a:t>
            </a:r>
            <a:r>
              <a:rPr sz="1200" spc="-47" dirty="0">
                <a:solidFill>
                  <a:srgbClr val="006FC0"/>
                </a:solidFill>
                <a:latin typeface="Trebuchet MS"/>
                <a:cs typeface="Trebuchet MS"/>
              </a:rPr>
              <a:t> </a:t>
            </a:r>
            <a:r>
              <a:rPr sz="1200" spc="67" dirty="0">
                <a:solidFill>
                  <a:srgbClr val="006FC0"/>
                </a:solidFill>
                <a:latin typeface="Trebuchet MS"/>
                <a:cs typeface="Trebuchet MS"/>
              </a:rPr>
              <a:t>as</a:t>
            </a:r>
            <a:r>
              <a:rPr sz="1200" spc="-47" dirty="0">
                <a:solidFill>
                  <a:srgbClr val="006FC0"/>
                </a:solidFill>
                <a:latin typeface="Trebuchet MS"/>
                <a:cs typeface="Trebuchet MS"/>
              </a:rPr>
              <a:t> </a:t>
            </a:r>
            <a:r>
              <a:rPr sz="1200" spc="73" dirty="0">
                <a:solidFill>
                  <a:srgbClr val="006FC0"/>
                </a:solidFill>
                <a:latin typeface="Trebuchet MS"/>
                <a:cs typeface="Trebuchet MS"/>
              </a:rPr>
              <a:t>much</a:t>
            </a:r>
            <a:r>
              <a:rPr sz="1200" spc="-53" dirty="0">
                <a:solidFill>
                  <a:srgbClr val="006FC0"/>
                </a:solidFill>
                <a:latin typeface="Trebuchet MS"/>
                <a:cs typeface="Trebuchet MS"/>
              </a:rPr>
              <a:t> </a:t>
            </a:r>
            <a:r>
              <a:rPr sz="1200" spc="33" dirty="0">
                <a:solidFill>
                  <a:srgbClr val="006FC0"/>
                </a:solidFill>
                <a:latin typeface="Trebuchet MS"/>
                <a:cs typeface="Trebuchet MS"/>
              </a:rPr>
              <a:t>or</a:t>
            </a:r>
            <a:r>
              <a:rPr sz="1200" spc="-40" dirty="0">
                <a:solidFill>
                  <a:srgbClr val="006FC0"/>
                </a:solidFill>
                <a:latin typeface="Trebuchet MS"/>
                <a:cs typeface="Trebuchet MS"/>
              </a:rPr>
              <a:t> </a:t>
            </a:r>
            <a:r>
              <a:rPr sz="1200" spc="67" dirty="0">
                <a:solidFill>
                  <a:srgbClr val="006FC0"/>
                </a:solidFill>
                <a:latin typeface="Trebuchet MS"/>
                <a:cs typeface="Trebuchet MS"/>
              </a:rPr>
              <a:t>as</a:t>
            </a:r>
            <a:r>
              <a:rPr sz="1200" spc="-47" dirty="0">
                <a:solidFill>
                  <a:srgbClr val="006FC0"/>
                </a:solidFill>
                <a:latin typeface="Trebuchet MS"/>
                <a:cs typeface="Trebuchet MS"/>
              </a:rPr>
              <a:t> </a:t>
            </a:r>
            <a:r>
              <a:rPr sz="1200" spc="-33" dirty="0">
                <a:solidFill>
                  <a:srgbClr val="006FC0"/>
                </a:solidFill>
                <a:latin typeface="Trebuchet MS"/>
                <a:cs typeface="Trebuchet MS"/>
              </a:rPr>
              <a:t>little</a:t>
            </a:r>
            <a:r>
              <a:rPr sz="1200" spc="-53" dirty="0">
                <a:solidFill>
                  <a:srgbClr val="006FC0"/>
                </a:solidFill>
                <a:latin typeface="Trebuchet MS"/>
                <a:cs typeface="Trebuchet MS"/>
              </a:rPr>
              <a:t> </a:t>
            </a:r>
            <a:r>
              <a:rPr sz="1200" spc="27" dirty="0">
                <a:solidFill>
                  <a:srgbClr val="006FC0"/>
                </a:solidFill>
                <a:latin typeface="Trebuchet MS"/>
                <a:cs typeface="Trebuchet MS"/>
              </a:rPr>
              <a:t>capacity</a:t>
            </a:r>
            <a:r>
              <a:rPr sz="1200" spc="-67" dirty="0">
                <a:solidFill>
                  <a:srgbClr val="006FC0"/>
                </a:solidFill>
                <a:latin typeface="Trebuchet MS"/>
                <a:cs typeface="Trebuchet MS"/>
              </a:rPr>
              <a:t> </a:t>
            </a:r>
            <a:r>
              <a:rPr sz="1200" spc="67" dirty="0">
                <a:solidFill>
                  <a:srgbClr val="006FC0"/>
                </a:solidFill>
                <a:latin typeface="Trebuchet MS"/>
                <a:cs typeface="Trebuchet MS"/>
              </a:rPr>
              <a:t>as</a:t>
            </a:r>
            <a:r>
              <a:rPr sz="1200" spc="-47" dirty="0">
                <a:solidFill>
                  <a:srgbClr val="006FC0"/>
                </a:solidFill>
                <a:latin typeface="Trebuchet MS"/>
                <a:cs typeface="Trebuchet MS"/>
              </a:rPr>
              <a:t> </a:t>
            </a:r>
            <a:r>
              <a:rPr sz="1200" spc="67" dirty="0">
                <a:solidFill>
                  <a:srgbClr val="006FC0"/>
                </a:solidFill>
                <a:latin typeface="Trebuchet MS"/>
                <a:cs typeface="Trebuchet MS"/>
              </a:rPr>
              <a:t>you</a:t>
            </a:r>
            <a:r>
              <a:rPr sz="1200" spc="-40" dirty="0">
                <a:solidFill>
                  <a:srgbClr val="006FC0"/>
                </a:solidFill>
                <a:latin typeface="Trebuchet MS"/>
                <a:cs typeface="Trebuchet MS"/>
              </a:rPr>
              <a:t> </a:t>
            </a:r>
            <a:r>
              <a:rPr sz="1200" spc="7" dirty="0">
                <a:solidFill>
                  <a:srgbClr val="006FC0"/>
                </a:solidFill>
                <a:latin typeface="Trebuchet MS"/>
                <a:cs typeface="Trebuchet MS"/>
              </a:rPr>
              <a:t>need, </a:t>
            </a:r>
            <a:r>
              <a:rPr sz="1200" spc="-339" dirty="0">
                <a:solidFill>
                  <a:srgbClr val="006FC0"/>
                </a:solidFill>
                <a:latin typeface="Trebuchet MS"/>
                <a:cs typeface="Trebuchet MS"/>
              </a:rPr>
              <a:t> </a:t>
            </a:r>
            <a:r>
              <a:rPr sz="1200" spc="67" dirty="0">
                <a:solidFill>
                  <a:srgbClr val="006FC0"/>
                </a:solidFill>
                <a:latin typeface="Trebuchet MS"/>
                <a:cs typeface="Trebuchet MS"/>
              </a:rPr>
              <a:t>and</a:t>
            </a:r>
            <a:r>
              <a:rPr sz="1200" spc="-73" dirty="0">
                <a:solidFill>
                  <a:srgbClr val="006FC0"/>
                </a:solidFill>
                <a:latin typeface="Trebuchet MS"/>
                <a:cs typeface="Trebuchet MS"/>
              </a:rPr>
              <a:t> </a:t>
            </a:r>
            <a:r>
              <a:rPr sz="1200" spc="27" dirty="0">
                <a:solidFill>
                  <a:srgbClr val="006FC0"/>
                </a:solidFill>
                <a:latin typeface="Trebuchet MS"/>
                <a:cs typeface="Trebuchet MS"/>
              </a:rPr>
              <a:t>scale</a:t>
            </a:r>
            <a:r>
              <a:rPr sz="1200" spc="-47" dirty="0">
                <a:solidFill>
                  <a:srgbClr val="006FC0"/>
                </a:solidFill>
                <a:latin typeface="Trebuchet MS"/>
                <a:cs typeface="Trebuchet MS"/>
              </a:rPr>
              <a:t> </a:t>
            </a:r>
            <a:r>
              <a:rPr sz="1200" spc="80" dirty="0">
                <a:solidFill>
                  <a:srgbClr val="006FC0"/>
                </a:solidFill>
                <a:latin typeface="Trebuchet MS"/>
                <a:cs typeface="Trebuchet MS"/>
              </a:rPr>
              <a:t>up</a:t>
            </a:r>
            <a:r>
              <a:rPr sz="1200" spc="-53" dirty="0">
                <a:solidFill>
                  <a:srgbClr val="006FC0"/>
                </a:solidFill>
                <a:latin typeface="Trebuchet MS"/>
                <a:cs typeface="Trebuchet MS"/>
              </a:rPr>
              <a:t> </a:t>
            </a:r>
            <a:r>
              <a:rPr sz="1200" spc="33" dirty="0">
                <a:solidFill>
                  <a:srgbClr val="006FC0"/>
                </a:solidFill>
                <a:latin typeface="Trebuchet MS"/>
                <a:cs typeface="Trebuchet MS"/>
              </a:rPr>
              <a:t>or</a:t>
            </a:r>
            <a:r>
              <a:rPr sz="1200" spc="-60" dirty="0">
                <a:solidFill>
                  <a:srgbClr val="006FC0"/>
                </a:solidFill>
                <a:latin typeface="Trebuchet MS"/>
                <a:cs typeface="Trebuchet MS"/>
              </a:rPr>
              <a:t> </a:t>
            </a:r>
            <a:r>
              <a:rPr sz="1200" spc="73" dirty="0">
                <a:solidFill>
                  <a:srgbClr val="006FC0"/>
                </a:solidFill>
                <a:latin typeface="Trebuchet MS"/>
                <a:cs typeface="Trebuchet MS"/>
              </a:rPr>
              <a:t>down</a:t>
            </a:r>
            <a:r>
              <a:rPr sz="1200" spc="-47" dirty="0">
                <a:solidFill>
                  <a:srgbClr val="006FC0"/>
                </a:solidFill>
                <a:latin typeface="Trebuchet MS"/>
                <a:cs typeface="Trebuchet MS"/>
              </a:rPr>
              <a:t> </a:t>
            </a:r>
            <a:r>
              <a:rPr sz="1200" spc="13" dirty="0">
                <a:solidFill>
                  <a:srgbClr val="006FC0"/>
                </a:solidFill>
                <a:latin typeface="Trebuchet MS"/>
                <a:cs typeface="Trebuchet MS"/>
              </a:rPr>
              <a:t>in</a:t>
            </a:r>
            <a:r>
              <a:rPr sz="1200" spc="-60" dirty="0">
                <a:solidFill>
                  <a:srgbClr val="006FC0"/>
                </a:solidFill>
                <a:latin typeface="Trebuchet MS"/>
                <a:cs typeface="Trebuchet MS"/>
              </a:rPr>
              <a:t> </a:t>
            </a:r>
            <a:r>
              <a:rPr sz="1200" spc="20" dirty="0">
                <a:solidFill>
                  <a:srgbClr val="006FC0"/>
                </a:solidFill>
                <a:latin typeface="Trebuchet MS"/>
                <a:cs typeface="Trebuchet MS"/>
              </a:rPr>
              <a:t>minutes.</a:t>
            </a:r>
            <a:endParaRPr sz="1200">
              <a:latin typeface="Trebuchet MS"/>
              <a:cs typeface="Trebuchet MS"/>
            </a:endParaRPr>
          </a:p>
        </p:txBody>
      </p:sp>
      <p:sp>
        <p:nvSpPr>
          <p:cNvPr id="22" name="object 22"/>
          <p:cNvSpPr txBox="1"/>
          <p:nvPr/>
        </p:nvSpPr>
        <p:spPr>
          <a:xfrm>
            <a:off x="6303434" y="3252555"/>
            <a:ext cx="2418927" cy="201764"/>
          </a:xfrm>
          <a:prstGeom prst="rect">
            <a:avLst/>
          </a:prstGeom>
        </p:spPr>
        <p:txBody>
          <a:bodyPr vert="horz" wrap="square" lIns="0" tIns="16933" rIns="0" bIns="0" rtlCol="0">
            <a:spAutoFit/>
          </a:bodyPr>
          <a:lstStyle/>
          <a:p>
            <a:pPr marL="524920" indent="-507987">
              <a:spcBef>
                <a:spcPts val="133"/>
              </a:spcBef>
              <a:buFont typeface="Wingdings"/>
              <a:buChar char=""/>
              <a:tabLst>
                <a:tab pos="524074" algn="l"/>
                <a:tab pos="524920" algn="l"/>
              </a:tabLst>
            </a:pPr>
            <a:r>
              <a:rPr sz="1200" spc="33" dirty="0">
                <a:solidFill>
                  <a:srgbClr val="006FC0"/>
                </a:solidFill>
                <a:latin typeface="Trebuchet MS"/>
                <a:cs typeface="Trebuchet MS"/>
              </a:rPr>
              <a:t>Increase</a:t>
            </a:r>
            <a:r>
              <a:rPr sz="1200" spc="-47" dirty="0">
                <a:solidFill>
                  <a:srgbClr val="006FC0"/>
                </a:solidFill>
                <a:latin typeface="Trebuchet MS"/>
                <a:cs typeface="Trebuchet MS"/>
              </a:rPr>
              <a:t> </a:t>
            </a:r>
            <a:r>
              <a:rPr sz="1200" spc="53" dirty="0">
                <a:solidFill>
                  <a:srgbClr val="006FC0"/>
                </a:solidFill>
                <a:latin typeface="Trebuchet MS"/>
                <a:cs typeface="Trebuchet MS"/>
              </a:rPr>
              <a:t>speed</a:t>
            </a:r>
            <a:r>
              <a:rPr sz="1200" spc="-47" dirty="0">
                <a:solidFill>
                  <a:srgbClr val="006FC0"/>
                </a:solidFill>
                <a:latin typeface="Trebuchet MS"/>
                <a:cs typeface="Trebuchet MS"/>
              </a:rPr>
              <a:t> </a:t>
            </a:r>
            <a:r>
              <a:rPr sz="1200" spc="67" dirty="0">
                <a:solidFill>
                  <a:srgbClr val="006FC0"/>
                </a:solidFill>
                <a:latin typeface="Trebuchet MS"/>
                <a:cs typeface="Trebuchet MS"/>
              </a:rPr>
              <a:t>and</a:t>
            </a:r>
            <a:r>
              <a:rPr sz="1200" spc="-87" dirty="0">
                <a:solidFill>
                  <a:srgbClr val="006FC0"/>
                </a:solidFill>
                <a:latin typeface="Trebuchet MS"/>
                <a:cs typeface="Trebuchet MS"/>
              </a:rPr>
              <a:t> </a:t>
            </a:r>
            <a:r>
              <a:rPr sz="1200" spc="7" dirty="0">
                <a:solidFill>
                  <a:srgbClr val="006FC0"/>
                </a:solidFill>
                <a:latin typeface="Trebuchet MS"/>
                <a:cs typeface="Trebuchet MS"/>
              </a:rPr>
              <a:t>agility</a:t>
            </a:r>
            <a:endParaRPr sz="1200">
              <a:latin typeface="Trebuchet MS"/>
              <a:cs typeface="Trebuchet MS"/>
            </a:endParaRPr>
          </a:p>
        </p:txBody>
      </p:sp>
      <p:sp>
        <p:nvSpPr>
          <p:cNvPr id="23" name="object 23"/>
          <p:cNvSpPr txBox="1"/>
          <p:nvPr/>
        </p:nvSpPr>
        <p:spPr>
          <a:xfrm>
            <a:off x="6913371" y="3435435"/>
            <a:ext cx="4110567" cy="814176"/>
          </a:xfrm>
          <a:prstGeom prst="rect">
            <a:avLst/>
          </a:prstGeom>
        </p:spPr>
        <p:txBody>
          <a:bodyPr vert="horz" wrap="square" lIns="0" tIns="108373" rIns="0" bIns="0" rtlCol="0">
            <a:spAutoFit/>
          </a:bodyPr>
          <a:lstStyle/>
          <a:p>
            <a:pPr marL="524920" indent="-507987">
              <a:spcBef>
                <a:spcPts val="853"/>
              </a:spcBef>
              <a:buFont typeface="Wingdings"/>
              <a:buChar char=""/>
              <a:tabLst>
                <a:tab pos="524074" algn="l"/>
                <a:tab pos="524920" algn="l"/>
              </a:tabLst>
            </a:pPr>
            <a:r>
              <a:rPr sz="1200" spc="87" dirty="0">
                <a:solidFill>
                  <a:srgbClr val="006FC0"/>
                </a:solidFill>
                <a:latin typeface="Trebuchet MS"/>
                <a:cs typeface="Trebuchet MS"/>
              </a:rPr>
              <a:t>New</a:t>
            </a:r>
            <a:r>
              <a:rPr sz="1200" spc="-40" dirty="0">
                <a:solidFill>
                  <a:srgbClr val="006FC0"/>
                </a:solidFill>
                <a:latin typeface="Trebuchet MS"/>
                <a:cs typeface="Trebuchet MS"/>
              </a:rPr>
              <a:t> </a:t>
            </a:r>
            <a:r>
              <a:rPr sz="1200" spc="13" dirty="0">
                <a:solidFill>
                  <a:srgbClr val="006FC0"/>
                </a:solidFill>
                <a:latin typeface="Trebuchet MS"/>
                <a:cs typeface="Trebuchet MS"/>
              </a:rPr>
              <a:t>IT</a:t>
            </a:r>
            <a:r>
              <a:rPr sz="1200" spc="-27" dirty="0">
                <a:solidFill>
                  <a:srgbClr val="006FC0"/>
                </a:solidFill>
                <a:latin typeface="Trebuchet MS"/>
                <a:cs typeface="Trebuchet MS"/>
              </a:rPr>
              <a:t> </a:t>
            </a:r>
            <a:r>
              <a:rPr sz="1200" spc="40" dirty="0">
                <a:solidFill>
                  <a:srgbClr val="006FC0"/>
                </a:solidFill>
                <a:latin typeface="Trebuchet MS"/>
                <a:cs typeface="Trebuchet MS"/>
              </a:rPr>
              <a:t>resources</a:t>
            </a:r>
            <a:r>
              <a:rPr sz="1200" spc="-33" dirty="0">
                <a:solidFill>
                  <a:srgbClr val="006FC0"/>
                </a:solidFill>
                <a:latin typeface="Trebuchet MS"/>
                <a:cs typeface="Trebuchet MS"/>
              </a:rPr>
              <a:t> </a:t>
            </a:r>
            <a:r>
              <a:rPr sz="1200" spc="20" dirty="0">
                <a:solidFill>
                  <a:srgbClr val="006FC0"/>
                </a:solidFill>
                <a:latin typeface="Trebuchet MS"/>
                <a:cs typeface="Trebuchet MS"/>
              </a:rPr>
              <a:t>are</a:t>
            </a:r>
            <a:r>
              <a:rPr sz="1200" spc="-33" dirty="0">
                <a:solidFill>
                  <a:srgbClr val="006FC0"/>
                </a:solidFill>
                <a:latin typeface="Trebuchet MS"/>
                <a:cs typeface="Trebuchet MS"/>
              </a:rPr>
              <a:t> </a:t>
            </a:r>
            <a:r>
              <a:rPr sz="1200" spc="33" dirty="0">
                <a:solidFill>
                  <a:srgbClr val="006FC0"/>
                </a:solidFill>
                <a:latin typeface="Trebuchet MS"/>
                <a:cs typeface="Trebuchet MS"/>
              </a:rPr>
              <a:t>only</a:t>
            </a:r>
            <a:r>
              <a:rPr sz="1200" spc="-53" dirty="0">
                <a:solidFill>
                  <a:srgbClr val="006FC0"/>
                </a:solidFill>
                <a:latin typeface="Trebuchet MS"/>
                <a:cs typeface="Trebuchet MS"/>
              </a:rPr>
              <a:t> </a:t>
            </a:r>
            <a:r>
              <a:rPr sz="1200" spc="40" dirty="0">
                <a:solidFill>
                  <a:srgbClr val="006FC0"/>
                </a:solidFill>
                <a:latin typeface="Trebuchet MS"/>
                <a:cs typeface="Trebuchet MS"/>
              </a:rPr>
              <a:t>a</a:t>
            </a:r>
            <a:r>
              <a:rPr sz="1200" spc="-73" dirty="0">
                <a:solidFill>
                  <a:srgbClr val="006FC0"/>
                </a:solidFill>
                <a:latin typeface="Trebuchet MS"/>
                <a:cs typeface="Trebuchet MS"/>
              </a:rPr>
              <a:t> </a:t>
            </a:r>
            <a:r>
              <a:rPr sz="1200" spc="7" dirty="0">
                <a:solidFill>
                  <a:srgbClr val="006FC0"/>
                </a:solidFill>
                <a:latin typeface="Trebuchet MS"/>
                <a:cs typeface="Trebuchet MS"/>
              </a:rPr>
              <a:t>click</a:t>
            </a:r>
            <a:r>
              <a:rPr sz="1200" spc="-73" dirty="0">
                <a:solidFill>
                  <a:srgbClr val="006FC0"/>
                </a:solidFill>
                <a:latin typeface="Trebuchet MS"/>
                <a:cs typeface="Trebuchet MS"/>
              </a:rPr>
              <a:t> </a:t>
            </a:r>
            <a:r>
              <a:rPr sz="1200" spc="40" dirty="0">
                <a:solidFill>
                  <a:srgbClr val="006FC0"/>
                </a:solidFill>
                <a:latin typeface="Trebuchet MS"/>
                <a:cs typeface="Trebuchet MS"/>
              </a:rPr>
              <a:t>away</a:t>
            </a:r>
            <a:endParaRPr sz="1200">
              <a:latin typeface="Trebuchet MS"/>
              <a:cs typeface="Trebuchet MS"/>
            </a:endParaRPr>
          </a:p>
          <a:p>
            <a:pPr marL="524920" marR="6773" indent="-507987">
              <a:lnSpc>
                <a:spcPct val="150000"/>
              </a:lnSpc>
              <a:buFont typeface="Wingdings"/>
              <a:buChar char=""/>
              <a:tabLst>
                <a:tab pos="524074" algn="l"/>
                <a:tab pos="524920" algn="l"/>
              </a:tabLst>
            </a:pPr>
            <a:r>
              <a:rPr sz="1200" spc="60" dirty="0">
                <a:solidFill>
                  <a:srgbClr val="006FC0"/>
                </a:solidFill>
                <a:latin typeface="Trebuchet MS"/>
                <a:cs typeface="Trebuchet MS"/>
              </a:rPr>
              <a:t>Reduce</a:t>
            </a:r>
            <a:r>
              <a:rPr sz="1200" spc="-40" dirty="0">
                <a:solidFill>
                  <a:srgbClr val="006FC0"/>
                </a:solidFill>
                <a:latin typeface="Trebuchet MS"/>
                <a:cs typeface="Trebuchet MS"/>
              </a:rPr>
              <a:t> </a:t>
            </a:r>
            <a:r>
              <a:rPr sz="1200" spc="33" dirty="0">
                <a:solidFill>
                  <a:srgbClr val="006FC0"/>
                </a:solidFill>
                <a:latin typeface="Trebuchet MS"/>
                <a:cs typeface="Trebuchet MS"/>
              </a:rPr>
              <a:t>resource</a:t>
            </a:r>
            <a:r>
              <a:rPr sz="1200" spc="-33" dirty="0">
                <a:solidFill>
                  <a:srgbClr val="006FC0"/>
                </a:solidFill>
                <a:latin typeface="Trebuchet MS"/>
                <a:cs typeface="Trebuchet MS"/>
              </a:rPr>
              <a:t> </a:t>
            </a:r>
            <a:r>
              <a:rPr sz="1200" spc="40" dirty="0">
                <a:solidFill>
                  <a:srgbClr val="006FC0"/>
                </a:solidFill>
                <a:latin typeface="Trebuchet MS"/>
                <a:cs typeface="Trebuchet MS"/>
              </a:rPr>
              <a:t>deployment</a:t>
            </a:r>
            <a:r>
              <a:rPr sz="1200" spc="-27" dirty="0">
                <a:solidFill>
                  <a:srgbClr val="006FC0"/>
                </a:solidFill>
                <a:latin typeface="Trebuchet MS"/>
                <a:cs typeface="Trebuchet MS"/>
              </a:rPr>
              <a:t> </a:t>
            </a:r>
            <a:r>
              <a:rPr sz="1200" spc="13" dirty="0">
                <a:solidFill>
                  <a:srgbClr val="006FC0"/>
                </a:solidFill>
                <a:latin typeface="Trebuchet MS"/>
                <a:cs typeface="Trebuchet MS"/>
              </a:rPr>
              <a:t>time</a:t>
            </a:r>
            <a:r>
              <a:rPr sz="1200" spc="-47" dirty="0">
                <a:solidFill>
                  <a:srgbClr val="006FC0"/>
                </a:solidFill>
                <a:latin typeface="Trebuchet MS"/>
                <a:cs typeface="Trebuchet MS"/>
              </a:rPr>
              <a:t> </a:t>
            </a:r>
            <a:r>
              <a:rPr sz="1200" spc="47" dirty="0">
                <a:solidFill>
                  <a:srgbClr val="006FC0"/>
                </a:solidFill>
                <a:latin typeface="Trebuchet MS"/>
                <a:cs typeface="Trebuchet MS"/>
              </a:rPr>
              <a:t>from</a:t>
            </a:r>
            <a:r>
              <a:rPr sz="1200" spc="-40" dirty="0">
                <a:solidFill>
                  <a:srgbClr val="006FC0"/>
                </a:solidFill>
                <a:latin typeface="Trebuchet MS"/>
                <a:cs typeface="Trebuchet MS"/>
              </a:rPr>
              <a:t> </a:t>
            </a:r>
            <a:r>
              <a:rPr sz="1200" spc="40" dirty="0">
                <a:solidFill>
                  <a:srgbClr val="006FC0"/>
                </a:solidFill>
                <a:latin typeface="Trebuchet MS"/>
                <a:cs typeface="Trebuchet MS"/>
              </a:rPr>
              <a:t>weeks</a:t>
            </a:r>
            <a:r>
              <a:rPr sz="1200" spc="-20" dirty="0">
                <a:solidFill>
                  <a:srgbClr val="006FC0"/>
                </a:solidFill>
                <a:latin typeface="Trebuchet MS"/>
                <a:cs typeface="Trebuchet MS"/>
              </a:rPr>
              <a:t> </a:t>
            </a:r>
            <a:r>
              <a:rPr sz="1200" spc="33" dirty="0">
                <a:solidFill>
                  <a:srgbClr val="006FC0"/>
                </a:solidFill>
                <a:latin typeface="Trebuchet MS"/>
                <a:cs typeface="Trebuchet MS"/>
              </a:rPr>
              <a:t>to </a:t>
            </a:r>
            <a:r>
              <a:rPr sz="1200" spc="-347" dirty="0">
                <a:solidFill>
                  <a:srgbClr val="006FC0"/>
                </a:solidFill>
                <a:latin typeface="Trebuchet MS"/>
                <a:cs typeface="Trebuchet MS"/>
              </a:rPr>
              <a:t> </a:t>
            </a:r>
            <a:r>
              <a:rPr sz="1200" spc="20" dirty="0">
                <a:solidFill>
                  <a:srgbClr val="006FC0"/>
                </a:solidFill>
                <a:latin typeface="Trebuchet MS"/>
                <a:cs typeface="Trebuchet MS"/>
              </a:rPr>
              <a:t>minutes.</a:t>
            </a:r>
            <a:endParaRPr sz="1200">
              <a:latin typeface="Trebuchet MS"/>
              <a:cs typeface="Trebuchet MS"/>
            </a:endParaRPr>
          </a:p>
        </p:txBody>
      </p:sp>
      <p:sp>
        <p:nvSpPr>
          <p:cNvPr id="24" name="object 24"/>
          <p:cNvSpPr txBox="1"/>
          <p:nvPr/>
        </p:nvSpPr>
        <p:spPr>
          <a:xfrm>
            <a:off x="6303434" y="4451028"/>
            <a:ext cx="3501813" cy="201764"/>
          </a:xfrm>
          <a:prstGeom prst="rect">
            <a:avLst/>
          </a:prstGeom>
        </p:spPr>
        <p:txBody>
          <a:bodyPr vert="horz" wrap="square" lIns="0" tIns="16933" rIns="0" bIns="0" rtlCol="0">
            <a:spAutoFit/>
          </a:bodyPr>
          <a:lstStyle/>
          <a:p>
            <a:pPr marL="524920" indent="-507987">
              <a:spcBef>
                <a:spcPts val="133"/>
              </a:spcBef>
              <a:buFont typeface="Wingdings"/>
              <a:buChar char=""/>
              <a:tabLst>
                <a:tab pos="524074" algn="l"/>
                <a:tab pos="524920" algn="l"/>
              </a:tabLst>
            </a:pPr>
            <a:r>
              <a:rPr sz="1200" spc="27" dirty="0">
                <a:solidFill>
                  <a:srgbClr val="006FC0"/>
                </a:solidFill>
                <a:latin typeface="Trebuchet MS"/>
                <a:cs typeface="Trebuchet MS"/>
              </a:rPr>
              <a:t>Benefit</a:t>
            </a:r>
            <a:r>
              <a:rPr sz="1200" spc="-33" dirty="0">
                <a:solidFill>
                  <a:srgbClr val="006FC0"/>
                </a:solidFill>
                <a:latin typeface="Trebuchet MS"/>
                <a:cs typeface="Trebuchet MS"/>
              </a:rPr>
              <a:t> </a:t>
            </a:r>
            <a:r>
              <a:rPr sz="1200" spc="47" dirty="0">
                <a:solidFill>
                  <a:srgbClr val="006FC0"/>
                </a:solidFill>
                <a:latin typeface="Trebuchet MS"/>
                <a:cs typeface="Trebuchet MS"/>
              </a:rPr>
              <a:t>from</a:t>
            </a:r>
            <a:r>
              <a:rPr sz="1200" spc="-47" dirty="0">
                <a:solidFill>
                  <a:srgbClr val="006FC0"/>
                </a:solidFill>
                <a:latin typeface="Trebuchet MS"/>
                <a:cs typeface="Trebuchet MS"/>
              </a:rPr>
              <a:t> </a:t>
            </a:r>
            <a:r>
              <a:rPr sz="1200" spc="47" dirty="0">
                <a:solidFill>
                  <a:srgbClr val="006FC0"/>
                </a:solidFill>
                <a:latin typeface="Trebuchet MS"/>
                <a:cs typeface="Trebuchet MS"/>
              </a:rPr>
              <a:t>massive</a:t>
            </a:r>
            <a:r>
              <a:rPr sz="1200" spc="-60" dirty="0">
                <a:solidFill>
                  <a:srgbClr val="006FC0"/>
                </a:solidFill>
                <a:latin typeface="Trebuchet MS"/>
                <a:cs typeface="Trebuchet MS"/>
              </a:rPr>
              <a:t> </a:t>
            </a:r>
            <a:r>
              <a:rPr sz="1200" spc="53" dirty="0">
                <a:solidFill>
                  <a:srgbClr val="006FC0"/>
                </a:solidFill>
                <a:latin typeface="Trebuchet MS"/>
                <a:cs typeface="Trebuchet MS"/>
              </a:rPr>
              <a:t>economies</a:t>
            </a:r>
            <a:r>
              <a:rPr sz="1200" spc="-47" dirty="0">
                <a:solidFill>
                  <a:srgbClr val="006FC0"/>
                </a:solidFill>
                <a:latin typeface="Trebuchet MS"/>
                <a:cs typeface="Trebuchet MS"/>
              </a:rPr>
              <a:t> </a:t>
            </a:r>
            <a:r>
              <a:rPr sz="1200" spc="47" dirty="0">
                <a:solidFill>
                  <a:srgbClr val="006FC0"/>
                </a:solidFill>
                <a:latin typeface="Trebuchet MS"/>
                <a:cs typeface="Trebuchet MS"/>
              </a:rPr>
              <a:t>of</a:t>
            </a:r>
            <a:r>
              <a:rPr sz="1200" spc="-47" dirty="0">
                <a:solidFill>
                  <a:srgbClr val="006FC0"/>
                </a:solidFill>
                <a:latin typeface="Trebuchet MS"/>
                <a:cs typeface="Trebuchet MS"/>
              </a:rPr>
              <a:t> </a:t>
            </a:r>
            <a:r>
              <a:rPr sz="1200" spc="27" dirty="0">
                <a:solidFill>
                  <a:srgbClr val="006FC0"/>
                </a:solidFill>
                <a:latin typeface="Trebuchet MS"/>
                <a:cs typeface="Trebuchet MS"/>
              </a:rPr>
              <a:t>scale</a:t>
            </a:r>
            <a:endParaRPr sz="1200">
              <a:latin typeface="Trebuchet MS"/>
              <a:cs typeface="Trebuchet MS"/>
            </a:endParaRPr>
          </a:p>
        </p:txBody>
      </p:sp>
      <p:sp>
        <p:nvSpPr>
          <p:cNvPr id="25" name="object 25"/>
          <p:cNvSpPr txBox="1"/>
          <p:nvPr/>
        </p:nvSpPr>
        <p:spPr>
          <a:xfrm>
            <a:off x="6913371" y="4634584"/>
            <a:ext cx="4577080" cy="537177"/>
          </a:xfrm>
          <a:prstGeom prst="rect">
            <a:avLst/>
          </a:prstGeom>
        </p:spPr>
        <p:txBody>
          <a:bodyPr vert="horz" wrap="square" lIns="0" tIns="16933" rIns="0" bIns="0" rtlCol="0">
            <a:spAutoFit/>
          </a:bodyPr>
          <a:lstStyle/>
          <a:p>
            <a:pPr marL="524920" marR="6773" indent="-507987">
              <a:lnSpc>
                <a:spcPct val="150000"/>
              </a:lnSpc>
              <a:spcBef>
                <a:spcPts val="133"/>
              </a:spcBef>
              <a:buFont typeface="Wingdings"/>
              <a:buChar char=""/>
              <a:tabLst>
                <a:tab pos="524074" algn="l"/>
                <a:tab pos="524920" algn="l"/>
              </a:tabLst>
            </a:pPr>
            <a:r>
              <a:rPr sz="1200" spc="180" dirty="0">
                <a:solidFill>
                  <a:srgbClr val="006FC0"/>
                </a:solidFill>
                <a:latin typeface="Trebuchet MS"/>
                <a:cs typeface="Trebuchet MS"/>
              </a:rPr>
              <a:t>AWS</a:t>
            </a:r>
            <a:r>
              <a:rPr sz="1200" spc="-53" dirty="0">
                <a:solidFill>
                  <a:srgbClr val="006FC0"/>
                </a:solidFill>
                <a:latin typeface="Trebuchet MS"/>
                <a:cs typeface="Trebuchet MS"/>
              </a:rPr>
              <a:t> </a:t>
            </a:r>
            <a:r>
              <a:rPr sz="1200" spc="53" dirty="0">
                <a:solidFill>
                  <a:srgbClr val="006FC0"/>
                </a:solidFill>
                <a:latin typeface="Trebuchet MS"/>
                <a:cs typeface="Trebuchet MS"/>
              </a:rPr>
              <a:t>can</a:t>
            </a:r>
            <a:r>
              <a:rPr sz="1200" spc="-67" dirty="0">
                <a:solidFill>
                  <a:srgbClr val="006FC0"/>
                </a:solidFill>
                <a:latin typeface="Trebuchet MS"/>
                <a:cs typeface="Trebuchet MS"/>
              </a:rPr>
              <a:t> </a:t>
            </a:r>
            <a:r>
              <a:rPr sz="1200" spc="53" dirty="0">
                <a:solidFill>
                  <a:srgbClr val="006FC0"/>
                </a:solidFill>
                <a:latin typeface="Trebuchet MS"/>
                <a:cs typeface="Trebuchet MS"/>
              </a:rPr>
              <a:t>aggregate</a:t>
            </a:r>
            <a:r>
              <a:rPr sz="1200" spc="-47" dirty="0">
                <a:solidFill>
                  <a:srgbClr val="006FC0"/>
                </a:solidFill>
                <a:latin typeface="Trebuchet MS"/>
                <a:cs typeface="Trebuchet MS"/>
              </a:rPr>
              <a:t> </a:t>
            </a:r>
            <a:r>
              <a:rPr sz="1200" spc="73" dirty="0">
                <a:solidFill>
                  <a:srgbClr val="006FC0"/>
                </a:solidFill>
                <a:latin typeface="Trebuchet MS"/>
                <a:cs typeface="Trebuchet MS"/>
              </a:rPr>
              <a:t>usage</a:t>
            </a:r>
            <a:r>
              <a:rPr sz="1200" spc="-47" dirty="0">
                <a:solidFill>
                  <a:srgbClr val="006FC0"/>
                </a:solidFill>
                <a:latin typeface="Trebuchet MS"/>
                <a:cs typeface="Trebuchet MS"/>
              </a:rPr>
              <a:t> </a:t>
            </a:r>
            <a:r>
              <a:rPr sz="1200" spc="47" dirty="0">
                <a:solidFill>
                  <a:srgbClr val="006FC0"/>
                </a:solidFill>
                <a:latin typeface="Trebuchet MS"/>
                <a:cs typeface="Trebuchet MS"/>
              </a:rPr>
              <a:t>from</a:t>
            </a:r>
            <a:r>
              <a:rPr sz="1200" spc="-67" dirty="0">
                <a:solidFill>
                  <a:srgbClr val="006FC0"/>
                </a:solidFill>
                <a:latin typeface="Trebuchet MS"/>
                <a:cs typeface="Trebuchet MS"/>
              </a:rPr>
              <a:t> </a:t>
            </a:r>
            <a:r>
              <a:rPr sz="1200" spc="60" dirty="0">
                <a:solidFill>
                  <a:srgbClr val="006FC0"/>
                </a:solidFill>
                <a:latin typeface="Trebuchet MS"/>
                <a:cs typeface="Trebuchet MS"/>
              </a:rPr>
              <a:t>hundreds</a:t>
            </a:r>
            <a:r>
              <a:rPr sz="1200" spc="-27" dirty="0">
                <a:solidFill>
                  <a:srgbClr val="006FC0"/>
                </a:solidFill>
                <a:latin typeface="Trebuchet MS"/>
                <a:cs typeface="Trebuchet MS"/>
              </a:rPr>
              <a:t> </a:t>
            </a:r>
            <a:r>
              <a:rPr sz="1200" spc="47" dirty="0">
                <a:solidFill>
                  <a:srgbClr val="006FC0"/>
                </a:solidFill>
                <a:latin typeface="Trebuchet MS"/>
                <a:cs typeface="Trebuchet MS"/>
              </a:rPr>
              <a:t>of</a:t>
            </a:r>
            <a:r>
              <a:rPr sz="1200" spc="-47" dirty="0">
                <a:solidFill>
                  <a:srgbClr val="006FC0"/>
                </a:solidFill>
                <a:latin typeface="Trebuchet MS"/>
                <a:cs typeface="Trebuchet MS"/>
              </a:rPr>
              <a:t> </a:t>
            </a:r>
            <a:r>
              <a:rPr sz="1200" spc="67" dirty="0">
                <a:solidFill>
                  <a:srgbClr val="006FC0"/>
                </a:solidFill>
                <a:latin typeface="Trebuchet MS"/>
                <a:cs typeface="Trebuchet MS"/>
              </a:rPr>
              <a:t>thousands </a:t>
            </a:r>
            <a:r>
              <a:rPr sz="1200" spc="-339" dirty="0">
                <a:solidFill>
                  <a:srgbClr val="006FC0"/>
                </a:solidFill>
                <a:latin typeface="Trebuchet MS"/>
                <a:cs typeface="Trebuchet MS"/>
              </a:rPr>
              <a:t> </a:t>
            </a:r>
            <a:r>
              <a:rPr sz="1200" spc="47" dirty="0">
                <a:solidFill>
                  <a:srgbClr val="006FC0"/>
                </a:solidFill>
                <a:latin typeface="Trebuchet MS"/>
                <a:cs typeface="Trebuchet MS"/>
              </a:rPr>
              <a:t>of</a:t>
            </a:r>
            <a:r>
              <a:rPr sz="1200" spc="-47" dirty="0">
                <a:solidFill>
                  <a:srgbClr val="006FC0"/>
                </a:solidFill>
                <a:latin typeface="Trebuchet MS"/>
                <a:cs typeface="Trebuchet MS"/>
              </a:rPr>
              <a:t> </a:t>
            </a:r>
            <a:r>
              <a:rPr sz="1200" spc="33" dirty="0">
                <a:solidFill>
                  <a:srgbClr val="006FC0"/>
                </a:solidFill>
                <a:latin typeface="Trebuchet MS"/>
                <a:cs typeface="Trebuchet MS"/>
              </a:rPr>
              <a:t>customers,</a:t>
            </a:r>
            <a:r>
              <a:rPr sz="1200" spc="-40" dirty="0">
                <a:solidFill>
                  <a:srgbClr val="006FC0"/>
                </a:solidFill>
                <a:latin typeface="Trebuchet MS"/>
                <a:cs typeface="Trebuchet MS"/>
              </a:rPr>
              <a:t> </a:t>
            </a:r>
            <a:r>
              <a:rPr sz="1200" spc="27" dirty="0">
                <a:solidFill>
                  <a:srgbClr val="006FC0"/>
                </a:solidFill>
                <a:latin typeface="Trebuchet MS"/>
                <a:cs typeface="Trebuchet MS"/>
              </a:rPr>
              <a:t>they</a:t>
            </a:r>
            <a:r>
              <a:rPr sz="1200" spc="-33" dirty="0">
                <a:solidFill>
                  <a:srgbClr val="006FC0"/>
                </a:solidFill>
                <a:latin typeface="Trebuchet MS"/>
                <a:cs typeface="Trebuchet MS"/>
              </a:rPr>
              <a:t> </a:t>
            </a:r>
            <a:r>
              <a:rPr sz="1200" spc="53" dirty="0">
                <a:solidFill>
                  <a:srgbClr val="006FC0"/>
                </a:solidFill>
                <a:latin typeface="Trebuchet MS"/>
                <a:cs typeface="Trebuchet MS"/>
              </a:rPr>
              <a:t>can</a:t>
            </a:r>
            <a:r>
              <a:rPr sz="1200" spc="-60" dirty="0">
                <a:solidFill>
                  <a:srgbClr val="006FC0"/>
                </a:solidFill>
                <a:latin typeface="Trebuchet MS"/>
                <a:cs typeface="Trebuchet MS"/>
              </a:rPr>
              <a:t> </a:t>
            </a:r>
            <a:r>
              <a:rPr sz="1200" spc="13" dirty="0">
                <a:solidFill>
                  <a:srgbClr val="006FC0"/>
                </a:solidFill>
                <a:latin typeface="Trebuchet MS"/>
                <a:cs typeface="Trebuchet MS"/>
              </a:rPr>
              <a:t>lower</a:t>
            </a:r>
            <a:r>
              <a:rPr sz="1200" spc="-27" dirty="0">
                <a:solidFill>
                  <a:srgbClr val="006FC0"/>
                </a:solidFill>
                <a:latin typeface="Trebuchet MS"/>
                <a:cs typeface="Trebuchet MS"/>
              </a:rPr>
              <a:t> </a:t>
            </a:r>
            <a:r>
              <a:rPr sz="1200" spc="47" dirty="0">
                <a:solidFill>
                  <a:srgbClr val="006FC0"/>
                </a:solidFill>
                <a:latin typeface="Trebuchet MS"/>
                <a:cs typeface="Trebuchet MS"/>
              </a:rPr>
              <a:t>pay-per-use</a:t>
            </a:r>
            <a:r>
              <a:rPr sz="1200" spc="-53" dirty="0">
                <a:solidFill>
                  <a:srgbClr val="006FC0"/>
                </a:solidFill>
                <a:latin typeface="Trebuchet MS"/>
                <a:cs typeface="Trebuchet MS"/>
              </a:rPr>
              <a:t> </a:t>
            </a:r>
            <a:r>
              <a:rPr sz="1200" spc="7" dirty="0">
                <a:solidFill>
                  <a:srgbClr val="006FC0"/>
                </a:solidFill>
                <a:latin typeface="Trebuchet MS"/>
                <a:cs typeface="Trebuchet MS"/>
              </a:rPr>
              <a:t>prices.</a:t>
            </a:r>
            <a:endParaRPr sz="1200">
              <a:latin typeface="Trebuchet MS"/>
              <a:cs typeface="Trebuchet MS"/>
            </a:endParaRPr>
          </a:p>
        </p:txBody>
      </p:sp>
      <p:grpSp>
        <p:nvGrpSpPr>
          <p:cNvPr id="26" name="object 26"/>
          <p:cNvGrpSpPr/>
          <p:nvPr/>
        </p:nvGrpSpPr>
        <p:grpSpPr>
          <a:xfrm>
            <a:off x="5615529" y="1487389"/>
            <a:ext cx="124460" cy="4377267"/>
            <a:chOff x="4211646" y="1115542"/>
            <a:chExt cx="93345" cy="3282950"/>
          </a:xfrm>
        </p:grpSpPr>
        <p:pic>
          <p:nvPicPr>
            <p:cNvPr id="27" name="object 27"/>
            <p:cNvPicPr/>
            <p:nvPr/>
          </p:nvPicPr>
          <p:blipFill>
            <a:blip r:embed="rId2" cstate="print"/>
            <a:stretch>
              <a:fillRect/>
            </a:stretch>
          </p:blipFill>
          <p:spPr>
            <a:xfrm>
              <a:off x="4211646" y="1115542"/>
              <a:ext cx="92995" cy="3282796"/>
            </a:xfrm>
            <a:prstGeom prst="rect">
              <a:avLst/>
            </a:prstGeom>
          </p:spPr>
        </p:pic>
        <p:sp>
          <p:nvSpPr>
            <p:cNvPr id="28" name="object 28"/>
            <p:cNvSpPr/>
            <p:nvPr/>
          </p:nvSpPr>
          <p:spPr>
            <a:xfrm>
              <a:off x="4258817" y="1128521"/>
              <a:ext cx="3810" cy="3227070"/>
            </a:xfrm>
            <a:custGeom>
              <a:avLst/>
              <a:gdLst/>
              <a:ahLst/>
              <a:cxnLst/>
              <a:rect l="l" t="t" r="r" b="b"/>
              <a:pathLst>
                <a:path w="3810" h="3227070">
                  <a:moveTo>
                    <a:pt x="0" y="0"/>
                  </a:moveTo>
                  <a:lnTo>
                    <a:pt x="3810" y="3226955"/>
                  </a:lnTo>
                </a:path>
              </a:pathLst>
            </a:custGeom>
            <a:ln w="25400">
              <a:solidFill>
                <a:srgbClr val="00839F"/>
              </a:solidFill>
            </a:ln>
          </p:spPr>
          <p:txBody>
            <a:bodyPr wrap="square" lIns="0" tIns="0" rIns="0" bIns="0" rtlCol="0"/>
            <a:lstStyle/>
            <a:p>
              <a:endParaRPr sz="2400"/>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6F6BE82-706D-F804-0995-6CE2BF9CFABC}"/>
              </a:ext>
            </a:extLst>
          </p:cNvPr>
          <p:cNvPicPr>
            <a:picLocks noChangeAspect="1"/>
          </p:cNvPicPr>
          <p:nvPr/>
        </p:nvPicPr>
        <p:blipFill rotWithShape="1">
          <a:blip r:embed="rId2"/>
          <a:srcRect l="5012" r="6099"/>
          <a:stretch/>
        </p:blipFill>
        <p:spPr>
          <a:xfrm>
            <a:off x="-3047" y="10"/>
            <a:ext cx="12191999" cy="6857990"/>
          </a:xfrm>
          <a:prstGeom prst="rect">
            <a:avLst/>
          </a:prstGeom>
        </p:spPr>
      </p:pic>
      <p:sp>
        <p:nvSpPr>
          <p:cNvPr id="10" name="Rectangle 9">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1097280" y="325550"/>
            <a:ext cx="10058400" cy="3574778"/>
          </a:xfrm>
          <a:prstGeom prst="rect">
            <a:avLst/>
          </a:prstGeo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b="1" spc="13" dirty="0">
                <a:solidFill>
                  <a:srgbClr val="FFFFFF"/>
                </a:solidFill>
              </a:rPr>
              <a:t>C</a:t>
            </a:r>
            <a:r>
              <a:rPr lang="en-US" sz="5200" b="1" spc="-280" dirty="0">
                <a:solidFill>
                  <a:srgbClr val="FFFFFF"/>
                </a:solidFill>
              </a:rPr>
              <a:t>o</a:t>
            </a:r>
            <a:r>
              <a:rPr lang="en-US" sz="5200" b="1" spc="-267" dirty="0">
                <a:solidFill>
                  <a:srgbClr val="FFFFFF"/>
                </a:solidFill>
              </a:rPr>
              <a:t>n</a:t>
            </a:r>
            <a:r>
              <a:rPr lang="en-US" sz="5200" b="1" spc="-187" dirty="0">
                <a:solidFill>
                  <a:srgbClr val="FFFFFF"/>
                </a:solidFill>
              </a:rPr>
              <a:t>s</a:t>
            </a:r>
            <a:r>
              <a:rPr lang="en-US" sz="5200" b="1" spc="-247" dirty="0">
                <a:solidFill>
                  <a:srgbClr val="FFFFFF"/>
                </a:solidFill>
              </a:rPr>
              <a:t>u</a:t>
            </a:r>
            <a:r>
              <a:rPr lang="en-US" sz="5200" b="1" spc="-272" dirty="0">
                <a:solidFill>
                  <a:srgbClr val="FFFFFF"/>
                </a:solidFill>
              </a:rPr>
              <a:t>mption</a:t>
            </a:r>
            <a:r>
              <a:rPr lang="en-US" sz="5200" b="1" spc="20" dirty="0">
                <a:solidFill>
                  <a:srgbClr val="FFFFFF"/>
                </a:solidFill>
              </a:rPr>
              <a:t>-</a:t>
            </a:r>
            <a:r>
              <a:rPr lang="en-US" sz="5200" b="1" spc="-373" dirty="0">
                <a:solidFill>
                  <a:srgbClr val="FFFFFF"/>
                </a:solidFill>
              </a:rPr>
              <a:t>base</a:t>
            </a:r>
            <a:r>
              <a:rPr lang="en-US" sz="5200" b="1" spc="-400" dirty="0">
                <a:solidFill>
                  <a:srgbClr val="FFFFFF"/>
                </a:solidFill>
              </a:rPr>
              <a:t>d</a:t>
            </a:r>
            <a:r>
              <a:rPr lang="en-US" sz="5200" b="1" spc="-127" dirty="0">
                <a:solidFill>
                  <a:srgbClr val="FFFFFF"/>
                </a:solidFill>
              </a:rPr>
              <a:t> </a:t>
            </a:r>
            <a:r>
              <a:rPr lang="en-US" sz="5200" b="1" spc="-267" dirty="0">
                <a:solidFill>
                  <a:srgbClr val="FFFFFF"/>
                </a:solidFill>
              </a:rPr>
              <a:t>m</a:t>
            </a:r>
            <a:r>
              <a:rPr lang="en-US" sz="5200" b="1" spc="-327" dirty="0">
                <a:solidFill>
                  <a:srgbClr val="FFFFFF"/>
                </a:solidFill>
              </a:rPr>
              <a:t>o</a:t>
            </a:r>
            <a:r>
              <a:rPr lang="en-US" sz="5200" b="1" spc="-305" dirty="0">
                <a:solidFill>
                  <a:srgbClr val="FFFFFF"/>
                </a:solidFill>
              </a:rPr>
              <a:t>d</a:t>
            </a:r>
            <a:r>
              <a:rPr lang="en-US" sz="5200" b="1" spc="-300" dirty="0">
                <a:solidFill>
                  <a:srgbClr val="FFFFFF"/>
                </a:solidFill>
              </a:rPr>
              <a:t>el</a:t>
            </a:r>
          </a:p>
          <a:p>
            <a:pPr marL="847" algn="ctr"/>
            <a:r>
              <a:rPr lang="en-US" sz="3200" spc="-167" dirty="0">
                <a:solidFill>
                  <a:srgbClr val="FFFFFF"/>
                </a:solidFill>
              </a:rPr>
              <a:t>pa</a:t>
            </a:r>
            <a:r>
              <a:rPr lang="en-US" sz="3200" spc="-160" dirty="0">
                <a:solidFill>
                  <a:srgbClr val="FFFFFF"/>
                </a:solidFill>
              </a:rPr>
              <a:t>y</a:t>
            </a:r>
            <a:r>
              <a:rPr lang="en-US" sz="3200" spc="-227" dirty="0">
                <a:solidFill>
                  <a:srgbClr val="FFFFFF"/>
                </a:solidFill>
              </a:rPr>
              <a:t>-</a:t>
            </a:r>
            <a:r>
              <a:rPr lang="en-US" sz="3200" spc="-207" dirty="0">
                <a:solidFill>
                  <a:srgbClr val="FFFFFF"/>
                </a:solidFill>
              </a:rPr>
              <a:t>a</a:t>
            </a:r>
            <a:r>
              <a:rPr lang="en-US" sz="3200" spc="-187" dirty="0">
                <a:solidFill>
                  <a:srgbClr val="FFFFFF"/>
                </a:solidFill>
              </a:rPr>
              <a:t>s</a:t>
            </a:r>
            <a:r>
              <a:rPr lang="en-US" sz="3200" spc="-227" dirty="0">
                <a:solidFill>
                  <a:srgbClr val="FFFFFF"/>
                </a:solidFill>
              </a:rPr>
              <a:t>-</a:t>
            </a:r>
            <a:r>
              <a:rPr lang="en-US" sz="3200" spc="-187" dirty="0">
                <a:solidFill>
                  <a:srgbClr val="FFFFFF"/>
                </a:solidFill>
              </a:rPr>
              <a:t>yo</a:t>
            </a:r>
            <a:r>
              <a:rPr lang="en-US" sz="3200" spc="-220" dirty="0">
                <a:solidFill>
                  <a:srgbClr val="FFFFFF"/>
                </a:solidFill>
              </a:rPr>
              <a:t>u</a:t>
            </a:r>
            <a:r>
              <a:rPr lang="en-US" sz="3200" spc="-227" dirty="0">
                <a:solidFill>
                  <a:srgbClr val="FFFFFF"/>
                </a:solidFill>
              </a:rPr>
              <a:t>-</a:t>
            </a:r>
            <a:r>
              <a:rPr lang="en-US" sz="3200" spc="-187" dirty="0">
                <a:solidFill>
                  <a:srgbClr val="FFFFFF"/>
                </a:solidFill>
              </a:rPr>
              <a:t>go</a:t>
            </a:r>
            <a:r>
              <a:rPr lang="en-US" sz="3200" spc="-300" dirty="0">
                <a:solidFill>
                  <a:srgbClr val="FFFFFF"/>
                </a:solidFill>
              </a:rPr>
              <a:t> </a:t>
            </a:r>
            <a:r>
              <a:rPr lang="en-US" sz="3200" spc="-227" dirty="0">
                <a:solidFill>
                  <a:srgbClr val="FFFFFF"/>
                </a:solidFill>
              </a:rPr>
              <a:t>model</a:t>
            </a:r>
            <a:endParaRPr lang="en-US" sz="3200" dirty="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28405" y="1728893"/>
            <a:ext cx="7480300" cy="2501006"/>
          </a:xfrm>
          <a:prstGeom prst="rect">
            <a:avLst/>
          </a:prstGeom>
        </p:spPr>
        <p:txBody>
          <a:bodyPr vert="horz" wrap="square" lIns="0" tIns="17780" rIns="0" bIns="0" rtlCol="0">
            <a:spAutoFit/>
          </a:bodyPr>
          <a:lstStyle/>
          <a:p>
            <a:pPr marL="524920" indent="-507987">
              <a:spcBef>
                <a:spcPts val="140"/>
              </a:spcBef>
              <a:buFont typeface="Segoe UI Symbol"/>
              <a:buChar char="⮚"/>
              <a:tabLst>
                <a:tab pos="524074" algn="l"/>
                <a:tab pos="524920" algn="l"/>
              </a:tabLst>
            </a:pPr>
            <a:r>
              <a:rPr sz="1467" spc="73" dirty="0">
                <a:solidFill>
                  <a:srgbClr val="006FC0"/>
                </a:solidFill>
                <a:latin typeface="Trebuchet MS"/>
                <a:cs typeface="Trebuchet MS"/>
              </a:rPr>
              <a:t>Cloud</a:t>
            </a:r>
            <a:r>
              <a:rPr sz="1467" spc="-53" dirty="0">
                <a:solidFill>
                  <a:srgbClr val="006FC0"/>
                </a:solidFill>
                <a:latin typeface="Trebuchet MS"/>
                <a:cs typeface="Trebuchet MS"/>
              </a:rPr>
              <a:t> </a:t>
            </a:r>
            <a:r>
              <a:rPr sz="1467" spc="47" dirty="0">
                <a:solidFill>
                  <a:srgbClr val="006FC0"/>
                </a:solidFill>
                <a:latin typeface="Trebuchet MS"/>
                <a:cs typeface="Trebuchet MS"/>
              </a:rPr>
              <a:t>pricing</a:t>
            </a:r>
            <a:r>
              <a:rPr sz="1467" spc="-40" dirty="0">
                <a:solidFill>
                  <a:srgbClr val="006FC0"/>
                </a:solidFill>
                <a:latin typeface="Trebuchet MS"/>
                <a:cs typeface="Trebuchet MS"/>
              </a:rPr>
              <a:t> </a:t>
            </a:r>
            <a:r>
              <a:rPr sz="1467" spc="60" dirty="0">
                <a:solidFill>
                  <a:srgbClr val="006FC0"/>
                </a:solidFill>
                <a:latin typeface="Trebuchet MS"/>
                <a:cs typeface="Trebuchet MS"/>
              </a:rPr>
              <a:t>model</a:t>
            </a:r>
            <a:r>
              <a:rPr sz="1467" spc="-40" dirty="0">
                <a:solidFill>
                  <a:srgbClr val="006FC0"/>
                </a:solidFill>
                <a:latin typeface="Trebuchet MS"/>
                <a:cs typeface="Trebuchet MS"/>
              </a:rPr>
              <a:t> </a:t>
            </a:r>
            <a:r>
              <a:rPr sz="1467" spc="20" dirty="0">
                <a:solidFill>
                  <a:srgbClr val="006FC0"/>
                </a:solidFill>
                <a:latin typeface="Trebuchet MS"/>
                <a:cs typeface="Trebuchet MS"/>
              </a:rPr>
              <a:t>in</a:t>
            </a:r>
            <a:r>
              <a:rPr sz="1467" spc="-53" dirty="0">
                <a:solidFill>
                  <a:srgbClr val="006FC0"/>
                </a:solidFill>
                <a:latin typeface="Trebuchet MS"/>
                <a:cs typeface="Trebuchet MS"/>
              </a:rPr>
              <a:t> </a:t>
            </a:r>
            <a:r>
              <a:rPr sz="1467" spc="53" dirty="0">
                <a:solidFill>
                  <a:srgbClr val="006FC0"/>
                </a:solidFill>
                <a:latin typeface="Trebuchet MS"/>
                <a:cs typeface="Trebuchet MS"/>
              </a:rPr>
              <a:t>which</a:t>
            </a:r>
            <a:r>
              <a:rPr sz="1467" spc="-40" dirty="0">
                <a:solidFill>
                  <a:srgbClr val="006FC0"/>
                </a:solidFill>
                <a:latin typeface="Trebuchet MS"/>
                <a:cs typeface="Trebuchet MS"/>
              </a:rPr>
              <a:t> </a:t>
            </a:r>
            <a:r>
              <a:rPr sz="1467" spc="20" dirty="0">
                <a:solidFill>
                  <a:srgbClr val="006FC0"/>
                </a:solidFill>
                <a:latin typeface="Trebuchet MS"/>
                <a:cs typeface="Trebuchet MS"/>
              </a:rPr>
              <a:t>clients</a:t>
            </a:r>
            <a:r>
              <a:rPr sz="1467" spc="-53" dirty="0">
                <a:solidFill>
                  <a:srgbClr val="006FC0"/>
                </a:solidFill>
                <a:latin typeface="Trebuchet MS"/>
                <a:cs typeface="Trebuchet MS"/>
              </a:rPr>
              <a:t> </a:t>
            </a:r>
            <a:r>
              <a:rPr sz="1467" spc="27" dirty="0">
                <a:solidFill>
                  <a:srgbClr val="006FC0"/>
                </a:solidFill>
                <a:latin typeface="Trebuchet MS"/>
                <a:cs typeface="Trebuchet MS"/>
              </a:rPr>
              <a:t>are</a:t>
            </a:r>
            <a:r>
              <a:rPr sz="1467" spc="-73" dirty="0">
                <a:solidFill>
                  <a:srgbClr val="006FC0"/>
                </a:solidFill>
                <a:latin typeface="Trebuchet MS"/>
                <a:cs typeface="Trebuchet MS"/>
              </a:rPr>
              <a:t> </a:t>
            </a:r>
            <a:r>
              <a:rPr sz="1467" spc="47" dirty="0">
                <a:solidFill>
                  <a:srgbClr val="006FC0"/>
                </a:solidFill>
                <a:latin typeface="Trebuchet MS"/>
                <a:cs typeface="Trebuchet MS"/>
              </a:rPr>
              <a:t>only</a:t>
            </a:r>
            <a:r>
              <a:rPr sz="1467" spc="-47" dirty="0">
                <a:solidFill>
                  <a:srgbClr val="006FC0"/>
                </a:solidFill>
                <a:latin typeface="Trebuchet MS"/>
                <a:cs typeface="Trebuchet MS"/>
              </a:rPr>
              <a:t> </a:t>
            </a:r>
            <a:r>
              <a:rPr sz="1467" spc="73" dirty="0">
                <a:solidFill>
                  <a:srgbClr val="006FC0"/>
                </a:solidFill>
                <a:latin typeface="Trebuchet MS"/>
                <a:cs typeface="Trebuchet MS"/>
              </a:rPr>
              <a:t>pay</a:t>
            </a:r>
            <a:r>
              <a:rPr sz="1467" spc="-73" dirty="0">
                <a:solidFill>
                  <a:srgbClr val="006FC0"/>
                </a:solidFill>
                <a:latin typeface="Trebuchet MS"/>
                <a:cs typeface="Trebuchet MS"/>
              </a:rPr>
              <a:t> </a:t>
            </a:r>
            <a:r>
              <a:rPr sz="1467" spc="40" dirty="0">
                <a:solidFill>
                  <a:srgbClr val="006FC0"/>
                </a:solidFill>
                <a:latin typeface="Trebuchet MS"/>
                <a:cs typeface="Trebuchet MS"/>
              </a:rPr>
              <a:t>for</a:t>
            </a:r>
            <a:r>
              <a:rPr sz="1467" spc="-40" dirty="0">
                <a:solidFill>
                  <a:srgbClr val="006FC0"/>
                </a:solidFill>
                <a:latin typeface="Trebuchet MS"/>
                <a:cs typeface="Trebuchet MS"/>
              </a:rPr>
              <a:t> </a:t>
            </a:r>
            <a:r>
              <a:rPr sz="1467" spc="33" dirty="0">
                <a:solidFill>
                  <a:srgbClr val="006FC0"/>
                </a:solidFill>
                <a:latin typeface="Trebuchet MS"/>
                <a:cs typeface="Trebuchet MS"/>
              </a:rPr>
              <a:t>the</a:t>
            </a:r>
            <a:r>
              <a:rPr sz="1467" spc="-47" dirty="0">
                <a:solidFill>
                  <a:srgbClr val="006FC0"/>
                </a:solidFill>
                <a:latin typeface="Trebuchet MS"/>
                <a:cs typeface="Trebuchet MS"/>
              </a:rPr>
              <a:t> </a:t>
            </a:r>
            <a:r>
              <a:rPr sz="1467" spc="53" dirty="0">
                <a:solidFill>
                  <a:srgbClr val="006FC0"/>
                </a:solidFill>
                <a:latin typeface="Trebuchet MS"/>
                <a:cs typeface="Trebuchet MS"/>
              </a:rPr>
              <a:t>resources</a:t>
            </a:r>
            <a:r>
              <a:rPr sz="1467" spc="-47" dirty="0">
                <a:solidFill>
                  <a:srgbClr val="006FC0"/>
                </a:solidFill>
                <a:latin typeface="Trebuchet MS"/>
                <a:cs typeface="Trebuchet MS"/>
              </a:rPr>
              <a:t> </a:t>
            </a:r>
            <a:r>
              <a:rPr sz="1467" spc="40" dirty="0">
                <a:solidFill>
                  <a:srgbClr val="006FC0"/>
                </a:solidFill>
                <a:latin typeface="Trebuchet MS"/>
                <a:cs typeface="Trebuchet MS"/>
              </a:rPr>
              <a:t>they</a:t>
            </a:r>
            <a:r>
              <a:rPr sz="1467" spc="-67" dirty="0">
                <a:solidFill>
                  <a:srgbClr val="006FC0"/>
                </a:solidFill>
                <a:latin typeface="Trebuchet MS"/>
                <a:cs typeface="Trebuchet MS"/>
              </a:rPr>
              <a:t> </a:t>
            </a:r>
            <a:r>
              <a:rPr sz="1467" spc="-27" dirty="0">
                <a:solidFill>
                  <a:srgbClr val="006FC0"/>
                </a:solidFill>
                <a:latin typeface="Trebuchet MS"/>
                <a:cs typeface="Trebuchet MS"/>
              </a:rPr>
              <a:t>utilize.</a:t>
            </a:r>
            <a:endParaRPr sz="1467">
              <a:latin typeface="Trebuchet MS"/>
              <a:cs typeface="Trebuchet MS"/>
            </a:endParaRPr>
          </a:p>
          <a:p>
            <a:pPr>
              <a:spcBef>
                <a:spcPts val="7"/>
              </a:spcBef>
              <a:buClr>
                <a:srgbClr val="006FC0"/>
              </a:buClr>
              <a:buFont typeface="Segoe UI Symbol"/>
              <a:buChar char="⮚"/>
            </a:pPr>
            <a:endParaRPr sz="2200">
              <a:latin typeface="Trebuchet MS"/>
              <a:cs typeface="Trebuchet MS"/>
            </a:endParaRPr>
          </a:p>
          <a:p>
            <a:pPr marL="524920" indent="-507987">
              <a:buFont typeface="Segoe UI Symbol"/>
              <a:buChar char="⮚"/>
              <a:tabLst>
                <a:tab pos="524074" algn="l"/>
                <a:tab pos="524920" algn="l"/>
              </a:tabLst>
            </a:pPr>
            <a:r>
              <a:rPr sz="1467" spc="33" dirty="0">
                <a:solidFill>
                  <a:srgbClr val="006FC0"/>
                </a:solidFill>
                <a:latin typeface="Trebuchet MS"/>
                <a:cs typeface="Trebuchet MS"/>
              </a:rPr>
              <a:t>There</a:t>
            </a:r>
            <a:r>
              <a:rPr sz="1467" spc="-60" dirty="0">
                <a:solidFill>
                  <a:srgbClr val="006FC0"/>
                </a:solidFill>
                <a:latin typeface="Trebuchet MS"/>
                <a:cs typeface="Trebuchet MS"/>
              </a:rPr>
              <a:t> </a:t>
            </a:r>
            <a:r>
              <a:rPr sz="1467" spc="27" dirty="0">
                <a:solidFill>
                  <a:srgbClr val="006FC0"/>
                </a:solidFill>
                <a:latin typeface="Trebuchet MS"/>
                <a:cs typeface="Trebuchet MS"/>
              </a:rPr>
              <a:t>are</a:t>
            </a:r>
            <a:r>
              <a:rPr sz="1467" spc="-80" dirty="0">
                <a:solidFill>
                  <a:srgbClr val="006FC0"/>
                </a:solidFill>
                <a:latin typeface="Trebuchet MS"/>
                <a:cs typeface="Trebuchet MS"/>
              </a:rPr>
              <a:t> </a:t>
            </a:r>
            <a:r>
              <a:rPr sz="1467" spc="100" dirty="0">
                <a:solidFill>
                  <a:srgbClr val="006FC0"/>
                </a:solidFill>
                <a:latin typeface="Trebuchet MS"/>
                <a:cs typeface="Trebuchet MS"/>
              </a:rPr>
              <a:t>no</a:t>
            </a:r>
            <a:r>
              <a:rPr sz="1467" spc="-73" dirty="0">
                <a:solidFill>
                  <a:srgbClr val="006FC0"/>
                </a:solidFill>
                <a:latin typeface="Trebuchet MS"/>
                <a:cs typeface="Trebuchet MS"/>
              </a:rPr>
              <a:t> </a:t>
            </a:r>
            <a:r>
              <a:rPr sz="1467" spc="53" dirty="0">
                <a:solidFill>
                  <a:srgbClr val="006FC0"/>
                </a:solidFill>
                <a:latin typeface="Trebuchet MS"/>
                <a:cs typeface="Trebuchet MS"/>
              </a:rPr>
              <a:t>upfront</a:t>
            </a:r>
            <a:r>
              <a:rPr sz="1467" spc="-47" dirty="0">
                <a:solidFill>
                  <a:srgbClr val="006FC0"/>
                </a:solidFill>
                <a:latin typeface="Trebuchet MS"/>
                <a:cs typeface="Trebuchet MS"/>
              </a:rPr>
              <a:t> </a:t>
            </a:r>
            <a:r>
              <a:rPr sz="1467" spc="7" dirty="0">
                <a:solidFill>
                  <a:srgbClr val="006FC0"/>
                </a:solidFill>
                <a:latin typeface="Trebuchet MS"/>
                <a:cs typeface="Trebuchet MS"/>
              </a:rPr>
              <a:t>fees.</a:t>
            </a:r>
            <a:endParaRPr sz="1467">
              <a:latin typeface="Trebuchet MS"/>
              <a:cs typeface="Trebuchet MS"/>
            </a:endParaRPr>
          </a:p>
          <a:p>
            <a:pPr>
              <a:spcBef>
                <a:spcPts val="7"/>
              </a:spcBef>
              <a:buClr>
                <a:srgbClr val="006FC0"/>
              </a:buClr>
              <a:buFont typeface="Segoe UI Symbol"/>
              <a:buChar char="⮚"/>
            </a:pPr>
            <a:endParaRPr sz="2200">
              <a:latin typeface="Trebuchet MS"/>
              <a:cs typeface="Trebuchet MS"/>
            </a:endParaRPr>
          </a:p>
          <a:p>
            <a:pPr marL="524920" indent="-507987">
              <a:buFont typeface="Segoe UI Symbol"/>
              <a:buChar char="⮚"/>
              <a:tabLst>
                <a:tab pos="524074" algn="l"/>
                <a:tab pos="524920" algn="l"/>
              </a:tabLst>
            </a:pPr>
            <a:r>
              <a:rPr sz="1467" spc="173" dirty="0">
                <a:solidFill>
                  <a:srgbClr val="006FC0"/>
                </a:solidFill>
                <a:latin typeface="Trebuchet MS"/>
                <a:cs typeface="Trebuchet MS"/>
              </a:rPr>
              <a:t>No</a:t>
            </a:r>
            <a:r>
              <a:rPr sz="1467" spc="-60" dirty="0">
                <a:solidFill>
                  <a:srgbClr val="006FC0"/>
                </a:solidFill>
                <a:latin typeface="Trebuchet MS"/>
                <a:cs typeface="Trebuchet MS"/>
              </a:rPr>
              <a:t> </a:t>
            </a:r>
            <a:r>
              <a:rPr sz="1467" spc="67" dirty="0">
                <a:solidFill>
                  <a:srgbClr val="006FC0"/>
                </a:solidFill>
                <a:latin typeface="Trebuchet MS"/>
                <a:cs typeface="Trebuchet MS"/>
              </a:rPr>
              <a:t>need</a:t>
            </a:r>
            <a:r>
              <a:rPr sz="1467" spc="-47" dirty="0">
                <a:solidFill>
                  <a:srgbClr val="006FC0"/>
                </a:solidFill>
                <a:latin typeface="Trebuchet MS"/>
                <a:cs typeface="Trebuchet MS"/>
              </a:rPr>
              <a:t> </a:t>
            </a:r>
            <a:r>
              <a:rPr sz="1467" spc="40" dirty="0">
                <a:solidFill>
                  <a:srgbClr val="006FC0"/>
                </a:solidFill>
                <a:latin typeface="Trebuchet MS"/>
                <a:cs typeface="Trebuchet MS"/>
              </a:rPr>
              <a:t>to</a:t>
            </a:r>
            <a:r>
              <a:rPr sz="1467" spc="-60" dirty="0">
                <a:solidFill>
                  <a:srgbClr val="006FC0"/>
                </a:solidFill>
                <a:latin typeface="Trebuchet MS"/>
                <a:cs typeface="Trebuchet MS"/>
              </a:rPr>
              <a:t> </a:t>
            </a:r>
            <a:r>
              <a:rPr sz="1467" spc="87" dirty="0">
                <a:solidFill>
                  <a:srgbClr val="006FC0"/>
                </a:solidFill>
                <a:latin typeface="Trebuchet MS"/>
                <a:cs typeface="Trebuchet MS"/>
              </a:rPr>
              <a:t>buy</a:t>
            </a:r>
            <a:r>
              <a:rPr sz="1467" spc="-47" dirty="0">
                <a:solidFill>
                  <a:srgbClr val="006FC0"/>
                </a:solidFill>
                <a:latin typeface="Trebuchet MS"/>
                <a:cs typeface="Trebuchet MS"/>
              </a:rPr>
              <a:t> </a:t>
            </a:r>
            <a:r>
              <a:rPr sz="1467" spc="87" dirty="0">
                <a:solidFill>
                  <a:srgbClr val="006FC0"/>
                </a:solidFill>
                <a:latin typeface="Trebuchet MS"/>
                <a:cs typeface="Trebuchet MS"/>
              </a:rPr>
              <a:t>and</a:t>
            </a:r>
            <a:r>
              <a:rPr sz="1467" spc="-60" dirty="0">
                <a:solidFill>
                  <a:srgbClr val="006FC0"/>
                </a:solidFill>
                <a:latin typeface="Trebuchet MS"/>
                <a:cs typeface="Trebuchet MS"/>
              </a:rPr>
              <a:t> </a:t>
            </a:r>
            <a:r>
              <a:rPr sz="1467" spc="33" dirty="0">
                <a:solidFill>
                  <a:srgbClr val="006FC0"/>
                </a:solidFill>
                <a:latin typeface="Trebuchet MS"/>
                <a:cs typeface="Trebuchet MS"/>
              </a:rPr>
              <a:t>maintain</a:t>
            </a:r>
            <a:r>
              <a:rPr sz="1467" spc="-80" dirty="0">
                <a:solidFill>
                  <a:srgbClr val="006FC0"/>
                </a:solidFill>
                <a:latin typeface="Trebuchet MS"/>
                <a:cs typeface="Trebuchet MS"/>
              </a:rPr>
              <a:t> </a:t>
            </a:r>
            <a:r>
              <a:rPr sz="1467" spc="53" dirty="0">
                <a:solidFill>
                  <a:srgbClr val="006FC0"/>
                </a:solidFill>
                <a:latin typeface="Trebuchet MS"/>
                <a:cs typeface="Trebuchet MS"/>
              </a:rPr>
              <a:t>expensive</a:t>
            </a:r>
            <a:r>
              <a:rPr sz="1467" spc="-53" dirty="0">
                <a:solidFill>
                  <a:srgbClr val="006FC0"/>
                </a:solidFill>
                <a:latin typeface="Trebuchet MS"/>
                <a:cs typeface="Trebuchet MS"/>
              </a:rPr>
              <a:t> </a:t>
            </a:r>
            <a:r>
              <a:rPr sz="1467" spc="27" dirty="0">
                <a:solidFill>
                  <a:srgbClr val="006FC0"/>
                </a:solidFill>
                <a:latin typeface="Trebuchet MS"/>
                <a:cs typeface="Trebuchet MS"/>
              </a:rPr>
              <a:t>infrastructure</a:t>
            </a:r>
            <a:endParaRPr sz="1467">
              <a:latin typeface="Trebuchet MS"/>
              <a:cs typeface="Trebuchet MS"/>
            </a:endParaRPr>
          </a:p>
          <a:p>
            <a:pPr>
              <a:lnSpc>
                <a:spcPct val="100000"/>
              </a:lnSpc>
              <a:buClr>
                <a:srgbClr val="006FC0"/>
              </a:buClr>
              <a:buFont typeface="Segoe UI Symbol"/>
              <a:buChar char="⮚"/>
            </a:pPr>
            <a:endParaRPr sz="2200">
              <a:latin typeface="Trebuchet MS"/>
              <a:cs typeface="Trebuchet MS"/>
            </a:endParaRPr>
          </a:p>
          <a:p>
            <a:pPr marL="524920" indent="-507987">
              <a:spcBef>
                <a:spcPts val="7"/>
              </a:spcBef>
              <a:buFont typeface="Segoe UI Symbol"/>
              <a:buChar char="⮚"/>
              <a:tabLst>
                <a:tab pos="524074" algn="l"/>
                <a:tab pos="524920" algn="l"/>
              </a:tabLst>
            </a:pPr>
            <a:r>
              <a:rPr sz="1467" spc="100" dirty="0">
                <a:solidFill>
                  <a:srgbClr val="006FC0"/>
                </a:solidFill>
                <a:latin typeface="Trebuchet MS"/>
                <a:cs typeface="Trebuchet MS"/>
              </a:rPr>
              <a:t>Pay</a:t>
            </a:r>
            <a:r>
              <a:rPr sz="1467" spc="-100" dirty="0">
                <a:solidFill>
                  <a:srgbClr val="006FC0"/>
                </a:solidFill>
                <a:latin typeface="Trebuchet MS"/>
                <a:cs typeface="Trebuchet MS"/>
              </a:rPr>
              <a:t> </a:t>
            </a:r>
            <a:r>
              <a:rPr sz="1467" spc="-180" dirty="0">
                <a:solidFill>
                  <a:srgbClr val="006FC0"/>
                </a:solidFill>
                <a:latin typeface="Trebuchet MS"/>
                <a:cs typeface="Trebuchet MS"/>
              </a:rPr>
              <a:t>j</a:t>
            </a:r>
            <a:r>
              <a:rPr sz="1467" spc="120" dirty="0">
                <a:solidFill>
                  <a:srgbClr val="006FC0"/>
                </a:solidFill>
                <a:latin typeface="Trebuchet MS"/>
                <a:cs typeface="Trebuchet MS"/>
              </a:rPr>
              <a:t>u</a:t>
            </a:r>
            <a:r>
              <a:rPr sz="1467" spc="80" dirty="0">
                <a:solidFill>
                  <a:srgbClr val="006FC0"/>
                </a:solidFill>
                <a:latin typeface="Trebuchet MS"/>
                <a:cs typeface="Trebuchet MS"/>
              </a:rPr>
              <a:t>s</a:t>
            </a:r>
            <a:r>
              <a:rPr sz="1467" spc="-20" dirty="0">
                <a:solidFill>
                  <a:srgbClr val="006FC0"/>
                </a:solidFill>
                <a:latin typeface="Trebuchet MS"/>
                <a:cs typeface="Trebuchet MS"/>
              </a:rPr>
              <a:t>t</a:t>
            </a:r>
            <a:r>
              <a:rPr sz="1467" spc="-47" dirty="0">
                <a:solidFill>
                  <a:srgbClr val="006FC0"/>
                </a:solidFill>
                <a:latin typeface="Trebuchet MS"/>
                <a:cs typeface="Trebuchet MS"/>
              </a:rPr>
              <a:t> </a:t>
            </a:r>
            <a:r>
              <a:rPr sz="1467" spc="53" dirty="0">
                <a:solidFill>
                  <a:srgbClr val="006FC0"/>
                </a:solidFill>
                <a:latin typeface="Trebuchet MS"/>
                <a:cs typeface="Trebuchet MS"/>
              </a:rPr>
              <a:t>f</a:t>
            </a:r>
            <a:r>
              <a:rPr sz="1467" spc="67" dirty="0">
                <a:solidFill>
                  <a:srgbClr val="006FC0"/>
                </a:solidFill>
                <a:latin typeface="Trebuchet MS"/>
                <a:cs typeface="Trebuchet MS"/>
              </a:rPr>
              <a:t>o</a:t>
            </a:r>
            <a:r>
              <a:rPr sz="1467" spc="-7" dirty="0">
                <a:solidFill>
                  <a:srgbClr val="006FC0"/>
                </a:solidFill>
                <a:latin typeface="Trebuchet MS"/>
                <a:cs typeface="Trebuchet MS"/>
              </a:rPr>
              <a:t>r</a:t>
            </a:r>
            <a:r>
              <a:rPr sz="1467" spc="-53" dirty="0">
                <a:solidFill>
                  <a:srgbClr val="006FC0"/>
                </a:solidFill>
                <a:latin typeface="Trebuchet MS"/>
                <a:cs typeface="Trebuchet MS"/>
              </a:rPr>
              <a:t> </a:t>
            </a:r>
            <a:r>
              <a:rPr sz="1467" spc="53" dirty="0">
                <a:solidFill>
                  <a:srgbClr val="006FC0"/>
                </a:solidFill>
                <a:latin typeface="Trebuchet MS"/>
                <a:cs typeface="Trebuchet MS"/>
              </a:rPr>
              <a:t>what</a:t>
            </a:r>
            <a:r>
              <a:rPr sz="1467" spc="-80" dirty="0">
                <a:solidFill>
                  <a:srgbClr val="006FC0"/>
                </a:solidFill>
                <a:latin typeface="Trebuchet MS"/>
                <a:cs typeface="Trebuchet MS"/>
              </a:rPr>
              <a:t> </a:t>
            </a:r>
            <a:r>
              <a:rPr sz="1467" spc="53" dirty="0">
                <a:solidFill>
                  <a:srgbClr val="006FC0"/>
                </a:solidFill>
                <a:latin typeface="Trebuchet MS"/>
                <a:cs typeface="Trebuchet MS"/>
              </a:rPr>
              <a:t>y</a:t>
            </a:r>
            <a:r>
              <a:rPr sz="1467" spc="100" dirty="0">
                <a:solidFill>
                  <a:srgbClr val="006FC0"/>
                </a:solidFill>
                <a:latin typeface="Trebuchet MS"/>
                <a:cs typeface="Trebuchet MS"/>
              </a:rPr>
              <a:t>ou</a:t>
            </a:r>
            <a:r>
              <a:rPr sz="1467" spc="-47" dirty="0">
                <a:solidFill>
                  <a:srgbClr val="006FC0"/>
                </a:solidFill>
                <a:latin typeface="Trebuchet MS"/>
                <a:cs typeface="Trebuchet MS"/>
              </a:rPr>
              <a:t> </a:t>
            </a:r>
            <a:r>
              <a:rPr sz="1467" spc="60" dirty="0">
                <a:solidFill>
                  <a:srgbClr val="006FC0"/>
                </a:solidFill>
                <a:latin typeface="Trebuchet MS"/>
                <a:cs typeface="Trebuchet MS"/>
              </a:rPr>
              <a:t>n</a:t>
            </a:r>
            <a:r>
              <a:rPr sz="1467" spc="53" dirty="0">
                <a:solidFill>
                  <a:srgbClr val="006FC0"/>
                </a:solidFill>
                <a:latin typeface="Trebuchet MS"/>
                <a:cs typeface="Trebuchet MS"/>
              </a:rPr>
              <a:t>e</a:t>
            </a:r>
            <a:r>
              <a:rPr sz="1467" spc="73" dirty="0">
                <a:solidFill>
                  <a:srgbClr val="006FC0"/>
                </a:solidFill>
                <a:latin typeface="Trebuchet MS"/>
                <a:cs typeface="Trebuchet MS"/>
              </a:rPr>
              <a:t>e</a:t>
            </a:r>
            <a:r>
              <a:rPr sz="1467" spc="67" dirty="0">
                <a:solidFill>
                  <a:srgbClr val="006FC0"/>
                </a:solidFill>
                <a:latin typeface="Trebuchet MS"/>
                <a:cs typeface="Trebuchet MS"/>
              </a:rPr>
              <a:t>d</a:t>
            </a:r>
            <a:r>
              <a:rPr sz="1467" spc="-160" dirty="0">
                <a:solidFill>
                  <a:srgbClr val="006FC0"/>
                </a:solidFill>
                <a:latin typeface="Trebuchet MS"/>
                <a:cs typeface="Trebuchet MS"/>
              </a:rPr>
              <a:t>.</a:t>
            </a:r>
            <a:endParaRPr sz="1467">
              <a:latin typeface="Trebuchet MS"/>
              <a:cs typeface="Trebuchet MS"/>
            </a:endParaRPr>
          </a:p>
          <a:p>
            <a:pPr>
              <a:spcBef>
                <a:spcPts val="7"/>
              </a:spcBef>
              <a:buClr>
                <a:srgbClr val="006FC0"/>
              </a:buClr>
              <a:buFont typeface="Segoe UI Symbol"/>
              <a:buChar char="⮚"/>
            </a:pPr>
            <a:endParaRPr sz="2200">
              <a:latin typeface="Trebuchet MS"/>
              <a:cs typeface="Trebuchet MS"/>
            </a:endParaRPr>
          </a:p>
          <a:p>
            <a:pPr marL="524920" indent="-507987">
              <a:buFont typeface="Segoe UI Symbol"/>
              <a:buChar char="⮚"/>
              <a:tabLst>
                <a:tab pos="524074" algn="l"/>
                <a:tab pos="524920" algn="l"/>
              </a:tabLst>
            </a:pPr>
            <a:r>
              <a:rPr sz="1467" spc="113" dirty="0">
                <a:solidFill>
                  <a:srgbClr val="006FC0"/>
                </a:solidFill>
                <a:latin typeface="Trebuchet MS"/>
                <a:cs typeface="Trebuchet MS"/>
              </a:rPr>
              <a:t>When</a:t>
            </a:r>
            <a:r>
              <a:rPr sz="1467" spc="-67" dirty="0">
                <a:solidFill>
                  <a:srgbClr val="006FC0"/>
                </a:solidFill>
                <a:latin typeface="Trebuchet MS"/>
                <a:cs typeface="Trebuchet MS"/>
              </a:rPr>
              <a:t> </a:t>
            </a:r>
            <a:r>
              <a:rPr sz="1467" spc="80" dirty="0">
                <a:solidFill>
                  <a:srgbClr val="006FC0"/>
                </a:solidFill>
                <a:latin typeface="Trebuchet MS"/>
                <a:cs typeface="Trebuchet MS"/>
              </a:rPr>
              <a:t>you</a:t>
            </a:r>
            <a:r>
              <a:rPr sz="1467" spc="-53" dirty="0">
                <a:solidFill>
                  <a:srgbClr val="006FC0"/>
                </a:solidFill>
                <a:latin typeface="Trebuchet MS"/>
                <a:cs typeface="Trebuchet MS"/>
              </a:rPr>
              <a:t> </a:t>
            </a:r>
            <a:r>
              <a:rPr sz="1467" spc="20" dirty="0">
                <a:solidFill>
                  <a:srgbClr val="006FC0"/>
                </a:solidFill>
                <a:latin typeface="Trebuchet MS"/>
                <a:cs typeface="Trebuchet MS"/>
              </a:rPr>
              <a:t>don’t</a:t>
            </a:r>
            <a:r>
              <a:rPr sz="1467" spc="-53" dirty="0">
                <a:solidFill>
                  <a:srgbClr val="006FC0"/>
                </a:solidFill>
                <a:latin typeface="Trebuchet MS"/>
                <a:cs typeface="Trebuchet MS"/>
              </a:rPr>
              <a:t> </a:t>
            </a:r>
            <a:r>
              <a:rPr sz="1467" spc="20" dirty="0">
                <a:solidFill>
                  <a:srgbClr val="006FC0"/>
                </a:solidFill>
                <a:latin typeface="Trebuchet MS"/>
                <a:cs typeface="Trebuchet MS"/>
              </a:rPr>
              <a:t>need,</a:t>
            </a:r>
            <a:r>
              <a:rPr sz="1467" spc="-60" dirty="0">
                <a:solidFill>
                  <a:srgbClr val="006FC0"/>
                </a:solidFill>
                <a:latin typeface="Trebuchet MS"/>
                <a:cs typeface="Trebuchet MS"/>
              </a:rPr>
              <a:t> </a:t>
            </a:r>
            <a:r>
              <a:rPr sz="1467" spc="20" dirty="0">
                <a:solidFill>
                  <a:srgbClr val="006FC0"/>
                </a:solidFill>
                <a:latin typeface="Trebuchet MS"/>
                <a:cs typeface="Trebuchet MS"/>
              </a:rPr>
              <a:t>don’t</a:t>
            </a:r>
            <a:r>
              <a:rPr sz="1467" spc="-40" dirty="0">
                <a:solidFill>
                  <a:srgbClr val="006FC0"/>
                </a:solidFill>
                <a:latin typeface="Trebuchet MS"/>
                <a:cs typeface="Trebuchet MS"/>
              </a:rPr>
              <a:t> </a:t>
            </a:r>
            <a:r>
              <a:rPr sz="1467" spc="60" dirty="0">
                <a:solidFill>
                  <a:srgbClr val="006FC0"/>
                </a:solidFill>
                <a:latin typeface="Trebuchet MS"/>
                <a:cs typeface="Trebuchet MS"/>
              </a:rPr>
              <a:t>have</a:t>
            </a:r>
            <a:r>
              <a:rPr sz="1467" spc="-87" dirty="0">
                <a:solidFill>
                  <a:srgbClr val="006FC0"/>
                </a:solidFill>
                <a:latin typeface="Trebuchet MS"/>
                <a:cs typeface="Trebuchet MS"/>
              </a:rPr>
              <a:t> </a:t>
            </a:r>
            <a:r>
              <a:rPr sz="1467" spc="40" dirty="0">
                <a:solidFill>
                  <a:srgbClr val="006FC0"/>
                </a:solidFill>
                <a:latin typeface="Trebuchet MS"/>
                <a:cs typeface="Trebuchet MS"/>
              </a:rPr>
              <a:t>to</a:t>
            </a:r>
            <a:r>
              <a:rPr sz="1467" spc="-60" dirty="0">
                <a:solidFill>
                  <a:srgbClr val="006FC0"/>
                </a:solidFill>
                <a:latin typeface="Trebuchet MS"/>
                <a:cs typeface="Trebuchet MS"/>
              </a:rPr>
              <a:t> </a:t>
            </a:r>
            <a:r>
              <a:rPr sz="1467" spc="73" dirty="0">
                <a:solidFill>
                  <a:srgbClr val="006FC0"/>
                </a:solidFill>
                <a:latin typeface="Trebuchet MS"/>
                <a:cs typeface="Trebuchet MS"/>
              </a:rPr>
              <a:t>pay</a:t>
            </a:r>
            <a:endParaRPr sz="1467">
              <a:latin typeface="Trebuchet MS"/>
              <a:cs typeface="Trebuchet MS"/>
            </a:endParaRPr>
          </a:p>
        </p:txBody>
      </p:sp>
      <p:sp>
        <p:nvSpPr>
          <p:cNvPr id="3" name="object 3"/>
          <p:cNvSpPr txBox="1"/>
          <p:nvPr/>
        </p:nvSpPr>
        <p:spPr>
          <a:xfrm>
            <a:off x="6042152" y="6382647"/>
            <a:ext cx="243840" cy="282920"/>
          </a:xfrm>
          <a:prstGeom prst="rect">
            <a:avLst/>
          </a:prstGeom>
        </p:spPr>
        <p:txBody>
          <a:bodyPr vert="horz" wrap="square" lIns="0" tIns="16087" rIns="0" bIns="0" rtlCol="0">
            <a:spAutoFit/>
          </a:bodyPr>
          <a:lstStyle/>
          <a:p>
            <a:pPr marL="16933">
              <a:spcBef>
                <a:spcPts val="127"/>
              </a:spcBef>
            </a:pPr>
            <a:r>
              <a:rPr sz="1733" spc="-280" dirty="0">
                <a:solidFill>
                  <a:srgbClr val="969CB8"/>
                </a:solidFill>
                <a:latin typeface="Lucida Sans Unicode"/>
                <a:cs typeface="Lucida Sans Unicode"/>
              </a:rPr>
              <a:t>47</a:t>
            </a:r>
            <a:endParaRPr sz="1733">
              <a:latin typeface="Lucida Sans Unicode"/>
              <a:cs typeface="Lucida Sans Unicode"/>
            </a:endParaRPr>
          </a:p>
        </p:txBody>
      </p:sp>
      <p:sp>
        <p:nvSpPr>
          <p:cNvPr id="4" name="object 4"/>
          <p:cNvSpPr txBox="1">
            <a:spLocks noGrp="1"/>
          </p:cNvSpPr>
          <p:nvPr>
            <p:ph type="title"/>
          </p:nvPr>
        </p:nvSpPr>
        <p:spPr>
          <a:xfrm>
            <a:off x="2599435" y="147521"/>
            <a:ext cx="6998547" cy="448841"/>
          </a:xfrm>
          <a:prstGeom prst="rect">
            <a:avLst/>
          </a:prstGeom>
        </p:spPr>
        <p:txBody>
          <a:bodyPr vert="horz" wrap="square" lIns="0" tIns="17780" rIns="0" bIns="0" rtlCol="0" anchor="ctr">
            <a:spAutoFit/>
          </a:bodyPr>
          <a:lstStyle/>
          <a:p>
            <a:pPr marL="16933">
              <a:lnSpc>
                <a:spcPct val="100000"/>
              </a:lnSpc>
              <a:spcBef>
                <a:spcPts val="140"/>
              </a:spcBef>
            </a:pPr>
            <a:r>
              <a:rPr sz="2800" b="1" dirty="0">
                <a:solidFill>
                  <a:srgbClr val="006FC0"/>
                </a:solidFill>
              </a:rPr>
              <a:t>Consumption-based model vs fixe</a:t>
            </a:r>
            <a:r>
              <a:rPr sz="2800" b="1" u="sng" dirty="0">
                <a:solidFill>
                  <a:srgbClr val="006FC0"/>
                </a:solidFill>
                <a:uFill>
                  <a:solidFill>
                    <a:srgbClr val="006FC0"/>
                  </a:solidFill>
                </a:uFill>
              </a:rPr>
              <a:t>d c</a:t>
            </a:r>
            <a:r>
              <a:rPr sz="2800" b="1" dirty="0">
                <a:solidFill>
                  <a:srgbClr val="006FC0"/>
                </a:solidFill>
              </a:rPr>
              <a:t>o</a:t>
            </a:r>
            <a:r>
              <a:rPr sz="2800" b="1" u="sng" dirty="0">
                <a:solidFill>
                  <a:srgbClr val="006FC0"/>
                </a:solidFill>
                <a:uFill>
                  <a:solidFill>
                    <a:srgbClr val="006FC0"/>
                  </a:solidFill>
                </a:uFill>
              </a:rPr>
              <a:t>st m</a:t>
            </a:r>
            <a:r>
              <a:rPr sz="2800" b="1" dirty="0">
                <a:solidFill>
                  <a:srgbClr val="006FC0"/>
                </a:solidFill>
              </a:rPr>
              <a:t>odel</a:t>
            </a:r>
            <a:endParaRPr sz="2800" b="1" dirty="0"/>
          </a:p>
        </p:txBody>
      </p:sp>
      <p:sp>
        <p:nvSpPr>
          <p:cNvPr id="5" name="object 5"/>
          <p:cNvSpPr/>
          <p:nvPr/>
        </p:nvSpPr>
        <p:spPr>
          <a:xfrm>
            <a:off x="4061968" y="556768"/>
            <a:ext cx="4204547" cy="33867"/>
          </a:xfrm>
          <a:custGeom>
            <a:avLst/>
            <a:gdLst/>
            <a:ahLst/>
            <a:cxnLst/>
            <a:rect l="l" t="t" r="r" b="b"/>
            <a:pathLst>
              <a:path w="3153410" h="25400">
                <a:moveTo>
                  <a:pt x="-4762" y="12651"/>
                </a:moveTo>
                <a:lnTo>
                  <a:pt x="3157918" y="12651"/>
                </a:lnTo>
              </a:path>
            </a:pathLst>
          </a:custGeom>
          <a:ln w="34827">
            <a:solidFill>
              <a:srgbClr val="006FC0"/>
            </a:solidFill>
          </a:ln>
        </p:spPr>
        <p:txBody>
          <a:bodyPr wrap="square" lIns="0" tIns="0" rIns="0" bIns="0" rtlCol="0"/>
          <a:lstStyle/>
          <a:p>
            <a:endParaRPr sz="2400"/>
          </a:p>
        </p:txBody>
      </p:sp>
      <p:pic>
        <p:nvPicPr>
          <p:cNvPr id="6" name="object 6"/>
          <p:cNvPicPr/>
          <p:nvPr/>
        </p:nvPicPr>
        <p:blipFill>
          <a:blip r:embed="rId2" cstate="print"/>
          <a:stretch>
            <a:fillRect/>
          </a:stretch>
        </p:blipFill>
        <p:spPr>
          <a:xfrm>
            <a:off x="6579615" y="2383535"/>
            <a:ext cx="5181599" cy="302158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7671" y="1856449"/>
            <a:ext cx="5641997" cy="694207"/>
          </a:xfrm>
          <a:prstGeom prst="rect">
            <a:avLst/>
          </a:prstGeom>
        </p:spPr>
        <p:style>
          <a:lnRef idx="0">
            <a:schemeClr val="accent6"/>
          </a:lnRef>
          <a:fillRef idx="3">
            <a:schemeClr val="accent6"/>
          </a:fillRef>
          <a:effectRef idx="3">
            <a:schemeClr val="accent6"/>
          </a:effectRef>
          <a:fontRef idx="minor">
            <a:schemeClr val="lt1"/>
          </a:fontRef>
        </p:style>
        <p:txBody>
          <a:bodyPr vert="horz" wrap="square" lIns="0" tIns="16933" rIns="0" bIns="0" rtlCol="0" anchor="ctr">
            <a:spAutoFit/>
          </a:bodyPr>
          <a:lstStyle/>
          <a:p>
            <a:pPr marL="16933">
              <a:lnSpc>
                <a:spcPct val="100000"/>
              </a:lnSpc>
              <a:spcBef>
                <a:spcPts val="133"/>
              </a:spcBef>
            </a:pPr>
            <a:r>
              <a:rPr lang="en-US" b="1" spc="13" dirty="0">
                <a:solidFill>
                  <a:srgbClr val="404040"/>
                </a:solidFill>
              </a:rPr>
              <a:t>    </a:t>
            </a:r>
            <a:r>
              <a:rPr b="1" spc="13" dirty="0">
                <a:solidFill>
                  <a:srgbClr val="404040"/>
                </a:solidFill>
              </a:rPr>
              <a:t>C</a:t>
            </a:r>
            <a:r>
              <a:rPr b="1" spc="-253" dirty="0">
                <a:solidFill>
                  <a:srgbClr val="404040"/>
                </a:solidFill>
              </a:rPr>
              <a:t>o</a:t>
            </a:r>
            <a:r>
              <a:rPr b="1" spc="-360" dirty="0">
                <a:solidFill>
                  <a:srgbClr val="404040"/>
                </a:solidFill>
              </a:rPr>
              <a:t>m</a:t>
            </a:r>
            <a:r>
              <a:rPr b="1" spc="-260" dirty="0">
                <a:solidFill>
                  <a:srgbClr val="404040"/>
                </a:solidFill>
              </a:rPr>
              <a:t>p</a:t>
            </a:r>
            <a:r>
              <a:rPr b="1" spc="-253" dirty="0">
                <a:solidFill>
                  <a:srgbClr val="404040"/>
                </a:solidFill>
              </a:rPr>
              <a:t>u</a:t>
            </a:r>
            <a:r>
              <a:rPr b="1" spc="-200" dirty="0">
                <a:solidFill>
                  <a:srgbClr val="404040"/>
                </a:solidFill>
              </a:rPr>
              <a:t>ting</a:t>
            </a:r>
            <a:r>
              <a:rPr b="1" spc="-127" dirty="0">
                <a:solidFill>
                  <a:srgbClr val="404040"/>
                </a:solidFill>
              </a:rPr>
              <a:t> </a:t>
            </a:r>
            <a:r>
              <a:rPr b="1" spc="593" dirty="0">
                <a:solidFill>
                  <a:srgbClr val="404040"/>
                </a:solidFill>
              </a:rPr>
              <a:t>M</a:t>
            </a:r>
            <a:r>
              <a:rPr b="1" spc="-327" dirty="0">
                <a:solidFill>
                  <a:srgbClr val="404040"/>
                </a:solidFill>
              </a:rPr>
              <a:t>o</a:t>
            </a:r>
            <a:r>
              <a:rPr b="1" spc="-305" dirty="0">
                <a:solidFill>
                  <a:srgbClr val="404040"/>
                </a:solidFill>
              </a:rPr>
              <a:t>d</a:t>
            </a:r>
            <a:r>
              <a:rPr b="1" spc="-280" dirty="0">
                <a:solidFill>
                  <a:srgbClr val="404040"/>
                </a:solidFill>
              </a:rPr>
              <a:t>els</a:t>
            </a:r>
          </a:p>
        </p:txBody>
      </p:sp>
      <p:sp>
        <p:nvSpPr>
          <p:cNvPr id="3" name="object 3"/>
          <p:cNvSpPr txBox="1"/>
          <p:nvPr/>
        </p:nvSpPr>
        <p:spPr>
          <a:xfrm>
            <a:off x="3254188" y="2796987"/>
            <a:ext cx="5002335" cy="263320"/>
          </a:xfrm>
          <a:prstGeom prst="rect">
            <a:avLst/>
          </a:prstGeom>
          <a:noFill/>
          <a:ln>
            <a:noFill/>
          </a:ln>
          <a:effectLst>
            <a:outerShdw blurRad="50800" dist="38100" dir="18900000" algn="bl" rotWithShape="0">
              <a:prstClr val="black">
                <a:alpha val="40000"/>
              </a:prstClr>
            </a:outerShdw>
          </a:effectLst>
        </p:spPr>
        <p:style>
          <a:lnRef idx="0">
            <a:scrgbClr r="0" g="0" b="0"/>
          </a:lnRef>
          <a:fillRef idx="0">
            <a:scrgbClr r="0" g="0" b="0"/>
          </a:fillRef>
          <a:effectRef idx="0">
            <a:scrgbClr r="0" g="0" b="0"/>
          </a:effectRef>
          <a:fontRef idx="minor">
            <a:schemeClr val="accent3"/>
          </a:fontRef>
        </p:style>
        <p:txBody>
          <a:bodyPr vert="horz" wrap="square" lIns="0" tIns="16933" rIns="0" bIns="0" rtlCol="0">
            <a:spAutoFit/>
          </a:bodyPr>
          <a:lstStyle/>
          <a:p>
            <a:pPr marL="16933">
              <a:spcBef>
                <a:spcPts val="133"/>
              </a:spcBef>
            </a:pPr>
            <a:r>
              <a:rPr sz="1600" spc="-133" dirty="0">
                <a:solidFill>
                  <a:srgbClr val="404040"/>
                </a:solidFill>
                <a:latin typeface="Verdana"/>
                <a:cs typeface="Verdana"/>
              </a:rPr>
              <a:t>Ca</a:t>
            </a:r>
            <a:r>
              <a:rPr sz="1600" spc="-87" dirty="0">
                <a:solidFill>
                  <a:srgbClr val="404040"/>
                </a:solidFill>
                <a:latin typeface="Verdana"/>
                <a:cs typeface="Verdana"/>
              </a:rPr>
              <a:t>t</a:t>
            </a:r>
            <a:r>
              <a:rPr sz="1600" spc="-133" dirty="0">
                <a:solidFill>
                  <a:srgbClr val="404040"/>
                </a:solidFill>
                <a:latin typeface="Verdana"/>
                <a:cs typeface="Verdana"/>
              </a:rPr>
              <a:t>ego</a:t>
            </a:r>
            <a:r>
              <a:rPr sz="1600" spc="-53" dirty="0">
                <a:solidFill>
                  <a:srgbClr val="404040"/>
                </a:solidFill>
                <a:latin typeface="Verdana"/>
                <a:cs typeface="Verdana"/>
              </a:rPr>
              <a:t>ri</a:t>
            </a:r>
            <a:r>
              <a:rPr sz="1600" spc="-140" dirty="0">
                <a:solidFill>
                  <a:srgbClr val="404040"/>
                </a:solidFill>
                <a:latin typeface="Verdana"/>
                <a:cs typeface="Verdana"/>
              </a:rPr>
              <a:t>es</a:t>
            </a:r>
            <a:r>
              <a:rPr sz="1600" spc="-147" dirty="0">
                <a:solidFill>
                  <a:srgbClr val="404040"/>
                </a:solidFill>
                <a:latin typeface="Verdana"/>
                <a:cs typeface="Verdana"/>
              </a:rPr>
              <a:t> </a:t>
            </a:r>
            <a:r>
              <a:rPr sz="1600" spc="-107" dirty="0">
                <a:solidFill>
                  <a:srgbClr val="404040"/>
                </a:solidFill>
                <a:latin typeface="Verdana"/>
                <a:cs typeface="Verdana"/>
              </a:rPr>
              <a:t>of</a:t>
            </a:r>
            <a:r>
              <a:rPr sz="1600" spc="-160" dirty="0">
                <a:solidFill>
                  <a:srgbClr val="404040"/>
                </a:solidFill>
                <a:latin typeface="Verdana"/>
                <a:cs typeface="Verdana"/>
              </a:rPr>
              <a:t> </a:t>
            </a:r>
            <a:r>
              <a:rPr sz="1600" spc="-93" dirty="0">
                <a:solidFill>
                  <a:srgbClr val="404040"/>
                </a:solidFill>
                <a:latin typeface="Verdana"/>
                <a:cs typeface="Verdana"/>
              </a:rPr>
              <a:t>clo</a:t>
            </a:r>
            <a:r>
              <a:rPr sz="1600" spc="-113" dirty="0">
                <a:solidFill>
                  <a:srgbClr val="404040"/>
                </a:solidFill>
                <a:latin typeface="Verdana"/>
                <a:cs typeface="Verdana"/>
              </a:rPr>
              <a:t>ud</a:t>
            </a:r>
            <a:r>
              <a:rPr sz="1600" spc="-167" dirty="0">
                <a:solidFill>
                  <a:srgbClr val="404040"/>
                </a:solidFill>
                <a:latin typeface="Verdana"/>
                <a:cs typeface="Verdana"/>
              </a:rPr>
              <a:t> </a:t>
            </a:r>
            <a:r>
              <a:rPr sz="1600" spc="-113" dirty="0">
                <a:solidFill>
                  <a:srgbClr val="404040"/>
                </a:solidFill>
                <a:latin typeface="Verdana"/>
                <a:cs typeface="Verdana"/>
              </a:rPr>
              <a:t>ser</a:t>
            </a:r>
            <a:r>
              <a:rPr sz="1600" spc="-127" dirty="0">
                <a:solidFill>
                  <a:srgbClr val="404040"/>
                </a:solidFill>
                <a:latin typeface="Verdana"/>
                <a:cs typeface="Verdana"/>
              </a:rPr>
              <a:t>vi</a:t>
            </a:r>
            <a:r>
              <a:rPr sz="1600" spc="-113" dirty="0">
                <a:solidFill>
                  <a:srgbClr val="404040"/>
                </a:solidFill>
                <a:latin typeface="Verdana"/>
                <a:cs typeface="Verdana"/>
              </a:rPr>
              <a:t>ces</a:t>
            </a:r>
            <a:r>
              <a:rPr sz="1600" spc="-167" dirty="0">
                <a:solidFill>
                  <a:srgbClr val="404040"/>
                </a:solidFill>
                <a:latin typeface="Verdana"/>
                <a:cs typeface="Verdana"/>
              </a:rPr>
              <a:t> </a:t>
            </a:r>
            <a:r>
              <a:rPr sz="1600" spc="-133" dirty="0">
                <a:solidFill>
                  <a:srgbClr val="404040"/>
                </a:solidFill>
                <a:latin typeface="Verdana"/>
                <a:cs typeface="Verdana"/>
              </a:rPr>
              <a:t>-</a:t>
            </a:r>
            <a:r>
              <a:rPr sz="1600" spc="-152" dirty="0">
                <a:solidFill>
                  <a:srgbClr val="404040"/>
                </a:solidFill>
                <a:latin typeface="Verdana"/>
                <a:cs typeface="Verdana"/>
              </a:rPr>
              <a:t> </a:t>
            </a:r>
            <a:r>
              <a:rPr sz="1600" spc="-113" dirty="0">
                <a:solidFill>
                  <a:srgbClr val="404040"/>
                </a:solidFill>
                <a:latin typeface="Verdana"/>
                <a:cs typeface="Verdana"/>
              </a:rPr>
              <a:t>SaaS</a:t>
            </a:r>
            <a:r>
              <a:rPr sz="1600" spc="-180" dirty="0">
                <a:solidFill>
                  <a:srgbClr val="404040"/>
                </a:solidFill>
                <a:latin typeface="Verdana"/>
                <a:cs typeface="Verdana"/>
              </a:rPr>
              <a:t> </a:t>
            </a:r>
            <a:r>
              <a:rPr sz="1600" spc="-160" dirty="0">
                <a:solidFill>
                  <a:srgbClr val="404040"/>
                </a:solidFill>
                <a:latin typeface="Verdana"/>
                <a:cs typeface="Verdana"/>
              </a:rPr>
              <a:t>vs</a:t>
            </a:r>
            <a:r>
              <a:rPr sz="1600" spc="-167" dirty="0">
                <a:solidFill>
                  <a:srgbClr val="404040"/>
                </a:solidFill>
                <a:latin typeface="Verdana"/>
                <a:cs typeface="Verdana"/>
              </a:rPr>
              <a:t> </a:t>
            </a:r>
            <a:r>
              <a:rPr sz="1600" spc="33" dirty="0">
                <a:solidFill>
                  <a:srgbClr val="404040"/>
                </a:solidFill>
                <a:latin typeface="Verdana"/>
                <a:cs typeface="Verdana"/>
              </a:rPr>
              <a:t>P</a:t>
            </a:r>
            <a:r>
              <a:rPr sz="1600" spc="-120" dirty="0">
                <a:solidFill>
                  <a:srgbClr val="404040"/>
                </a:solidFill>
                <a:latin typeface="Verdana"/>
                <a:cs typeface="Verdana"/>
              </a:rPr>
              <a:t>aa</a:t>
            </a:r>
            <a:r>
              <a:rPr sz="1600" spc="-107" dirty="0">
                <a:solidFill>
                  <a:srgbClr val="404040"/>
                </a:solidFill>
                <a:latin typeface="Verdana"/>
                <a:cs typeface="Verdana"/>
              </a:rPr>
              <a:t>S</a:t>
            </a:r>
            <a:r>
              <a:rPr sz="1600" spc="-180" dirty="0">
                <a:solidFill>
                  <a:srgbClr val="404040"/>
                </a:solidFill>
                <a:latin typeface="Verdana"/>
                <a:cs typeface="Verdana"/>
              </a:rPr>
              <a:t> </a:t>
            </a:r>
            <a:r>
              <a:rPr sz="1600" spc="-160" dirty="0">
                <a:solidFill>
                  <a:srgbClr val="404040"/>
                </a:solidFill>
                <a:latin typeface="Verdana"/>
                <a:cs typeface="Verdana"/>
              </a:rPr>
              <a:t>vs</a:t>
            </a:r>
            <a:r>
              <a:rPr sz="1600" spc="-167" dirty="0">
                <a:solidFill>
                  <a:srgbClr val="404040"/>
                </a:solidFill>
                <a:latin typeface="Verdana"/>
                <a:cs typeface="Verdana"/>
              </a:rPr>
              <a:t> </a:t>
            </a:r>
            <a:r>
              <a:rPr sz="1600" spc="-152" dirty="0">
                <a:solidFill>
                  <a:srgbClr val="404040"/>
                </a:solidFill>
                <a:latin typeface="Verdana"/>
                <a:cs typeface="Verdana"/>
              </a:rPr>
              <a:t>IaaS</a:t>
            </a:r>
            <a:endParaRPr sz="1600" dirty="0">
              <a:latin typeface="Verdana"/>
              <a:cs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01160" y="96192"/>
            <a:ext cx="3794760" cy="551498"/>
          </a:xfrm>
          <a:prstGeom prst="rect">
            <a:avLst/>
          </a:prstGeom>
        </p:spPr>
        <p:txBody>
          <a:bodyPr vert="horz" wrap="square" lIns="0" tIns="17780" rIns="0" bIns="0" rtlCol="0" anchor="ctr">
            <a:spAutoFit/>
          </a:bodyPr>
          <a:lstStyle/>
          <a:p>
            <a:pPr marL="16933">
              <a:lnSpc>
                <a:spcPct val="100000"/>
              </a:lnSpc>
              <a:spcBef>
                <a:spcPts val="140"/>
              </a:spcBef>
            </a:pPr>
            <a:r>
              <a:rPr sz="3467" spc="-253" dirty="0">
                <a:solidFill>
                  <a:srgbClr val="006FC0"/>
                </a:solidFill>
              </a:rPr>
              <a:t>SaaS</a:t>
            </a:r>
            <a:r>
              <a:rPr sz="3467" spc="407" dirty="0">
                <a:solidFill>
                  <a:srgbClr val="006FC0"/>
                </a:solidFill>
              </a:rPr>
              <a:t> </a:t>
            </a:r>
            <a:r>
              <a:rPr sz="3467" spc="-413" dirty="0">
                <a:solidFill>
                  <a:srgbClr val="006FC0"/>
                </a:solidFill>
              </a:rPr>
              <a:t>vs</a:t>
            </a:r>
            <a:r>
              <a:rPr sz="3467" spc="440" dirty="0">
                <a:solidFill>
                  <a:srgbClr val="006FC0"/>
                </a:solidFill>
              </a:rPr>
              <a:t> </a:t>
            </a:r>
            <a:r>
              <a:rPr sz="3467" spc="-347" dirty="0">
                <a:solidFill>
                  <a:srgbClr val="006FC0"/>
                </a:solidFill>
              </a:rPr>
              <a:t>PaaS</a:t>
            </a:r>
            <a:r>
              <a:rPr sz="3467" spc="407" dirty="0">
                <a:solidFill>
                  <a:srgbClr val="006FC0"/>
                </a:solidFill>
              </a:rPr>
              <a:t> </a:t>
            </a:r>
            <a:r>
              <a:rPr sz="3467" spc="-413" dirty="0">
                <a:solidFill>
                  <a:srgbClr val="006FC0"/>
                </a:solidFill>
              </a:rPr>
              <a:t>vs</a:t>
            </a:r>
            <a:r>
              <a:rPr sz="3467" spc="440" dirty="0">
                <a:solidFill>
                  <a:srgbClr val="006FC0"/>
                </a:solidFill>
              </a:rPr>
              <a:t> </a:t>
            </a:r>
            <a:r>
              <a:rPr sz="3467" spc="-293" dirty="0">
                <a:solidFill>
                  <a:srgbClr val="006FC0"/>
                </a:solidFill>
              </a:rPr>
              <a:t>LaaS</a:t>
            </a:r>
            <a:endParaRPr sz="3467"/>
          </a:p>
        </p:txBody>
      </p:sp>
      <p:grpSp>
        <p:nvGrpSpPr>
          <p:cNvPr id="3" name="object 3"/>
          <p:cNvGrpSpPr/>
          <p:nvPr/>
        </p:nvGrpSpPr>
        <p:grpSpPr>
          <a:xfrm>
            <a:off x="3978402" y="609346"/>
            <a:ext cx="4500033" cy="71967"/>
            <a:chOff x="2983801" y="457009"/>
            <a:chExt cx="3375025" cy="53975"/>
          </a:xfrm>
        </p:grpSpPr>
        <p:sp>
          <p:nvSpPr>
            <p:cNvPr id="4" name="object 4"/>
            <p:cNvSpPr/>
            <p:nvPr/>
          </p:nvSpPr>
          <p:spPr>
            <a:xfrm>
              <a:off x="3176016" y="476393"/>
              <a:ext cx="3177540" cy="29845"/>
            </a:xfrm>
            <a:custGeom>
              <a:avLst/>
              <a:gdLst/>
              <a:ahLst/>
              <a:cxnLst/>
              <a:rect l="l" t="t" r="r" b="b"/>
              <a:pathLst>
                <a:path w="3177540" h="29845">
                  <a:moveTo>
                    <a:pt x="0" y="29574"/>
                  </a:moveTo>
                  <a:lnTo>
                    <a:pt x="50302" y="26859"/>
                  </a:lnTo>
                  <a:lnTo>
                    <a:pt x="100613" y="24300"/>
                  </a:lnTo>
                  <a:lnTo>
                    <a:pt x="150932" y="21893"/>
                  </a:lnTo>
                  <a:lnTo>
                    <a:pt x="201260" y="19634"/>
                  </a:lnTo>
                  <a:lnTo>
                    <a:pt x="251596" y="17520"/>
                  </a:lnTo>
                  <a:lnTo>
                    <a:pt x="301939" y="15547"/>
                  </a:lnTo>
                  <a:lnTo>
                    <a:pt x="352290" y="13712"/>
                  </a:lnTo>
                  <a:lnTo>
                    <a:pt x="402649" y="12010"/>
                  </a:lnTo>
                  <a:lnTo>
                    <a:pt x="453014" y="10438"/>
                  </a:lnTo>
                  <a:lnTo>
                    <a:pt x="503387" y="8993"/>
                  </a:lnTo>
                  <a:lnTo>
                    <a:pt x="553766" y="7671"/>
                  </a:lnTo>
                  <a:lnTo>
                    <a:pt x="604151" y="6468"/>
                  </a:lnTo>
                  <a:lnTo>
                    <a:pt x="654543" y="5380"/>
                  </a:lnTo>
                  <a:lnTo>
                    <a:pt x="704941" y="4405"/>
                  </a:lnTo>
                  <a:lnTo>
                    <a:pt x="755345" y="3537"/>
                  </a:lnTo>
                  <a:lnTo>
                    <a:pt x="805755" y="2775"/>
                  </a:lnTo>
                  <a:lnTo>
                    <a:pt x="856170" y="2113"/>
                  </a:lnTo>
                  <a:lnTo>
                    <a:pt x="906591" y="1548"/>
                  </a:lnTo>
                  <a:lnTo>
                    <a:pt x="957016" y="1077"/>
                  </a:lnTo>
                  <a:lnTo>
                    <a:pt x="1007446" y="696"/>
                  </a:lnTo>
                  <a:lnTo>
                    <a:pt x="1057881" y="402"/>
                  </a:lnTo>
                  <a:lnTo>
                    <a:pt x="1108321" y="190"/>
                  </a:lnTo>
                  <a:lnTo>
                    <a:pt x="1158764" y="57"/>
                  </a:lnTo>
                  <a:lnTo>
                    <a:pt x="1209212" y="0"/>
                  </a:lnTo>
                  <a:lnTo>
                    <a:pt x="1259663" y="14"/>
                  </a:lnTo>
                  <a:lnTo>
                    <a:pt x="1310118" y="96"/>
                  </a:lnTo>
                  <a:lnTo>
                    <a:pt x="1360576" y="243"/>
                  </a:lnTo>
                  <a:lnTo>
                    <a:pt x="1411037" y="450"/>
                  </a:lnTo>
                  <a:lnTo>
                    <a:pt x="1461502" y="715"/>
                  </a:lnTo>
                  <a:lnTo>
                    <a:pt x="1511969" y="1033"/>
                  </a:lnTo>
                  <a:lnTo>
                    <a:pt x="1562438" y="1401"/>
                  </a:lnTo>
                  <a:lnTo>
                    <a:pt x="1612910" y="1815"/>
                  </a:lnTo>
                  <a:lnTo>
                    <a:pt x="1663384" y="2272"/>
                  </a:lnTo>
                  <a:lnTo>
                    <a:pt x="1713860" y="2767"/>
                  </a:lnTo>
                  <a:lnTo>
                    <a:pt x="1764338" y="3298"/>
                  </a:lnTo>
                  <a:lnTo>
                    <a:pt x="1814817" y="3860"/>
                  </a:lnTo>
                  <a:lnTo>
                    <a:pt x="1865297" y="4450"/>
                  </a:lnTo>
                  <a:lnTo>
                    <a:pt x="1915779" y="5065"/>
                  </a:lnTo>
                  <a:lnTo>
                    <a:pt x="1966261" y="5700"/>
                  </a:lnTo>
                  <a:lnTo>
                    <a:pt x="2016744" y="6352"/>
                  </a:lnTo>
                  <a:lnTo>
                    <a:pt x="2067227" y="7018"/>
                  </a:lnTo>
                  <a:lnTo>
                    <a:pt x="2117710" y="7693"/>
                  </a:lnTo>
                  <a:lnTo>
                    <a:pt x="2168194" y="8374"/>
                  </a:lnTo>
                  <a:lnTo>
                    <a:pt x="2218677" y="9057"/>
                  </a:lnTo>
                  <a:lnTo>
                    <a:pt x="2269160" y="9739"/>
                  </a:lnTo>
                  <a:lnTo>
                    <a:pt x="2319642" y="10416"/>
                  </a:lnTo>
                  <a:lnTo>
                    <a:pt x="2370124" y="11085"/>
                  </a:lnTo>
                  <a:lnTo>
                    <a:pt x="2420604" y="11741"/>
                  </a:lnTo>
                  <a:lnTo>
                    <a:pt x="2471083" y="12382"/>
                  </a:lnTo>
                  <a:lnTo>
                    <a:pt x="2521561" y="13003"/>
                  </a:lnTo>
                  <a:lnTo>
                    <a:pt x="2572036" y="13601"/>
                  </a:lnTo>
                  <a:lnTo>
                    <a:pt x="2622510" y="14172"/>
                  </a:lnTo>
                  <a:lnTo>
                    <a:pt x="2672982" y="14712"/>
                  </a:lnTo>
                  <a:lnTo>
                    <a:pt x="2723452" y="15218"/>
                  </a:lnTo>
                  <a:lnTo>
                    <a:pt x="2773919" y="15687"/>
                  </a:lnTo>
                  <a:lnTo>
                    <a:pt x="2824383" y="16114"/>
                  </a:lnTo>
                  <a:lnTo>
                    <a:pt x="2874845" y="16496"/>
                  </a:lnTo>
                  <a:lnTo>
                    <a:pt x="2925303" y="16829"/>
                  </a:lnTo>
                  <a:lnTo>
                    <a:pt x="2975758" y="17110"/>
                  </a:lnTo>
                  <a:lnTo>
                    <a:pt x="3026209" y="17335"/>
                  </a:lnTo>
                  <a:lnTo>
                    <a:pt x="3076657" y="17500"/>
                  </a:lnTo>
                  <a:lnTo>
                    <a:pt x="3127100" y="17601"/>
                  </a:lnTo>
                  <a:lnTo>
                    <a:pt x="3177539" y="17636"/>
                  </a:lnTo>
                </a:path>
              </a:pathLst>
            </a:custGeom>
            <a:ln w="9525">
              <a:solidFill>
                <a:srgbClr val="006FC0"/>
              </a:solidFill>
            </a:ln>
          </p:spPr>
          <p:txBody>
            <a:bodyPr wrap="square" lIns="0" tIns="0" rIns="0" bIns="0" rtlCol="0"/>
            <a:lstStyle/>
            <a:p>
              <a:endParaRPr sz="2400"/>
            </a:p>
          </p:txBody>
        </p:sp>
        <p:sp>
          <p:nvSpPr>
            <p:cNvPr id="5" name="object 5"/>
            <p:cNvSpPr/>
            <p:nvPr/>
          </p:nvSpPr>
          <p:spPr>
            <a:xfrm>
              <a:off x="2988564" y="461772"/>
              <a:ext cx="3153410" cy="25400"/>
            </a:xfrm>
            <a:custGeom>
              <a:avLst/>
              <a:gdLst/>
              <a:ahLst/>
              <a:cxnLst/>
              <a:rect l="l" t="t" r="r" b="b"/>
              <a:pathLst>
                <a:path w="3153410" h="25400">
                  <a:moveTo>
                    <a:pt x="-4762" y="12651"/>
                  </a:moveTo>
                  <a:lnTo>
                    <a:pt x="3157918" y="12651"/>
                  </a:lnTo>
                </a:path>
              </a:pathLst>
            </a:custGeom>
            <a:ln w="34827">
              <a:solidFill>
                <a:srgbClr val="006FC0"/>
              </a:solidFill>
            </a:ln>
          </p:spPr>
          <p:txBody>
            <a:bodyPr wrap="square" lIns="0" tIns="0" rIns="0" bIns="0" rtlCol="0"/>
            <a:lstStyle/>
            <a:p>
              <a:endParaRPr sz="2400"/>
            </a:p>
          </p:txBody>
        </p:sp>
      </p:grpSp>
      <p:pic>
        <p:nvPicPr>
          <p:cNvPr id="6" name="object 6"/>
          <p:cNvPicPr/>
          <p:nvPr/>
        </p:nvPicPr>
        <p:blipFill>
          <a:blip r:embed="rId2" cstate="print"/>
          <a:stretch>
            <a:fillRect/>
          </a:stretch>
        </p:blipFill>
        <p:spPr>
          <a:xfrm>
            <a:off x="2021840" y="1381759"/>
            <a:ext cx="8148320" cy="429564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6768" y="2394192"/>
            <a:ext cx="10773171" cy="4008376"/>
          </a:xfrm>
          <a:prstGeom prst="rect">
            <a:avLst/>
          </a:prstGeom>
        </p:spPr>
      </p:pic>
      <p:sp>
        <p:nvSpPr>
          <p:cNvPr id="3" name="object 3"/>
          <p:cNvSpPr txBox="1">
            <a:spLocks noGrp="1"/>
          </p:cNvSpPr>
          <p:nvPr>
            <p:ph type="title"/>
          </p:nvPr>
        </p:nvSpPr>
        <p:spPr>
          <a:xfrm>
            <a:off x="3961468" y="96192"/>
            <a:ext cx="4632960" cy="551498"/>
          </a:xfrm>
          <a:prstGeom prst="rect">
            <a:avLst/>
          </a:prstGeom>
        </p:spPr>
        <p:txBody>
          <a:bodyPr vert="horz" wrap="square" lIns="0" tIns="17780" rIns="0" bIns="0" rtlCol="0" anchor="ctr">
            <a:spAutoFit/>
          </a:bodyPr>
          <a:lstStyle/>
          <a:p>
            <a:pPr marL="16933">
              <a:lnSpc>
                <a:spcPct val="100000"/>
              </a:lnSpc>
              <a:spcBef>
                <a:spcPts val="140"/>
              </a:spcBef>
              <a:tabLst>
                <a:tab pos="4615065" algn="l"/>
              </a:tabLst>
            </a:pPr>
            <a:r>
              <a:rPr sz="3467" u="heavy" spc="833" dirty="0">
                <a:solidFill>
                  <a:srgbClr val="006FC0"/>
                </a:solidFill>
                <a:uFill>
                  <a:solidFill>
                    <a:srgbClr val="006FC0"/>
                  </a:solidFill>
                </a:uFill>
              </a:rPr>
              <a:t> </a:t>
            </a:r>
            <a:r>
              <a:rPr sz="3467" u="heavy" spc="-253" dirty="0">
                <a:solidFill>
                  <a:srgbClr val="006FC0"/>
                </a:solidFill>
                <a:uFill>
                  <a:solidFill>
                    <a:srgbClr val="006FC0"/>
                  </a:solidFill>
                </a:uFill>
              </a:rPr>
              <a:t>SaaS</a:t>
            </a:r>
            <a:r>
              <a:rPr sz="3467" u="heavy" spc="407" dirty="0">
                <a:solidFill>
                  <a:srgbClr val="006FC0"/>
                </a:solidFill>
                <a:uFill>
                  <a:solidFill>
                    <a:srgbClr val="006FC0"/>
                  </a:solidFill>
                </a:uFill>
              </a:rPr>
              <a:t> </a:t>
            </a:r>
            <a:r>
              <a:rPr sz="3467" u="heavy" spc="-413" dirty="0">
                <a:solidFill>
                  <a:srgbClr val="006FC0"/>
                </a:solidFill>
                <a:uFill>
                  <a:solidFill>
                    <a:srgbClr val="006FC0"/>
                  </a:solidFill>
                </a:uFill>
              </a:rPr>
              <a:t>vs</a:t>
            </a:r>
            <a:r>
              <a:rPr sz="3467" u="heavy" spc="-187" dirty="0">
                <a:solidFill>
                  <a:srgbClr val="006FC0"/>
                </a:solidFill>
                <a:uFill>
                  <a:solidFill>
                    <a:srgbClr val="006FC0"/>
                  </a:solidFill>
                </a:uFill>
              </a:rPr>
              <a:t> </a:t>
            </a:r>
            <a:r>
              <a:rPr sz="3467" u="heavy" spc="-347" dirty="0">
                <a:solidFill>
                  <a:srgbClr val="006FC0"/>
                </a:solidFill>
                <a:uFill>
                  <a:solidFill>
                    <a:srgbClr val="006FC0"/>
                  </a:solidFill>
                </a:uFill>
              </a:rPr>
              <a:t>PaaS</a:t>
            </a:r>
            <a:r>
              <a:rPr sz="3467" u="heavy" spc="407" dirty="0">
                <a:solidFill>
                  <a:srgbClr val="006FC0"/>
                </a:solidFill>
                <a:uFill>
                  <a:solidFill>
                    <a:srgbClr val="006FC0"/>
                  </a:solidFill>
                </a:uFill>
              </a:rPr>
              <a:t> </a:t>
            </a:r>
            <a:r>
              <a:rPr sz="3467" u="heavy" spc="-413" dirty="0">
                <a:solidFill>
                  <a:srgbClr val="006FC0"/>
                </a:solidFill>
                <a:uFill>
                  <a:solidFill>
                    <a:srgbClr val="006FC0"/>
                  </a:solidFill>
                </a:uFill>
              </a:rPr>
              <a:t>vs</a:t>
            </a:r>
            <a:r>
              <a:rPr sz="3467" u="heavy" spc="447" dirty="0">
                <a:solidFill>
                  <a:srgbClr val="006FC0"/>
                </a:solidFill>
                <a:uFill>
                  <a:solidFill>
                    <a:srgbClr val="006FC0"/>
                  </a:solidFill>
                </a:uFill>
              </a:rPr>
              <a:t> </a:t>
            </a:r>
            <a:r>
              <a:rPr sz="3467" u="heavy" spc="-293" dirty="0">
                <a:solidFill>
                  <a:srgbClr val="006FC0"/>
                </a:solidFill>
                <a:uFill>
                  <a:solidFill>
                    <a:srgbClr val="006FC0"/>
                  </a:solidFill>
                </a:uFill>
              </a:rPr>
              <a:t>LaaS	</a:t>
            </a:r>
            <a:endParaRPr sz="3467"/>
          </a:p>
        </p:txBody>
      </p:sp>
      <p:pic>
        <p:nvPicPr>
          <p:cNvPr id="4" name="object 4"/>
          <p:cNvPicPr/>
          <p:nvPr/>
        </p:nvPicPr>
        <p:blipFill>
          <a:blip r:embed="rId3" cstate="print"/>
          <a:stretch>
            <a:fillRect/>
          </a:stretch>
        </p:blipFill>
        <p:spPr>
          <a:xfrm>
            <a:off x="4773169" y="1385823"/>
            <a:ext cx="1316735" cy="910335"/>
          </a:xfrm>
          <a:prstGeom prst="rect">
            <a:avLst/>
          </a:prstGeom>
        </p:spPr>
      </p:pic>
      <p:pic>
        <p:nvPicPr>
          <p:cNvPr id="5" name="object 5"/>
          <p:cNvPicPr/>
          <p:nvPr/>
        </p:nvPicPr>
        <p:blipFill>
          <a:blip r:embed="rId4" cstate="print"/>
          <a:stretch>
            <a:fillRect/>
          </a:stretch>
        </p:blipFill>
        <p:spPr>
          <a:xfrm>
            <a:off x="7032752" y="1452880"/>
            <a:ext cx="1001776" cy="843280"/>
          </a:xfrm>
          <a:prstGeom prst="rect">
            <a:avLst/>
          </a:prstGeom>
        </p:spPr>
      </p:pic>
      <p:pic>
        <p:nvPicPr>
          <p:cNvPr id="6" name="object 6"/>
          <p:cNvPicPr/>
          <p:nvPr/>
        </p:nvPicPr>
        <p:blipFill>
          <a:blip r:embed="rId5" cstate="print"/>
          <a:stretch>
            <a:fillRect/>
          </a:stretch>
        </p:blipFill>
        <p:spPr>
          <a:xfrm>
            <a:off x="9410191" y="1505711"/>
            <a:ext cx="806703" cy="800608"/>
          </a:xfrm>
          <a:prstGeom prst="rect">
            <a:avLst/>
          </a:prstGeom>
        </p:spPr>
      </p:pic>
      <p:pic>
        <p:nvPicPr>
          <p:cNvPr id="7" name="object 7"/>
          <p:cNvPicPr/>
          <p:nvPr/>
        </p:nvPicPr>
        <p:blipFill>
          <a:blip r:embed="rId6" cstate="print"/>
          <a:stretch>
            <a:fillRect/>
          </a:stretch>
        </p:blipFill>
        <p:spPr>
          <a:xfrm>
            <a:off x="3041903" y="1487423"/>
            <a:ext cx="1050543" cy="77622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9204" y="3368718"/>
            <a:ext cx="3124200" cy="550642"/>
          </a:xfrm>
          <a:prstGeom prst="rect">
            <a:avLst/>
          </a:prstGeom>
        </p:spPr>
        <p:txBody>
          <a:bodyPr vert="horz" wrap="square" lIns="0" tIns="16933" rIns="0" bIns="0" rtlCol="0">
            <a:spAutoFit/>
          </a:bodyPr>
          <a:lstStyle/>
          <a:p>
            <a:pPr marL="16933">
              <a:spcBef>
                <a:spcPts val="133"/>
              </a:spcBef>
            </a:pPr>
            <a:r>
              <a:rPr sz="3467" b="1" spc="-353" dirty="0">
                <a:solidFill>
                  <a:srgbClr val="006FC0"/>
                </a:solidFill>
                <a:latin typeface="Trebuchet MS"/>
                <a:cs typeface="Trebuchet MS"/>
              </a:rPr>
              <a:t>Learning</a:t>
            </a:r>
            <a:r>
              <a:rPr sz="3467" b="1" spc="347" dirty="0">
                <a:solidFill>
                  <a:srgbClr val="006FC0"/>
                </a:solidFill>
                <a:latin typeface="Trebuchet MS"/>
                <a:cs typeface="Trebuchet MS"/>
              </a:rPr>
              <a:t> </a:t>
            </a:r>
            <a:r>
              <a:rPr sz="3467" b="1" spc="-573" dirty="0">
                <a:solidFill>
                  <a:srgbClr val="006FC0"/>
                </a:solidFill>
                <a:latin typeface="Trebuchet MS"/>
                <a:cs typeface="Trebuchet MS"/>
              </a:rPr>
              <a:t>Objectives</a:t>
            </a:r>
            <a:endParaRPr sz="3467">
              <a:latin typeface="Trebuchet MS"/>
              <a:cs typeface="Trebuchet MS"/>
            </a:endParaRPr>
          </a:p>
        </p:txBody>
      </p:sp>
      <p:sp>
        <p:nvSpPr>
          <p:cNvPr id="3" name="object 3"/>
          <p:cNvSpPr txBox="1"/>
          <p:nvPr/>
        </p:nvSpPr>
        <p:spPr>
          <a:xfrm>
            <a:off x="5229352" y="3305726"/>
            <a:ext cx="2804160" cy="201764"/>
          </a:xfrm>
          <a:prstGeom prst="rect">
            <a:avLst/>
          </a:prstGeom>
        </p:spPr>
        <p:txBody>
          <a:bodyPr vert="horz" wrap="square" lIns="0" tIns="16933" rIns="0" bIns="0" rtlCol="0">
            <a:spAutoFit/>
          </a:bodyPr>
          <a:lstStyle/>
          <a:p>
            <a:pPr marL="524920" indent="-507987">
              <a:spcBef>
                <a:spcPts val="133"/>
              </a:spcBef>
              <a:buFont typeface="Wingdings"/>
              <a:buChar char=""/>
              <a:tabLst>
                <a:tab pos="524074" algn="l"/>
                <a:tab pos="524920" algn="l"/>
              </a:tabLst>
            </a:pPr>
            <a:r>
              <a:rPr sz="1200" spc="80" dirty="0">
                <a:solidFill>
                  <a:srgbClr val="006FC0"/>
                </a:solidFill>
                <a:latin typeface="Trebuchet MS"/>
                <a:cs typeface="Trebuchet MS"/>
              </a:rPr>
              <a:t>Ec</a:t>
            </a:r>
            <a:r>
              <a:rPr sz="1200" spc="93" dirty="0">
                <a:solidFill>
                  <a:srgbClr val="006FC0"/>
                </a:solidFill>
                <a:latin typeface="Trebuchet MS"/>
                <a:cs typeface="Trebuchet MS"/>
              </a:rPr>
              <a:t>o</a:t>
            </a:r>
            <a:r>
              <a:rPr sz="1200" spc="73" dirty="0">
                <a:solidFill>
                  <a:srgbClr val="006FC0"/>
                </a:solidFill>
                <a:latin typeface="Trebuchet MS"/>
                <a:cs typeface="Trebuchet MS"/>
              </a:rPr>
              <a:t>n</a:t>
            </a:r>
            <a:r>
              <a:rPr sz="1200" spc="80" dirty="0">
                <a:solidFill>
                  <a:srgbClr val="006FC0"/>
                </a:solidFill>
                <a:latin typeface="Trebuchet MS"/>
                <a:cs typeface="Trebuchet MS"/>
              </a:rPr>
              <a:t>o</a:t>
            </a:r>
            <a:r>
              <a:rPr sz="1200" spc="27" dirty="0">
                <a:solidFill>
                  <a:srgbClr val="006FC0"/>
                </a:solidFill>
                <a:latin typeface="Trebuchet MS"/>
                <a:cs typeface="Trebuchet MS"/>
              </a:rPr>
              <a:t>mi</a:t>
            </a:r>
            <a:r>
              <a:rPr sz="1200" spc="40" dirty="0">
                <a:solidFill>
                  <a:srgbClr val="006FC0"/>
                </a:solidFill>
                <a:latin typeface="Trebuchet MS"/>
                <a:cs typeface="Trebuchet MS"/>
              </a:rPr>
              <a:t>c</a:t>
            </a:r>
            <a:r>
              <a:rPr sz="1200" spc="-80" dirty="0">
                <a:solidFill>
                  <a:srgbClr val="006FC0"/>
                </a:solidFill>
                <a:latin typeface="Trebuchet MS"/>
                <a:cs typeface="Trebuchet MS"/>
              </a:rPr>
              <a:t> </a:t>
            </a:r>
            <a:r>
              <a:rPr sz="1200" spc="80" dirty="0">
                <a:solidFill>
                  <a:srgbClr val="006FC0"/>
                </a:solidFill>
                <a:latin typeface="Trebuchet MS"/>
                <a:cs typeface="Trebuchet MS"/>
              </a:rPr>
              <a:t>b</a:t>
            </a:r>
            <a:r>
              <a:rPr sz="1200" spc="7" dirty="0">
                <a:solidFill>
                  <a:srgbClr val="006FC0"/>
                </a:solidFill>
                <a:latin typeface="Trebuchet MS"/>
                <a:cs typeface="Trebuchet MS"/>
              </a:rPr>
              <a:t>e</a:t>
            </a:r>
            <a:r>
              <a:rPr sz="1200" spc="73" dirty="0">
                <a:solidFill>
                  <a:srgbClr val="006FC0"/>
                </a:solidFill>
                <a:latin typeface="Trebuchet MS"/>
                <a:cs typeface="Trebuchet MS"/>
              </a:rPr>
              <a:t>n</a:t>
            </a:r>
            <a:r>
              <a:rPr sz="1200" spc="7" dirty="0">
                <a:solidFill>
                  <a:srgbClr val="006FC0"/>
                </a:solidFill>
                <a:latin typeface="Trebuchet MS"/>
                <a:cs typeface="Trebuchet MS"/>
              </a:rPr>
              <a:t>e</a:t>
            </a:r>
            <a:r>
              <a:rPr sz="1200" spc="13" dirty="0">
                <a:solidFill>
                  <a:srgbClr val="006FC0"/>
                </a:solidFill>
                <a:latin typeface="Trebuchet MS"/>
                <a:cs typeface="Trebuchet MS"/>
              </a:rPr>
              <a:t>f</a:t>
            </a:r>
            <a:r>
              <a:rPr sz="1200" spc="-47" dirty="0">
                <a:solidFill>
                  <a:srgbClr val="006FC0"/>
                </a:solidFill>
                <a:latin typeface="Trebuchet MS"/>
                <a:cs typeface="Trebuchet MS"/>
              </a:rPr>
              <a:t>i</a:t>
            </a:r>
            <a:r>
              <a:rPr sz="1200" spc="-20" dirty="0">
                <a:solidFill>
                  <a:srgbClr val="006FC0"/>
                </a:solidFill>
                <a:latin typeface="Trebuchet MS"/>
                <a:cs typeface="Trebuchet MS"/>
              </a:rPr>
              <a:t>t</a:t>
            </a:r>
            <a:r>
              <a:rPr sz="1200" spc="87" dirty="0">
                <a:solidFill>
                  <a:srgbClr val="006FC0"/>
                </a:solidFill>
                <a:latin typeface="Trebuchet MS"/>
                <a:cs typeface="Trebuchet MS"/>
              </a:rPr>
              <a:t>s</a:t>
            </a:r>
            <a:r>
              <a:rPr sz="1200" spc="-27" dirty="0">
                <a:solidFill>
                  <a:srgbClr val="006FC0"/>
                </a:solidFill>
                <a:latin typeface="Trebuchet MS"/>
                <a:cs typeface="Trebuchet MS"/>
              </a:rPr>
              <a:t> </a:t>
            </a:r>
            <a:r>
              <a:rPr sz="1200" spc="80" dirty="0">
                <a:solidFill>
                  <a:srgbClr val="006FC0"/>
                </a:solidFill>
                <a:latin typeface="Trebuchet MS"/>
                <a:cs typeface="Trebuchet MS"/>
              </a:rPr>
              <a:t>o</a:t>
            </a:r>
            <a:r>
              <a:rPr sz="1200" spc="13" dirty="0">
                <a:solidFill>
                  <a:srgbClr val="006FC0"/>
                </a:solidFill>
                <a:latin typeface="Trebuchet MS"/>
                <a:cs typeface="Trebuchet MS"/>
              </a:rPr>
              <a:t>f</a:t>
            </a:r>
            <a:r>
              <a:rPr sz="1200" spc="-40" dirty="0">
                <a:solidFill>
                  <a:srgbClr val="006FC0"/>
                </a:solidFill>
                <a:latin typeface="Trebuchet MS"/>
                <a:cs typeface="Trebuchet MS"/>
              </a:rPr>
              <a:t> </a:t>
            </a:r>
            <a:r>
              <a:rPr sz="1200" spc="-20" dirty="0">
                <a:solidFill>
                  <a:srgbClr val="006FC0"/>
                </a:solidFill>
                <a:latin typeface="Trebuchet MS"/>
                <a:cs typeface="Trebuchet MS"/>
              </a:rPr>
              <a:t>t</a:t>
            </a:r>
            <a:r>
              <a:rPr sz="1200" spc="73" dirty="0">
                <a:solidFill>
                  <a:srgbClr val="006FC0"/>
                </a:solidFill>
                <a:latin typeface="Trebuchet MS"/>
                <a:cs typeface="Trebuchet MS"/>
              </a:rPr>
              <a:t>h</a:t>
            </a:r>
            <a:r>
              <a:rPr sz="1200" spc="20" dirty="0">
                <a:solidFill>
                  <a:srgbClr val="006FC0"/>
                </a:solidFill>
                <a:latin typeface="Trebuchet MS"/>
                <a:cs typeface="Trebuchet MS"/>
              </a:rPr>
              <a:t>e</a:t>
            </a:r>
            <a:r>
              <a:rPr sz="1200" spc="-40" dirty="0">
                <a:solidFill>
                  <a:srgbClr val="006FC0"/>
                </a:solidFill>
                <a:latin typeface="Trebuchet MS"/>
                <a:cs typeface="Trebuchet MS"/>
              </a:rPr>
              <a:t> </a:t>
            </a:r>
            <a:r>
              <a:rPr sz="1200" spc="-7" dirty="0">
                <a:solidFill>
                  <a:srgbClr val="006FC0"/>
                </a:solidFill>
                <a:latin typeface="Trebuchet MS"/>
                <a:cs typeface="Trebuchet MS"/>
              </a:rPr>
              <a:t>cl</a:t>
            </a:r>
            <a:r>
              <a:rPr sz="1200" spc="80" dirty="0">
                <a:solidFill>
                  <a:srgbClr val="006FC0"/>
                </a:solidFill>
                <a:latin typeface="Trebuchet MS"/>
                <a:cs typeface="Trebuchet MS"/>
              </a:rPr>
              <a:t>o</a:t>
            </a:r>
            <a:r>
              <a:rPr sz="1200" spc="73" dirty="0">
                <a:solidFill>
                  <a:srgbClr val="006FC0"/>
                </a:solidFill>
                <a:latin typeface="Trebuchet MS"/>
                <a:cs typeface="Trebuchet MS"/>
              </a:rPr>
              <a:t>u</a:t>
            </a:r>
            <a:r>
              <a:rPr sz="1200" spc="87" dirty="0">
                <a:solidFill>
                  <a:srgbClr val="006FC0"/>
                </a:solidFill>
                <a:latin typeface="Trebuchet MS"/>
                <a:cs typeface="Trebuchet MS"/>
              </a:rPr>
              <a:t>d</a:t>
            </a:r>
            <a:endParaRPr sz="1200">
              <a:latin typeface="Trebuchet MS"/>
              <a:cs typeface="Trebuchet MS"/>
            </a:endParaRPr>
          </a:p>
        </p:txBody>
      </p:sp>
      <p:sp>
        <p:nvSpPr>
          <p:cNvPr id="4" name="object 4"/>
          <p:cNvSpPr txBox="1"/>
          <p:nvPr/>
        </p:nvSpPr>
        <p:spPr>
          <a:xfrm>
            <a:off x="5229353" y="3665390"/>
            <a:ext cx="2510367" cy="201764"/>
          </a:xfrm>
          <a:prstGeom prst="rect">
            <a:avLst/>
          </a:prstGeom>
        </p:spPr>
        <p:txBody>
          <a:bodyPr vert="horz" wrap="square" lIns="0" tIns="16933" rIns="0" bIns="0" rtlCol="0">
            <a:spAutoFit/>
          </a:bodyPr>
          <a:lstStyle/>
          <a:p>
            <a:pPr marL="524920" indent="-507987">
              <a:spcBef>
                <a:spcPts val="133"/>
              </a:spcBef>
              <a:buFont typeface="Wingdings"/>
              <a:buChar char=""/>
              <a:tabLst>
                <a:tab pos="524074" algn="l"/>
                <a:tab pos="524920" algn="l"/>
              </a:tabLst>
            </a:pPr>
            <a:r>
              <a:rPr sz="1200" spc="60" dirty="0">
                <a:solidFill>
                  <a:srgbClr val="006FC0"/>
                </a:solidFill>
                <a:latin typeface="Trebuchet MS"/>
                <a:cs typeface="Trebuchet MS"/>
              </a:rPr>
              <a:t>Consumption-based</a:t>
            </a:r>
            <a:r>
              <a:rPr sz="1200" spc="-93" dirty="0">
                <a:solidFill>
                  <a:srgbClr val="006FC0"/>
                </a:solidFill>
                <a:latin typeface="Trebuchet MS"/>
                <a:cs typeface="Trebuchet MS"/>
              </a:rPr>
              <a:t> </a:t>
            </a:r>
            <a:r>
              <a:rPr sz="1200" spc="47" dirty="0">
                <a:solidFill>
                  <a:srgbClr val="006FC0"/>
                </a:solidFill>
                <a:latin typeface="Trebuchet MS"/>
                <a:cs typeface="Trebuchet MS"/>
              </a:rPr>
              <a:t>model</a:t>
            </a:r>
            <a:endParaRPr sz="1200">
              <a:latin typeface="Trebuchet MS"/>
              <a:cs typeface="Trebuchet MS"/>
            </a:endParaRPr>
          </a:p>
        </p:txBody>
      </p:sp>
      <p:sp>
        <p:nvSpPr>
          <p:cNvPr id="5" name="object 5"/>
          <p:cNvSpPr txBox="1"/>
          <p:nvPr/>
        </p:nvSpPr>
        <p:spPr>
          <a:xfrm>
            <a:off x="5127753" y="4022616"/>
            <a:ext cx="5060527" cy="1684093"/>
          </a:xfrm>
          <a:prstGeom prst="rect">
            <a:avLst/>
          </a:prstGeom>
        </p:spPr>
        <p:txBody>
          <a:bodyPr vert="horz" wrap="square" lIns="0" tIns="16933" rIns="0" bIns="0" rtlCol="0">
            <a:spAutoFit/>
          </a:bodyPr>
          <a:lstStyle/>
          <a:p>
            <a:pPr marL="626518" indent="-507987">
              <a:spcBef>
                <a:spcPts val="133"/>
              </a:spcBef>
              <a:buFont typeface="Wingdings"/>
              <a:buChar char=""/>
              <a:tabLst>
                <a:tab pos="625671" algn="l"/>
                <a:tab pos="626518" algn="l"/>
              </a:tabLst>
            </a:pPr>
            <a:r>
              <a:rPr sz="1200" spc="107" dirty="0">
                <a:solidFill>
                  <a:srgbClr val="006FC0"/>
                </a:solidFill>
                <a:latin typeface="Trebuchet MS"/>
                <a:cs typeface="Trebuchet MS"/>
              </a:rPr>
              <a:t>C</a:t>
            </a:r>
            <a:r>
              <a:rPr sz="1200" spc="87" dirty="0">
                <a:solidFill>
                  <a:srgbClr val="006FC0"/>
                </a:solidFill>
                <a:latin typeface="Trebuchet MS"/>
                <a:cs typeface="Trebuchet MS"/>
              </a:rPr>
              <a:t>o</a:t>
            </a:r>
            <a:r>
              <a:rPr sz="1200" spc="113" dirty="0">
                <a:solidFill>
                  <a:srgbClr val="006FC0"/>
                </a:solidFill>
                <a:latin typeface="Trebuchet MS"/>
                <a:cs typeface="Trebuchet MS"/>
              </a:rPr>
              <a:t>m</a:t>
            </a:r>
            <a:r>
              <a:rPr sz="1200" spc="67" dirty="0">
                <a:solidFill>
                  <a:srgbClr val="006FC0"/>
                </a:solidFill>
                <a:latin typeface="Trebuchet MS"/>
                <a:cs typeface="Trebuchet MS"/>
              </a:rPr>
              <a:t>p</a:t>
            </a:r>
            <a:r>
              <a:rPr sz="1200" spc="27" dirty="0">
                <a:solidFill>
                  <a:srgbClr val="006FC0"/>
                </a:solidFill>
                <a:latin typeface="Trebuchet MS"/>
                <a:cs typeface="Trebuchet MS"/>
              </a:rPr>
              <a:t>ut</a:t>
            </a:r>
            <a:r>
              <a:rPr sz="1200" spc="-47" dirty="0">
                <a:solidFill>
                  <a:srgbClr val="006FC0"/>
                </a:solidFill>
                <a:latin typeface="Trebuchet MS"/>
                <a:cs typeface="Trebuchet MS"/>
              </a:rPr>
              <a:t>i</a:t>
            </a:r>
            <a:r>
              <a:rPr sz="1200" spc="113" dirty="0">
                <a:solidFill>
                  <a:srgbClr val="006FC0"/>
                </a:solidFill>
                <a:latin typeface="Trebuchet MS"/>
                <a:cs typeface="Trebuchet MS"/>
              </a:rPr>
              <a:t>ng</a:t>
            </a:r>
            <a:r>
              <a:rPr sz="1200" spc="-67" dirty="0">
                <a:solidFill>
                  <a:srgbClr val="006FC0"/>
                </a:solidFill>
                <a:latin typeface="Trebuchet MS"/>
                <a:cs typeface="Trebuchet MS"/>
              </a:rPr>
              <a:t> </a:t>
            </a:r>
            <a:r>
              <a:rPr sz="1200" spc="293" dirty="0">
                <a:solidFill>
                  <a:srgbClr val="006FC0"/>
                </a:solidFill>
                <a:latin typeface="Trebuchet MS"/>
                <a:cs typeface="Trebuchet MS"/>
              </a:rPr>
              <a:t>M</a:t>
            </a:r>
            <a:r>
              <a:rPr sz="1200" spc="87" dirty="0">
                <a:solidFill>
                  <a:srgbClr val="006FC0"/>
                </a:solidFill>
                <a:latin typeface="Trebuchet MS"/>
                <a:cs typeface="Trebuchet MS"/>
              </a:rPr>
              <a:t>o</a:t>
            </a:r>
            <a:r>
              <a:rPr sz="1200" spc="73" dirty="0">
                <a:solidFill>
                  <a:srgbClr val="006FC0"/>
                </a:solidFill>
                <a:latin typeface="Trebuchet MS"/>
                <a:cs typeface="Trebuchet MS"/>
              </a:rPr>
              <a:t>d</a:t>
            </a:r>
            <a:r>
              <a:rPr sz="1200" spc="7" dirty="0">
                <a:solidFill>
                  <a:srgbClr val="006FC0"/>
                </a:solidFill>
                <a:latin typeface="Trebuchet MS"/>
                <a:cs typeface="Trebuchet MS"/>
              </a:rPr>
              <a:t>e</a:t>
            </a:r>
            <a:r>
              <a:rPr sz="1200" spc="-60" dirty="0">
                <a:solidFill>
                  <a:srgbClr val="006FC0"/>
                </a:solidFill>
                <a:latin typeface="Trebuchet MS"/>
                <a:cs typeface="Trebuchet MS"/>
              </a:rPr>
              <a:t>l</a:t>
            </a:r>
            <a:r>
              <a:rPr sz="1200" spc="87" dirty="0">
                <a:solidFill>
                  <a:srgbClr val="006FC0"/>
                </a:solidFill>
                <a:latin typeface="Trebuchet MS"/>
                <a:cs typeface="Trebuchet MS"/>
              </a:rPr>
              <a:t>s</a:t>
            </a:r>
            <a:endParaRPr sz="1200">
              <a:latin typeface="Trebuchet MS"/>
              <a:cs typeface="Trebuchet MS"/>
            </a:endParaRPr>
          </a:p>
          <a:p>
            <a:pPr>
              <a:lnSpc>
                <a:spcPct val="100000"/>
              </a:lnSpc>
              <a:buClr>
                <a:srgbClr val="006FC0"/>
              </a:buClr>
              <a:buFont typeface="Wingdings"/>
              <a:buChar char=""/>
            </a:pPr>
            <a:endParaRPr sz="1200">
              <a:latin typeface="Trebuchet MS"/>
              <a:cs typeface="Trebuchet MS"/>
            </a:endParaRPr>
          </a:p>
          <a:p>
            <a:pPr marL="1083706" lvl="1" indent="-507987">
              <a:spcBef>
                <a:spcPts val="7"/>
              </a:spcBef>
              <a:buFont typeface="Wingdings"/>
              <a:buChar char=""/>
              <a:tabLst>
                <a:tab pos="1082860" algn="l"/>
                <a:tab pos="1083706" algn="l"/>
              </a:tabLst>
            </a:pPr>
            <a:r>
              <a:rPr sz="1200" spc="40" dirty="0">
                <a:solidFill>
                  <a:srgbClr val="006FC0"/>
                </a:solidFill>
                <a:latin typeface="Trebuchet MS"/>
                <a:cs typeface="Trebuchet MS"/>
              </a:rPr>
              <a:t>Categories</a:t>
            </a:r>
            <a:r>
              <a:rPr sz="1200" spc="-33" dirty="0">
                <a:solidFill>
                  <a:srgbClr val="006FC0"/>
                </a:solidFill>
                <a:latin typeface="Trebuchet MS"/>
                <a:cs typeface="Trebuchet MS"/>
              </a:rPr>
              <a:t> </a:t>
            </a:r>
            <a:r>
              <a:rPr sz="1200" spc="47" dirty="0">
                <a:solidFill>
                  <a:srgbClr val="006FC0"/>
                </a:solidFill>
                <a:latin typeface="Trebuchet MS"/>
                <a:cs typeface="Trebuchet MS"/>
              </a:rPr>
              <a:t>of</a:t>
            </a:r>
            <a:r>
              <a:rPr sz="1200" spc="-40" dirty="0">
                <a:solidFill>
                  <a:srgbClr val="006FC0"/>
                </a:solidFill>
                <a:latin typeface="Trebuchet MS"/>
                <a:cs typeface="Trebuchet MS"/>
              </a:rPr>
              <a:t> </a:t>
            </a:r>
            <a:r>
              <a:rPr sz="1200" spc="47" dirty="0">
                <a:solidFill>
                  <a:srgbClr val="006FC0"/>
                </a:solidFill>
                <a:latin typeface="Trebuchet MS"/>
                <a:cs typeface="Trebuchet MS"/>
              </a:rPr>
              <a:t>cloud</a:t>
            </a:r>
            <a:r>
              <a:rPr sz="1200" spc="-73" dirty="0">
                <a:solidFill>
                  <a:srgbClr val="006FC0"/>
                </a:solidFill>
                <a:latin typeface="Trebuchet MS"/>
                <a:cs typeface="Trebuchet MS"/>
              </a:rPr>
              <a:t> </a:t>
            </a:r>
            <a:r>
              <a:rPr sz="1200" spc="27" dirty="0">
                <a:solidFill>
                  <a:srgbClr val="006FC0"/>
                </a:solidFill>
                <a:latin typeface="Trebuchet MS"/>
                <a:cs typeface="Trebuchet MS"/>
              </a:rPr>
              <a:t>services</a:t>
            </a:r>
            <a:r>
              <a:rPr sz="1200" spc="-7" dirty="0">
                <a:solidFill>
                  <a:srgbClr val="006FC0"/>
                </a:solidFill>
                <a:latin typeface="Trebuchet MS"/>
                <a:cs typeface="Trebuchet MS"/>
              </a:rPr>
              <a:t> </a:t>
            </a:r>
            <a:r>
              <a:rPr sz="1200" spc="47" dirty="0">
                <a:solidFill>
                  <a:srgbClr val="006FC0"/>
                </a:solidFill>
                <a:latin typeface="Trebuchet MS"/>
                <a:cs typeface="Trebuchet MS"/>
              </a:rPr>
              <a:t>-</a:t>
            </a:r>
            <a:r>
              <a:rPr sz="1200" spc="-60" dirty="0">
                <a:solidFill>
                  <a:srgbClr val="006FC0"/>
                </a:solidFill>
                <a:latin typeface="Trebuchet MS"/>
                <a:cs typeface="Trebuchet MS"/>
              </a:rPr>
              <a:t> </a:t>
            </a:r>
            <a:r>
              <a:rPr sz="1200" spc="100" dirty="0">
                <a:solidFill>
                  <a:srgbClr val="006FC0"/>
                </a:solidFill>
                <a:latin typeface="Trebuchet MS"/>
                <a:cs typeface="Trebuchet MS"/>
              </a:rPr>
              <a:t>SaaS</a:t>
            </a:r>
            <a:r>
              <a:rPr sz="1200" spc="-67" dirty="0">
                <a:solidFill>
                  <a:srgbClr val="006FC0"/>
                </a:solidFill>
                <a:latin typeface="Trebuchet MS"/>
                <a:cs typeface="Trebuchet MS"/>
              </a:rPr>
              <a:t> </a:t>
            </a:r>
            <a:r>
              <a:rPr sz="1200" spc="67" dirty="0">
                <a:solidFill>
                  <a:srgbClr val="006FC0"/>
                </a:solidFill>
                <a:latin typeface="Trebuchet MS"/>
                <a:cs typeface="Trebuchet MS"/>
              </a:rPr>
              <a:t>vs</a:t>
            </a:r>
            <a:r>
              <a:rPr sz="1200" spc="-53" dirty="0">
                <a:solidFill>
                  <a:srgbClr val="006FC0"/>
                </a:solidFill>
                <a:latin typeface="Trebuchet MS"/>
                <a:cs typeface="Trebuchet MS"/>
              </a:rPr>
              <a:t> </a:t>
            </a:r>
            <a:r>
              <a:rPr sz="1200" spc="93" dirty="0">
                <a:solidFill>
                  <a:srgbClr val="006FC0"/>
                </a:solidFill>
                <a:latin typeface="Trebuchet MS"/>
                <a:cs typeface="Trebuchet MS"/>
              </a:rPr>
              <a:t>PaaS</a:t>
            </a:r>
            <a:r>
              <a:rPr sz="1200" spc="-80" dirty="0">
                <a:solidFill>
                  <a:srgbClr val="006FC0"/>
                </a:solidFill>
                <a:latin typeface="Trebuchet MS"/>
                <a:cs typeface="Trebuchet MS"/>
              </a:rPr>
              <a:t> </a:t>
            </a:r>
            <a:r>
              <a:rPr sz="1200" spc="67" dirty="0">
                <a:solidFill>
                  <a:srgbClr val="006FC0"/>
                </a:solidFill>
                <a:latin typeface="Trebuchet MS"/>
                <a:cs typeface="Trebuchet MS"/>
              </a:rPr>
              <a:t>vs</a:t>
            </a:r>
            <a:r>
              <a:rPr sz="1200" spc="-47" dirty="0">
                <a:solidFill>
                  <a:srgbClr val="006FC0"/>
                </a:solidFill>
                <a:latin typeface="Trebuchet MS"/>
                <a:cs typeface="Trebuchet MS"/>
              </a:rPr>
              <a:t> </a:t>
            </a:r>
            <a:r>
              <a:rPr sz="1200" spc="60" dirty="0">
                <a:solidFill>
                  <a:srgbClr val="006FC0"/>
                </a:solidFill>
                <a:latin typeface="Trebuchet MS"/>
                <a:cs typeface="Trebuchet MS"/>
              </a:rPr>
              <a:t>IaaS</a:t>
            </a:r>
            <a:endParaRPr sz="1200">
              <a:latin typeface="Trebuchet MS"/>
              <a:cs typeface="Trebuchet MS"/>
            </a:endParaRPr>
          </a:p>
          <a:p>
            <a:pPr lvl="1">
              <a:spcBef>
                <a:spcPts val="73"/>
              </a:spcBef>
              <a:buClr>
                <a:srgbClr val="006FC0"/>
              </a:buClr>
              <a:buFont typeface="Wingdings"/>
              <a:buChar char=""/>
            </a:pPr>
            <a:endParaRPr sz="1133">
              <a:latin typeface="Trebuchet MS"/>
              <a:cs typeface="Trebuchet MS"/>
            </a:endParaRPr>
          </a:p>
          <a:p>
            <a:pPr marL="626518" indent="-507987">
              <a:buFont typeface="Wingdings"/>
              <a:buChar char=""/>
              <a:tabLst>
                <a:tab pos="625671" algn="l"/>
                <a:tab pos="626518" algn="l"/>
              </a:tabLst>
            </a:pPr>
            <a:r>
              <a:rPr sz="1200" spc="47" dirty="0">
                <a:solidFill>
                  <a:srgbClr val="006FC0"/>
                </a:solidFill>
                <a:latin typeface="Trebuchet MS"/>
                <a:cs typeface="Trebuchet MS"/>
              </a:rPr>
              <a:t>Deployment</a:t>
            </a:r>
            <a:r>
              <a:rPr sz="1200" spc="-60" dirty="0">
                <a:solidFill>
                  <a:srgbClr val="006FC0"/>
                </a:solidFill>
                <a:latin typeface="Trebuchet MS"/>
                <a:cs typeface="Trebuchet MS"/>
              </a:rPr>
              <a:t> </a:t>
            </a:r>
            <a:r>
              <a:rPr sz="1200" spc="80" dirty="0">
                <a:solidFill>
                  <a:srgbClr val="006FC0"/>
                </a:solidFill>
                <a:latin typeface="Trebuchet MS"/>
                <a:cs typeface="Trebuchet MS"/>
              </a:rPr>
              <a:t>Models</a:t>
            </a:r>
            <a:endParaRPr sz="1200">
              <a:latin typeface="Trebuchet MS"/>
              <a:cs typeface="Trebuchet MS"/>
            </a:endParaRPr>
          </a:p>
          <a:p>
            <a:pPr>
              <a:spcBef>
                <a:spcPts val="60"/>
              </a:spcBef>
              <a:buClr>
                <a:srgbClr val="006FC0"/>
              </a:buClr>
              <a:buFont typeface="Wingdings"/>
              <a:buChar char=""/>
            </a:pPr>
            <a:endParaRPr sz="1133">
              <a:latin typeface="Trebuchet MS"/>
              <a:cs typeface="Trebuchet MS"/>
            </a:endParaRPr>
          </a:p>
          <a:p>
            <a:pPr marL="1083706" lvl="1" indent="-507987">
              <a:buFont typeface="Wingdings"/>
              <a:buChar char=""/>
              <a:tabLst>
                <a:tab pos="1082860" algn="l"/>
                <a:tab pos="1083706" algn="l"/>
              </a:tabLst>
            </a:pPr>
            <a:r>
              <a:rPr sz="1200" spc="47" dirty="0">
                <a:solidFill>
                  <a:srgbClr val="006FC0"/>
                </a:solidFill>
                <a:latin typeface="Trebuchet MS"/>
                <a:cs typeface="Trebuchet MS"/>
              </a:rPr>
              <a:t>Types</a:t>
            </a:r>
            <a:r>
              <a:rPr sz="1200" spc="-27" dirty="0">
                <a:solidFill>
                  <a:srgbClr val="006FC0"/>
                </a:solidFill>
                <a:latin typeface="Trebuchet MS"/>
                <a:cs typeface="Trebuchet MS"/>
              </a:rPr>
              <a:t> </a:t>
            </a:r>
            <a:r>
              <a:rPr sz="1200" spc="47" dirty="0">
                <a:solidFill>
                  <a:srgbClr val="006FC0"/>
                </a:solidFill>
                <a:latin typeface="Trebuchet MS"/>
                <a:cs typeface="Trebuchet MS"/>
              </a:rPr>
              <a:t>of</a:t>
            </a:r>
            <a:r>
              <a:rPr sz="1200" spc="-33" dirty="0">
                <a:solidFill>
                  <a:srgbClr val="006FC0"/>
                </a:solidFill>
                <a:latin typeface="Trebuchet MS"/>
                <a:cs typeface="Trebuchet MS"/>
              </a:rPr>
              <a:t> </a:t>
            </a:r>
            <a:r>
              <a:rPr sz="1200" spc="60" dirty="0">
                <a:solidFill>
                  <a:srgbClr val="006FC0"/>
                </a:solidFill>
                <a:latin typeface="Trebuchet MS"/>
                <a:cs typeface="Trebuchet MS"/>
              </a:rPr>
              <a:t>Cloud</a:t>
            </a:r>
            <a:r>
              <a:rPr sz="1200" spc="-60" dirty="0">
                <a:solidFill>
                  <a:srgbClr val="006FC0"/>
                </a:solidFill>
                <a:latin typeface="Trebuchet MS"/>
                <a:cs typeface="Trebuchet MS"/>
              </a:rPr>
              <a:t> </a:t>
            </a:r>
            <a:r>
              <a:rPr sz="1200" spc="67" dirty="0">
                <a:solidFill>
                  <a:srgbClr val="006FC0"/>
                </a:solidFill>
                <a:latin typeface="Trebuchet MS"/>
                <a:cs typeface="Trebuchet MS"/>
              </a:rPr>
              <a:t>Computing</a:t>
            </a:r>
            <a:r>
              <a:rPr sz="1200" spc="-47" dirty="0">
                <a:solidFill>
                  <a:srgbClr val="006FC0"/>
                </a:solidFill>
                <a:latin typeface="Trebuchet MS"/>
                <a:cs typeface="Trebuchet MS"/>
              </a:rPr>
              <a:t> </a:t>
            </a:r>
            <a:r>
              <a:rPr sz="1200" spc="47" dirty="0">
                <a:solidFill>
                  <a:srgbClr val="006FC0"/>
                </a:solidFill>
                <a:latin typeface="Trebuchet MS"/>
                <a:cs typeface="Trebuchet MS"/>
              </a:rPr>
              <a:t>-</a:t>
            </a:r>
            <a:r>
              <a:rPr sz="1200" spc="-47" dirty="0">
                <a:solidFill>
                  <a:srgbClr val="006FC0"/>
                </a:solidFill>
                <a:latin typeface="Trebuchet MS"/>
                <a:cs typeface="Trebuchet MS"/>
              </a:rPr>
              <a:t> </a:t>
            </a:r>
            <a:r>
              <a:rPr sz="1200" spc="13" dirty="0">
                <a:solidFill>
                  <a:srgbClr val="006FC0"/>
                </a:solidFill>
                <a:latin typeface="Trebuchet MS"/>
                <a:cs typeface="Trebuchet MS"/>
              </a:rPr>
              <a:t>Public,</a:t>
            </a:r>
            <a:r>
              <a:rPr sz="1200" spc="-67" dirty="0">
                <a:solidFill>
                  <a:srgbClr val="006FC0"/>
                </a:solidFill>
                <a:latin typeface="Trebuchet MS"/>
                <a:cs typeface="Trebuchet MS"/>
              </a:rPr>
              <a:t> </a:t>
            </a:r>
            <a:r>
              <a:rPr sz="1200" spc="20" dirty="0">
                <a:solidFill>
                  <a:srgbClr val="006FC0"/>
                </a:solidFill>
                <a:latin typeface="Trebuchet MS"/>
                <a:cs typeface="Trebuchet MS"/>
              </a:rPr>
              <a:t>Private</a:t>
            </a:r>
            <a:r>
              <a:rPr sz="1200" spc="-40" dirty="0">
                <a:solidFill>
                  <a:srgbClr val="006FC0"/>
                </a:solidFill>
                <a:latin typeface="Trebuchet MS"/>
                <a:cs typeface="Trebuchet MS"/>
              </a:rPr>
              <a:t> </a:t>
            </a:r>
            <a:r>
              <a:rPr sz="1200" spc="67" dirty="0">
                <a:solidFill>
                  <a:srgbClr val="006FC0"/>
                </a:solidFill>
                <a:latin typeface="Trebuchet MS"/>
                <a:cs typeface="Trebuchet MS"/>
              </a:rPr>
              <a:t>and</a:t>
            </a:r>
            <a:r>
              <a:rPr sz="1200" spc="-60" dirty="0">
                <a:solidFill>
                  <a:srgbClr val="006FC0"/>
                </a:solidFill>
                <a:latin typeface="Trebuchet MS"/>
                <a:cs typeface="Trebuchet MS"/>
              </a:rPr>
              <a:t> </a:t>
            </a:r>
            <a:r>
              <a:rPr sz="1200" spc="47" dirty="0">
                <a:solidFill>
                  <a:srgbClr val="006FC0"/>
                </a:solidFill>
                <a:latin typeface="Trebuchet MS"/>
                <a:cs typeface="Trebuchet MS"/>
              </a:rPr>
              <a:t>Hybrid</a:t>
            </a:r>
            <a:endParaRPr sz="1200">
              <a:latin typeface="Trebuchet MS"/>
              <a:cs typeface="Trebuchet MS"/>
            </a:endParaRPr>
          </a:p>
          <a:p>
            <a:pPr>
              <a:lnSpc>
                <a:spcPct val="100000"/>
              </a:lnSpc>
            </a:pPr>
            <a:endParaRPr sz="1200">
              <a:latin typeface="Trebuchet MS"/>
              <a:cs typeface="Trebuchet MS"/>
            </a:endParaRPr>
          </a:p>
          <a:p>
            <a:pPr marL="524920" indent="-507987">
              <a:buFont typeface="Wingdings"/>
              <a:buChar char=""/>
              <a:tabLst>
                <a:tab pos="524074" algn="l"/>
                <a:tab pos="524920" algn="l"/>
              </a:tabLst>
            </a:pPr>
            <a:r>
              <a:rPr sz="1200" spc="60" dirty="0">
                <a:solidFill>
                  <a:srgbClr val="006FC0"/>
                </a:solidFill>
                <a:latin typeface="Trebuchet MS"/>
                <a:cs typeface="Trebuchet MS"/>
              </a:rPr>
              <a:t>Cloud</a:t>
            </a:r>
            <a:r>
              <a:rPr sz="1200" spc="-87" dirty="0">
                <a:solidFill>
                  <a:srgbClr val="006FC0"/>
                </a:solidFill>
                <a:latin typeface="Trebuchet MS"/>
                <a:cs typeface="Trebuchet MS"/>
              </a:rPr>
              <a:t> </a:t>
            </a:r>
            <a:r>
              <a:rPr sz="1200" spc="40" dirty="0">
                <a:solidFill>
                  <a:srgbClr val="006FC0"/>
                </a:solidFill>
                <a:latin typeface="Trebuchet MS"/>
                <a:cs typeface="Trebuchet MS"/>
              </a:rPr>
              <a:t>Pricing</a:t>
            </a:r>
            <a:r>
              <a:rPr sz="1200" spc="-87" dirty="0">
                <a:solidFill>
                  <a:srgbClr val="006FC0"/>
                </a:solidFill>
                <a:latin typeface="Trebuchet MS"/>
                <a:cs typeface="Trebuchet MS"/>
              </a:rPr>
              <a:t> </a:t>
            </a:r>
            <a:r>
              <a:rPr sz="1200" spc="80" dirty="0">
                <a:solidFill>
                  <a:srgbClr val="006FC0"/>
                </a:solidFill>
                <a:latin typeface="Trebuchet MS"/>
                <a:cs typeface="Trebuchet MS"/>
              </a:rPr>
              <a:t>Model</a:t>
            </a:r>
            <a:endParaRPr sz="1200">
              <a:latin typeface="Trebuchet MS"/>
              <a:cs typeface="Trebuchet MS"/>
            </a:endParaRPr>
          </a:p>
        </p:txBody>
      </p:sp>
      <p:grpSp>
        <p:nvGrpSpPr>
          <p:cNvPr id="6" name="object 6"/>
          <p:cNvGrpSpPr/>
          <p:nvPr/>
        </p:nvGrpSpPr>
        <p:grpSpPr>
          <a:xfrm>
            <a:off x="4650393" y="2210782"/>
            <a:ext cx="136313" cy="3611033"/>
            <a:chOff x="3487794" y="1658086"/>
            <a:chExt cx="102235" cy="2708275"/>
          </a:xfrm>
        </p:grpSpPr>
        <p:pic>
          <p:nvPicPr>
            <p:cNvPr id="7" name="object 7"/>
            <p:cNvPicPr/>
            <p:nvPr/>
          </p:nvPicPr>
          <p:blipFill>
            <a:blip r:embed="rId2" cstate="print"/>
            <a:stretch>
              <a:fillRect/>
            </a:stretch>
          </p:blipFill>
          <p:spPr>
            <a:xfrm>
              <a:off x="3487794" y="1658086"/>
              <a:ext cx="102029" cy="2708249"/>
            </a:xfrm>
            <a:prstGeom prst="rect">
              <a:avLst/>
            </a:prstGeom>
          </p:spPr>
        </p:pic>
        <p:sp>
          <p:nvSpPr>
            <p:cNvPr id="8" name="object 8"/>
            <p:cNvSpPr/>
            <p:nvPr/>
          </p:nvSpPr>
          <p:spPr>
            <a:xfrm>
              <a:off x="3541014" y="1668018"/>
              <a:ext cx="0" cy="2646680"/>
            </a:xfrm>
            <a:custGeom>
              <a:avLst/>
              <a:gdLst/>
              <a:ahLst/>
              <a:cxnLst/>
              <a:rect l="l" t="t" r="r" b="b"/>
              <a:pathLst>
                <a:path h="2646679">
                  <a:moveTo>
                    <a:pt x="0" y="0"/>
                  </a:moveTo>
                  <a:lnTo>
                    <a:pt x="0" y="2646184"/>
                  </a:lnTo>
                </a:path>
              </a:pathLst>
            </a:custGeom>
            <a:ln w="38100">
              <a:solidFill>
                <a:srgbClr val="00839F"/>
              </a:solidFill>
            </a:ln>
          </p:spPr>
          <p:txBody>
            <a:bodyPr wrap="square" lIns="0" tIns="0" rIns="0" bIns="0" rtlCol="0"/>
            <a:lstStyle/>
            <a:p>
              <a:endParaRPr sz="2400"/>
            </a:p>
          </p:txBody>
        </p:sp>
      </p:grpSp>
      <p:sp>
        <p:nvSpPr>
          <p:cNvPr id="9" name="object 9"/>
          <p:cNvSpPr txBox="1"/>
          <p:nvPr/>
        </p:nvSpPr>
        <p:spPr>
          <a:xfrm>
            <a:off x="654439" y="909998"/>
            <a:ext cx="10830560" cy="2302339"/>
          </a:xfrm>
          <a:prstGeom prst="rect">
            <a:avLst/>
          </a:prstGeom>
        </p:spPr>
        <p:txBody>
          <a:bodyPr vert="horz" wrap="square" lIns="0" tIns="16933" rIns="0" bIns="0" rtlCol="0">
            <a:spAutoFit/>
          </a:bodyPr>
          <a:lstStyle/>
          <a:p>
            <a:pPr marL="524074" marR="6773" indent="-507987">
              <a:lnSpc>
                <a:spcPct val="150000"/>
              </a:lnSpc>
              <a:spcBef>
                <a:spcPts val="133"/>
              </a:spcBef>
              <a:buFont typeface="Wingdings"/>
              <a:buChar char=""/>
              <a:tabLst>
                <a:tab pos="524074" algn="l"/>
                <a:tab pos="524920" algn="l"/>
              </a:tabLst>
            </a:pPr>
            <a:r>
              <a:rPr sz="1200" spc="33" dirty="0">
                <a:solidFill>
                  <a:srgbClr val="006FC0"/>
                </a:solidFill>
                <a:latin typeface="Trebuchet MS"/>
                <a:cs typeface="Trebuchet MS"/>
              </a:rPr>
              <a:t>In</a:t>
            </a:r>
            <a:r>
              <a:rPr sz="1200" spc="-33" dirty="0">
                <a:solidFill>
                  <a:srgbClr val="006FC0"/>
                </a:solidFill>
                <a:latin typeface="Trebuchet MS"/>
                <a:cs typeface="Trebuchet MS"/>
              </a:rPr>
              <a:t> </a:t>
            </a:r>
            <a:r>
              <a:rPr sz="1200" spc="20" dirty="0">
                <a:solidFill>
                  <a:srgbClr val="006FC0"/>
                </a:solidFill>
                <a:latin typeface="Trebuchet MS"/>
                <a:cs typeface="Trebuchet MS"/>
              </a:rPr>
              <a:t>this</a:t>
            </a:r>
            <a:r>
              <a:rPr sz="1200" spc="-40" dirty="0">
                <a:solidFill>
                  <a:srgbClr val="006FC0"/>
                </a:solidFill>
                <a:latin typeface="Trebuchet MS"/>
                <a:cs typeface="Trebuchet MS"/>
              </a:rPr>
              <a:t> </a:t>
            </a:r>
            <a:r>
              <a:rPr sz="1200" spc="20" dirty="0">
                <a:solidFill>
                  <a:srgbClr val="006FC0"/>
                </a:solidFill>
                <a:latin typeface="Trebuchet MS"/>
                <a:cs typeface="Trebuchet MS"/>
              </a:rPr>
              <a:t>module,</a:t>
            </a:r>
            <a:r>
              <a:rPr sz="1200" spc="-27" dirty="0">
                <a:solidFill>
                  <a:srgbClr val="006FC0"/>
                </a:solidFill>
                <a:latin typeface="Trebuchet MS"/>
                <a:cs typeface="Trebuchet MS"/>
              </a:rPr>
              <a:t> </a:t>
            </a:r>
            <a:r>
              <a:rPr sz="1200" spc="67" dirty="0">
                <a:solidFill>
                  <a:srgbClr val="006FC0"/>
                </a:solidFill>
                <a:latin typeface="Trebuchet MS"/>
                <a:cs typeface="Trebuchet MS"/>
              </a:rPr>
              <a:t>you</a:t>
            </a:r>
            <a:r>
              <a:rPr sz="1200" spc="-33" dirty="0">
                <a:solidFill>
                  <a:srgbClr val="006FC0"/>
                </a:solidFill>
                <a:latin typeface="Trebuchet MS"/>
                <a:cs typeface="Trebuchet MS"/>
              </a:rPr>
              <a:t> </a:t>
            </a:r>
            <a:r>
              <a:rPr sz="1200" spc="-27" dirty="0">
                <a:solidFill>
                  <a:srgbClr val="006FC0"/>
                </a:solidFill>
                <a:latin typeface="Trebuchet MS"/>
                <a:cs typeface="Trebuchet MS"/>
              </a:rPr>
              <a:t>will</a:t>
            </a:r>
            <a:r>
              <a:rPr sz="1200" spc="-47" dirty="0">
                <a:solidFill>
                  <a:srgbClr val="006FC0"/>
                </a:solidFill>
                <a:latin typeface="Trebuchet MS"/>
                <a:cs typeface="Trebuchet MS"/>
              </a:rPr>
              <a:t> </a:t>
            </a:r>
            <a:r>
              <a:rPr sz="1200" spc="13" dirty="0">
                <a:solidFill>
                  <a:srgbClr val="006FC0"/>
                </a:solidFill>
                <a:latin typeface="Trebuchet MS"/>
                <a:cs typeface="Trebuchet MS"/>
              </a:rPr>
              <a:t>learn</a:t>
            </a:r>
            <a:r>
              <a:rPr sz="1200" spc="-33" dirty="0">
                <a:solidFill>
                  <a:srgbClr val="006FC0"/>
                </a:solidFill>
                <a:latin typeface="Trebuchet MS"/>
                <a:cs typeface="Trebuchet MS"/>
              </a:rPr>
              <a:t> </a:t>
            </a:r>
            <a:r>
              <a:rPr sz="1200" spc="20" dirty="0">
                <a:solidFill>
                  <a:srgbClr val="006FC0"/>
                </a:solidFill>
                <a:latin typeface="Trebuchet MS"/>
                <a:cs typeface="Trebuchet MS"/>
              </a:rPr>
              <a:t>that</a:t>
            </a:r>
            <a:r>
              <a:rPr sz="1200" spc="-27" dirty="0">
                <a:solidFill>
                  <a:srgbClr val="006FC0"/>
                </a:solidFill>
                <a:latin typeface="Trebuchet MS"/>
                <a:cs typeface="Trebuchet MS"/>
              </a:rPr>
              <a:t> </a:t>
            </a:r>
            <a:r>
              <a:rPr sz="1200" spc="67" dirty="0">
                <a:solidFill>
                  <a:srgbClr val="006FC0"/>
                </a:solidFill>
                <a:latin typeface="Trebuchet MS"/>
                <a:cs typeface="Trebuchet MS"/>
              </a:rPr>
              <a:t>how</a:t>
            </a:r>
            <a:r>
              <a:rPr sz="1200" spc="-47" dirty="0">
                <a:solidFill>
                  <a:srgbClr val="006FC0"/>
                </a:solidFill>
                <a:latin typeface="Trebuchet MS"/>
                <a:cs typeface="Trebuchet MS"/>
              </a:rPr>
              <a:t> </a:t>
            </a:r>
            <a:r>
              <a:rPr sz="1200" spc="47" dirty="0">
                <a:solidFill>
                  <a:srgbClr val="006FC0"/>
                </a:solidFill>
                <a:latin typeface="Trebuchet MS"/>
                <a:cs typeface="Trebuchet MS"/>
              </a:rPr>
              <a:t>cloud</a:t>
            </a:r>
            <a:r>
              <a:rPr sz="1200" spc="-67" dirty="0">
                <a:solidFill>
                  <a:srgbClr val="006FC0"/>
                </a:solidFill>
                <a:latin typeface="Trebuchet MS"/>
                <a:cs typeface="Trebuchet MS"/>
              </a:rPr>
              <a:t> </a:t>
            </a:r>
            <a:r>
              <a:rPr sz="1200" spc="60" dirty="0">
                <a:solidFill>
                  <a:srgbClr val="006FC0"/>
                </a:solidFill>
                <a:latin typeface="Trebuchet MS"/>
                <a:cs typeface="Trebuchet MS"/>
              </a:rPr>
              <a:t>computing</a:t>
            </a:r>
            <a:r>
              <a:rPr sz="1200" spc="-60" dirty="0">
                <a:solidFill>
                  <a:srgbClr val="006FC0"/>
                </a:solidFill>
                <a:latin typeface="Trebuchet MS"/>
                <a:cs typeface="Trebuchet MS"/>
              </a:rPr>
              <a:t> </a:t>
            </a:r>
            <a:r>
              <a:rPr sz="1200" spc="-27" dirty="0">
                <a:solidFill>
                  <a:srgbClr val="006FC0"/>
                </a:solidFill>
                <a:latin typeface="Trebuchet MS"/>
                <a:cs typeface="Trebuchet MS"/>
              </a:rPr>
              <a:t>will</a:t>
            </a:r>
            <a:r>
              <a:rPr sz="1200" spc="-53" dirty="0">
                <a:solidFill>
                  <a:srgbClr val="006FC0"/>
                </a:solidFill>
                <a:latin typeface="Trebuchet MS"/>
                <a:cs typeface="Trebuchet MS"/>
              </a:rPr>
              <a:t> </a:t>
            </a:r>
            <a:r>
              <a:rPr sz="1200" spc="47" dirty="0">
                <a:solidFill>
                  <a:srgbClr val="006FC0"/>
                </a:solidFill>
                <a:latin typeface="Trebuchet MS"/>
                <a:cs typeface="Trebuchet MS"/>
              </a:rPr>
              <a:t>save</a:t>
            </a:r>
            <a:r>
              <a:rPr sz="1200" spc="-40" dirty="0">
                <a:solidFill>
                  <a:srgbClr val="006FC0"/>
                </a:solidFill>
                <a:latin typeface="Trebuchet MS"/>
                <a:cs typeface="Trebuchet MS"/>
              </a:rPr>
              <a:t> </a:t>
            </a:r>
            <a:r>
              <a:rPr sz="1200" spc="47" dirty="0">
                <a:solidFill>
                  <a:srgbClr val="006FC0"/>
                </a:solidFill>
                <a:latin typeface="Trebuchet MS"/>
                <a:cs typeface="Trebuchet MS"/>
              </a:rPr>
              <a:t>your</a:t>
            </a:r>
            <a:r>
              <a:rPr sz="1200" spc="-20" dirty="0">
                <a:solidFill>
                  <a:srgbClr val="006FC0"/>
                </a:solidFill>
                <a:latin typeface="Trebuchet MS"/>
                <a:cs typeface="Trebuchet MS"/>
              </a:rPr>
              <a:t> </a:t>
            </a:r>
            <a:r>
              <a:rPr sz="1200" spc="67" dirty="0">
                <a:solidFill>
                  <a:srgbClr val="006FC0"/>
                </a:solidFill>
                <a:latin typeface="Trebuchet MS"/>
                <a:cs typeface="Trebuchet MS"/>
              </a:rPr>
              <a:t>company</a:t>
            </a:r>
            <a:r>
              <a:rPr sz="1200" spc="-53" dirty="0">
                <a:solidFill>
                  <a:srgbClr val="006FC0"/>
                </a:solidFill>
                <a:latin typeface="Trebuchet MS"/>
                <a:cs typeface="Trebuchet MS"/>
              </a:rPr>
              <a:t> </a:t>
            </a:r>
            <a:r>
              <a:rPr sz="1200" spc="13" dirty="0">
                <a:solidFill>
                  <a:srgbClr val="006FC0"/>
                </a:solidFill>
                <a:latin typeface="Trebuchet MS"/>
                <a:cs typeface="Trebuchet MS"/>
              </a:rPr>
              <a:t>time</a:t>
            </a:r>
            <a:r>
              <a:rPr sz="1200" spc="-47" dirty="0">
                <a:solidFill>
                  <a:srgbClr val="006FC0"/>
                </a:solidFill>
                <a:latin typeface="Trebuchet MS"/>
                <a:cs typeface="Trebuchet MS"/>
              </a:rPr>
              <a:t> </a:t>
            </a:r>
            <a:r>
              <a:rPr sz="1200" spc="67" dirty="0">
                <a:solidFill>
                  <a:srgbClr val="006FC0"/>
                </a:solidFill>
                <a:latin typeface="Trebuchet MS"/>
                <a:cs typeface="Trebuchet MS"/>
              </a:rPr>
              <a:t>and</a:t>
            </a:r>
            <a:r>
              <a:rPr sz="1200" spc="-53" dirty="0">
                <a:solidFill>
                  <a:srgbClr val="006FC0"/>
                </a:solidFill>
                <a:latin typeface="Trebuchet MS"/>
                <a:cs typeface="Trebuchet MS"/>
              </a:rPr>
              <a:t> </a:t>
            </a:r>
            <a:r>
              <a:rPr sz="1200" spc="67" dirty="0">
                <a:solidFill>
                  <a:srgbClr val="006FC0"/>
                </a:solidFill>
                <a:latin typeface="Trebuchet MS"/>
                <a:cs typeface="Trebuchet MS"/>
              </a:rPr>
              <a:t>money</a:t>
            </a:r>
            <a:r>
              <a:rPr sz="1200" spc="-47" dirty="0">
                <a:solidFill>
                  <a:srgbClr val="006FC0"/>
                </a:solidFill>
                <a:latin typeface="Trebuchet MS"/>
                <a:cs typeface="Trebuchet MS"/>
              </a:rPr>
              <a:t> </a:t>
            </a:r>
            <a:r>
              <a:rPr sz="1200" spc="67" dirty="0">
                <a:solidFill>
                  <a:srgbClr val="006FC0"/>
                </a:solidFill>
                <a:latin typeface="Trebuchet MS"/>
                <a:cs typeface="Trebuchet MS"/>
              </a:rPr>
              <a:t>by</a:t>
            </a:r>
            <a:r>
              <a:rPr sz="1200" spc="-27" dirty="0">
                <a:solidFill>
                  <a:srgbClr val="006FC0"/>
                </a:solidFill>
                <a:latin typeface="Trebuchet MS"/>
                <a:cs typeface="Trebuchet MS"/>
              </a:rPr>
              <a:t> </a:t>
            </a:r>
            <a:r>
              <a:rPr sz="1200" spc="47" dirty="0">
                <a:solidFill>
                  <a:srgbClr val="006FC0"/>
                </a:solidFill>
                <a:latin typeface="Trebuchet MS"/>
                <a:cs typeface="Trebuchet MS"/>
              </a:rPr>
              <a:t>migrating</a:t>
            </a:r>
            <a:r>
              <a:rPr sz="1200" spc="-67" dirty="0">
                <a:solidFill>
                  <a:srgbClr val="006FC0"/>
                </a:solidFill>
                <a:latin typeface="Trebuchet MS"/>
                <a:cs typeface="Trebuchet MS"/>
              </a:rPr>
              <a:t> </a:t>
            </a:r>
            <a:r>
              <a:rPr sz="1200" spc="47" dirty="0">
                <a:solidFill>
                  <a:srgbClr val="006FC0"/>
                </a:solidFill>
                <a:latin typeface="Trebuchet MS"/>
                <a:cs typeface="Trebuchet MS"/>
              </a:rPr>
              <a:t>from</a:t>
            </a:r>
            <a:r>
              <a:rPr sz="1200" spc="-33" dirty="0">
                <a:solidFill>
                  <a:srgbClr val="006FC0"/>
                </a:solidFill>
                <a:latin typeface="Trebuchet MS"/>
                <a:cs typeface="Trebuchet MS"/>
              </a:rPr>
              <a:t> </a:t>
            </a:r>
            <a:r>
              <a:rPr sz="1200" spc="47" dirty="0">
                <a:solidFill>
                  <a:srgbClr val="006FC0"/>
                </a:solidFill>
                <a:latin typeface="Trebuchet MS"/>
                <a:cs typeface="Trebuchet MS"/>
              </a:rPr>
              <a:t>your</a:t>
            </a:r>
            <a:r>
              <a:rPr sz="1200" spc="-27" dirty="0">
                <a:solidFill>
                  <a:srgbClr val="006FC0"/>
                </a:solidFill>
                <a:latin typeface="Trebuchet MS"/>
                <a:cs typeface="Trebuchet MS"/>
              </a:rPr>
              <a:t> </a:t>
            </a:r>
            <a:r>
              <a:rPr sz="1200" spc="20" dirty="0">
                <a:solidFill>
                  <a:srgbClr val="006FC0"/>
                </a:solidFill>
                <a:latin typeface="Trebuchet MS"/>
                <a:cs typeface="Trebuchet MS"/>
              </a:rPr>
              <a:t>existing,</a:t>
            </a:r>
            <a:r>
              <a:rPr sz="1200" spc="-33" dirty="0">
                <a:solidFill>
                  <a:srgbClr val="006FC0"/>
                </a:solidFill>
                <a:latin typeface="Trebuchet MS"/>
                <a:cs typeface="Trebuchet MS"/>
              </a:rPr>
              <a:t> </a:t>
            </a:r>
            <a:r>
              <a:rPr sz="1200" spc="33" dirty="0">
                <a:solidFill>
                  <a:srgbClr val="006FC0"/>
                </a:solidFill>
                <a:latin typeface="Trebuchet MS"/>
                <a:cs typeface="Trebuchet MS"/>
              </a:rPr>
              <a:t>on-premises, </a:t>
            </a:r>
            <a:r>
              <a:rPr sz="1200" spc="-339" dirty="0">
                <a:solidFill>
                  <a:srgbClr val="006FC0"/>
                </a:solidFill>
                <a:latin typeface="Trebuchet MS"/>
                <a:cs typeface="Trebuchet MS"/>
              </a:rPr>
              <a:t> </a:t>
            </a:r>
            <a:r>
              <a:rPr sz="1200" spc="33" dirty="0">
                <a:solidFill>
                  <a:srgbClr val="006FC0"/>
                </a:solidFill>
                <a:latin typeface="Trebuchet MS"/>
                <a:cs typeface="Trebuchet MS"/>
              </a:rPr>
              <a:t>physical</a:t>
            </a:r>
            <a:r>
              <a:rPr sz="1200" spc="-60" dirty="0">
                <a:solidFill>
                  <a:srgbClr val="006FC0"/>
                </a:solidFill>
                <a:latin typeface="Trebuchet MS"/>
                <a:cs typeface="Trebuchet MS"/>
              </a:rPr>
              <a:t> </a:t>
            </a:r>
            <a:r>
              <a:rPr sz="1200" spc="13" dirty="0">
                <a:solidFill>
                  <a:srgbClr val="006FC0"/>
                </a:solidFill>
                <a:latin typeface="Trebuchet MS"/>
                <a:cs typeface="Trebuchet MS"/>
              </a:rPr>
              <a:t>hardware,</a:t>
            </a:r>
            <a:r>
              <a:rPr sz="1200" spc="-40" dirty="0">
                <a:solidFill>
                  <a:srgbClr val="006FC0"/>
                </a:solidFill>
                <a:latin typeface="Trebuchet MS"/>
                <a:cs typeface="Trebuchet MS"/>
              </a:rPr>
              <a:t> </a:t>
            </a:r>
            <a:r>
              <a:rPr sz="1200" spc="33" dirty="0">
                <a:solidFill>
                  <a:srgbClr val="006FC0"/>
                </a:solidFill>
                <a:latin typeface="Trebuchet MS"/>
                <a:cs typeface="Trebuchet MS"/>
              </a:rPr>
              <a:t>to</a:t>
            </a:r>
            <a:r>
              <a:rPr sz="1200" spc="-47" dirty="0">
                <a:solidFill>
                  <a:srgbClr val="006FC0"/>
                </a:solidFill>
                <a:latin typeface="Trebuchet MS"/>
                <a:cs typeface="Trebuchet MS"/>
              </a:rPr>
              <a:t> </a:t>
            </a:r>
            <a:r>
              <a:rPr sz="1200" spc="40" dirty="0">
                <a:solidFill>
                  <a:srgbClr val="006FC0"/>
                </a:solidFill>
                <a:latin typeface="Trebuchet MS"/>
                <a:cs typeface="Trebuchet MS"/>
              </a:rPr>
              <a:t>a</a:t>
            </a:r>
            <a:r>
              <a:rPr sz="1200" spc="-47" dirty="0">
                <a:solidFill>
                  <a:srgbClr val="006FC0"/>
                </a:solidFill>
                <a:latin typeface="Trebuchet MS"/>
                <a:cs typeface="Trebuchet MS"/>
              </a:rPr>
              <a:t> </a:t>
            </a:r>
            <a:r>
              <a:rPr sz="1200" spc="47" dirty="0">
                <a:solidFill>
                  <a:srgbClr val="006FC0"/>
                </a:solidFill>
                <a:latin typeface="Trebuchet MS"/>
                <a:cs typeface="Trebuchet MS"/>
              </a:rPr>
              <a:t>cloud</a:t>
            </a:r>
            <a:r>
              <a:rPr sz="1200" spc="-80" dirty="0">
                <a:solidFill>
                  <a:srgbClr val="006FC0"/>
                </a:solidFill>
                <a:latin typeface="Trebuchet MS"/>
                <a:cs typeface="Trebuchet MS"/>
              </a:rPr>
              <a:t> </a:t>
            </a:r>
            <a:r>
              <a:rPr sz="1200" spc="13" dirty="0">
                <a:solidFill>
                  <a:srgbClr val="006FC0"/>
                </a:solidFill>
                <a:latin typeface="Trebuchet MS"/>
                <a:cs typeface="Trebuchet MS"/>
              </a:rPr>
              <a:t>solution.</a:t>
            </a:r>
            <a:endParaRPr sz="1200" dirty="0">
              <a:latin typeface="Trebuchet MS"/>
              <a:cs typeface="Trebuchet MS"/>
            </a:endParaRPr>
          </a:p>
          <a:p>
            <a:pPr>
              <a:spcBef>
                <a:spcPts val="60"/>
              </a:spcBef>
              <a:buClr>
                <a:srgbClr val="006FC0"/>
              </a:buClr>
              <a:buFont typeface="Wingdings"/>
              <a:buChar char=""/>
            </a:pPr>
            <a:endParaRPr sz="1133" dirty="0">
              <a:latin typeface="Trebuchet MS"/>
              <a:cs typeface="Trebuchet MS"/>
            </a:endParaRPr>
          </a:p>
          <a:p>
            <a:pPr marL="524920" indent="-507987">
              <a:buFont typeface="Wingdings"/>
              <a:buChar char=""/>
              <a:tabLst>
                <a:tab pos="524074" algn="l"/>
                <a:tab pos="524920" algn="l"/>
              </a:tabLst>
            </a:pPr>
            <a:r>
              <a:rPr sz="1200" spc="-7" dirty="0">
                <a:solidFill>
                  <a:srgbClr val="006FC0"/>
                </a:solidFill>
                <a:latin typeface="Trebuchet MS"/>
                <a:cs typeface="Trebuchet MS"/>
              </a:rPr>
              <a:t>You’ll</a:t>
            </a:r>
            <a:r>
              <a:rPr sz="1200" spc="-53" dirty="0">
                <a:solidFill>
                  <a:srgbClr val="006FC0"/>
                </a:solidFill>
                <a:latin typeface="Trebuchet MS"/>
                <a:cs typeface="Trebuchet MS"/>
              </a:rPr>
              <a:t> </a:t>
            </a:r>
            <a:r>
              <a:rPr sz="1200" spc="40" dirty="0">
                <a:solidFill>
                  <a:srgbClr val="006FC0"/>
                </a:solidFill>
                <a:latin typeface="Trebuchet MS"/>
                <a:cs typeface="Trebuchet MS"/>
              </a:rPr>
              <a:t>also</a:t>
            </a:r>
            <a:r>
              <a:rPr sz="1200" spc="-40" dirty="0">
                <a:solidFill>
                  <a:srgbClr val="006FC0"/>
                </a:solidFill>
                <a:latin typeface="Trebuchet MS"/>
                <a:cs typeface="Trebuchet MS"/>
              </a:rPr>
              <a:t> </a:t>
            </a:r>
            <a:r>
              <a:rPr sz="1200" spc="13" dirty="0">
                <a:solidFill>
                  <a:srgbClr val="006FC0"/>
                </a:solidFill>
                <a:latin typeface="Trebuchet MS"/>
                <a:cs typeface="Trebuchet MS"/>
              </a:rPr>
              <a:t>learn</a:t>
            </a:r>
            <a:r>
              <a:rPr sz="1200" spc="-27" dirty="0">
                <a:solidFill>
                  <a:srgbClr val="006FC0"/>
                </a:solidFill>
                <a:latin typeface="Trebuchet MS"/>
                <a:cs typeface="Trebuchet MS"/>
              </a:rPr>
              <a:t> </a:t>
            </a:r>
            <a:r>
              <a:rPr sz="1200" spc="47" dirty="0">
                <a:solidFill>
                  <a:srgbClr val="006FC0"/>
                </a:solidFill>
                <a:latin typeface="Trebuchet MS"/>
                <a:cs typeface="Trebuchet MS"/>
              </a:rPr>
              <a:t>about</a:t>
            </a:r>
            <a:r>
              <a:rPr sz="1200" spc="-47" dirty="0">
                <a:solidFill>
                  <a:srgbClr val="006FC0"/>
                </a:solidFill>
                <a:latin typeface="Trebuchet MS"/>
                <a:cs typeface="Trebuchet MS"/>
              </a:rPr>
              <a:t> </a:t>
            </a:r>
            <a:r>
              <a:rPr sz="1200" spc="27" dirty="0">
                <a:solidFill>
                  <a:srgbClr val="006FC0"/>
                </a:solidFill>
                <a:latin typeface="Trebuchet MS"/>
                <a:cs typeface="Trebuchet MS"/>
              </a:rPr>
              <a:t>the</a:t>
            </a:r>
            <a:r>
              <a:rPr sz="1200" spc="-27" dirty="0">
                <a:solidFill>
                  <a:srgbClr val="006FC0"/>
                </a:solidFill>
                <a:latin typeface="Trebuchet MS"/>
                <a:cs typeface="Trebuchet MS"/>
              </a:rPr>
              <a:t> </a:t>
            </a:r>
            <a:r>
              <a:rPr sz="1200" spc="40" dirty="0">
                <a:solidFill>
                  <a:srgbClr val="006FC0"/>
                </a:solidFill>
                <a:latin typeface="Trebuchet MS"/>
                <a:cs typeface="Trebuchet MS"/>
              </a:rPr>
              <a:t>fundamental</a:t>
            </a:r>
            <a:r>
              <a:rPr sz="1200" spc="-47" dirty="0">
                <a:solidFill>
                  <a:srgbClr val="006FC0"/>
                </a:solidFill>
                <a:latin typeface="Trebuchet MS"/>
                <a:cs typeface="Trebuchet MS"/>
              </a:rPr>
              <a:t> </a:t>
            </a:r>
            <a:r>
              <a:rPr sz="1200" spc="47" dirty="0">
                <a:solidFill>
                  <a:srgbClr val="006FC0"/>
                </a:solidFill>
                <a:latin typeface="Trebuchet MS"/>
                <a:cs typeface="Trebuchet MS"/>
              </a:rPr>
              <a:t>concepts</a:t>
            </a:r>
            <a:r>
              <a:rPr sz="1200" spc="-33" dirty="0">
                <a:solidFill>
                  <a:srgbClr val="006FC0"/>
                </a:solidFill>
                <a:latin typeface="Trebuchet MS"/>
                <a:cs typeface="Trebuchet MS"/>
              </a:rPr>
              <a:t> </a:t>
            </a:r>
            <a:r>
              <a:rPr sz="1200" spc="47" dirty="0">
                <a:solidFill>
                  <a:srgbClr val="006FC0"/>
                </a:solidFill>
                <a:latin typeface="Trebuchet MS"/>
                <a:cs typeface="Trebuchet MS"/>
              </a:rPr>
              <a:t>of</a:t>
            </a:r>
            <a:r>
              <a:rPr sz="1200" spc="-47" dirty="0">
                <a:solidFill>
                  <a:srgbClr val="006FC0"/>
                </a:solidFill>
                <a:latin typeface="Trebuchet MS"/>
                <a:cs typeface="Trebuchet MS"/>
              </a:rPr>
              <a:t> </a:t>
            </a:r>
            <a:r>
              <a:rPr sz="1200" spc="47" dirty="0">
                <a:solidFill>
                  <a:srgbClr val="006FC0"/>
                </a:solidFill>
                <a:latin typeface="Trebuchet MS"/>
                <a:cs typeface="Trebuchet MS"/>
              </a:rPr>
              <a:t>cloud</a:t>
            </a:r>
            <a:r>
              <a:rPr sz="1200" spc="-53" dirty="0">
                <a:solidFill>
                  <a:srgbClr val="006FC0"/>
                </a:solidFill>
                <a:latin typeface="Trebuchet MS"/>
                <a:cs typeface="Trebuchet MS"/>
              </a:rPr>
              <a:t> </a:t>
            </a:r>
            <a:r>
              <a:rPr sz="1200" spc="40" dirty="0">
                <a:solidFill>
                  <a:srgbClr val="006FC0"/>
                </a:solidFill>
                <a:latin typeface="Trebuchet MS"/>
                <a:cs typeface="Trebuchet MS"/>
              </a:rPr>
              <a:t>computing,</a:t>
            </a:r>
            <a:r>
              <a:rPr sz="1200" spc="-53" dirty="0">
                <a:solidFill>
                  <a:srgbClr val="006FC0"/>
                </a:solidFill>
                <a:latin typeface="Trebuchet MS"/>
                <a:cs typeface="Trebuchet MS"/>
              </a:rPr>
              <a:t> </a:t>
            </a:r>
            <a:r>
              <a:rPr sz="1200" spc="67" dirty="0">
                <a:solidFill>
                  <a:srgbClr val="006FC0"/>
                </a:solidFill>
                <a:latin typeface="Trebuchet MS"/>
                <a:cs typeface="Trebuchet MS"/>
              </a:rPr>
              <a:t>how</a:t>
            </a:r>
            <a:r>
              <a:rPr sz="1200" spc="-47" dirty="0">
                <a:solidFill>
                  <a:srgbClr val="006FC0"/>
                </a:solidFill>
                <a:latin typeface="Trebuchet MS"/>
                <a:cs typeface="Trebuchet MS"/>
              </a:rPr>
              <a:t> </a:t>
            </a:r>
            <a:r>
              <a:rPr sz="1200" spc="60" dirty="0">
                <a:solidFill>
                  <a:srgbClr val="006FC0"/>
                </a:solidFill>
                <a:latin typeface="Trebuchet MS"/>
                <a:cs typeface="Trebuchet MS"/>
              </a:rPr>
              <a:t>Azure</a:t>
            </a:r>
            <a:r>
              <a:rPr sz="1200" spc="-27" dirty="0">
                <a:solidFill>
                  <a:srgbClr val="006FC0"/>
                </a:solidFill>
                <a:latin typeface="Trebuchet MS"/>
                <a:cs typeface="Trebuchet MS"/>
              </a:rPr>
              <a:t> </a:t>
            </a:r>
            <a:r>
              <a:rPr sz="1200" spc="33" dirty="0">
                <a:solidFill>
                  <a:srgbClr val="006FC0"/>
                </a:solidFill>
                <a:latin typeface="Trebuchet MS"/>
                <a:cs typeface="Trebuchet MS"/>
              </a:rPr>
              <a:t>implements</a:t>
            </a:r>
            <a:r>
              <a:rPr sz="1200" spc="-13" dirty="0">
                <a:solidFill>
                  <a:srgbClr val="006FC0"/>
                </a:solidFill>
                <a:latin typeface="Trebuchet MS"/>
                <a:cs typeface="Trebuchet MS"/>
              </a:rPr>
              <a:t> </a:t>
            </a:r>
            <a:r>
              <a:rPr sz="1200" spc="33" dirty="0">
                <a:solidFill>
                  <a:srgbClr val="006FC0"/>
                </a:solidFill>
                <a:latin typeface="Trebuchet MS"/>
                <a:cs typeface="Trebuchet MS"/>
              </a:rPr>
              <a:t>these</a:t>
            </a:r>
            <a:r>
              <a:rPr sz="1200" spc="-27" dirty="0">
                <a:solidFill>
                  <a:srgbClr val="006FC0"/>
                </a:solidFill>
                <a:latin typeface="Trebuchet MS"/>
                <a:cs typeface="Trebuchet MS"/>
              </a:rPr>
              <a:t> </a:t>
            </a:r>
            <a:r>
              <a:rPr sz="1200" spc="27" dirty="0">
                <a:solidFill>
                  <a:srgbClr val="006FC0"/>
                </a:solidFill>
                <a:latin typeface="Trebuchet MS"/>
                <a:cs typeface="Trebuchet MS"/>
              </a:rPr>
              <a:t>concepts,</a:t>
            </a:r>
            <a:endParaRPr sz="1200" dirty="0">
              <a:latin typeface="Trebuchet MS"/>
              <a:cs typeface="Trebuchet MS"/>
            </a:endParaRPr>
          </a:p>
          <a:p>
            <a:pPr>
              <a:lnSpc>
                <a:spcPct val="100000"/>
              </a:lnSpc>
              <a:buClr>
                <a:srgbClr val="006FC0"/>
              </a:buClr>
              <a:buFont typeface="Wingdings"/>
              <a:buChar char=""/>
            </a:pPr>
            <a:endParaRPr sz="1467" dirty="0">
              <a:latin typeface="Trebuchet MS"/>
              <a:cs typeface="Trebuchet MS"/>
            </a:endParaRPr>
          </a:p>
          <a:p>
            <a:pPr>
              <a:spcBef>
                <a:spcPts val="67"/>
              </a:spcBef>
              <a:buClr>
                <a:srgbClr val="006FC0"/>
              </a:buClr>
              <a:buFont typeface="Wingdings"/>
              <a:buChar char=""/>
            </a:pPr>
            <a:endParaRPr sz="1267" dirty="0">
              <a:latin typeface="Trebuchet MS"/>
              <a:cs typeface="Trebuchet MS"/>
            </a:endParaRPr>
          </a:p>
          <a:p>
            <a:pPr marL="5099345" lvl="1" indent="-508834">
              <a:buFont typeface="Wingdings"/>
              <a:buChar char=""/>
              <a:tabLst>
                <a:tab pos="5099345" algn="l"/>
                <a:tab pos="5100192" algn="l"/>
              </a:tabLst>
            </a:pPr>
            <a:r>
              <a:rPr sz="1200" spc="73" dirty="0">
                <a:solidFill>
                  <a:srgbClr val="006FC0"/>
                </a:solidFill>
                <a:latin typeface="Trebuchet MS"/>
                <a:cs typeface="Trebuchet MS"/>
              </a:rPr>
              <a:t>High</a:t>
            </a:r>
            <a:r>
              <a:rPr sz="1200" spc="-80" dirty="0">
                <a:solidFill>
                  <a:srgbClr val="006FC0"/>
                </a:solidFill>
                <a:latin typeface="Trebuchet MS"/>
                <a:cs typeface="Trebuchet MS"/>
              </a:rPr>
              <a:t> </a:t>
            </a:r>
            <a:r>
              <a:rPr sz="1200" spc="-7" dirty="0">
                <a:solidFill>
                  <a:srgbClr val="006FC0"/>
                </a:solidFill>
                <a:latin typeface="Trebuchet MS"/>
                <a:cs typeface="Trebuchet MS"/>
              </a:rPr>
              <a:t>availability,</a:t>
            </a:r>
            <a:r>
              <a:rPr sz="1200" spc="-73" dirty="0">
                <a:solidFill>
                  <a:srgbClr val="006FC0"/>
                </a:solidFill>
                <a:latin typeface="Trebuchet MS"/>
                <a:cs typeface="Trebuchet MS"/>
              </a:rPr>
              <a:t> </a:t>
            </a:r>
            <a:r>
              <a:rPr sz="1200" spc="27" dirty="0">
                <a:solidFill>
                  <a:srgbClr val="006FC0"/>
                </a:solidFill>
                <a:latin typeface="Trebuchet MS"/>
                <a:cs typeface="Trebuchet MS"/>
              </a:rPr>
              <a:t>Fault</a:t>
            </a:r>
            <a:r>
              <a:rPr sz="1200" spc="-53" dirty="0">
                <a:solidFill>
                  <a:srgbClr val="006FC0"/>
                </a:solidFill>
                <a:latin typeface="Trebuchet MS"/>
                <a:cs typeface="Trebuchet MS"/>
              </a:rPr>
              <a:t> </a:t>
            </a:r>
            <a:r>
              <a:rPr sz="1200" spc="20" dirty="0">
                <a:solidFill>
                  <a:srgbClr val="006FC0"/>
                </a:solidFill>
                <a:latin typeface="Trebuchet MS"/>
                <a:cs typeface="Trebuchet MS"/>
              </a:rPr>
              <a:t>tolerance</a:t>
            </a:r>
            <a:r>
              <a:rPr sz="1200" spc="-53" dirty="0">
                <a:solidFill>
                  <a:srgbClr val="006FC0"/>
                </a:solidFill>
                <a:latin typeface="Trebuchet MS"/>
                <a:cs typeface="Trebuchet MS"/>
              </a:rPr>
              <a:t> </a:t>
            </a:r>
            <a:r>
              <a:rPr sz="1200" spc="67" dirty="0">
                <a:solidFill>
                  <a:srgbClr val="006FC0"/>
                </a:solidFill>
                <a:latin typeface="Trebuchet MS"/>
                <a:cs typeface="Trebuchet MS"/>
              </a:rPr>
              <a:t>and</a:t>
            </a:r>
            <a:r>
              <a:rPr sz="1200" spc="-47" dirty="0">
                <a:solidFill>
                  <a:srgbClr val="006FC0"/>
                </a:solidFill>
                <a:latin typeface="Trebuchet MS"/>
                <a:cs typeface="Trebuchet MS"/>
              </a:rPr>
              <a:t> </a:t>
            </a:r>
            <a:r>
              <a:rPr sz="1200" spc="40" dirty="0">
                <a:solidFill>
                  <a:srgbClr val="006FC0"/>
                </a:solidFill>
                <a:latin typeface="Trebuchet MS"/>
                <a:cs typeface="Trebuchet MS"/>
              </a:rPr>
              <a:t>Disaster</a:t>
            </a:r>
            <a:r>
              <a:rPr sz="1200" spc="-33" dirty="0">
                <a:solidFill>
                  <a:srgbClr val="006FC0"/>
                </a:solidFill>
                <a:latin typeface="Trebuchet MS"/>
                <a:cs typeface="Trebuchet MS"/>
              </a:rPr>
              <a:t> </a:t>
            </a:r>
            <a:r>
              <a:rPr sz="1200" spc="27" dirty="0">
                <a:solidFill>
                  <a:srgbClr val="006FC0"/>
                </a:solidFill>
                <a:latin typeface="Trebuchet MS"/>
                <a:cs typeface="Trebuchet MS"/>
              </a:rPr>
              <a:t>recovery</a:t>
            </a:r>
            <a:endParaRPr sz="1200" dirty="0">
              <a:latin typeface="Trebuchet MS"/>
              <a:cs typeface="Trebuchet MS"/>
            </a:endParaRPr>
          </a:p>
          <a:p>
            <a:pPr lvl="1">
              <a:lnSpc>
                <a:spcPct val="100000"/>
              </a:lnSpc>
              <a:buClr>
                <a:srgbClr val="006FC0"/>
              </a:buClr>
              <a:buFont typeface="Wingdings"/>
              <a:buChar char=""/>
            </a:pPr>
            <a:endParaRPr sz="1200" dirty="0">
              <a:latin typeface="Trebuchet MS"/>
              <a:cs typeface="Trebuchet MS"/>
            </a:endParaRPr>
          </a:p>
          <a:p>
            <a:pPr marL="5099345" lvl="1" indent="-508834">
              <a:buFont typeface="Wingdings"/>
              <a:buChar char=""/>
              <a:tabLst>
                <a:tab pos="5099345" algn="l"/>
                <a:tab pos="5100192" algn="l"/>
              </a:tabLst>
            </a:pPr>
            <a:r>
              <a:rPr sz="1200" dirty="0">
                <a:solidFill>
                  <a:srgbClr val="006FC0"/>
                </a:solidFill>
                <a:latin typeface="Trebuchet MS"/>
                <a:cs typeface="Trebuchet MS"/>
              </a:rPr>
              <a:t>Scalability,</a:t>
            </a:r>
            <a:r>
              <a:rPr sz="1200" spc="-60" dirty="0">
                <a:solidFill>
                  <a:srgbClr val="006FC0"/>
                </a:solidFill>
                <a:latin typeface="Trebuchet MS"/>
                <a:cs typeface="Trebuchet MS"/>
              </a:rPr>
              <a:t> </a:t>
            </a:r>
            <a:r>
              <a:rPr sz="1200" dirty="0">
                <a:solidFill>
                  <a:srgbClr val="006FC0"/>
                </a:solidFill>
                <a:latin typeface="Trebuchet MS"/>
                <a:cs typeface="Trebuchet MS"/>
              </a:rPr>
              <a:t>Elasticity,</a:t>
            </a:r>
            <a:r>
              <a:rPr sz="1200" spc="-47" dirty="0">
                <a:solidFill>
                  <a:srgbClr val="006FC0"/>
                </a:solidFill>
                <a:latin typeface="Trebuchet MS"/>
                <a:cs typeface="Trebuchet MS"/>
              </a:rPr>
              <a:t> </a:t>
            </a:r>
            <a:r>
              <a:rPr sz="1200" spc="67" dirty="0">
                <a:solidFill>
                  <a:srgbClr val="006FC0"/>
                </a:solidFill>
                <a:latin typeface="Trebuchet MS"/>
                <a:cs typeface="Trebuchet MS"/>
              </a:rPr>
              <a:t>and</a:t>
            </a:r>
            <a:r>
              <a:rPr sz="1200" spc="-33" dirty="0">
                <a:solidFill>
                  <a:srgbClr val="006FC0"/>
                </a:solidFill>
                <a:latin typeface="Trebuchet MS"/>
                <a:cs typeface="Trebuchet MS"/>
              </a:rPr>
              <a:t> </a:t>
            </a:r>
            <a:r>
              <a:rPr sz="1200" spc="27" dirty="0">
                <a:solidFill>
                  <a:srgbClr val="006FC0"/>
                </a:solidFill>
                <a:latin typeface="Trebuchet MS"/>
                <a:cs typeface="Trebuchet MS"/>
              </a:rPr>
              <a:t>Agility</a:t>
            </a:r>
            <a:endParaRPr sz="1200" dirty="0">
              <a:latin typeface="Trebuchet MS"/>
              <a:cs typeface="Trebuchet MS"/>
            </a:endParaRPr>
          </a:p>
          <a:p>
            <a:pPr lvl="1">
              <a:spcBef>
                <a:spcPts val="60"/>
              </a:spcBef>
              <a:buClr>
                <a:srgbClr val="006FC0"/>
              </a:buClr>
              <a:buFont typeface="Wingdings"/>
              <a:buChar char=""/>
            </a:pPr>
            <a:endParaRPr sz="1133" dirty="0">
              <a:latin typeface="Trebuchet MS"/>
              <a:cs typeface="Trebuchet MS"/>
            </a:endParaRPr>
          </a:p>
          <a:p>
            <a:pPr marL="5099345" lvl="1" indent="-508834">
              <a:spcBef>
                <a:spcPts val="7"/>
              </a:spcBef>
              <a:buFont typeface="Wingdings"/>
              <a:buChar char=""/>
              <a:tabLst>
                <a:tab pos="5099345" algn="l"/>
                <a:tab pos="5100192" algn="l"/>
              </a:tabLst>
            </a:pPr>
            <a:r>
              <a:rPr sz="1200" spc="80" dirty="0">
                <a:solidFill>
                  <a:srgbClr val="006FC0"/>
                </a:solidFill>
                <a:latin typeface="Trebuchet MS"/>
                <a:cs typeface="Trebuchet MS"/>
              </a:rPr>
              <a:t>CapEx</a:t>
            </a:r>
            <a:r>
              <a:rPr sz="1200" spc="-87" dirty="0">
                <a:solidFill>
                  <a:srgbClr val="006FC0"/>
                </a:solidFill>
                <a:latin typeface="Trebuchet MS"/>
                <a:cs typeface="Trebuchet MS"/>
              </a:rPr>
              <a:t> </a:t>
            </a:r>
            <a:r>
              <a:rPr sz="1200" spc="67" dirty="0">
                <a:solidFill>
                  <a:srgbClr val="006FC0"/>
                </a:solidFill>
                <a:latin typeface="Trebuchet MS"/>
                <a:cs typeface="Trebuchet MS"/>
              </a:rPr>
              <a:t>vs</a:t>
            </a:r>
            <a:r>
              <a:rPr sz="1200" spc="-67" dirty="0">
                <a:solidFill>
                  <a:srgbClr val="006FC0"/>
                </a:solidFill>
                <a:latin typeface="Trebuchet MS"/>
                <a:cs typeface="Trebuchet MS"/>
              </a:rPr>
              <a:t> </a:t>
            </a:r>
            <a:r>
              <a:rPr sz="1200" spc="100" dirty="0">
                <a:solidFill>
                  <a:srgbClr val="006FC0"/>
                </a:solidFill>
                <a:latin typeface="Trebuchet MS"/>
                <a:cs typeface="Trebuchet MS"/>
              </a:rPr>
              <a:t>OpEx</a:t>
            </a:r>
            <a:endParaRPr sz="1200" dirty="0">
              <a:latin typeface="Trebuchet MS"/>
              <a:cs typeface="Trebuchet MS"/>
            </a:endParaRPr>
          </a:p>
        </p:txBody>
      </p:sp>
      <p:sp>
        <p:nvSpPr>
          <p:cNvPr id="10" name="object 10"/>
          <p:cNvSpPr txBox="1">
            <a:spLocks noGrp="1"/>
          </p:cNvSpPr>
          <p:nvPr>
            <p:ph type="title"/>
          </p:nvPr>
        </p:nvSpPr>
        <p:spPr>
          <a:xfrm>
            <a:off x="3819525" y="316581"/>
            <a:ext cx="4365880" cy="428387"/>
          </a:xfrm>
          <a:prstGeom prst="rect">
            <a:avLst/>
          </a:prstGeom>
        </p:spPr>
        <p:txBody>
          <a:bodyPr vert="horz" wrap="square" lIns="0" tIns="17780" rIns="0" bIns="0" rtlCol="0" anchor="ctr">
            <a:spAutoFit/>
          </a:bodyPr>
          <a:lstStyle/>
          <a:p>
            <a:pPr marL="16933">
              <a:lnSpc>
                <a:spcPct val="100000"/>
              </a:lnSpc>
              <a:spcBef>
                <a:spcPts val="140"/>
              </a:spcBef>
            </a:pPr>
            <a:r>
              <a:rPr sz="2667" b="1" spc="60" dirty="0">
                <a:solidFill>
                  <a:srgbClr val="006FC0"/>
                </a:solidFill>
              </a:rPr>
              <a:t>Cloud fundamental concepts</a:t>
            </a:r>
            <a:endParaRPr sz="2667" b="1" spc="6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61468" y="96192"/>
            <a:ext cx="4632960" cy="551498"/>
          </a:xfrm>
          <a:prstGeom prst="rect">
            <a:avLst/>
          </a:prstGeom>
        </p:spPr>
        <p:txBody>
          <a:bodyPr vert="horz" wrap="square" lIns="0" tIns="17780" rIns="0" bIns="0" rtlCol="0" anchor="ctr">
            <a:spAutoFit/>
          </a:bodyPr>
          <a:lstStyle/>
          <a:p>
            <a:pPr marL="16933">
              <a:lnSpc>
                <a:spcPct val="100000"/>
              </a:lnSpc>
              <a:spcBef>
                <a:spcPts val="140"/>
              </a:spcBef>
              <a:tabLst>
                <a:tab pos="4615065" algn="l"/>
              </a:tabLst>
            </a:pPr>
            <a:r>
              <a:rPr sz="3467" u="heavy" spc="833" dirty="0">
                <a:solidFill>
                  <a:srgbClr val="006FC0"/>
                </a:solidFill>
                <a:uFill>
                  <a:solidFill>
                    <a:srgbClr val="006FC0"/>
                  </a:solidFill>
                </a:uFill>
              </a:rPr>
              <a:t> </a:t>
            </a:r>
            <a:r>
              <a:rPr sz="3467" u="heavy" spc="-253" dirty="0">
                <a:solidFill>
                  <a:srgbClr val="006FC0"/>
                </a:solidFill>
                <a:uFill>
                  <a:solidFill>
                    <a:srgbClr val="006FC0"/>
                  </a:solidFill>
                </a:uFill>
              </a:rPr>
              <a:t>SaaS</a:t>
            </a:r>
            <a:r>
              <a:rPr sz="3467" u="heavy" spc="407" dirty="0">
                <a:solidFill>
                  <a:srgbClr val="006FC0"/>
                </a:solidFill>
                <a:uFill>
                  <a:solidFill>
                    <a:srgbClr val="006FC0"/>
                  </a:solidFill>
                </a:uFill>
              </a:rPr>
              <a:t> </a:t>
            </a:r>
            <a:r>
              <a:rPr sz="3467" u="heavy" spc="-413" dirty="0">
                <a:solidFill>
                  <a:srgbClr val="006FC0"/>
                </a:solidFill>
                <a:uFill>
                  <a:solidFill>
                    <a:srgbClr val="006FC0"/>
                  </a:solidFill>
                </a:uFill>
              </a:rPr>
              <a:t>vs</a:t>
            </a:r>
            <a:r>
              <a:rPr sz="3467" u="heavy" spc="-187" dirty="0">
                <a:solidFill>
                  <a:srgbClr val="006FC0"/>
                </a:solidFill>
                <a:uFill>
                  <a:solidFill>
                    <a:srgbClr val="006FC0"/>
                  </a:solidFill>
                </a:uFill>
              </a:rPr>
              <a:t> </a:t>
            </a:r>
            <a:r>
              <a:rPr sz="3467" u="heavy" spc="-347" dirty="0">
                <a:solidFill>
                  <a:srgbClr val="006FC0"/>
                </a:solidFill>
                <a:uFill>
                  <a:solidFill>
                    <a:srgbClr val="006FC0"/>
                  </a:solidFill>
                </a:uFill>
              </a:rPr>
              <a:t>PaaS</a:t>
            </a:r>
            <a:r>
              <a:rPr sz="3467" u="heavy" spc="407" dirty="0">
                <a:solidFill>
                  <a:srgbClr val="006FC0"/>
                </a:solidFill>
                <a:uFill>
                  <a:solidFill>
                    <a:srgbClr val="006FC0"/>
                  </a:solidFill>
                </a:uFill>
              </a:rPr>
              <a:t> </a:t>
            </a:r>
            <a:r>
              <a:rPr sz="3467" u="heavy" spc="-413" dirty="0">
                <a:solidFill>
                  <a:srgbClr val="006FC0"/>
                </a:solidFill>
                <a:uFill>
                  <a:solidFill>
                    <a:srgbClr val="006FC0"/>
                  </a:solidFill>
                </a:uFill>
              </a:rPr>
              <a:t>vs</a:t>
            </a:r>
            <a:r>
              <a:rPr sz="3467" u="heavy" spc="447" dirty="0">
                <a:solidFill>
                  <a:srgbClr val="006FC0"/>
                </a:solidFill>
                <a:uFill>
                  <a:solidFill>
                    <a:srgbClr val="006FC0"/>
                  </a:solidFill>
                </a:uFill>
              </a:rPr>
              <a:t> </a:t>
            </a:r>
            <a:r>
              <a:rPr sz="3467" u="heavy" spc="-293" dirty="0">
                <a:solidFill>
                  <a:srgbClr val="006FC0"/>
                </a:solidFill>
                <a:uFill>
                  <a:solidFill>
                    <a:srgbClr val="006FC0"/>
                  </a:solidFill>
                </a:uFill>
              </a:rPr>
              <a:t>LaaS	</a:t>
            </a:r>
            <a:endParaRPr sz="3467"/>
          </a:p>
        </p:txBody>
      </p:sp>
      <p:grpSp>
        <p:nvGrpSpPr>
          <p:cNvPr id="3" name="object 3"/>
          <p:cNvGrpSpPr/>
          <p:nvPr/>
        </p:nvGrpSpPr>
        <p:grpSpPr>
          <a:xfrm>
            <a:off x="1808481" y="1296415"/>
            <a:ext cx="7989993" cy="5147733"/>
            <a:chOff x="1356360" y="972311"/>
            <a:chExt cx="5992495" cy="3860800"/>
          </a:xfrm>
        </p:grpSpPr>
        <p:pic>
          <p:nvPicPr>
            <p:cNvPr id="4" name="object 4"/>
            <p:cNvPicPr/>
            <p:nvPr/>
          </p:nvPicPr>
          <p:blipFill>
            <a:blip r:embed="rId2" cstate="print"/>
            <a:stretch>
              <a:fillRect/>
            </a:stretch>
          </p:blipFill>
          <p:spPr>
            <a:xfrm>
              <a:off x="3288792" y="998219"/>
              <a:ext cx="678179" cy="469391"/>
            </a:xfrm>
            <a:prstGeom prst="rect">
              <a:avLst/>
            </a:prstGeom>
          </p:spPr>
        </p:pic>
        <p:pic>
          <p:nvPicPr>
            <p:cNvPr id="5" name="object 5"/>
            <p:cNvPicPr/>
            <p:nvPr/>
          </p:nvPicPr>
          <p:blipFill>
            <a:blip r:embed="rId3" cstate="print"/>
            <a:stretch>
              <a:fillRect/>
            </a:stretch>
          </p:blipFill>
          <p:spPr>
            <a:xfrm>
              <a:off x="4735068" y="972311"/>
              <a:ext cx="630936" cy="531876"/>
            </a:xfrm>
            <a:prstGeom prst="rect">
              <a:avLst/>
            </a:prstGeom>
          </p:spPr>
        </p:pic>
        <p:pic>
          <p:nvPicPr>
            <p:cNvPr id="6" name="object 6"/>
            <p:cNvPicPr/>
            <p:nvPr/>
          </p:nvPicPr>
          <p:blipFill>
            <a:blip r:embed="rId4" cstate="print"/>
            <a:stretch>
              <a:fillRect/>
            </a:stretch>
          </p:blipFill>
          <p:spPr>
            <a:xfrm>
              <a:off x="6352031" y="1051559"/>
              <a:ext cx="408432" cy="406908"/>
            </a:xfrm>
            <a:prstGeom prst="rect">
              <a:avLst/>
            </a:prstGeom>
          </p:spPr>
        </p:pic>
        <p:pic>
          <p:nvPicPr>
            <p:cNvPr id="7" name="object 7"/>
            <p:cNvPicPr/>
            <p:nvPr/>
          </p:nvPicPr>
          <p:blipFill>
            <a:blip r:embed="rId5" cstate="print"/>
            <a:stretch>
              <a:fillRect/>
            </a:stretch>
          </p:blipFill>
          <p:spPr>
            <a:xfrm>
              <a:off x="1356360" y="1461515"/>
              <a:ext cx="5992368" cy="3371088"/>
            </a:xfrm>
            <a:prstGeom prst="rect">
              <a:avLst/>
            </a:prstGeom>
          </p:spPr>
        </p:pic>
        <p:pic>
          <p:nvPicPr>
            <p:cNvPr id="8" name="object 8"/>
            <p:cNvPicPr/>
            <p:nvPr/>
          </p:nvPicPr>
          <p:blipFill>
            <a:blip r:embed="rId6" cstate="print"/>
            <a:stretch>
              <a:fillRect/>
            </a:stretch>
          </p:blipFill>
          <p:spPr>
            <a:xfrm>
              <a:off x="1898904" y="998219"/>
              <a:ext cx="623316" cy="460248"/>
            </a:xfrm>
            <a:prstGeom prst="rect">
              <a:avLst/>
            </a:prstGeom>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EE1A77-7AE4-7F72-7AB3-077FF90AC23A}"/>
              </a:ext>
            </a:extLst>
          </p:cNvPr>
          <p:cNvSpPr>
            <a:spLocks noGrp="1"/>
          </p:cNvSpPr>
          <p:nvPr>
            <p:ph type="ctrTitle"/>
          </p:nvPr>
        </p:nvSpPr>
        <p:spPr>
          <a:xfrm>
            <a:off x="1524000" y="394446"/>
            <a:ext cx="9144000" cy="1398495"/>
          </a:xfrm>
        </p:spPr>
        <p:txBody>
          <a:bodyPr>
            <a:normAutofit/>
          </a:bodyPr>
          <a:lstStyle/>
          <a:p>
            <a:r>
              <a:rPr lang="en-US" sz="2800" b="1" i="0" dirty="0">
                <a:solidFill>
                  <a:srgbClr val="FF0000"/>
                </a:solidFill>
                <a:effectLst/>
                <a:latin typeface="udemy sans"/>
              </a:rPr>
              <a:t>Computing Model - Pizza Analogy</a:t>
            </a:r>
            <a:br>
              <a:rPr lang="en-US" sz="2800" b="1" i="0" dirty="0">
                <a:solidFill>
                  <a:srgbClr val="FF0000"/>
                </a:solidFill>
                <a:effectLst/>
                <a:latin typeface="udemy sans"/>
              </a:rPr>
            </a:br>
            <a:br>
              <a:rPr lang="en-US" sz="2800" b="0" i="0" dirty="0">
                <a:solidFill>
                  <a:srgbClr val="FF0000"/>
                </a:solidFill>
                <a:effectLst/>
                <a:latin typeface="udemy sans"/>
              </a:rPr>
            </a:br>
            <a:endParaRPr lang="en-US" sz="2800" dirty="0">
              <a:solidFill>
                <a:srgbClr val="FF0000"/>
              </a:solidFill>
            </a:endParaRPr>
          </a:p>
        </p:txBody>
      </p:sp>
      <p:sp>
        <p:nvSpPr>
          <p:cNvPr id="4" name="Subtitle 3">
            <a:extLst>
              <a:ext uri="{FF2B5EF4-FFF2-40B4-BE49-F238E27FC236}">
                <a16:creationId xmlns:a16="http://schemas.microsoft.com/office/drawing/2014/main" id="{287C1460-D4FB-8510-B30C-100C28A7B7C0}"/>
              </a:ext>
            </a:extLst>
          </p:cNvPr>
          <p:cNvSpPr>
            <a:spLocks noGrp="1"/>
          </p:cNvSpPr>
          <p:nvPr>
            <p:ph type="subTitle" idx="1"/>
          </p:nvPr>
        </p:nvSpPr>
        <p:spPr>
          <a:xfrm>
            <a:off x="1524000" y="1093694"/>
            <a:ext cx="9144000" cy="4876800"/>
          </a:xfrm>
        </p:spPr>
        <p:txBody>
          <a:bodyPr/>
          <a:lstStyle/>
          <a:p>
            <a:pPr algn="l"/>
            <a:r>
              <a:rPr lang="en-US" b="0" i="0" dirty="0">
                <a:solidFill>
                  <a:srgbClr val="1C1D1F"/>
                </a:solidFill>
                <a:effectLst/>
                <a:latin typeface="udemy sans"/>
              </a:rPr>
              <a:t>Pretty good pizza analogy to understand IaaS vs PaaS vs SaaS</a:t>
            </a:r>
          </a:p>
          <a:p>
            <a:br>
              <a:rPr lang="en-US" dirty="0"/>
            </a:br>
            <a:endParaRPr lang="en-US" dirty="0"/>
          </a:p>
        </p:txBody>
      </p:sp>
      <p:pic>
        <p:nvPicPr>
          <p:cNvPr id="6" name="Picture 5">
            <a:extLst>
              <a:ext uri="{FF2B5EF4-FFF2-40B4-BE49-F238E27FC236}">
                <a16:creationId xmlns:a16="http://schemas.microsoft.com/office/drawing/2014/main" id="{1353CD29-D52B-BBA1-0B91-7051BF15E2EC}"/>
              </a:ext>
            </a:extLst>
          </p:cNvPr>
          <p:cNvPicPr>
            <a:picLocks noChangeAspect="1"/>
          </p:cNvPicPr>
          <p:nvPr/>
        </p:nvPicPr>
        <p:blipFill>
          <a:blip r:embed="rId2"/>
          <a:stretch>
            <a:fillRect/>
          </a:stretch>
        </p:blipFill>
        <p:spPr>
          <a:xfrm>
            <a:off x="2061883" y="1695450"/>
            <a:ext cx="7835152" cy="4768104"/>
          </a:xfrm>
          <a:prstGeom prst="rect">
            <a:avLst/>
          </a:prstGeom>
        </p:spPr>
      </p:pic>
    </p:spTree>
    <p:extLst>
      <p:ext uri="{BB962C8B-B14F-4D97-AF65-F5344CB8AC3E}">
        <p14:creationId xmlns:p14="http://schemas.microsoft.com/office/powerpoint/2010/main" val="4040937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3FFF622-33DA-A715-58B7-A8B8E2E9BACE}"/>
              </a:ext>
            </a:extLst>
          </p:cNvPr>
          <p:cNvSpPr>
            <a:spLocks noGrp="1"/>
          </p:cNvSpPr>
          <p:nvPr>
            <p:ph type="ctrTitle"/>
          </p:nvPr>
        </p:nvSpPr>
        <p:spPr>
          <a:xfrm>
            <a:off x="838200" y="365125"/>
            <a:ext cx="10515600" cy="1325563"/>
          </a:xfrm>
        </p:spPr>
        <p:txBody>
          <a:bodyPr vert="horz" lIns="91440" tIns="45720" rIns="91440" bIns="45720" rtlCol="0" anchor="ctr">
            <a:normAutofit/>
          </a:bodyPr>
          <a:lstStyle/>
          <a:p>
            <a:pPr algn="l"/>
            <a:r>
              <a:rPr lang="en-US" sz="5400" b="1" i="0" kern="1200">
                <a:solidFill>
                  <a:schemeClr val="tx1"/>
                </a:solidFill>
                <a:effectLst/>
                <a:latin typeface="+mj-lt"/>
                <a:ea typeface="+mj-ea"/>
                <a:cs typeface="+mj-cs"/>
              </a:rPr>
              <a:t>Infrastructure as a Service(IAAS)</a:t>
            </a:r>
            <a:endParaRPr lang="en-US" sz="5400" b="1" kern="1200">
              <a:solidFill>
                <a:schemeClr val="tx1"/>
              </a:solidFill>
              <a:latin typeface="+mj-lt"/>
              <a:ea typeface="+mj-ea"/>
              <a:cs typeface="+mj-cs"/>
            </a:endParaRPr>
          </a:p>
        </p:txBody>
      </p:sp>
      <p:sp>
        <p:nvSpPr>
          <p:cNvPr id="35"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3">
            <a:extLst>
              <a:ext uri="{FF2B5EF4-FFF2-40B4-BE49-F238E27FC236}">
                <a16:creationId xmlns:a16="http://schemas.microsoft.com/office/drawing/2014/main" id="{0EEDB9EA-6AB2-47ED-C230-EC93BDCC7186}"/>
              </a:ext>
            </a:extLst>
          </p:cNvPr>
          <p:cNvSpPr>
            <a:spLocks noGrp="1"/>
          </p:cNvSpPr>
          <p:nvPr>
            <p:ph type="subTitle" idx="1"/>
          </p:nvPr>
        </p:nvSpPr>
        <p:spPr>
          <a:xfrm>
            <a:off x="838200" y="1929384"/>
            <a:ext cx="10515600" cy="4251960"/>
          </a:xfrm>
        </p:spPr>
        <p:txBody>
          <a:bodyPr vert="horz" lIns="91440" tIns="45720" rIns="91440" bIns="45720" rtlCol="0">
            <a:normAutofit/>
          </a:bodyPr>
          <a:lstStyle/>
          <a:p>
            <a:pPr algn="l"/>
            <a:r>
              <a:rPr lang="en-US" sz="1200" b="1" dirty="0"/>
              <a:t>IaaS stands for Infrastructure as a Service, which is a cloud computing service model that provides users with access to virtualized computing resources over the internet. With IaaS, users can rent computing infrastructure such as virtual machines, storage, and networking components from a cloud provider.</a:t>
            </a:r>
          </a:p>
          <a:p>
            <a:pPr algn="l"/>
            <a:r>
              <a:rPr lang="en-US" sz="1200" b="1" dirty="0"/>
              <a:t>In IaaS, the cloud provider is responsible for managing the underlying hardware, including servers, storage, networking, and data center facilities. The user is responsible for managing the operating system, applications, and data.</a:t>
            </a:r>
          </a:p>
          <a:p>
            <a:pPr algn="l"/>
            <a:r>
              <a:rPr lang="en-US" sz="1200" b="1" dirty="0"/>
              <a:t>Here are some examples of how IaaS is used:</a:t>
            </a:r>
          </a:p>
          <a:p>
            <a:pPr marL="285750" indent="-228600" algn="l">
              <a:buFont typeface="Arial" panose="020B0604020202020204" pitchFamily="34" charset="0"/>
              <a:buChar char="•"/>
            </a:pPr>
            <a:r>
              <a:rPr lang="en-US" sz="1200" b="1" dirty="0">
                <a:solidFill>
                  <a:srgbClr val="FF0000"/>
                </a:solidFill>
              </a:rPr>
              <a:t>Virtual machines</a:t>
            </a:r>
            <a:r>
              <a:rPr lang="en-US" sz="1200" dirty="0"/>
              <a:t>: Users can rent virtual machines (VMs) from the cloud provider and configure them with the desired operating system, applications and data.</a:t>
            </a:r>
          </a:p>
          <a:p>
            <a:pPr marL="285750" indent="-228600" algn="l">
              <a:buFont typeface="Arial" panose="020B0604020202020204" pitchFamily="34" charset="0"/>
              <a:buChar char="•"/>
            </a:pPr>
            <a:r>
              <a:rPr lang="en-US" sz="1200" b="1" dirty="0">
                <a:solidFill>
                  <a:srgbClr val="FF0000"/>
                </a:solidFill>
              </a:rPr>
              <a:t>Storage</a:t>
            </a:r>
            <a:r>
              <a:rPr lang="en-US" sz="1200" dirty="0"/>
              <a:t>: Users can rent storage space from the cloud provider, which can be used for data backup, archiving, and disaster recovery.</a:t>
            </a:r>
          </a:p>
          <a:p>
            <a:pPr marL="285750" indent="-228600" algn="l">
              <a:buFont typeface="Arial" panose="020B0604020202020204" pitchFamily="34" charset="0"/>
              <a:buChar char="•"/>
            </a:pPr>
            <a:r>
              <a:rPr lang="en-US" sz="1200" b="1" dirty="0">
                <a:solidFill>
                  <a:srgbClr val="FF0000"/>
                </a:solidFill>
              </a:rPr>
              <a:t>Networking</a:t>
            </a:r>
            <a:r>
              <a:rPr lang="en-US" sz="1200" dirty="0"/>
              <a:t>: Users can rent networking components, such as firewalls, load balancers, and virtual private networks (VPNs) from the cloud provider.</a:t>
            </a:r>
          </a:p>
          <a:p>
            <a:pPr marL="285750" indent="-228600" algn="l">
              <a:buFont typeface="Arial" panose="020B0604020202020204" pitchFamily="34" charset="0"/>
              <a:buChar char="•"/>
            </a:pPr>
            <a:endParaRPr lang="en-US" sz="1200" dirty="0"/>
          </a:p>
          <a:p>
            <a:pPr marL="285750" indent="-228600" algn="l">
              <a:buFont typeface="Arial" panose="020B0604020202020204" pitchFamily="34" charset="0"/>
              <a:buChar char="•"/>
            </a:pPr>
            <a:r>
              <a:rPr lang="en-US" sz="1200" b="1" dirty="0">
                <a:solidFill>
                  <a:srgbClr val="FF0000"/>
                </a:solidFill>
              </a:rPr>
              <a:t>Big data processing</a:t>
            </a:r>
            <a:r>
              <a:rPr lang="en-US" sz="1200" dirty="0">
                <a:solidFill>
                  <a:srgbClr val="FF0000"/>
                </a:solidFill>
              </a:rPr>
              <a:t>: </a:t>
            </a:r>
            <a:r>
              <a:rPr lang="en-US" sz="1200" dirty="0"/>
              <a:t>IaaS can be used for big data processing, including running distributed computing frameworks such as Apache Hadoop or Apache Spark.</a:t>
            </a:r>
          </a:p>
          <a:p>
            <a:pPr marL="285750" indent="-228600" algn="l">
              <a:buFont typeface="Arial" panose="020B0604020202020204" pitchFamily="34" charset="0"/>
              <a:buChar char="•"/>
            </a:pPr>
            <a:endParaRPr lang="en-US" sz="1200" dirty="0"/>
          </a:p>
          <a:p>
            <a:pPr marL="285750" indent="-228600" algn="l">
              <a:buFont typeface="Arial" panose="020B0604020202020204" pitchFamily="34" charset="0"/>
              <a:buChar char="•"/>
            </a:pPr>
            <a:r>
              <a:rPr lang="en-US" sz="1200" b="1" dirty="0">
                <a:solidFill>
                  <a:srgbClr val="FF0000"/>
                </a:solidFill>
              </a:rPr>
              <a:t>DevOps</a:t>
            </a:r>
            <a:r>
              <a:rPr lang="en-US" sz="1200" dirty="0"/>
              <a:t>: IaaS can be used for continuous integration and continuous deployment (CI/CD) processes, allowing developers to create and deploy applications in a more agile and automated way.</a:t>
            </a:r>
          </a:p>
        </p:txBody>
      </p:sp>
    </p:spTree>
    <p:extLst>
      <p:ext uri="{BB962C8B-B14F-4D97-AF65-F5344CB8AC3E}">
        <p14:creationId xmlns:p14="http://schemas.microsoft.com/office/powerpoint/2010/main" val="3736860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4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94EB84-A4ED-2067-56E7-703D07775C7A}"/>
              </a:ext>
            </a:extLst>
          </p:cNvPr>
          <p:cNvSpPr>
            <a:spLocks noGrp="1"/>
          </p:cNvSpPr>
          <p:nvPr>
            <p:ph type="title"/>
          </p:nvPr>
        </p:nvSpPr>
        <p:spPr>
          <a:xfrm>
            <a:off x="838200" y="365125"/>
            <a:ext cx="10515600" cy="1041949"/>
          </a:xfrm>
        </p:spPr>
        <p:txBody>
          <a:bodyPr>
            <a:normAutofit/>
          </a:bodyPr>
          <a:lstStyle/>
          <a:p>
            <a:r>
              <a:rPr lang="en-US" sz="5400" b="1" i="0" dirty="0">
                <a:effectLst/>
                <a:latin typeface="Söhne"/>
              </a:rPr>
              <a:t>Platform as a Service(PAAS)</a:t>
            </a:r>
            <a:endParaRPr lang="en-US" sz="5400" b="1" dirty="0"/>
          </a:p>
        </p:txBody>
      </p:sp>
      <p:sp>
        <p:nvSpPr>
          <p:cNvPr id="5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3F34F78-482C-BABB-5A29-2F06750F731C}"/>
              </a:ext>
            </a:extLst>
          </p:cNvPr>
          <p:cNvSpPr>
            <a:spLocks noGrp="1"/>
          </p:cNvSpPr>
          <p:nvPr>
            <p:ph idx="1"/>
          </p:nvPr>
        </p:nvSpPr>
        <p:spPr>
          <a:xfrm>
            <a:off x="838200" y="1790487"/>
            <a:ext cx="10515600" cy="4390857"/>
          </a:xfrm>
        </p:spPr>
        <p:txBody>
          <a:bodyPr>
            <a:normAutofit fontScale="92500" lnSpcReduction="20000"/>
          </a:bodyPr>
          <a:lstStyle/>
          <a:p>
            <a:pPr marL="0" indent="0">
              <a:buNone/>
            </a:pPr>
            <a:r>
              <a:rPr lang="en-US" sz="1200" b="1" dirty="0"/>
              <a:t>PaaS stands for Platform as a Service, which is a cloud computing service model that provides users with a platform for building, deploying, and managing applications without the need to manage the underlying infrastructure. With PaaS, the cloud provider manages the underlying infrastructure, including servers, storage, and networking, while the user is responsible for managing the applications and data.</a:t>
            </a:r>
          </a:p>
          <a:p>
            <a:endParaRPr lang="en-US" sz="1200" dirty="0"/>
          </a:p>
          <a:p>
            <a:pPr marL="0" indent="0">
              <a:buNone/>
            </a:pPr>
            <a:r>
              <a:rPr lang="en-US" sz="1200" b="1" dirty="0"/>
              <a:t>Here are some examples of how PaaS is used:</a:t>
            </a:r>
          </a:p>
          <a:p>
            <a:r>
              <a:rPr lang="en-US" sz="1200" b="1" dirty="0"/>
              <a:t>  </a:t>
            </a:r>
            <a:r>
              <a:rPr lang="en-US" sz="1200" b="1" dirty="0">
                <a:solidFill>
                  <a:srgbClr val="FF0000"/>
                </a:solidFill>
              </a:rPr>
              <a:t>Application development</a:t>
            </a:r>
            <a:r>
              <a:rPr lang="en-US" sz="1200" dirty="0"/>
              <a:t>: PaaS provides a platform for developing and testing applications without worrying about the underlying infrastructure. The provider takes care of the hardware and software required to run the application, allowing developers to focus on the application itself.</a:t>
            </a:r>
          </a:p>
          <a:p>
            <a:endParaRPr lang="en-US" sz="1200" dirty="0"/>
          </a:p>
          <a:p>
            <a:r>
              <a:rPr lang="en-US" sz="1200" b="1" dirty="0">
                <a:solidFill>
                  <a:srgbClr val="FF0000"/>
                </a:solidFill>
              </a:rPr>
              <a:t>Web hosting</a:t>
            </a:r>
            <a:r>
              <a:rPr lang="en-US" sz="1200" dirty="0"/>
              <a:t>: PaaS can be used to host web applications and websites. The provider takes care of the infrastructure, including servers, storage, and networking, allowing the user to focus on the application.</a:t>
            </a:r>
          </a:p>
          <a:p>
            <a:endParaRPr lang="en-US" sz="1200" dirty="0"/>
          </a:p>
          <a:p>
            <a:r>
              <a:rPr lang="en-US" sz="1200" b="1" dirty="0">
                <a:solidFill>
                  <a:srgbClr val="FF0000"/>
                </a:solidFill>
              </a:rPr>
              <a:t>Database management</a:t>
            </a:r>
            <a:r>
              <a:rPr lang="en-US" sz="1200" dirty="0"/>
              <a:t>: PaaS can provide a platform for managing databases, including configuration, backups, and scaling.</a:t>
            </a:r>
          </a:p>
          <a:p>
            <a:endParaRPr lang="en-US" sz="1200" b="1" dirty="0"/>
          </a:p>
          <a:p>
            <a:r>
              <a:rPr lang="en-US" sz="1200" b="1" dirty="0">
                <a:solidFill>
                  <a:srgbClr val="FF0000"/>
                </a:solidFill>
              </a:rPr>
              <a:t>Mobile application development</a:t>
            </a:r>
            <a:r>
              <a:rPr lang="en-US" sz="1200" dirty="0">
                <a:solidFill>
                  <a:srgbClr val="FF0000"/>
                </a:solidFill>
              </a:rPr>
              <a:t>: </a:t>
            </a:r>
            <a:r>
              <a:rPr lang="en-US" sz="1200" dirty="0"/>
              <a:t>PaaS can provide a platform for building and deploying mobile applications. The provider takes care of the infrastructure, allowing developers to focus on building the application.</a:t>
            </a:r>
          </a:p>
          <a:p>
            <a:endParaRPr lang="en-US" sz="1200" dirty="0"/>
          </a:p>
          <a:p>
            <a:r>
              <a:rPr lang="en-US" sz="1200" b="1" dirty="0">
                <a:solidFill>
                  <a:srgbClr val="FF0000"/>
                </a:solidFill>
              </a:rPr>
              <a:t>Internet of Things (IoT): </a:t>
            </a:r>
            <a:r>
              <a:rPr lang="en-US" sz="1200" dirty="0"/>
              <a:t>PaaS can be used to provide a platform for building and deploying IoT applications, such as data collection, analysis, and visualization. The provider manages the infrastructure and scaling, allowing users to focus on the application.</a:t>
            </a:r>
          </a:p>
          <a:p>
            <a:endParaRPr lang="en-US" sz="1200" dirty="0"/>
          </a:p>
          <a:p>
            <a:pPr marL="0" indent="0">
              <a:buNone/>
            </a:pPr>
            <a:r>
              <a:rPr lang="en-US" sz="1200" dirty="0"/>
              <a:t>In summary, PaaS provides a platform for building, deploying, and managing applications, without the need to manage the underlying infrastructure. This can reduce development time and costs, while increasing scalability and reliability.</a:t>
            </a:r>
          </a:p>
          <a:p>
            <a:endParaRPr lang="en-US" sz="900" dirty="0"/>
          </a:p>
          <a:p>
            <a:endParaRPr lang="en-US" sz="900" dirty="0"/>
          </a:p>
          <a:p>
            <a:endParaRPr lang="en-US" sz="900" dirty="0"/>
          </a:p>
        </p:txBody>
      </p:sp>
    </p:spTree>
    <p:extLst>
      <p:ext uri="{BB962C8B-B14F-4D97-AF65-F5344CB8AC3E}">
        <p14:creationId xmlns:p14="http://schemas.microsoft.com/office/powerpoint/2010/main" val="18502023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B280A2-4CA4-2E7C-19FC-8C97DAC45821}"/>
              </a:ext>
            </a:extLst>
          </p:cNvPr>
          <p:cNvSpPr>
            <a:spLocks noGrp="1"/>
          </p:cNvSpPr>
          <p:nvPr>
            <p:ph type="title"/>
          </p:nvPr>
        </p:nvSpPr>
        <p:spPr>
          <a:xfrm>
            <a:off x="838200" y="365125"/>
            <a:ext cx="10515600" cy="1051093"/>
          </a:xfrm>
        </p:spPr>
        <p:txBody>
          <a:bodyPr>
            <a:normAutofit/>
          </a:bodyPr>
          <a:lstStyle/>
          <a:p>
            <a:r>
              <a:rPr lang="en-US" sz="5400" b="0" i="0" dirty="0">
                <a:effectLst/>
                <a:latin typeface="Söhne"/>
              </a:rPr>
              <a:t>Software as a Service(SAAS)</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40B680-DA93-9CE2-4553-B7B83A01FBC2}"/>
              </a:ext>
            </a:extLst>
          </p:cNvPr>
          <p:cNvSpPr>
            <a:spLocks noGrp="1"/>
          </p:cNvSpPr>
          <p:nvPr>
            <p:ph idx="1"/>
          </p:nvPr>
        </p:nvSpPr>
        <p:spPr>
          <a:xfrm>
            <a:off x="838200" y="1847088"/>
            <a:ext cx="10515600" cy="4334256"/>
          </a:xfrm>
        </p:spPr>
        <p:txBody>
          <a:bodyPr>
            <a:normAutofit/>
          </a:bodyPr>
          <a:lstStyle/>
          <a:p>
            <a:pPr marL="0" indent="0">
              <a:buNone/>
            </a:pPr>
            <a:r>
              <a:rPr lang="en-US" sz="1000" b="1" dirty="0"/>
              <a:t>SaaS stands for Software as a Service, which is a cloud computing service model that provides users with access to software applications over the internet. With SaaS, users do not need to install, maintain or manage software applications on their own devices or servers. Instead, the software is hosted and managed by the cloud provider, and users can access it from anywhere with an internet connection.</a:t>
            </a:r>
          </a:p>
          <a:p>
            <a:pPr marL="0" indent="0">
              <a:buNone/>
            </a:pPr>
            <a:r>
              <a:rPr lang="en-US" sz="1000" b="1" dirty="0"/>
              <a:t>Here are some examples of how SaaS is used:</a:t>
            </a:r>
          </a:p>
          <a:p>
            <a:r>
              <a:rPr lang="en-US" sz="1200" b="1" dirty="0">
                <a:solidFill>
                  <a:srgbClr val="FF0000"/>
                </a:solidFill>
              </a:rPr>
              <a:t> Customer Relationship Management (CRM): </a:t>
            </a:r>
            <a:r>
              <a:rPr lang="en-US" sz="1200" dirty="0"/>
              <a:t>SaaS can provide users with access to CRM software, such as Salesforce, which allows businesses to manage customer interactions and relationships.</a:t>
            </a:r>
          </a:p>
          <a:p>
            <a:r>
              <a:rPr lang="en-US" sz="1200" b="1" dirty="0">
                <a:solidFill>
                  <a:srgbClr val="FF0000"/>
                </a:solidFill>
              </a:rPr>
              <a:t>Email and collaboration</a:t>
            </a:r>
            <a:r>
              <a:rPr lang="en-US" sz="1200" dirty="0"/>
              <a:t>: SaaS can provide users with access to email and collaboration software, such as Google Workspace or Microsoft Office 365, which allows users to share documents and collaborate on projects.</a:t>
            </a:r>
          </a:p>
          <a:p>
            <a:r>
              <a:rPr lang="en-US" sz="1200" b="1" dirty="0">
                <a:solidFill>
                  <a:srgbClr val="FF0000"/>
                </a:solidFill>
              </a:rPr>
              <a:t>Human Resources (HR) management</a:t>
            </a:r>
            <a:r>
              <a:rPr lang="en-US" sz="1200" dirty="0"/>
              <a:t>: SaaS can provide users with access to HR software, such as Workday or ADP, which allows businesses to manage employee information, payroll, and benefits.</a:t>
            </a:r>
          </a:p>
          <a:p>
            <a:r>
              <a:rPr lang="en-US" sz="1200" b="1" dirty="0">
                <a:solidFill>
                  <a:srgbClr val="FF0000"/>
                </a:solidFill>
              </a:rPr>
              <a:t>Accounting and finance</a:t>
            </a:r>
            <a:r>
              <a:rPr lang="en-US" sz="1200" dirty="0"/>
              <a:t>: SaaS can provide users with access to accounting and finance software, such as QuickBooks or Xero, which allows businesses to manage their finances and track expenses.</a:t>
            </a:r>
          </a:p>
          <a:p>
            <a:endParaRPr lang="en-US" sz="1200" dirty="0"/>
          </a:p>
          <a:p>
            <a:r>
              <a:rPr lang="en-US" sz="1200" b="1" dirty="0">
                <a:solidFill>
                  <a:srgbClr val="FF0000"/>
                </a:solidFill>
              </a:rPr>
              <a:t>Project management: </a:t>
            </a:r>
            <a:r>
              <a:rPr lang="en-US" sz="1200" dirty="0"/>
              <a:t>SaaS can provide users with access to project management software, such as Asana or Trello, which allows teams to manage tasks and projects.</a:t>
            </a:r>
          </a:p>
          <a:p>
            <a:endParaRPr lang="en-US" sz="1200" dirty="0"/>
          </a:p>
          <a:p>
            <a:r>
              <a:rPr lang="en-US" sz="1200" dirty="0"/>
              <a:t>In summary, SaaS provides users with access to software applications over the internet, without the need to install, maintain or manage the software on their own devices or servers. This can reduce costs and increase scalability, as users can access the software from anywhere with an internet connection.</a:t>
            </a:r>
          </a:p>
          <a:p>
            <a:endParaRPr lang="en-US" sz="1200" dirty="0"/>
          </a:p>
          <a:p>
            <a:endParaRPr lang="en-US" sz="1000" dirty="0"/>
          </a:p>
          <a:p>
            <a:endParaRPr lang="en-US" sz="1000" dirty="0"/>
          </a:p>
          <a:p>
            <a:endParaRPr lang="en-US" sz="1000" dirty="0"/>
          </a:p>
        </p:txBody>
      </p:sp>
    </p:spTree>
    <p:extLst>
      <p:ext uri="{BB962C8B-B14F-4D97-AF65-F5344CB8AC3E}">
        <p14:creationId xmlns:p14="http://schemas.microsoft.com/office/powerpoint/2010/main" val="905542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26000">
              <a:srgbClr val="00B0F0"/>
            </a:gs>
            <a:gs pos="0">
              <a:schemeClr val="accent6">
                <a:lumMod val="67000"/>
              </a:schemeClr>
            </a:gs>
            <a:gs pos="48000">
              <a:schemeClr val="accent6">
                <a:lumMod val="97000"/>
                <a:lumOff val="3000"/>
              </a:schemeClr>
            </a:gs>
            <a:gs pos="100000">
              <a:schemeClr val="accent6">
                <a:lumMod val="60000"/>
                <a:lumOff val="40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926844" y="2657903"/>
            <a:ext cx="8334587" cy="694207"/>
          </a:xfrm>
          <a:prstGeom prst="rect">
            <a:avLst/>
          </a:prstGeom>
        </p:spPr>
        <p:txBody>
          <a:bodyPr vert="horz" wrap="square" lIns="0" tIns="16933" rIns="0" bIns="0" rtlCol="0" anchor="ctr">
            <a:spAutoFit/>
          </a:bodyPr>
          <a:lstStyle/>
          <a:p>
            <a:pPr marL="16933">
              <a:lnSpc>
                <a:spcPct val="100000"/>
              </a:lnSpc>
              <a:spcBef>
                <a:spcPts val="133"/>
              </a:spcBef>
            </a:pPr>
            <a:r>
              <a:rPr lang="en-US" spc="-80" dirty="0">
                <a:solidFill>
                  <a:srgbClr val="404040"/>
                </a:solidFill>
              </a:rPr>
              <a:t>         </a:t>
            </a:r>
            <a:r>
              <a:rPr spc="-80" dirty="0">
                <a:solidFill>
                  <a:srgbClr val="404040"/>
                </a:solidFill>
              </a:rPr>
              <a:t>S</a:t>
            </a:r>
            <a:r>
              <a:rPr spc="-413" dirty="0">
                <a:solidFill>
                  <a:srgbClr val="404040"/>
                </a:solidFill>
              </a:rPr>
              <a:t>c</a:t>
            </a:r>
            <a:r>
              <a:rPr spc="-407" dirty="0">
                <a:solidFill>
                  <a:srgbClr val="404040"/>
                </a:solidFill>
              </a:rPr>
              <a:t>a</a:t>
            </a:r>
            <a:r>
              <a:rPr spc="-20" dirty="0">
                <a:solidFill>
                  <a:srgbClr val="404040"/>
                </a:solidFill>
              </a:rPr>
              <a:t>l</a:t>
            </a:r>
            <a:r>
              <a:rPr spc="-287" dirty="0">
                <a:solidFill>
                  <a:srgbClr val="404040"/>
                </a:solidFill>
              </a:rPr>
              <a:t>ability,</a:t>
            </a:r>
            <a:r>
              <a:rPr spc="-127" dirty="0">
                <a:solidFill>
                  <a:srgbClr val="404040"/>
                </a:solidFill>
              </a:rPr>
              <a:t> </a:t>
            </a:r>
            <a:r>
              <a:rPr spc="-193" dirty="0">
                <a:solidFill>
                  <a:srgbClr val="404040"/>
                </a:solidFill>
              </a:rPr>
              <a:t>E</a:t>
            </a:r>
            <a:r>
              <a:rPr spc="-20" dirty="0">
                <a:solidFill>
                  <a:srgbClr val="404040"/>
                </a:solidFill>
              </a:rPr>
              <a:t>l</a:t>
            </a:r>
            <a:r>
              <a:rPr spc="-387" dirty="0">
                <a:solidFill>
                  <a:srgbClr val="404040"/>
                </a:solidFill>
              </a:rPr>
              <a:t>a</a:t>
            </a:r>
            <a:r>
              <a:rPr spc="-287" dirty="0">
                <a:solidFill>
                  <a:srgbClr val="404040"/>
                </a:solidFill>
              </a:rPr>
              <a:t>s</a:t>
            </a:r>
            <a:r>
              <a:rPr spc="-267" dirty="0">
                <a:solidFill>
                  <a:srgbClr val="404040"/>
                </a:solidFill>
              </a:rPr>
              <a:t>tici</a:t>
            </a:r>
            <a:r>
              <a:rPr spc="-293" dirty="0">
                <a:solidFill>
                  <a:srgbClr val="404040"/>
                </a:solidFill>
              </a:rPr>
              <a:t>t</a:t>
            </a:r>
            <a:r>
              <a:rPr spc="-520" dirty="0">
                <a:solidFill>
                  <a:srgbClr val="404040"/>
                </a:solidFill>
              </a:rPr>
              <a:t>y</a:t>
            </a:r>
            <a:r>
              <a:rPr spc="-353" dirty="0">
                <a:solidFill>
                  <a:srgbClr val="404040"/>
                </a:solidFill>
              </a:rPr>
              <a:t>,</a:t>
            </a:r>
            <a:r>
              <a:rPr spc="-133" dirty="0">
                <a:solidFill>
                  <a:srgbClr val="404040"/>
                </a:solidFill>
              </a:rPr>
              <a:t> </a:t>
            </a:r>
            <a:r>
              <a:rPr spc="-320" dirty="0">
                <a:solidFill>
                  <a:srgbClr val="404040"/>
                </a:solidFill>
              </a:rPr>
              <a:t>a</a:t>
            </a:r>
            <a:r>
              <a:rPr spc="-333" dirty="0">
                <a:solidFill>
                  <a:srgbClr val="404040"/>
                </a:solidFill>
              </a:rPr>
              <a:t>n</a:t>
            </a:r>
            <a:r>
              <a:rPr spc="-300" dirty="0">
                <a:solidFill>
                  <a:srgbClr val="404040"/>
                </a:solidFill>
              </a:rPr>
              <a:t>d</a:t>
            </a:r>
            <a:r>
              <a:rPr spc="-93" dirty="0">
                <a:solidFill>
                  <a:srgbClr val="404040"/>
                </a:solidFill>
              </a:rPr>
              <a:t> </a:t>
            </a:r>
            <a:r>
              <a:rPr spc="87" dirty="0">
                <a:solidFill>
                  <a:srgbClr val="404040"/>
                </a:solidFill>
              </a:rPr>
              <a:t>A</a:t>
            </a:r>
            <a:r>
              <a:rPr spc="-100" dirty="0">
                <a:solidFill>
                  <a:srgbClr val="404040"/>
                </a:solidFill>
              </a:rPr>
              <a:t>g</a:t>
            </a:r>
            <a:r>
              <a:rPr spc="-173" dirty="0">
                <a:solidFill>
                  <a:srgbClr val="404040"/>
                </a:solidFill>
              </a:rPr>
              <a:t>ility</a:t>
            </a:r>
          </a:p>
        </p:txBody>
      </p:sp>
      <p:sp>
        <p:nvSpPr>
          <p:cNvPr id="3" name="object 3"/>
          <p:cNvSpPr txBox="1"/>
          <p:nvPr/>
        </p:nvSpPr>
        <p:spPr>
          <a:xfrm>
            <a:off x="4914392" y="3519932"/>
            <a:ext cx="2361352" cy="263320"/>
          </a:xfrm>
          <a:prstGeom prst="rect">
            <a:avLst/>
          </a:prstGeom>
        </p:spPr>
        <p:txBody>
          <a:bodyPr vert="horz" wrap="square" lIns="0" tIns="16933" rIns="0" bIns="0" rtlCol="0">
            <a:spAutoFit/>
          </a:bodyPr>
          <a:lstStyle/>
          <a:p>
            <a:pPr marL="16933">
              <a:spcBef>
                <a:spcPts val="133"/>
              </a:spcBef>
            </a:pPr>
            <a:r>
              <a:rPr sz="1600" spc="-93" dirty="0">
                <a:solidFill>
                  <a:srgbClr val="404040"/>
                </a:solidFill>
                <a:latin typeface="Verdana"/>
                <a:cs typeface="Verdana"/>
              </a:rPr>
              <a:t>Be</a:t>
            </a:r>
            <a:r>
              <a:rPr sz="1600" spc="-147" dirty="0">
                <a:solidFill>
                  <a:srgbClr val="404040"/>
                </a:solidFill>
                <a:latin typeface="Verdana"/>
                <a:cs typeface="Verdana"/>
              </a:rPr>
              <a:t>n</a:t>
            </a:r>
            <a:r>
              <a:rPr sz="1600" spc="-113" dirty="0">
                <a:solidFill>
                  <a:srgbClr val="404040"/>
                </a:solidFill>
                <a:latin typeface="Verdana"/>
                <a:cs typeface="Verdana"/>
              </a:rPr>
              <a:t>ef</a:t>
            </a:r>
            <a:r>
              <a:rPr sz="1600" spc="-93" dirty="0">
                <a:solidFill>
                  <a:srgbClr val="404040"/>
                </a:solidFill>
                <a:latin typeface="Verdana"/>
                <a:cs typeface="Verdana"/>
              </a:rPr>
              <a:t>its</a:t>
            </a:r>
            <a:r>
              <a:rPr sz="1600" spc="-187" dirty="0">
                <a:solidFill>
                  <a:srgbClr val="404040"/>
                </a:solidFill>
                <a:latin typeface="Verdana"/>
                <a:cs typeface="Verdana"/>
              </a:rPr>
              <a:t> </a:t>
            </a:r>
            <a:r>
              <a:rPr sz="1600" spc="-107" dirty="0">
                <a:solidFill>
                  <a:srgbClr val="404040"/>
                </a:solidFill>
                <a:latin typeface="Verdana"/>
                <a:cs typeface="Verdana"/>
              </a:rPr>
              <a:t>of</a:t>
            </a:r>
            <a:r>
              <a:rPr sz="1600" spc="-160" dirty="0">
                <a:solidFill>
                  <a:srgbClr val="404040"/>
                </a:solidFill>
                <a:latin typeface="Verdana"/>
                <a:cs typeface="Verdana"/>
              </a:rPr>
              <a:t> </a:t>
            </a:r>
            <a:r>
              <a:rPr sz="1600" spc="-133" dirty="0">
                <a:solidFill>
                  <a:srgbClr val="404040"/>
                </a:solidFill>
                <a:latin typeface="Verdana"/>
                <a:cs typeface="Verdana"/>
              </a:rPr>
              <a:t>u</a:t>
            </a:r>
            <a:r>
              <a:rPr sz="1600" spc="-120" dirty="0">
                <a:solidFill>
                  <a:srgbClr val="404040"/>
                </a:solidFill>
                <a:latin typeface="Verdana"/>
                <a:cs typeface="Verdana"/>
              </a:rPr>
              <a:t>s</a:t>
            </a:r>
            <a:r>
              <a:rPr sz="1600" spc="-60" dirty="0">
                <a:solidFill>
                  <a:srgbClr val="404040"/>
                </a:solidFill>
                <a:latin typeface="Verdana"/>
                <a:cs typeface="Verdana"/>
              </a:rPr>
              <a:t>i</a:t>
            </a:r>
            <a:r>
              <a:rPr sz="1600" spc="-127" dirty="0">
                <a:solidFill>
                  <a:srgbClr val="404040"/>
                </a:solidFill>
                <a:latin typeface="Verdana"/>
                <a:cs typeface="Verdana"/>
              </a:rPr>
              <a:t>n</a:t>
            </a:r>
            <a:r>
              <a:rPr sz="1600" spc="-87" dirty="0">
                <a:solidFill>
                  <a:srgbClr val="404040"/>
                </a:solidFill>
                <a:latin typeface="Verdana"/>
                <a:cs typeface="Verdana"/>
              </a:rPr>
              <a:t>g</a:t>
            </a:r>
            <a:r>
              <a:rPr sz="1600" spc="-167" dirty="0">
                <a:solidFill>
                  <a:srgbClr val="404040"/>
                </a:solidFill>
                <a:latin typeface="Verdana"/>
                <a:cs typeface="Verdana"/>
              </a:rPr>
              <a:t> </a:t>
            </a:r>
            <a:r>
              <a:rPr sz="1600" spc="-133" dirty="0">
                <a:solidFill>
                  <a:srgbClr val="404040"/>
                </a:solidFill>
                <a:latin typeface="Verdana"/>
                <a:cs typeface="Verdana"/>
              </a:rPr>
              <a:t>th</a:t>
            </a:r>
            <a:r>
              <a:rPr sz="1600" spc="-160" dirty="0">
                <a:solidFill>
                  <a:srgbClr val="404040"/>
                </a:solidFill>
                <a:latin typeface="Verdana"/>
                <a:cs typeface="Verdana"/>
              </a:rPr>
              <a:t>e</a:t>
            </a:r>
            <a:r>
              <a:rPr sz="1600" spc="-180" dirty="0">
                <a:solidFill>
                  <a:srgbClr val="404040"/>
                </a:solidFill>
                <a:latin typeface="Verdana"/>
                <a:cs typeface="Verdana"/>
              </a:rPr>
              <a:t> </a:t>
            </a:r>
            <a:r>
              <a:rPr sz="1600" spc="-93" dirty="0">
                <a:solidFill>
                  <a:srgbClr val="404040"/>
                </a:solidFill>
                <a:latin typeface="Verdana"/>
                <a:cs typeface="Verdana"/>
              </a:rPr>
              <a:t>clo</a:t>
            </a:r>
            <a:r>
              <a:rPr sz="1600" spc="-113" dirty="0">
                <a:solidFill>
                  <a:srgbClr val="404040"/>
                </a:solidFill>
                <a:latin typeface="Verdana"/>
                <a:cs typeface="Verdana"/>
              </a:rPr>
              <a:t>ud</a:t>
            </a:r>
            <a:endParaRPr sz="1600">
              <a:latin typeface="Verdana"/>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00071" y="1004823"/>
            <a:ext cx="2359660" cy="221365"/>
          </a:xfrm>
          <a:prstGeom prst="rect">
            <a:avLst/>
          </a:prstGeom>
        </p:spPr>
        <p:txBody>
          <a:bodyPr vert="horz" wrap="square" lIns="0" tIns="16087" rIns="0" bIns="0" rtlCol="0">
            <a:spAutoFit/>
          </a:bodyPr>
          <a:lstStyle/>
          <a:p>
            <a:pPr marL="524920" indent="-507987">
              <a:spcBef>
                <a:spcPts val="127"/>
              </a:spcBef>
              <a:buFont typeface="Segoe UI Symbol"/>
              <a:buChar char="⮚"/>
              <a:tabLst>
                <a:tab pos="524074" algn="l"/>
                <a:tab pos="524920" algn="l"/>
              </a:tabLst>
            </a:pPr>
            <a:r>
              <a:rPr sz="1333" b="1" spc="140" dirty="0">
                <a:solidFill>
                  <a:srgbClr val="006FC0"/>
                </a:solidFill>
                <a:latin typeface="Trebuchet MS"/>
                <a:cs typeface="Trebuchet MS"/>
              </a:rPr>
              <a:t>R</a:t>
            </a:r>
            <a:r>
              <a:rPr sz="1333" b="1" spc="-7" dirty="0">
                <a:solidFill>
                  <a:srgbClr val="006FC0"/>
                </a:solidFill>
                <a:latin typeface="Trebuchet MS"/>
                <a:cs typeface="Trebuchet MS"/>
              </a:rPr>
              <a:t>e</a:t>
            </a:r>
            <a:r>
              <a:rPr sz="1333" b="1" spc="73" dirty="0">
                <a:solidFill>
                  <a:srgbClr val="006FC0"/>
                </a:solidFill>
                <a:latin typeface="Trebuchet MS"/>
                <a:cs typeface="Trebuchet MS"/>
              </a:rPr>
              <a:t>s</a:t>
            </a:r>
            <a:r>
              <a:rPr sz="1333" b="1" spc="53" dirty="0">
                <a:solidFill>
                  <a:srgbClr val="006FC0"/>
                </a:solidFill>
                <a:latin typeface="Trebuchet MS"/>
                <a:cs typeface="Trebuchet MS"/>
              </a:rPr>
              <a:t>o</a:t>
            </a:r>
            <a:r>
              <a:rPr sz="1333" b="1" spc="20" dirty="0">
                <a:solidFill>
                  <a:srgbClr val="006FC0"/>
                </a:solidFill>
                <a:latin typeface="Trebuchet MS"/>
                <a:cs typeface="Trebuchet MS"/>
              </a:rPr>
              <a:t>u</a:t>
            </a:r>
            <a:r>
              <a:rPr sz="1333" b="1" spc="-20" dirty="0">
                <a:solidFill>
                  <a:srgbClr val="006FC0"/>
                </a:solidFill>
                <a:latin typeface="Trebuchet MS"/>
                <a:cs typeface="Trebuchet MS"/>
              </a:rPr>
              <a:t>r</a:t>
            </a:r>
            <a:r>
              <a:rPr sz="1333" b="1" spc="-7" dirty="0">
                <a:solidFill>
                  <a:srgbClr val="006FC0"/>
                </a:solidFill>
                <a:latin typeface="Trebuchet MS"/>
                <a:cs typeface="Trebuchet MS"/>
              </a:rPr>
              <a:t>c</a:t>
            </a:r>
            <a:r>
              <a:rPr sz="1333" b="1" spc="20" dirty="0">
                <a:solidFill>
                  <a:srgbClr val="006FC0"/>
                </a:solidFill>
                <a:latin typeface="Trebuchet MS"/>
                <a:cs typeface="Trebuchet MS"/>
              </a:rPr>
              <a:t>es</a:t>
            </a:r>
            <a:r>
              <a:rPr sz="1333" b="1" spc="-113" dirty="0">
                <a:solidFill>
                  <a:srgbClr val="006FC0"/>
                </a:solidFill>
                <a:latin typeface="Trebuchet MS"/>
                <a:cs typeface="Trebuchet MS"/>
              </a:rPr>
              <a:t> </a:t>
            </a:r>
            <a:r>
              <a:rPr sz="1333" b="1" spc="27" dirty="0">
                <a:solidFill>
                  <a:srgbClr val="006FC0"/>
                </a:solidFill>
                <a:latin typeface="Trebuchet MS"/>
                <a:cs typeface="Trebuchet MS"/>
              </a:rPr>
              <a:t>c</a:t>
            </a:r>
            <a:r>
              <a:rPr sz="1333" b="1" spc="53" dirty="0">
                <a:solidFill>
                  <a:srgbClr val="006FC0"/>
                </a:solidFill>
                <a:latin typeface="Trebuchet MS"/>
                <a:cs typeface="Trebuchet MS"/>
              </a:rPr>
              <a:t>o</a:t>
            </a:r>
            <a:r>
              <a:rPr sz="1333" b="1" spc="73" dirty="0">
                <a:solidFill>
                  <a:srgbClr val="006FC0"/>
                </a:solidFill>
                <a:latin typeface="Trebuchet MS"/>
                <a:cs typeface="Trebuchet MS"/>
              </a:rPr>
              <a:t>s</a:t>
            </a:r>
            <a:r>
              <a:rPr sz="1333" b="1" spc="-27" dirty="0">
                <a:solidFill>
                  <a:srgbClr val="006FC0"/>
                </a:solidFill>
                <a:latin typeface="Trebuchet MS"/>
                <a:cs typeface="Trebuchet MS"/>
              </a:rPr>
              <a:t>t</a:t>
            </a:r>
            <a:r>
              <a:rPr sz="1333" b="1" spc="-67" dirty="0">
                <a:solidFill>
                  <a:srgbClr val="006FC0"/>
                </a:solidFill>
                <a:latin typeface="Trebuchet MS"/>
                <a:cs typeface="Trebuchet MS"/>
              </a:rPr>
              <a:t> </a:t>
            </a:r>
            <a:r>
              <a:rPr sz="1333" b="1" spc="80" dirty="0">
                <a:solidFill>
                  <a:srgbClr val="006FC0"/>
                </a:solidFill>
                <a:latin typeface="Trebuchet MS"/>
                <a:cs typeface="Trebuchet MS"/>
              </a:rPr>
              <a:t>m</a:t>
            </a:r>
            <a:r>
              <a:rPr sz="1333" b="1" spc="53" dirty="0">
                <a:solidFill>
                  <a:srgbClr val="006FC0"/>
                </a:solidFill>
                <a:latin typeface="Trebuchet MS"/>
                <a:cs typeface="Trebuchet MS"/>
              </a:rPr>
              <a:t>o</a:t>
            </a:r>
            <a:r>
              <a:rPr sz="1333" b="1" spc="40" dirty="0">
                <a:solidFill>
                  <a:srgbClr val="006FC0"/>
                </a:solidFill>
                <a:latin typeface="Trebuchet MS"/>
                <a:cs typeface="Trebuchet MS"/>
              </a:rPr>
              <a:t>n</a:t>
            </a:r>
            <a:r>
              <a:rPr sz="1333" b="1" spc="-7" dirty="0">
                <a:solidFill>
                  <a:srgbClr val="006FC0"/>
                </a:solidFill>
                <a:latin typeface="Trebuchet MS"/>
                <a:cs typeface="Trebuchet MS"/>
              </a:rPr>
              <a:t>e</a:t>
            </a:r>
            <a:r>
              <a:rPr sz="1333" b="1" dirty="0">
                <a:solidFill>
                  <a:srgbClr val="006FC0"/>
                </a:solidFill>
                <a:latin typeface="Trebuchet MS"/>
                <a:cs typeface="Trebuchet MS"/>
              </a:rPr>
              <a:t>y</a:t>
            </a:r>
            <a:endParaRPr sz="1333">
              <a:latin typeface="Trebuchet MS"/>
              <a:cs typeface="Trebuchet MS"/>
            </a:endParaRPr>
          </a:p>
        </p:txBody>
      </p:sp>
      <p:sp>
        <p:nvSpPr>
          <p:cNvPr id="3" name="object 3"/>
          <p:cNvSpPr txBox="1"/>
          <p:nvPr/>
        </p:nvSpPr>
        <p:spPr>
          <a:xfrm>
            <a:off x="2710010" y="1648967"/>
            <a:ext cx="93980" cy="221365"/>
          </a:xfrm>
          <a:prstGeom prst="rect">
            <a:avLst/>
          </a:prstGeom>
        </p:spPr>
        <p:txBody>
          <a:bodyPr vert="horz" wrap="square" lIns="0" tIns="16087" rIns="0" bIns="0" rtlCol="0">
            <a:spAutoFit/>
          </a:bodyPr>
          <a:lstStyle/>
          <a:p>
            <a:pPr marL="16933">
              <a:spcBef>
                <a:spcPts val="127"/>
              </a:spcBef>
            </a:pPr>
            <a:r>
              <a:rPr sz="1333" spc="-7" dirty="0">
                <a:solidFill>
                  <a:srgbClr val="006FC0"/>
                </a:solidFill>
                <a:latin typeface="Calibri"/>
                <a:cs typeface="Calibri"/>
              </a:rPr>
              <a:t>▪</a:t>
            </a:r>
            <a:endParaRPr sz="1333">
              <a:latin typeface="Calibri"/>
              <a:cs typeface="Calibri"/>
            </a:endParaRPr>
          </a:p>
        </p:txBody>
      </p:sp>
      <p:sp>
        <p:nvSpPr>
          <p:cNvPr id="4" name="object 4"/>
          <p:cNvSpPr txBox="1"/>
          <p:nvPr/>
        </p:nvSpPr>
        <p:spPr>
          <a:xfrm>
            <a:off x="2710010" y="1209243"/>
            <a:ext cx="4496647" cy="623483"/>
          </a:xfrm>
          <a:prstGeom prst="rect">
            <a:avLst/>
          </a:prstGeom>
        </p:spPr>
        <p:txBody>
          <a:bodyPr vert="horz" wrap="square" lIns="0" tIns="16933" rIns="0" bIns="0" rtlCol="0">
            <a:spAutoFit/>
          </a:bodyPr>
          <a:lstStyle/>
          <a:p>
            <a:pPr marL="524920" marR="6773" indent="-507987">
              <a:lnSpc>
                <a:spcPct val="158000"/>
              </a:lnSpc>
              <a:spcBef>
                <a:spcPts val="133"/>
              </a:spcBef>
              <a:buFont typeface="Calibri"/>
              <a:buChar char="▪"/>
              <a:tabLst>
                <a:tab pos="524074" algn="l"/>
                <a:tab pos="524920" algn="l"/>
              </a:tabLst>
            </a:pPr>
            <a:r>
              <a:rPr sz="1333" spc="73" dirty="0">
                <a:solidFill>
                  <a:srgbClr val="006FC0"/>
                </a:solidFill>
                <a:latin typeface="Trebuchet MS"/>
                <a:cs typeface="Trebuchet MS"/>
              </a:rPr>
              <a:t>Charged</a:t>
            </a:r>
            <a:r>
              <a:rPr sz="1333" spc="-67" dirty="0">
                <a:solidFill>
                  <a:srgbClr val="006FC0"/>
                </a:solidFill>
                <a:latin typeface="Trebuchet MS"/>
                <a:cs typeface="Trebuchet MS"/>
              </a:rPr>
              <a:t> </a:t>
            </a:r>
            <a:r>
              <a:rPr sz="1333" spc="27" dirty="0">
                <a:solidFill>
                  <a:srgbClr val="006FC0"/>
                </a:solidFill>
                <a:latin typeface="Trebuchet MS"/>
                <a:cs typeface="Trebuchet MS"/>
              </a:rPr>
              <a:t>for</a:t>
            </a:r>
            <a:r>
              <a:rPr sz="1333" spc="-20" dirty="0">
                <a:solidFill>
                  <a:srgbClr val="006FC0"/>
                </a:solidFill>
                <a:latin typeface="Trebuchet MS"/>
                <a:cs typeface="Trebuchet MS"/>
              </a:rPr>
              <a:t> </a:t>
            </a:r>
            <a:r>
              <a:rPr sz="1333" spc="33" dirty="0">
                <a:solidFill>
                  <a:srgbClr val="006FC0"/>
                </a:solidFill>
                <a:latin typeface="Trebuchet MS"/>
                <a:cs typeface="Trebuchet MS"/>
              </a:rPr>
              <a:t>diskspace,</a:t>
            </a:r>
            <a:r>
              <a:rPr sz="1333" spc="-53" dirty="0">
                <a:solidFill>
                  <a:srgbClr val="006FC0"/>
                </a:solidFill>
                <a:latin typeface="Trebuchet MS"/>
                <a:cs typeface="Trebuchet MS"/>
              </a:rPr>
              <a:t> </a:t>
            </a:r>
            <a:r>
              <a:rPr sz="1333" spc="67" dirty="0">
                <a:solidFill>
                  <a:srgbClr val="006FC0"/>
                </a:solidFill>
                <a:latin typeface="Trebuchet MS"/>
                <a:cs typeface="Trebuchet MS"/>
              </a:rPr>
              <a:t>CPU,</a:t>
            </a:r>
            <a:r>
              <a:rPr sz="1333" spc="-40" dirty="0">
                <a:solidFill>
                  <a:srgbClr val="006FC0"/>
                </a:solidFill>
                <a:latin typeface="Trebuchet MS"/>
                <a:cs typeface="Trebuchet MS"/>
              </a:rPr>
              <a:t> </a:t>
            </a:r>
            <a:r>
              <a:rPr sz="1333" spc="27" dirty="0">
                <a:solidFill>
                  <a:srgbClr val="006FC0"/>
                </a:solidFill>
                <a:latin typeface="Trebuchet MS"/>
                <a:cs typeface="Trebuchet MS"/>
              </a:rPr>
              <a:t>memory,</a:t>
            </a:r>
            <a:r>
              <a:rPr sz="1333" spc="-33" dirty="0">
                <a:solidFill>
                  <a:srgbClr val="006FC0"/>
                </a:solidFill>
                <a:latin typeface="Trebuchet MS"/>
                <a:cs typeface="Trebuchet MS"/>
              </a:rPr>
              <a:t> </a:t>
            </a:r>
            <a:r>
              <a:rPr sz="1333" spc="47" dirty="0">
                <a:solidFill>
                  <a:srgbClr val="006FC0"/>
                </a:solidFill>
                <a:latin typeface="Trebuchet MS"/>
                <a:cs typeface="Trebuchet MS"/>
              </a:rPr>
              <a:t>bandwidth </a:t>
            </a:r>
            <a:r>
              <a:rPr sz="1333" spc="-380" dirty="0">
                <a:solidFill>
                  <a:srgbClr val="006FC0"/>
                </a:solidFill>
                <a:latin typeface="Trebuchet MS"/>
                <a:cs typeface="Trebuchet MS"/>
              </a:rPr>
              <a:t> </a:t>
            </a:r>
            <a:r>
              <a:rPr sz="1333" spc="53" dirty="0">
                <a:solidFill>
                  <a:srgbClr val="006FC0"/>
                </a:solidFill>
                <a:latin typeface="Trebuchet MS"/>
                <a:cs typeface="Trebuchet MS"/>
              </a:rPr>
              <a:t>Minimize</a:t>
            </a:r>
            <a:r>
              <a:rPr sz="1333" spc="-67" dirty="0">
                <a:solidFill>
                  <a:srgbClr val="006FC0"/>
                </a:solidFill>
                <a:latin typeface="Trebuchet MS"/>
                <a:cs typeface="Trebuchet MS"/>
              </a:rPr>
              <a:t> </a:t>
            </a:r>
            <a:r>
              <a:rPr sz="1333" spc="47" dirty="0">
                <a:solidFill>
                  <a:srgbClr val="006FC0"/>
                </a:solidFill>
                <a:latin typeface="Trebuchet MS"/>
                <a:cs typeface="Trebuchet MS"/>
              </a:rPr>
              <a:t>cost</a:t>
            </a:r>
            <a:r>
              <a:rPr sz="1333" spc="-20" dirty="0">
                <a:solidFill>
                  <a:srgbClr val="006FC0"/>
                </a:solidFill>
                <a:latin typeface="Trebuchet MS"/>
                <a:cs typeface="Trebuchet MS"/>
              </a:rPr>
              <a:t> </a:t>
            </a:r>
            <a:r>
              <a:rPr sz="1333" spc="67" dirty="0">
                <a:solidFill>
                  <a:srgbClr val="006FC0"/>
                </a:solidFill>
                <a:latin typeface="Trebuchet MS"/>
                <a:cs typeface="Trebuchet MS"/>
              </a:rPr>
              <a:t>by</a:t>
            </a:r>
            <a:r>
              <a:rPr sz="1333" spc="-47" dirty="0">
                <a:solidFill>
                  <a:srgbClr val="006FC0"/>
                </a:solidFill>
                <a:latin typeface="Trebuchet MS"/>
                <a:cs typeface="Trebuchet MS"/>
              </a:rPr>
              <a:t> </a:t>
            </a:r>
            <a:r>
              <a:rPr sz="1333" spc="33" dirty="0">
                <a:solidFill>
                  <a:srgbClr val="006FC0"/>
                </a:solidFill>
                <a:latin typeface="Trebuchet MS"/>
                <a:cs typeface="Trebuchet MS"/>
              </a:rPr>
              <a:t>minimizing</a:t>
            </a:r>
            <a:r>
              <a:rPr sz="1333" spc="-60" dirty="0">
                <a:solidFill>
                  <a:srgbClr val="006FC0"/>
                </a:solidFill>
                <a:latin typeface="Trebuchet MS"/>
                <a:cs typeface="Trebuchet MS"/>
              </a:rPr>
              <a:t> </a:t>
            </a:r>
            <a:r>
              <a:rPr sz="1333" spc="47" dirty="0">
                <a:solidFill>
                  <a:srgbClr val="006FC0"/>
                </a:solidFill>
                <a:latin typeface="Trebuchet MS"/>
                <a:cs typeface="Trebuchet MS"/>
              </a:rPr>
              <a:t>resources</a:t>
            </a:r>
            <a:r>
              <a:rPr sz="1333" spc="-33" dirty="0">
                <a:solidFill>
                  <a:srgbClr val="006FC0"/>
                </a:solidFill>
                <a:latin typeface="Trebuchet MS"/>
                <a:cs typeface="Trebuchet MS"/>
              </a:rPr>
              <a:t> </a:t>
            </a:r>
            <a:r>
              <a:rPr sz="1333" spc="73" dirty="0">
                <a:solidFill>
                  <a:srgbClr val="006FC0"/>
                </a:solidFill>
                <a:latin typeface="Trebuchet MS"/>
                <a:cs typeface="Trebuchet MS"/>
              </a:rPr>
              <a:t>used</a:t>
            </a:r>
            <a:endParaRPr sz="1333">
              <a:latin typeface="Trebuchet MS"/>
              <a:cs typeface="Trebuchet MS"/>
            </a:endParaRPr>
          </a:p>
        </p:txBody>
      </p:sp>
      <p:sp>
        <p:nvSpPr>
          <p:cNvPr id="5" name="object 5"/>
          <p:cNvSpPr txBox="1"/>
          <p:nvPr/>
        </p:nvSpPr>
        <p:spPr>
          <a:xfrm>
            <a:off x="2100071" y="2071963"/>
            <a:ext cx="9420012" cy="2139518"/>
          </a:xfrm>
          <a:prstGeom prst="rect">
            <a:avLst/>
          </a:prstGeom>
        </p:spPr>
        <p:txBody>
          <a:bodyPr vert="horz" wrap="square" lIns="0" tIns="16087" rIns="0" bIns="0" rtlCol="0">
            <a:spAutoFit/>
          </a:bodyPr>
          <a:lstStyle/>
          <a:p>
            <a:pPr marL="524920" indent="-507987">
              <a:spcBef>
                <a:spcPts val="127"/>
              </a:spcBef>
              <a:buFont typeface="Segoe UI Symbol"/>
              <a:buChar char="⮚"/>
              <a:tabLst>
                <a:tab pos="524074" algn="l"/>
                <a:tab pos="524920" algn="l"/>
              </a:tabLst>
            </a:pPr>
            <a:r>
              <a:rPr sz="1333" b="1" spc="140" dirty="0">
                <a:solidFill>
                  <a:srgbClr val="006FC0"/>
                </a:solidFill>
                <a:latin typeface="Trebuchet MS"/>
                <a:cs typeface="Trebuchet MS"/>
              </a:rPr>
              <a:t>R</a:t>
            </a:r>
            <a:r>
              <a:rPr sz="1333" b="1" spc="-7" dirty="0">
                <a:solidFill>
                  <a:srgbClr val="006FC0"/>
                </a:solidFill>
                <a:latin typeface="Trebuchet MS"/>
                <a:cs typeface="Trebuchet MS"/>
              </a:rPr>
              <a:t>e</a:t>
            </a:r>
            <a:r>
              <a:rPr sz="1333" b="1" spc="73" dirty="0">
                <a:solidFill>
                  <a:srgbClr val="006FC0"/>
                </a:solidFill>
                <a:latin typeface="Trebuchet MS"/>
                <a:cs typeface="Trebuchet MS"/>
              </a:rPr>
              <a:t>s</a:t>
            </a:r>
            <a:r>
              <a:rPr sz="1333" b="1" spc="53" dirty="0">
                <a:solidFill>
                  <a:srgbClr val="006FC0"/>
                </a:solidFill>
                <a:latin typeface="Trebuchet MS"/>
                <a:cs typeface="Trebuchet MS"/>
              </a:rPr>
              <a:t>o</a:t>
            </a:r>
            <a:r>
              <a:rPr sz="1333" b="1" spc="20" dirty="0">
                <a:solidFill>
                  <a:srgbClr val="006FC0"/>
                </a:solidFill>
                <a:latin typeface="Trebuchet MS"/>
                <a:cs typeface="Trebuchet MS"/>
              </a:rPr>
              <a:t>u</a:t>
            </a:r>
            <a:r>
              <a:rPr sz="1333" b="1" spc="-20" dirty="0">
                <a:solidFill>
                  <a:srgbClr val="006FC0"/>
                </a:solidFill>
                <a:latin typeface="Trebuchet MS"/>
                <a:cs typeface="Trebuchet MS"/>
              </a:rPr>
              <a:t>r</a:t>
            </a:r>
            <a:r>
              <a:rPr sz="1333" b="1" spc="-7" dirty="0">
                <a:solidFill>
                  <a:srgbClr val="006FC0"/>
                </a:solidFill>
                <a:latin typeface="Trebuchet MS"/>
                <a:cs typeface="Trebuchet MS"/>
              </a:rPr>
              <a:t>c</a:t>
            </a:r>
            <a:r>
              <a:rPr sz="1333" b="1" spc="-20" dirty="0">
                <a:solidFill>
                  <a:srgbClr val="006FC0"/>
                </a:solidFill>
                <a:latin typeface="Trebuchet MS"/>
                <a:cs typeface="Trebuchet MS"/>
              </a:rPr>
              <a:t>e</a:t>
            </a:r>
            <a:r>
              <a:rPr sz="1333" b="1" spc="-100" dirty="0">
                <a:solidFill>
                  <a:srgbClr val="006FC0"/>
                </a:solidFill>
                <a:latin typeface="Trebuchet MS"/>
                <a:cs typeface="Trebuchet MS"/>
              </a:rPr>
              <a:t> </a:t>
            </a:r>
            <a:r>
              <a:rPr sz="1333" b="1" spc="40" dirty="0">
                <a:solidFill>
                  <a:srgbClr val="006FC0"/>
                </a:solidFill>
                <a:latin typeface="Trebuchet MS"/>
                <a:cs typeface="Trebuchet MS"/>
              </a:rPr>
              <a:t>n</a:t>
            </a:r>
            <a:r>
              <a:rPr sz="1333" b="1" spc="-7" dirty="0">
                <a:solidFill>
                  <a:srgbClr val="006FC0"/>
                </a:solidFill>
                <a:latin typeface="Trebuchet MS"/>
                <a:cs typeface="Trebuchet MS"/>
              </a:rPr>
              <a:t>ee</a:t>
            </a:r>
            <a:r>
              <a:rPr sz="1333" b="1" spc="53" dirty="0">
                <a:solidFill>
                  <a:srgbClr val="006FC0"/>
                </a:solidFill>
                <a:latin typeface="Trebuchet MS"/>
                <a:cs typeface="Trebuchet MS"/>
              </a:rPr>
              <a:t>d</a:t>
            </a:r>
            <a:r>
              <a:rPr sz="1333" b="1" spc="60" dirty="0">
                <a:solidFill>
                  <a:srgbClr val="006FC0"/>
                </a:solidFill>
                <a:latin typeface="Trebuchet MS"/>
                <a:cs typeface="Trebuchet MS"/>
              </a:rPr>
              <a:t>s</a:t>
            </a:r>
            <a:r>
              <a:rPr sz="1333" b="1" spc="-100" dirty="0">
                <a:solidFill>
                  <a:srgbClr val="006FC0"/>
                </a:solidFill>
                <a:latin typeface="Trebuchet MS"/>
                <a:cs typeface="Trebuchet MS"/>
              </a:rPr>
              <a:t> </a:t>
            </a:r>
            <a:r>
              <a:rPr sz="1333" b="1" spc="27" dirty="0">
                <a:solidFill>
                  <a:srgbClr val="006FC0"/>
                </a:solidFill>
                <a:latin typeface="Trebuchet MS"/>
                <a:cs typeface="Trebuchet MS"/>
              </a:rPr>
              <a:t>c</a:t>
            </a:r>
            <a:r>
              <a:rPr sz="1333" b="1" spc="33" dirty="0">
                <a:solidFill>
                  <a:srgbClr val="006FC0"/>
                </a:solidFill>
                <a:latin typeface="Trebuchet MS"/>
                <a:cs typeface="Trebuchet MS"/>
              </a:rPr>
              <a:t>h</a:t>
            </a:r>
            <a:r>
              <a:rPr sz="1333" b="1" spc="47" dirty="0">
                <a:solidFill>
                  <a:srgbClr val="006FC0"/>
                </a:solidFill>
                <a:latin typeface="Trebuchet MS"/>
                <a:cs typeface="Trebuchet MS"/>
              </a:rPr>
              <a:t>a</a:t>
            </a:r>
            <a:r>
              <a:rPr sz="1333" b="1" spc="40" dirty="0">
                <a:solidFill>
                  <a:srgbClr val="006FC0"/>
                </a:solidFill>
                <a:latin typeface="Trebuchet MS"/>
                <a:cs typeface="Trebuchet MS"/>
              </a:rPr>
              <a:t>n</a:t>
            </a:r>
            <a:r>
              <a:rPr sz="1333" b="1" spc="173" dirty="0">
                <a:solidFill>
                  <a:srgbClr val="006FC0"/>
                </a:solidFill>
                <a:latin typeface="Trebuchet MS"/>
                <a:cs typeface="Trebuchet MS"/>
              </a:rPr>
              <a:t>g</a:t>
            </a:r>
            <a:r>
              <a:rPr sz="1333" b="1" spc="-20" dirty="0">
                <a:solidFill>
                  <a:srgbClr val="006FC0"/>
                </a:solidFill>
                <a:latin typeface="Trebuchet MS"/>
                <a:cs typeface="Trebuchet MS"/>
              </a:rPr>
              <a:t>e</a:t>
            </a:r>
            <a:r>
              <a:rPr sz="1333" b="1" spc="-100" dirty="0">
                <a:solidFill>
                  <a:srgbClr val="006FC0"/>
                </a:solidFill>
                <a:latin typeface="Trebuchet MS"/>
                <a:cs typeface="Trebuchet MS"/>
              </a:rPr>
              <a:t> </a:t>
            </a:r>
            <a:r>
              <a:rPr sz="1333" b="1" spc="60" dirty="0">
                <a:solidFill>
                  <a:srgbClr val="006FC0"/>
                </a:solidFill>
                <a:latin typeface="Trebuchet MS"/>
                <a:cs typeface="Trebuchet MS"/>
              </a:rPr>
              <a:t>q</a:t>
            </a:r>
            <a:r>
              <a:rPr sz="1333" b="1" spc="40" dirty="0">
                <a:solidFill>
                  <a:srgbClr val="006FC0"/>
                </a:solidFill>
                <a:latin typeface="Trebuchet MS"/>
                <a:cs typeface="Trebuchet MS"/>
              </a:rPr>
              <a:t>u</a:t>
            </a:r>
            <a:r>
              <a:rPr sz="1333" b="1" spc="-60" dirty="0">
                <a:solidFill>
                  <a:srgbClr val="006FC0"/>
                </a:solidFill>
                <a:latin typeface="Trebuchet MS"/>
                <a:cs typeface="Trebuchet MS"/>
              </a:rPr>
              <a:t>i</a:t>
            </a:r>
            <a:r>
              <a:rPr sz="1333" b="1" spc="27" dirty="0">
                <a:solidFill>
                  <a:srgbClr val="006FC0"/>
                </a:solidFill>
                <a:latin typeface="Trebuchet MS"/>
                <a:cs typeface="Trebuchet MS"/>
              </a:rPr>
              <a:t>c</a:t>
            </a:r>
            <a:r>
              <a:rPr sz="1333" b="1" dirty="0">
                <a:solidFill>
                  <a:srgbClr val="006FC0"/>
                </a:solidFill>
                <a:latin typeface="Trebuchet MS"/>
                <a:cs typeface="Trebuchet MS"/>
              </a:rPr>
              <a:t>k</a:t>
            </a:r>
            <a:r>
              <a:rPr sz="1333" b="1" spc="-67" dirty="0">
                <a:solidFill>
                  <a:srgbClr val="006FC0"/>
                </a:solidFill>
                <a:latin typeface="Trebuchet MS"/>
                <a:cs typeface="Trebuchet MS"/>
              </a:rPr>
              <a:t>l</a:t>
            </a:r>
            <a:r>
              <a:rPr sz="1333" b="1" dirty="0">
                <a:solidFill>
                  <a:srgbClr val="006FC0"/>
                </a:solidFill>
                <a:latin typeface="Trebuchet MS"/>
                <a:cs typeface="Trebuchet MS"/>
              </a:rPr>
              <a:t>y</a:t>
            </a:r>
            <a:endParaRPr sz="1333">
              <a:latin typeface="Trebuchet MS"/>
              <a:cs typeface="Trebuchet MS"/>
            </a:endParaRPr>
          </a:p>
          <a:p>
            <a:pPr marL="1134505" lvl="1" indent="-508834">
              <a:spcBef>
                <a:spcPts val="940"/>
              </a:spcBef>
              <a:buFont typeface="Calibri"/>
              <a:buChar char="▪"/>
              <a:tabLst>
                <a:tab pos="1134505" algn="l"/>
                <a:tab pos="1135352" algn="l"/>
              </a:tabLst>
            </a:pPr>
            <a:r>
              <a:rPr sz="1333" spc="60" dirty="0">
                <a:solidFill>
                  <a:srgbClr val="006FC0"/>
                </a:solidFill>
                <a:latin typeface="Trebuchet MS"/>
                <a:cs typeface="Trebuchet MS"/>
              </a:rPr>
              <a:t>Resource</a:t>
            </a:r>
            <a:r>
              <a:rPr sz="1333" spc="-27" dirty="0">
                <a:solidFill>
                  <a:srgbClr val="006FC0"/>
                </a:solidFill>
                <a:latin typeface="Trebuchet MS"/>
                <a:cs typeface="Trebuchet MS"/>
              </a:rPr>
              <a:t> </a:t>
            </a:r>
            <a:r>
              <a:rPr sz="1333" spc="73" dirty="0">
                <a:solidFill>
                  <a:srgbClr val="006FC0"/>
                </a:solidFill>
                <a:latin typeface="Trebuchet MS"/>
                <a:cs typeface="Trebuchet MS"/>
              </a:rPr>
              <a:t>demand</a:t>
            </a:r>
            <a:r>
              <a:rPr sz="1333" spc="-67" dirty="0">
                <a:solidFill>
                  <a:srgbClr val="006FC0"/>
                </a:solidFill>
                <a:latin typeface="Trebuchet MS"/>
                <a:cs typeface="Trebuchet MS"/>
              </a:rPr>
              <a:t> </a:t>
            </a:r>
            <a:r>
              <a:rPr sz="1333" spc="53" dirty="0">
                <a:solidFill>
                  <a:srgbClr val="006FC0"/>
                </a:solidFill>
                <a:latin typeface="Trebuchet MS"/>
                <a:cs typeface="Trebuchet MS"/>
              </a:rPr>
              <a:t>can</a:t>
            </a:r>
            <a:r>
              <a:rPr sz="1333" spc="-47" dirty="0">
                <a:solidFill>
                  <a:srgbClr val="006FC0"/>
                </a:solidFill>
                <a:latin typeface="Trebuchet MS"/>
                <a:cs typeface="Trebuchet MS"/>
              </a:rPr>
              <a:t> </a:t>
            </a:r>
            <a:r>
              <a:rPr sz="1333" spc="20" dirty="0">
                <a:solidFill>
                  <a:srgbClr val="006FC0"/>
                </a:solidFill>
                <a:latin typeface="Trebuchet MS"/>
                <a:cs typeface="Trebuchet MS"/>
              </a:rPr>
              <a:t>fluctuate</a:t>
            </a:r>
            <a:r>
              <a:rPr sz="1333" spc="-47" dirty="0">
                <a:solidFill>
                  <a:srgbClr val="006FC0"/>
                </a:solidFill>
                <a:latin typeface="Trebuchet MS"/>
                <a:cs typeface="Trebuchet MS"/>
              </a:rPr>
              <a:t> </a:t>
            </a:r>
            <a:r>
              <a:rPr sz="1333" spc="67" dirty="0">
                <a:solidFill>
                  <a:srgbClr val="006FC0"/>
                </a:solidFill>
                <a:latin typeface="Trebuchet MS"/>
                <a:cs typeface="Trebuchet MS"/>
              </a:rPr>
              <a:t>based</a:t>
            </a:r>
            <a:r>
              <a:rPr sz="1333" spc="-60" dirty="0">
                <a:solidFill>
                  <a:srgbClr val="006FC0"/>
                </a:solidFill>
                <a:latin typeface="Trebuchet MS"/>
                <a:cs typeface="Trebuchet MS"/>
              </a:rPr>
              <a:t> </a:t>
            </a:r>
            <a:r>
              <a:rPr sz="1333" spc="80" dirty="0">
                <a:solidFill>
                  <a:srgbClr val="006FC0"/>
                </a:solidFill>
                <a:latin typeface="Trebuchet MS"/>
                <a:cs typeface="Trebuchet MS"/>
              </a:rPr>
              <a:t>on</a:t>
            </a:r>
            <a:endParaRPr sz="1333">
              <a:latin typeface="Trebuchet MS"/>
              <a:cs typeface="Trebuchet MS"/>
            </a:endParaRPr>
          </a:p>
          <a:p>
            <a:pPr marL="1744090" lvl="2" indent="-508834">
              <a:spcBef>
                <a:spcPts val="933"/>
              </a:spcBef>
              <a:buFont typeface="Courier New"/>
              <a:buChar char="o"/>
              <a:tabLst>
                <a:tab pos="1744090" algn="l"/>
                <a:tab pos="1744936" algn="l"/>
              </a:tabLst>
            </a:pPr>
            <a:r>
              <a:rPr sz="1333" spc="20" dirty="0">
                <a:solidFill>
                  <a:srgbClr val="006FC0"/>
                </a:solidFill>
                <a:latin typeface="Trebuchet MS"/>
                <a:cs typeface="Trebuchet MS"/>
              </a:rPr>
              <a:t>Particular</a:t>
            </a:r>
            <a:r>
              <a:rPr sz="1333" spc="-73" dirty="0">
                <a:solidFill>
                  <a:srgbClr val="006FC0"/>
                </a:solidFill>
                <a:latin typeface="Trebuchet MS"/>
                <a:cs typeface="Trebuchet MS"/>
              </a:rPr>
              <a:t> </a:t>
            </a:r>
            <a:r>
              <a:rPr sz="1333" spc="60" dirty="0">
                <a:solidFill>
                  <a:srgbClr val="006FC0"/>
                </a:solidFill>
                <a:latin typeface="Trebuchet MS"/>
                <a:cs typeface="Trebuchet MS"/>
              </a:rPr>
              <a:t>day</a:t>
            </a:r>
            <a:endParaRPr sz="1333">
              <a:latin typeface="Trebuchet MS"/>
              <a:cs typeface="Trebuchet MS"/>
            </a:endParaRPr>
          </a:p>
          <a:p>
            <a:pPr marL="1744090" lvl="2" indent="-508834">
              <a:spcBef>
                <a:spcPts val="927"/>
              </a:spcBef>
              <a:buFont typeface="Courier New"/>
              <a:buChar char="o"/>
              <a:tabLst>
                <a:tab pos="1744090" algn="l"/>
                <a:tab pos="1744936" algn="l"/>
              </a:tabLst>
            </a:pPr>
            <a:r>
              <a:rPr sz="1333" spc="27" dirty="0">
                <a:solidFill>
                  <a:srgbClr val="006FC0"/>
                </a:solidFill>
                <a:latin typeface="Trebuchet MS"/>
                <a:cs typeface="Trebuchet MS"/>
              </a:rPr>
              <a:t>Time</a:t>
            </a:r>
            <a:r>
              <a:rPr sz="1333" spc="-93" dirty="0">
                <a:solidFill>
                  <a:srgbClr val="006FC0"/>
                </a:solidFill>
                <a:latin typeface="Trebuchet MS"/>
                <a:cs typeface="Trebuchet MS"/>
              </a:rPr>
              <a:t> </a:t>
            </a:r>
            <a:r>
              <a:rPr sz="1333" spc="47" dirty="0">
                <a:solidFill>
                  <a:srgbClr val="006FC0"/>
                </a:solidFill>
                <a:latin typeface="Trebuchet MS"/>
                <a:cs typeface="Trebuchet MS"/>
              </a:rPr>
              <a:t>of</a:t>
            </a:r>
            <a:r>
              <a:rPr sz="1333" spc="-67" dirty="0">
                <a:solidFill>
                  <a:srgbClr val="006FC0"/>
                </a:solidFill>
                <a:latin typeface="Trebuchet MS"/>
                <a:cs typeface="Trebuchet MS"/>
              </a:rPr>
              <a:t> </a:t>
            </a:r>
            <a:r>
              <a:rPr sz="1333" spc="60" dirty="0">
                <a:solidFill>
                  <a:srgbClr val="006FC0"/>
                </a:solidFill>
                <a:latin typeface="Trebuchet MS"/>
                <a:cs typeface="Trebuchet MS"/>
              </a:rPr>
              <a:t>day</a:t>
            </a:r>
            <a:endParaRPr sz="1333">
              <a:latin typeface="Trebuchet MS"/>
              <a:cs typeface="Trebuchet MS"/>
            </a:endParaRPr>
          </a:p>
          <a:p>
            <a:pPr marL="1744090" lvl="2" indent="-508834">
              <a:spcBef>
                <a:spcPts val="947"/>
              </a:spcBef>
              <a:buFont typeface="Courier New"/>
              <a:buChar char="o"/>
              <a:tabLst>
                <a:tab pos="1744090" algn="l"/>
                <a:tab pos="1744936" algn="l"/>
              </a:tabLst>
            </a:pPr>
            <a:r>
              <a:rPr sz="1333" spc="33" dirty="0">
                <a:solidFill>
                  <a:srgbClr val="006FC0"/>
                </a:solidFill>
                <a:latin typeface="Trebuchet MS"/>
                <a:cs typeface="Trebuchet MS"/>
              </a:rPr>
              <a:t>Increase</a:t>
            </a:r>
            <a:r>
              <a:rPr sz="1333" spc="-67" dirty="0">
                <a:solidFill>
                  <a:srgbClr val="006FC0"/>
                </a:solidFill>
                <a:latin typeface="Trebuchet MS"/>
                <a:cs typeface="Trebuchet MS"/>
              </a:rPr>
              <a:t> </a:t>
            </a:r>
            <a:r>
              <a:rPr sz="1333" spc="13" dirty="0">
                <a:solidFill>
                  <a:srgbClr val="006FC0"/>
                </a:solidFill>
                <a:latin typeface="Trebuchet MS"/>
                <a:cs typeface="Trebuchet MS"/>
              </a:rPr>
              <a:t>in</a:t>
            </a:r>
            <a:r>
              <a:rPr sz="1333" spc="-67" dirty="0">
                <a:solidFill>
                  <a:srgbClr val="006FC0"/>
                </a:solidFill>
                <a:latin typeface="Trebuchet MS"/>
                <a:cs typeface="Trebuchet MS"/>
              </a:rPr>
              <a:t> </a:t>
            </a:r>
            <a:r>
              <a:rPr sz="1333" spc="27" dirty="0">
                <a:solidFill>
                  <a:srgbClr val="006FC0"/>
                </a:solidFill>
                <a:latin typeface="Trebuchet MS"/>
                <a:cs typeface="Trebuchet MS"/>
              </a:rPr>
              <a:t>popularity</a:t>
            </a:r>
            <a:endParaRPr sz="1333">
              <a:latin typeface="Trebuchet MS"/>
              <a:cs typeface="Trebuchet MS"/>
            </a:endParaRPr>
          </a:p>
          <a:p>
            <a:pPr lvl="2">
              <a:spcBef>
                <a:spcPts val="20"/>
              </a:spcBef>
              <a:buClr>
                <a:srgbClr val="006FC0"/>
              </a:buClr>
              <a:buFont typeface="Courier New"/>
              <a:buChar char="o"/>
            </a:pPr>
            <a:endParaRPr sz="1467">
              <a:latin typeface="Trebuchet MS"/>
              <a:cs typeface="Trebuchet MS"/>
            </a:endParaRPr>
          </a:p>
          <a:p>
            <a:pPr marL="524920" marR="6773" indent="-507987">
              <a:spcBef>
                <a:spcPts val="7"/>
              </a:spcBef>
              <a:buFont typeface="Segoe UI Symbol"/>
              <a:buChar char="⮚"/>
              <a:tabLst>
                <a:tab pos="524074" algn="l"/>
                <a:tab pos="524920" algn="l"/>
              </a:tabLst>
            </a:pPr>
            <a:r>
              <a:rPr sz="1333" b="1" spc="20" dirty="0">
                <a:solidFill>
                  <a:srgbClr val="006FC0"/>
                </a:solidFill>
                <a:latin typeface="Trebuchet MS"/>
                <a:cs typeface="Trebuchet MS"/>
              </a:rPr>
              <a:t>Scalable</a:t>
            </a:r>
            <a:r>
              <a:rPr sz="1333" b="1" spc="-80" dirty="0">
                <a:solidFill>
                  <a:srgbClr val="006FC0"/>
                </a:solidFill>
                <a:latin typeface="Trebuchet MS"/>
                <a:cs typeface="Trebuchet MS"/>
              </a:rPr>
              <a:t> </a:t>
            </a:r>
            <a:r>
              <a:rPr sz="1333" spc="20" dirty="0">
                <a:solidFill>
                  <a:srgbClr val="006FC0"/>
                </a:solidFill>
                <a:latin typeface="Trebuchet MS"/>
                <a:cs typeface="Trebuchet MS"/>
              </a:rPr>
              <a:t>architectures</a:t>
            </a:r>
            <a:r>
              <a:rPr sz="1333" spc="-13" dirty="0">
                <a:solidFill>
                  <a:srgbClr val="006FC0"/>
                </a:solidFill>
                <a:latin typeface="Trebuchet MS"/>
                <a:cs typeface="Trebuchet MS"/>
              </a:rPr>
              <a:t> </a:t>
            </a:r>
            <a:r>
              <a:rPr sz="1333" spc="33" dirty="0">
                <a:solidFill>
                  <a:srgbClr val="006FC0"/>
                </a:solidFill>
                <a:latin typeface="Trebuchet MS"/>
                <a:cs typeface="Trebuchet MS"/>
              </a:rPr>
              <a:t>provide</a:t>
            </a:r>
            <a:r>
              <a:rPr sz="1333" spc="-27" dirty="0">
                <a:solidFill>
                  <a:srgbClr val="006FC0"/>
                </a:solidFill>
                <a:latin typeface="Trebuchet MS"/>
                <a:cs typeface="Trebuchet MS"/>
              </a:rPr>
              <a:t> </a:t>
            </a:r>
            <a:r>
              <a:rPr sz="1333" spc="27" dirty="0">
                <a:solidFill>
                  <a:srgbClr val="006FC0"/>
                </a:solidFill>
                <a:latin typeface="Trebuchet MS"/>
                <a:cs typeface="Trebuchet MS"/>
              </a:rPr>
              <a:t>the</a:t>
            </a:r>
            <a:r>
              <a:rPr sz="1333" spc="-33" dirty="0">
                <a:solidFill>
                  <a:srgbClr val="006FC0"/>
                </a:solidFill>
                <a:latin typeface="Trebuchet MS"/>
                <a:cs typeface="Trebuchet MS"/>
              </a:rPr>
              <a:t> </a:t>
            </a:r>
            <a:r>
              <a:rPr sz="1333" u="sng" dirty="0">
                <a:solidFill>
                  <a:srgbClr val="006FC0"/>
                </a:solidFill>
                <a:uFill>
                  <a:solidFill>
                    <a:srgbClr val="006FC0"/>
                  </a:solidFill>
                </a:uFill>
                <a:latin typeface="Trebuchet MS"/>
                <a:cs typeface="Trebuchet MS"/>
              </a:rPr>
              <a:t>ability</a:t>
            </a:r>
            <a:r>
              <a:rPr sz="1333" u="sng" spc="-60" dirty="0">
                <a:solidFill>
                  <a:srgbClr val="006FC0"/>
                </a:solidFill>
                <a:uFill>
                  <a:solidFill>
                    <a:srgbClr val="006FC0"/>
                  </a:solidFill>
                </a:uFill>
                <a:latin typeface="Trebuchet MS"/>
                <a:cs typeface="Trebuchet MS"/>
              </a:rPr>
              <a:t> </a:t>
            </a:r>
            <a:r>
              <a:rPr sz="1333" u="sng" spc="33" dirty="0">
                <a:solidFill>
                  <a:srgbClr val="006FC0"/>
                </a:solidFill>
                <a:uFill>
                  <a:solidFill>
                    <a:srgbClr val="006FC0"/>
                  </a:solidFill>
                </a:uFill>
                <a:latin typeface="Trebuchet MS"/>
                <a:cs typeface="Trebuchet MS"/>
              </a:rPr>
              <a:t>to</a:t>
            </a:r>
            <a:r>
              <a:rPr sz="1333" u="sng" spc="-33" dirty="0">
                <a:solidFill>
                  <a:srgbClr val="006FC0"/>
                </a:solidFill>
                <a:uFill>
                  <a:solidFill>
                    <a:srgbClr val="006FC0"/>
                  </a:solidFill>
                </a:uFill>
                <a:latin typeface="Trebuchet MS"/>
                <a:cs typeface="Trebuchet MS"/>
              </a:rPr>
              <a:t> </a:t>
            </a:r>
            <a:r>
              <a:rPr sz="1333" u="sng" spc="73" dirty="0">
                <a:solidFill>
                  <a:srgbClr val="006FC0"/>
                </a:solidFill>
                <a:uFill>
                  <a:solidFill>
                    <a:srgbClr val="006FC0"/>
                  </a:solidFill>
                </a:uFill>
                <a:latin typeface="Trebuchet MS"/>
                <a:cs typeface="Trebuchet MS"/>
              </a:rPr>
              <a:t>grow</a:t>
            </a:r>
            <a:r>
              <a:rPr sz="1333" u="sng" spc="-27" dirty="0">
                <a:solidFill>
                  <a:srgbClr val="006FC0"/>
                </a:solidFill>
                <a:uFill>
                  <a:solidFill>
                    <a:srgbClr val="006FC0"/>
                  </a:solidFill>
                </a:uFill>
                <a:latin typeface="Trebuchet MS"/>
                <a:cs typeface="Trebuchet MS"/>
              </a:rPr>
              <a:t> </a:t>
            </a:r>
            <a:r>
              <a:rPr sz="1333" u="sng" spc="47" dirty="0">
                <a:solidFill>
                  <a:srgbClr val="006FC0"/>
                </a:solidFill>
                <a:uFill>
                  <a:solidFill>
                    <a:srgbClr val="006FC0"/>
                  </a:solidFill>
                </a:uFill>
                <a:latin typeface="Trebuchet MS"/>
                <a:cs typeface="Trebuchet MS"/>
              </a:rPr>
              <a:t>your</a:t>
            </a:r>
            <a:r>
              <a:rPr sz="1333" u="sng" spc="-20" dirty="0">
                <a:solidFill>
                  <a:srgbClr val="006FC0"/>
                </a:solidFill>
                <a:uFill>
                  <a:solidFill>
                    <a:srgbClr val="006FC0"/>
                  </a:solidFill>
                </a:uFill>
                <a:latin typeface="Trebuchet MS"/>
                <a:cs typeface="Trebuchet MS"/>
              </a:rPr>
              <a:t> </a:t>
            </a:r>
            <a:r>
              <a:rPr sz="1333" u="sng" spc="40" dirty="0">
                <a:solidFill>
                  <a:srgbClr val="006FC0"/>
                </a:solidFill>
                <a:uFill>
                  <a:solidFill>
                    <a:srgbClr val="006FC0"/>
                  </a:solidFill>
                </a:uFill>
                <a:latin typeface="Trebuchet MS"/>
                <a:cs typeface="Trebuchet MS"/>
              </a:rPr>
              <a:t>environment</a:t>
            </a:r>
            <a:r>
              <a:rPr sz="1333" u="sng" spc="-7" dirty="0">
                <a:solidFill>
                  <a:srgbClr val="006FC0"/>
                </a:solidFill>
                <a:uFill>
                  <a:solidFill>
                    <a:srgbClr val="006FC0"/>
                  </a:solidFill>
                </a:uFill>
                <a:latin typeface="Trebuchet MS"/>
                <a:cs typeface="Trebuchet MS"/>
              </a:rPr>
              <a:t> </a:t>
            </a:r>
            <a:r>
              <a:rPr sz="1333" spc="60" dirty="0">
                <a:solidFill>
                  <a:srgbClr val="006FC0"/>
                </a:solidFill>
                <a:latin typeface="Trebuchet MS"/>
                <a:cs typeface="Trebuchet MS"/>
              </a:rPr>
              <a:t>when</a:t>
            </a:r>
            <a:r>
              <a:rPr sz="1333" spc="-33" dirty="0">
                <a:solidFill>
                  <a:srgbClr val="006FC0"/>
                </a:solidFill>
                <a:latin typeface="Trebuchet MS"/>
                <a:cs typeface="Trebuchet MS"/>
              </a:rPr>
              <a:t> </a:t>
            </a:r>
            <a:r>
              <a:rPr sz="1333" spc="27" dirty="0">
                <a:solidFill>
                  <a:srgbClr val="006FC0"/>
                </a:solidFill>
                <a:latin typeface="Trebuchet MS"/>
                <a:cs typeface="Trebuchet MS"/>
              </a:rPr>
              <a:t>this</a:t>
            </a:r>
            <a:r>
              <a:rPr sz="1333" spc="-60" dirty="0">
                <a:solidFill>
                  <a:srgbClr val="006FC0"/>
                </a:solidFill>
                <a:latin typeface="Trebuchet MS"/>
                <a:cs typeface="Trebuchet MS"/>
              </a:rPr>
              <a:t> </a:t>
            </a:r>
            <a:r>
              <a:rPr sz="1333" spc="20" dirty="0">
                <a:solidFill>
                  <a:srgbClr val="006FC0"/>
                </a:solidFill>
                <a:latin typeface="Trebuchet MS"/>
                <a:cs typeface="Trebuchet MS"/>
              </a:rPr>
              <a:t>is</a:t>
            </a:r>
            <a:r>
              <a:rPr sz="1333" spc="-47" dirty="0">
                <a:solidFill>
                  <a:srgbClr val="006FC0"/>
                </a:solidFill>
                <a:latin typeface="Trebuchet MS"/>
                <a:cs typeface="Trebuchet MS"/>
              </a:rPr>
              <a:t> </a:t>
            </a:r>
            <a:r>
              <a:rPr sz="1333" spc="53" dirty="0">
                <a:solidFill>
                  <a:srgbClr val="006FC0"/>
                </a:solidFill>
                <a:latin typeface="Trebuchet MS"/>
                <a:cs typeface="Trebuchet MS"/>
              </a:rPr>
              <a:t>needed</a:t>
            </a:r>
            <a:r>
              <a:rPr sz="1333" spc="-60" dirty="0">
                <a:solidFill>
                  <a:srgbClr val="006FC0"/>
                </a:solidFill>
                <a:latin typeface="Trebuchet MS"/>
                <a:cs typeface="Trebuchet MS"/>
              </a:rPr>
              <a:t> </a:t>
            </a:r>
            <a:r>
              <a:rPr sz="1333" spc="20" dirty="0">
                <a:solidFill>
                  <a:srgbClr val="006FC0"/>
                </a:solidFill>
                <a:latin typeface="Trebuchet MS"/>
                <a:cs typeface="Trebuchet MS"/>
              </a:rPr>
              <a:t>(increase</a:t>
            </a:r>
            <a:r>
              <a:rPr sz="1333" spc="-27" dirty="0">
                <a:solidFill>
                  <a:srgbClr val="006FC0"/>
                </a:solidFill>
                <a:latin typeface="Trebuchet MS"/>
                <a:cs typeface="Trebuchet MS"/>
              </a:rPr>
              <a:t> </a:t>
            </a:r>
            <a:r>
              <a:rPr sz="1333" spc="13" dirty="0">
                <a:solidFill>
                  <a:srgbClr val="006FC0"/>
                </a:solidFill>
                <a:latin typeface="Trebuchet MS"/>
                <a:cs typeface="Trebuchet MS"/>
              </a:rPr>
              <a:t>in</a:t>
            </a:r>
            <a:r>
              <a:rPr sz="1333" spc="-60" dirty="0">
                <a:solidFill>
                  <a:srgbClr val="006FC0"/>
                </a:solidFill>
                <a:latin typeface="Trebuchet MS"/>
                <a:cs typeface="Trebuchet MS"/>
              </a:rPr>
              <a:t> </a:t>
            </a:r>
            <a:r>
              <a:rPr sz="1333" spc="60" dirty="0">
                <a:solidFill>
                  <a:srgbClr val="006FC0"/>
                </a:solidFill>
                <a:latin typeface="Trebuchet MS"/>
                <a:cs typeface="Trebuchet MS"/>
              </a:rPr>
              <a:t>number</a:t>
            </a:r>
            <a:r>
              <a:rPr sz="1333" spc="-20" dirty="0">
                <a:solidFill>
                  <a:srgbClr val="006FC0"/>
                </a:solidFill>
                <a:latin typeface="Trebuchet MS"/>
                <a:cs typeface="Trebuchet MS"/>
              </a:rPr>
              <a:t> </a:t>
            </a:r>
            <a:r>
              <a:rPr sz="1333" spc="40" dirty="0">
                <a:solidFill>
                  <a:srgbClr val="006FC0"/>
                </a:solidFill>
                <a:latin typeface="Trebuchet MS"/>
                <a:cs typeface="Trebuchet MS"/>
              </a:rPr>
              <a:t>of </a:t>
            </a:r>
            <a:r>
              <a:rPr sz="1333" spc="-387" dirty="0">
                <a:solidFill>
                  <a:srgbClr val="006FC0"/>
                </a:solidFill>
                <a:latin typeface="Trebuchet MS"/>
                <a:cs typeface="Trebuchet MS"/>
              </a:rPr>
              <a:t> </a:t>
            </a:r>
            <a:r>
              <a:rPr sz="1333" spc="20" dirty="0">
                <a:solidFill>
                  <a:srgbClr val="006FC0"/>
                </a:solidFill>
                <a:latin typeface="Trebuchet MS"/>
                <a:cs typeface="Trebuchet MS"/>
              </a:rPr>
              <a:t>users,</a:t>
            </a:r>
            <a:r>
              <a:rPr sz="1333" spc="-67" dirty="0">
                <a:solidFill>
                  <a:srgbClr val="006FC0"/>
                </a:solidFill>
                <a:latin typeface="Trebuchet MS"/>
                <a:cs typeface="Trebuchet MS"/>
              </a:rPr>
              <a:t> </a:t>
            </a:r>
            <a:r>
              <a:rPr sz="1333" spc="7" dirty="0">
                <a:solidFill>
                  <a:srgbClr val="006FC0"/>
                </a:solidFill>
                <a:latin typeface="Trebuchet MS"/>
                <a:cs typeface="Trebuchet MS"/>
              </a:rPr>
              <a:t>traffic</a:t>
            </a:r>
            <a:r>
              <a:rPr sz="1333" spc="-27" dirty="0">
                <a:solidFill>
                  <a:srgbClr val="006FC0"/>
                </a:solidFill>
                <a:latin typeface="Trebuchet MS"/>
                <a:cs typeface="Trebuchet MS"/>
              </a:rPr>
              <a:t> </a:t>
            </a:r>
            <a:r>
              <a:rPr sz="1333" spc="47" dirty="0">
                <a:solidFill>
                  <a:srgbClr val="006FC0"/>
                </a:solidFill>
                <a:latin typeface="Trebuchet MS"/>
                <a:cs typeface="Trebuchet MS"/>
              </a:rPr>
              <a:t>throughput)</a:t>
            </a:r>
            <a:endParaRPr sz="1333">
              <a:latin typeface="Trebuchet MS"/>
              <a:cs typeface="Trebuchet MS"/>
            </a:endParaRPr>
          </a:p>
        </p:txBody>
      </p:sp>
      <p:sp>
        <p:nvSpPr>
          <p:cNvPr id="6" name="object 6"/>
          <p:cNvSpPr txBox="1"/>
          <p:nvPr/>
        </p:nvSpPr>
        <p:spPr>
          <a:xfrm>
            <a:off x="2710010" y="4630588"/>
            <a:ext cx="93980" cy="221365"/>
          </a:xfrm>
          <a:prstGeom prst="rect">
            <a:avLst/>
          </a:prstGeom>
        </p:spPr>
        <p:txBody>
          <a:bodyPr vert="horz" wrap="square" lIns="0" tIns="16087" rIns="0" bIns="0" rtlCol="0">
            <a:spAutoFit/>
          </a:bodyPr>
          <a:lstStyle/>
          <a:p>
            <a:pPr marL="16933">
              <a:spcBef>
                <a:spcPts val="127"/>
              </a:spcBef>
            </a:pPr>
            <a:r>
              <a:rPr sz="1333" spc="-7" dirty="0">
                <a:solidFill>
                  <a:srgbClr val="006FC0"/>
                </a:solidFill>
                <a:latin typeface="Calibri"/>
                <a:cs typeface="Calibri"/>
              </a:rPr>
              <a:t>▪</a:t>
            </a:r>
            <a:endParaRPr sz="1333">
              <a:latin typeface="Calibri"/>
              <a:cs typeface="Calibri"/>
            </a:endParaRPr>
          </a:p>
        </p:txBody>
      </p:sp>
      <p:sp>
        <p:nvSpPr>
          <p:cNvPr id="7" name="object 7"/>
          <p:cNvSpPr txBox="1"/>
          <p:nvPr/>
        </p:nvSpPr>
        <p:spPr>
          <a:xfrm>
            <a:off x="2710009" y="4307501"/>
            <a:ext cx="6434667" cy="1182974"/>
          </a:xfrm>
          <a:prstGeom prst="rect">
            <a:avLst/>
          </a:prstGeom>
        </p:spPr>
        <p:txBody>
          <a:bodyPr vert="horz" wrap="square" lIns="0" tIns="16087" rIns="0" bIns="0" rtlCol="0">
            <a:spAutoFit/>
          </a:bodyPr>
          <a:lstStyle/>
          <a:p>
            <a:pPr marL="524920" indent="-507987">
              <a:spcBef>
                <a:spcPts val="127"/>
              </a:spcBef>
              <a:buFont typeface="Calibri"/>
              <a:buChar char="▪"/>
              <a:tabLst>
                <a:tab pos="524074" algn="l"/>
                <a:tab pos="524920" algn="l"/>
              </a:tabLst>
            </a:pPr>
            <a:r>
              <a:rPr sz="1333" spc="27" dirty="0">
                <a:solidFill>
                  <a:srgbClr val="006FC0"/>
                </a:solidFill>
                <a:latin typeface="Trebuchet MS"/>
                <a:cs typeface="Trebuchet MS"/>
              </a:rPr>
              <a:t>Example:</a:t>
            </a:r>
            <a:r>
              <a:rPr sz="1333" spc="-60" dirty="0">
                <a:solidFill>
                  <a:srgbClr val="006FC0"/>
                </a:solidFill>
                <a:latin typeface="Trebuchet MS"/>
                <a:cs typeface="Trebuchet MS"/>
              </a:rPr>
              <a:t> </a:t>
            </a:r>
            <a:r>
              <a:rPr sz="1333" spc="60" dirty="0">
                <a:solidFill>
                  <a:srgbClr val="006FC0"/>
                </a:solidFill>
                <a:latin typeface="Trebuchet MS"/>
                <a:cs typeface="Trebuchet MS"/>
              </a:rPr>
              <a:t>Workload</a:t>
            </a:r>
            <a:r>
              <a:rPr sz="1333" spc="20" dirty="0">
                <a:solidFill>
                  <a:srgbClr val="006FC0"/>
                </a:solidFill>
                <a:latin typeface="Trebuchet MS"/>
                <a:cs typeface="Trebuchet MS"/>
              </a:rPr>
              <a:t> </a:t>
            </a:r>
            <a:r>
              <a:rPr sz="1333" spc="33" dirty="0">
                <a:solidFill>
                  <a:srgbClr val="006FC0"/>
                </a:solidFill>
                <a:latin typeface="Trebuchet MS"/>
                <a:cs typeface="Trebuchet MS"/>
              </a:rPr>
              <a:t>increased</a:t>
            </a:r>
            <a:r>
              <a:rPr sz="1333" spc="-53" dirty="0">
                <a:solidFill>
                  <a:srgbClr val="006FC0"/>
                </a:solidFill>
                <a:latin typeface="Trebuchet MS"/>
                <a:cs typeface="Trebuchet MS"/>
              </a:rPr>
              <a:t> </a:t>
            </a:r>
            <a:r>
              <a:rPr sz="1333" spc="73" dirty="0">
                <a:solidFill>
                  <a:srgbClr val="006FC0"/>
                </a:solidFill>
                <a:latin typeface="Trebuchet MS"/>
                <a:cs typeface="Trebuchet MS"/>
              </a:rPr>
              <a:t>as</a:t>
            </a:r>
            <a:r>
              <a:rPr sz="1333" spc="-53" dirty="0">
                <a:solidFill>
                  <a:srgbClr val="006FC0"/>
                </a:solidFill>
                <a:latin typeface="Trebuchet MS"/>
                <a:cs typeface="Trebuchet MS"/>
              </a:rPr>
              <a:t> </a:t>
            </a:r>
            <a:r>
              <a:rPr sz="1333" spc="60" dirty="0">
                <a:solidFill>
                  <a:srgbClr val="006FC0"/>
                </a:solidFill>
                <a:latin typeface="Trebuchet MS"/>
                <a:cs typeface="Trebuchet MS"/>
              </a:rPr>
              <a:t>business</a:t>
            </a:r>
            <a:r>
              <a:rPr sz="1333" spc="-60" dirty="0">
                <a:solidFill>
                  <a:srgbClr val="006FC0"/>
                </a:solidFill>
                <a:latin typeface="Trebuchet MS"/>
                <a:cs typeface="Trebuchet MS"/>
              </a:rPr>
              <a:t> </a:t>
            </a:r>
            <a:r>
              <a:rPr sz="1333" spc="60" dirty="0">
                <a:solidFill>
                  <a:srgbClr val="006FC0"/>
                </a:solidFill>
                <a:latin typeface="Trebuchet MS"/>
                <a:cs typeface="Trebuchet MS"/>
              </a:rPr>
              <a:t>expanded</a:t>
            </a:r>
            <a:r>
              <a:rPr sz="1333" spc="-60" dirty="0">
                <a:solidFill>
                  <a:srgbClr val="006FC0"/>
                </a:solidFill>
                <a:latin typeface="Trebuchet MS"/>
                <a:cs typeface="Trebuchet MS"/>
              </a:rPr>
              <a:t> </a:t>
            </a:r>
            <a:r>
              <a:rPr sz="1333" spc="33" dirty="0">
                <a:solidFill>
                  <a:srgbClr val="006FC0"/>
                </a:solidFill>
                <a:latin typeface="Trebuchet MS"/>
                <a:cs typeface="Trebuchet MS"/>
              </a:rPr>
              <a:t>over</a:t>
            </a:r>
            <a:r>
              <a:rPr sz="1333" spc="-27" dirty="0">
                <a:solidFill>
                  <a:srgbClr val="006FC0"/>
                </a:solidFill>
                <a:latin typeface="Trebuchet MS"/>
                <a:cs typeface="Trebuchet MS"/>
              </a:rPr>
              <a:t> </a:t>
            </a:r>
            <a:r>
              <a:rPr sz="1333" spc="40" dirty="0">
                <a:solidFill>
                  <a:srgbClr val="006FC0"/>
                </a:solidFill>
                <a:latin typeface="Trebuchet MS"/>
                <a:cs typeface="Trebuchet MS"/>
              </a:rPr>
              <a:t>a</a:t>
            </a:r>
            <a:r>
              <a:rPr sz="1333" spc="-40" dirty="0">
                <a:solidFill>
                  <a:srgbClr val="006FC0"/>
                </a:solidFill>
                <a:latin typeface="Trebuchet MS"/>
                <a:cs typeface="Trebuchet MS"/>
              </a:rPr>
              <a:t> </a:t>
            </a:r>
            <a:r>
              <a:rPr sz="1333" spc="33" dirty="0">
                <a:solidFill>
                  <a:srgbClr val="006FC0"/>
                </a:solidFill>
                <a:latin typeface="Trebuchet MS"/>
                <a:cs typeface="Trebuchet MS"/>
              </a:rPr>
              <a:t>period</a:t>
            </a:r>
            <a:r>
              <a:rPr sz="1333" spc="-40" dirty="0">
                <a:solidFill>
                  <a:srgbClr val="006FC0"/>
                </a:solidFill>
                <a:latin typeface="Trebuchet MS"/>
                <a:cs typeface="Trebuchet MS"/>
              </a:rPr>
              <a:t> </a:t>
            </a:r>
            <a:r>
              <a:rPr sz="1333" spc="40" dirty="0">
                <a:solidFill>
                  <a:srgbClr val="006FC0"/>
                </a:solidFill>
                <a:latin typeface="Trebuchet MS"/>
                <a:cs typeface="Trebuchet MS"/>
              </a:rPr>
              <a:t>of</a:t>
            </a:r>
            <a:r>
              <a:rPr sz="1333" spc="-20" dirty="0">
                <a:solidFill>
                  <a:srgbClr val="006FC0"/>
                </a:solidFill>
                <a:latin typeface="Trebuchet MS"/>
                <a:cs typeface="Trebuchet MS"/>
              </a:rPr>
              <a:t> </a:t>
            </a:r>
            <a:r>
              <a:rPr sz="1333" spc="13" dirty="0">
                <a:solidFill>
                  <a:srgbClr val="006FC0"/>
                </a:solidFill>
                <a:latin typeface="Trebuchet MS"/>
                <a:cs typeface="Trebuchet MS"/>
              </a:rPr>
              <a:t>time</a:t>
            </a:r>
            <a:endParaRPr sz="1333">
              <a:latin typeface="Trebuchet MS"/>
              <a:cs typeface="Trebuchet MS"/>
            </a:endParaRPr>
          </a:p>
          <a:p>
            <a:pPr marL="524920">
              <a:spcBef>
                <a:spcPts val="947"/>
              </a:spcBef>
            </a:pPr>
            <a:r>
              <a:rPr sz="1333" spc="60" dirty="0">
                <a:solidFill>
                  <a:srgbClr val="006FC0"/>
                </a:solidFill>
                <a:latin typeface="Trebuchet MS"/>
                <a:cs typeface="Trebuchet MS"/>
              </a:rPr>
              <a:t>Two</a:t>
            </a:r>
            <a:r>
              <a:rPr sz="1333" spc="-60" dirty="0">
                <a:solidFill>
                  <a:srgbClr val="006FC0"/>
                </a:solidFill>
                <a:latin typeface="Trebuchet MS"/>
                <a:cs typeface="Trebuchet MS"/>
              </a:rPr>
              <a:t> </a:t>
            </a:r>
            <a:r>
              <a:rPr sz="1333" spc="47" dirty="0">
                <a:solidFill>
                  <a:srgbClr val="006FC0"/>
                </a:solidFill>
                <a:latin typeface="Trebuchet MS"/>
                <a:cs typeface="Trebuchet MS"/>
              </a:rPr>
              <a:t>types</a:t>
            </a:r>
            <a:r>
              <a:rPr sz="1333" spc="-73" dirty="0">
                <a:solidFill>
                  <a:srgbClr val="006FC0"/>
                </a:solidFill>
                <a:latin typeface="Trebuchet MS"/>
                <a:cs typeface="Trebuchet MS"/>
              </a:rPr>
              <a:t> </a:t>
            </a:r>
            <a:r>
              <a:rPr sz="1333" spc="40" dirty="0">
                <a:solidFill>
                  <a:srgbClr val="006FC0"/>
                </a:solidFill>
                <a:latin typeface="Trebuchet MS"/>
                <a:cs typeface="Trebuchet MS"/>
              </a:rPr>
              <a:t>of</a:t>
            </a:r>
            <a:r>
              <a:rPr sz="1333" spc="-47" dirty="0">
                <a:solidFill>
                  <a:srgbClr val="006FC0"/>
                </a:solidFill>
                <a:latin typeface="Trebuchet MS"/>
                <a:cs typeface="Trebuchet MS"/>
              </a:rPr>
              <a:t> </a:t>
            </a:r>
            <a:r>
              <a:rPr sz="1333" dirty="0">
                <a:solidFill>
                  <a:srgbClr val="006FC0"/>
                </a:solidFill>
                <a:latin typeface="Trebuchet MS"/>
                <a:cs typeface="Trebuchet MS"/>
              </a:rPr>
              <a:t>Scalability:</a:t>
            </a:r>
            <a:endParaRPr sz="1333">
              <a:latin typeface="Trebuchet MS"/>
              <a:cs typeface="Trebuchet MS"/>
            </a:endParaRPr>
          </a:p>
          <a:p>
            <a:pPr marL="1134505" lvl="1" indent="-507987">
              <a:spcBef>
                <a:spcPts val="927"/>
              </a:spcBef>
              <a:buFont typeface="Courier New"/>
              <a:buChar char="o"/>
              <a:tabLst>
                <a:tab pos="1133658" algn="l"/>
                <a:tab pos="1134505" algn="l"/>
              </a:tabLst>
            </a:pPr>
            <a:r>
              <a:rPr sz="1333" spc="13" dirty="0">
                <a:solidFill>
                  <a:srgbClr val="006FC0"/>
                </a:solidFill>
                <a:latin typeface="Trebuchet MS"/>
                <a:cs typeface="Trebuchet MS"/>
              </a:rPr>
              <a:t>Vertical</a:t>
            </a:r>
            <a:r>
              <a:rPr sz="1333" spc="-60" dirty="0">
                <a:solidFill>
                  <a:srgbClr val="006FC0"/>
                </a:solidFill>
                <a:latin typeface="Trebuchet MS"/>
                <a:cs typeface="Trebuchet MS"/>
              </a:rPr>
              <a:t> </a:t>
            </a:r>
            <a:r>
              <a:rPr sz="1333" spc="13" dirty="0">
                <a:solidFill>
                  <a:srgbClr val="006FC0"/>
                </a:solidFill>
                <a:latin typeface="Trebuchet MS"/>
                <a:cs typeface="Trebuchet MS"/>
              </a:rPr>
              <a:t>Scalability</a:t>
            </a:r>
            <a:endParaRPr sz="1333">
              <a:latin typeface="Trebuchet MS"/>
              <a:cs typeface="Trebuchet MS"/>
            </a:endParaRPr>
          </a:p>
          <a:p>
            <a:pPr marL="1134505" lvl="1" indent="-507987">
              <a:spcBef>
                <a:spcPts val="927"/>
              </a:spcBef>
              <a:buFont typeface="Courier New"/>
              <a:buChar char="o"/>
              <a:tabLst>
                <a:tab pos="1133658" algn="l"/>
                <a:tab pos="1134505" algn="l"/>
              </a:tabLst>
            </a:pPr>
            <a:r>
              <a:rPr sz="1333" spc="27" dirty="0">
                <a:solidFill>
                  <a:srgbClr val="006FC0"/>
                </a:solidFill>
                <a:latin typeface="Trebuchet MS"/>
                <a:cs typeface="Trebuchet MS"/>
              </a:rPr>
              <a:t>Horizontal</a:t>
            </a:r>
            <a:r>
              <a:rPr sz="1333" spc="-40" dirty="0">
                <a:solidFill>
                  <a:srgbClr val="006FC0"/>
                </a:solidFill>
                <a:latin typeface="Trebuchet MS"/>
                <a:cs typeface="Trebuchet MS"/>
              </a:rPr>
              <a:t> </a:t>
            </a:r>
            <a:r>
              <a:rPr sz="1333" spc="13" dirty="0">
                <a:solidFill>
                  <a:srgbClr val="006FC0"/>
                </a:solidFill>
                <a:latin typeface="Trebuchet MS"/>
                <a:cs typeface="Trebuchet MS"/>
              </a:rPr>
              <a:t>Scalability</a:t>
            </a:r>
            <a:endParaRPr sz="1333">
              <a:latin typeface="Trebuchet MS"/>
              <a:cs typeface="Trebuchet MS"/>
            </a:endParaRPr>
          </a:p>
        </p:txBody>
      </p:sp>
      <p:sp>
        <p:nvSpPr>
          <p:cNvPr id="8" name="object 8"/>
          <p:cNvSpPr txBox="1">
            <a:spLocks noGrp="1"/>
          </p:cNvSpPr>
          <p:nvPr>
            <p:ph type="title"/>
          </p:nvPr>
        </p:nvSpPr>
        <p:spPr>
          <a:xfrm>
            <a:off x="5367529" y="96192"/>
            <a:ext cx="1462193" cy="551498"/>
          </a:xfrm>
          <a:prstGeom prst="rect">
            <a:avLst/>
          </a:prstGeom>
        </p:spPr>
        <p:txBody>
          <a:bodyPr vert="horz" wrap="square" lIns="0" tIns="17780" rIns="0" bIns="0" rtlCol="0" anchor="ctr">
            <a:spAutoFit/>
          </a:bodyPr>
          <a:lstStyle/>
          <a:p>
            <a:pPr marL="16933">
              <a:lnSpc>
                <a:spcPct val="100000"/>
              </a:lnSpc>
              <a:spcBef>
                <a:spcPts val="140"/>
              </a:spcBef>
            </a:pPr>
            <a:r>
              <a:rPr sz="3467" spc="-493" dirty="0">
                <a:solidFill>
                  <a:srgbClr val="006FC0"/>
                </a:solidFill>
              </a:rPr>
              <a:t>Scalability</a:t>
            </a:r>
            <a:endParaRPr sz="3467"/>
          </a:p>
        </p:txBody>
      </p:sp>
      <p:grpSp>
        <p:nvGrpSpPr>
          <p:cNvPr id="9" name="object 9"/>
          <p:cNvGrpSpPr/>
          <p:nvPr/>
        </p:nvGrpSpPr>
        <p:grpSpPr>
          <a:xfrm>
            <a:off x="4175506" y="529273"/>
            <a:ext cx="4479713" cy="110913"/>
            <a:chOff x="3131629" y="396954"/>
            <a:chExt cx="3359785" cy="83185"/>
          </a:xfrm>
        </p:grpSpPr>
        <p:sp>
          <p:nvSpPr>
            <p:cNvPr id="10" name="object 10"/>
            <p:cNvSpPr/>
            <p:nvPr/>
          </p:nvSpPr>
          <p:spPr>
            <a:xfrm>
              <a:off x="3215640" y="431292"/>
              <a:ext cx="3153410" cy="25400"/>
            </a:xfrm>
            <a:custGeom>
              <a:avLst/>
              <a:gdLst/>
              <a:ahLst/>
              <a:cxnLst/>
              <a:rect l="l" t="t" r="r" b="b"/>
              <a:pathLst>
                <a:path w="3153410" h="25400">
                  <a:moveTo>
                    <a:pt x="-4762" y="12651"/>
                  </a:moveTo>
                  <a:lnTo>
                    <a:pt x="3157918" y="12651"/>
                  </a:lnTo>
                </a:path>
              </a:pathLst>
            </a:custGeom>
            <a:ln w="34827">
              <a:solidFill>
                <a:srgbClr val="006FC0"/>
              </a:solidFill>
            </a:ln>
          </p:spPr>
          <p:txBody>
            <a:bodyPr wrap="square" lIns="0" tIns="0" rIns="0" bIns="0" rtlCol="0"/>
            <a:lstStyle/>
            <a:p>
              <a:endParaRPr sz="2400"/>
            </a:p>
          </p:txBody>
        </p:sp>
        <p:sp>
          <p:nvSpPr>
            <p:cNvPr id="11" name="object 11"/>
            <p:cNvSpPr/>
            <p:nvPr/>
          </p:nvSpPr>
          <p:spPr>
            <a:xfrm>
              <a:off x="3308604" y="401717"/>
              <a:ext cx="3177540" cy="29845"/>
            </a:xfrm>
            <a:custGeom>
              <a:avLst/>
              <a:gdLst/>
              <a:ahLst/>
              <a:cxnLst/>
              <a:rect l="l" t="t" r="r" b="b"/>
              <a:pathLst>
                <a:path w="3177540" h="29845">
                  <a:moveTo>
                    <a:pt x="0" y="29574"/>
                  </a:moveTo>
                  <a:lnTo>
                    <a:pt x="50302" y="26859"/>
                  </a:lnTo>
                  <a:lnTo>
                    <a:pt x="100613" y="24300"/>
                  </a:lnTo>
                  <a:lnTo>
                    <a:pt x="150932" y="21893"/>
                  </a:lnTo>
                  <a:lnTo>
                    <a:pt x="201260" y="19634"/>
                  </a:lnTo>
                  <a:lnTo>
                    <a:pt x="251596" y="17520"/>
                  </a:lnTo>
                  <a:lnTo>
                    <a:pt x="301939" y="15547"/>
                  </a:lnTo>
                  <a:lnTo>
                    <a:pt x="352290" y="13712"/>
                  </a:lnTo>
                  <a:lnTo>
                    <a:pt x="402649" y="12010"/>
                  </a:lnTo>
                  <a:lnTo>
                    <a:pt x="453014" y="10438"/>
                  </a:lnTo>
                  <a:lnTo>
                    <a:pt x="503387" y="8993"/>
                  </a:lnTo>
                  <a:lnTo>
                    <a:pt x="553766" y="7671"/>
                  </a:lnTo>
                  <a:lnTo>
                    <a:pt x="604151" y="6468"/>
                  </a:lnTo>
                  <a:lnTo>
                    <a:pt x="654543" y="5380"/>
                  </a:lnTo>
                  <a:lnTo>
                    <a:pt x="704941" y="4405"/>
                  </a:lnTo>
                  <a:lnTo>
                    <a:pt x="755345" y="3537"/>
                  </a:lnTo>
                  <a:lnTo>
                    <a:pt x="805755" y="2775"/>
                  </a:lnTo>
                  <a:lnTo>
                    <a:pt x="856170" y="2113"/>
                  </a:lnTo>
                  <a:lnTo>
                    <a:pt x="906591" y="1548"/>
                  </a:lnTo>
                  <a:lnTo>
                    <a:pt x="957016" y="1077"/>
                  </a:lnTo>
                  <a:lnTo>
                    <a:pt x="1007446" y="696"/>
                  </a:lnTo>
                  <a:lnTo>
                    <a:pt x="1057881" y="402"/>
                  </a:lnTo>
                  <a:lnTo>
                    <a:pt x="1108321" y="190"/>
                  </a:lnTo>
                  <a:lnTo>
                    <a:pt x="1158764" y="57"/>
                  </a:lnTo>
                  <a:lnTo>
                    <a:pt x="1209212" y="0"/>
                  </a:lnTo>
                  <a:lnTo>
                    <a:pt x="1259663" y="14"/>
                  </a:lnTo>
                  <a:lnTo>
                    <a:pt x="1310118" y="96"/>
                  </a:lnTo>
                  <a:lnTo>
                    <a:pt x="1360576" y="243"/>
                  </a:lnTo>
                  <a:lnTo>
                    <a:pt x="1411037" y="450"/>
                  </a:lnTo>
                  <a:lnTo>
                    <a:pt x="1461502" y="715"/>
                  </a:lnTo>
                  <a:lnTo>
                    <a:pt x="1511969" y="1033"/>
                  </a:lnTo>
                  <a:lnTo>
                    <a:pt x="1562438" y="1401"/>
                  </a:lnTo>
                  <a:lnTo>
                    <a:pt x="1612910" y="1815"/>
                  </a:lnTo>
                  <a:lnTo>
                    <a:pt x="1663384" y="2272"/>
                  </a:lnTo>
                  <a:lnTo>
                    <a:pt x="1713860" y="2767"/>
                  </a:lnTo>
                  <a:lnTo>
                    <a:pt x="1764338" y="3298"/>
                  </a:lnTo>
                  <a:lnTo>
                    <a:pt x="1814817" y="3860"/>
                  </a:lnTo>
                  <a:lnTo>
                    <a:pt x="1865297" y="4450"/>
                  </a:lnTo>
                  <a:lnTo>
                    <a:pt x="1915779" y="5065"/>
                  </a:lnTo>
                  <a:lnTo>
                    <a:pt x="1966261" y="5700"/>
                  </a:lnTo>
                  <a:lnTo>
                    <a:pt x="2016744" y="6352"/>
                  </a:lnTo>
                  <a:lnTo>
                    <a:pt x="2067227" y="7018"/>
                  </a:lnTo>
                  <a:lnTo>
                    <a:pt x="2117710" y="7693"/>
                  </a:lnTo>
                  <a:lnTo>
                    <a:pt x="2168194" y="8374"/>
                  </a:lnTo>
                  <a:lnTo>
                    <a:pt x="2218677" y="9057"/>
                  </a:lnTo>
                  <a:lnTo>
                    <a:pt x="2269160" y="9739"/>
                  </a:lnTo>
                  <a:lnTo>
                    <a:pt x="2319642" y="10416"/>
                  </a:lnTo>
                  <a:lnTo>
                    <a:pt x="2370124" y="11085"/>
                  </a:lnTo>
                  <a:lnTo>
                    <a:pt x="2420604" y="11741"/>
                  </a:lnTo>
                  <a:lnTo>
                    <a:pt x="2471083" y="12382"/>
                  </a:lnTo>
                  <a:lnTo>
                    <a:pt x="2521561" y="13003"/>
                  </a:lnTo>
                  <a:lnTo>
                    <a:pt x="2572036" y="13601"/>
                  </a:lnTo>
                  <a:lnTo>
                    <a:pt x="2622510" y="14172"/>
                  </a:lnTo>
                  <a:lnTo>
                    <a:pt x="2672982" y="14712"/>
                  </a:lnTo>
                  <a:lnTo>
                    <a:pt x="2723452" y="15218"/>
                  </a:lnTo>
                  <a:lnTo>
                    <a:pt x="2773919" y="15687"/>
                  </a:lnTo>
                  <a:lnTo>
                    <a:pt x="2824383" y="16114"/>
                  </a:lnTo>
                  <a:lnTo>
                    <a:pt x="2874845" y="16496"/>
                  </a:lnTo>
                  <a:lnTo>
                    <a:pt x="2925303" y="16829"/>
                  </a:lnTo>
                  <a:lnTo>
                    <a:pt x="2975758" y="17110"/>
                  </a:lnTo>
                  <a:lnTo>
                    <a:pt x="3026209" y="17335"/>
                  </a:lnTo>
                  <a:lnTo>
                    <a:pt x="3076657" y="17500"/>
                  </a:lnTo>
                  <a:lnTo>
                    <a:pt x="3127100" y="17601"/>
                  </a:lnTo>
                  <a:lnTo>
                    <a:pt x="3177540" y="17636"/>
                  </a:lnTo>
                </a:path>
              </a:pathLst>
            </a:custGeom>
            <a:ln w="9525">
              <a:solidFill>
                <a:srgbClr val="006FC0"/>
              </a:solidFill>
            </a:ln>
          </p:spPr>
          <p:txBody>
            <a:bodyPr wrap="square" lIns="0" tIns="0" rIns="0" bIns="0" rtlCol="0"/>
            <a:lstStyle/>
            <a:p>
              <a:endParaRPr sz="2400"/>
            </a:p>
          </p:txBody>
        </p:sp>
        <p:sp>
          <p:nvSpPr>
            <p:cNvPr id="12" name="object 12"/>
            <p:cNvSpPr/>
            <p:nvPr/>
          </p:nvSpPr>
          <p:spPr>
            <a:xfrm>
              <a:off x="3136392" y="449580"/>
              <a:ext cx="3153410" cy="25400"/>
            </a:xfrm>
            <a:custGeom>
              <a:avLst/>
              <a:gdLst/>
              <a:ahLst/>
              <a:cxnLst/>
              <a:rect l="l" t="t" r="r" b="b"/>
              <a:pathLst>
                <a:path w="3153410" h="25400">
                  <a:moveTo>
                    <a:pt x="-4762" y="12651"/>
                  </a:moveTo>
                  <a:lnTo>
                    <a:pt x="3157918" y="12651"/>
                  </a:lnTo>
                </a:path>
              </a:pathLst>
            </a:custGeom>
            <a:ln w="34827">
              <a:solidFill>
                <a:srgbClr val="006FC0"/>
              </a:solidFill>
            </a:ln>
          </p:spPr>
          <p:txBody>
            <a:bodyPr wrap="square" lIns="0" tIns="0" rIns="0" bIns="0" rtlCol="0"/>
            <a:lstStyle/>
            <a:p>
              <a:endParaRPr sz="2400"/>
            </a:p>
          </p:txBody>
        </p:sp>
      </p:grpSp>
      <p:grpSp>
        <p:nvGrpSpPr>
          <p:cNvPr id="13" name="object 13"/>
          <p:cNvGrpSpPr/>
          <p:nvPr/>
        </p:nvGrpSpPr>
        <p:grpSpPr>
          <a:xfrm>
            <a:off x="-15916" y="0"/>
            <a:ext cx="1832187" cy="6891867"/>
            <a:chOff x="-11937" y="0"/>
            <a:chExt cx="1374140" cy="5168900"/>
          </a:xfrm>
        </p:grpSpPr>
        <p:sp>
          <p:nvSpPr>
            <p:cNvPr id="14" name="object 14"/>
            <p:cNvSpPr/>
            <p:nvPr/>
          </p:nvSpPr>
          <p:spPr>
            <a:xfrm>
              <a:off x="762" y="761"/>
              <a:ext cx="1348740" cy="5143500"/>
            </a:xfrm>
            <a:custGeom>
              <a:avLst/>
              <a:gdLst/>
              <a:ahLst/>
              <a:cxnLst/>
              <a:rect l="l" t="t" r="r" b="b"/>
              <a:pathLst>
                <a:path w="1348740" h="5143500">
                  <a:moveTo>
                    <a:pt x="1348740" y="0"/>
                  </a:moveTo>
                  <a:lnTo>
                    <a:pt x="0" y="0"/>
                  </a:lnTo>
                  <a:lnTo>
                    <a:pt x="0" y="5143500"/>
                  </a:lnTo>
                  <a:lnTo>
                    <a:pt x="1348740" y="5143500"/>
                  </a:lnTo>
                  <a:lnTo>
                    <a:pt x="1348740" y="0"/>
                  </a:lnTo>
                  <a:close/>
                </a:path>
              </a:pathLst>
            </a:custGeom>
            <a:solidFill>
              <a:srgbClr val="006EBE"/>
            </a:solidFill>
          </p:spPr>
          <p:txBody>
            <a:bodyPr wrap="square" lIns="0" tIns="0" rIns="0" bIns="0" rtlCol="0"/>
            <a:lstStyle/>
            <a:p>
              <a:endParaRPr sz="2400"/>
            </a:p>
          </p:txBody>
        </p:sp>
        <p:sp>
          <p:nvSpPr>
            <p:cNvPr id="15" name="object 15"/>
            <p:cNvSpPr/>
            <p:nvPr/>
          </p:nvSpPr>
          <p:spPr>
            <a:xfrm>
              <a:off x="762" y="761"/>
              <a:ext cx="1348740" cy="5143500"/>
            </a:xfrm>
            <a:custGeom>
              <a:avLst/>
              <a:gdLst/>
              <a:ahLst/>
              <a:cxnLst/>
              <a:rect l="l" t="t" r="r" b="b"/>
              <a:pathLst>
                <a:path w="1348740" h="5143500">
                  <a:moveTo>
                    <a:pt x="0" y="5143500"/>
                  </a:moveTo>
                  <a:lnTo>
                    <a:pt x="1348740" y="5143500"/>
                  </a:lnTo>
                  <a:lnTo>
                    <a:pt x="1348740" y="0"/>
                  </a:lnTo>
                  <a:lnTo>
                    <a:pt x="0" y="0"/>
                  </a:lnTo>
                  <a:lnTo>
                    <a:pt x="0" y="5143500"/>
                  </a:lnTo>
                  <a:close/>
                </a:path>
              </a:pathLst>
            </a:custGeom>
            <a:ln w="25400">
              <a:solidFill>
                <a:srgbClr val="3B4053"/>
              </a:solidFill>
            </a:ln>
          </p:spPr>
          <p:txBody>
            <a:bodyPr wrap="square" lIns="0" tIns="0" rIns="0" bIns="0" rtlCol="0"/>
            <a:lstStyle/>
            <a:p>
              <a:endParaRPr sz="2400"/>
            </a:p>
          </p:txBody>
        </p:sp>
        <p:pic>
          <p:nvPicPr>
            <p:cNvPr id="16" name="object 16"/>
            <p:cNvPicPr/>
            <p:nvPr/>
          </p:nvPicPr>
          <p:blipFill>
            <a:blip r:embed="rId2" cstate="print"/>
            <a:stretch>
              <a:fillRect/>
            </a:stretch>
          </p:blipFill>
          <p:spPr>
            <a:xfrm>
              <a:off x="323087" y="2351532"/>
              <a:ext cx="632460" cy="656844"/>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179129" y="4705230"/>
            <a:ext cx="898912" cy="720049"/>
          </a:xfrm>
          <a:prstGeom prst="rect">
            <a:avLst/>
          </a:prstGeom>
        </p:spPr>
      </p:pic>
      <p:grpSp>
        <p:nvGrpSpPr>
          <p:cNvPr id="3" name="object 3"/>
          <p:cNvGrpSpPr/>
          <p:nvPr/>
        </p:nvGrpSpPr>
        <p:grpSpPr>
          <a:xfrm>
            <a:off x="981454" y="106003"/>
            <a:ext cx="10032153" cy="467360"/>
            <a:chOff x="736090" y="79502"/>
            <a:chExt cx="7524115" cy="350520"/>
          </a:xfrm>
        </p:grpSpPr>
        <p:pic>
          <p:nvPicPr>
            <p:cNvPr id="4" name="object 4"/>
            <p:cNvPicPr/>
            <p:nvPr/>
          </p:nvPicPr>
          <p:blipFill>
            <a:blip r:embed="rId3" cstate="print"/>
            <a:stretch>
              <a:fillRect/>
            </a:stretch>
          </p:blipFill>
          <p:spPr>
            <a:xfrm>
              <a:off x="736090" y="205417"/>
              <a:ext cx="7523995" cy="88847"/>
            </a:xfrm>
            <a:prstGeom prst="rect">
              <a:avLst/>
            </a:prstGeom>
          </p:spPr>
        </p:pic>
        <p:sp>
          <p:nvSpPr>
            <p:cNvPr id="5" name="object 5"/>
            <p:cNvSpPr/>
            <p:nvPr/>
          </p:nvSpPr>
          <p:spPr>
            <a:xfrm>
              <a:off x="770381" y="232410"/>
              <a:ext cx="7466965" cy="0"/>
            </a:xfrm>
            <a:custGeom>
              <a:avLst/>
              <a:gdLst/>
              <a:ahLst/>
              <a:cxnLst/>
              <a:rect l="l" t="t" r="r" b="b"/>
              <a:pathLst>
                <a:path w="7466965">
                  <a:moveTo>
                    <a:pt x="0" y="0"/>
                  </a:moveTo>
                  <a:lnTo>
                    <a:pt x="2831592" y="0"/>
                  </a:lnTo>
                </a:path>
                <a:path w="7466965">
                  <a:moveTo>
                    <a:pt x="4888992" y="0"/>
                  </a:moveTo>
                  <a:lnTo>
                    <a:pt x="7466457" y="0"/>
                  </a:lnTo>
                </a:path>
              </a:pathLst>
            </a:custGeom>
            <a:ln w="25400">
              <a:solidFill>
                <a:srgbClr val="00839F"/>
              </a:solidFill>
            </a:ln>
          </p:spPr>
          <p:txBody>
            <a:bodyPr wrap="square" lIns="0" tIns="0" rIns="0" bIns="0" rtlCol="0"/>
            <a:lstStyle/>
            <a:p>
              <a:endParaRPr sz="2400"/>
            </a:p>
          </p:txBody>
        </p:sp>
        <p:sp>
          <p:nvSpPr>
            <p:cNvPr id="6" name="object 6"/>
            <p:cNvSpPr/>
            <p:nvPr/>
          </p:nvSpPr>
          <p:spPr>
            <a:xfrm>
              <a:off x="3601973" y="92202"/>
              <a:ext cx="2057400" cy="325120"/>
            </a:xfrm>
            <a:custGeom>
              <a:avLst/>
              <a:gdLst/>
              <a:ahLst/>
              <a:cxnLst/>
              <a:rect l="l" t="t" r="r" b="b"/>
              <a:pathLst>
                <a:path w="2057400" h="325120">
                  <a:moveTo>
                    <a:pt x="2057400" y="0"/>
                  </a:moveTo>
                  <a:lnTo>
                    <a:pt x="0" y="0"/>
                  </a:lnTo>
                  <a:lnTo>
                    <a:pt x="0" y="324612"/>
                  </a:lnTo>
                  <a:lnTo>
                    <a:pt x="2057400" y="324612"/>
                  </a:lnTo>
                  <a:lnTo>
                    <a:pt x="2057400" y="0"/>
                  </a:lnTo>
                  <a:close/>
                </a:path>
              </a:pathLst>
            </a:custGeom>
            <a:solidFill>
              <a:srgbClr val="FFFFFF"/>
            </a:solidFill>
          </p:spPr>
          <p:txBody>
            <a:bodyPr wrap="square" lIns="0" tIns="0" rIns="0" bIns="0" rtlCol="0"/>
            <a:lstStyle/>
            <a:p>
              <a:endParaRPr sz="2400"/>
            </a:p>
          </p:txBody>
        </p:sp>
        <p:sp>
          <p:nvSpPr>
            <p:cNvPr id="7" name="object 7"/>
            <p:cNvSpPr/>
            <p:nvPr/>
          </p:nvSpPr>
          <p:spPr>
            <a:xfrm>
              <a:off x="3601973" y="92202"/>
              <a:ext cx="2057400" cy="325120"/>
            </a:xfrm>
            <a:custGeom>
              <a:avLst/>
              <a:gdLst/>
              <a:ahLst/>
              <a:cxnLst/>
              <a:rect l="l" t="t" r="r" b="b"/>
              <a:pathLst>
                <a:path w="2057400" h="325120">
                  <a:moveTo>
                    <a:pt x="0" y="324612"/>
                  </a:moveTo>
                  <a:lnTo>
                    <a:pt x="2057400" y="324612"/>
                  </a:lnTo>
                  <a:lnTo>
                    <a:pt x="2057400" y="0"/>
                  </a:lnTo>
                  <a:lnTo>
                    <a:pt x="0" y="0"/>
                  </a:lnTo>
                  <a:lnTo>
                    <a:pt x="0" y="324612"/>
                  </a:lnTo>
                  <a:close/>
                </a:path>
              </a:pathLst>
            </a:custGeom>
            <a:ln w="25400">
              <a:solidFill>
                <a:srgbClr val="00839F"/>
              </a:solidFill>
            </a:ln>
          </p:spPr>
          <p:txBody>
            <a:bodyPr wrap="square" lIns="0" tIns="0" rIns="0" bIns="0" rtlCol="0"/>
            <a:lstStyle/>
            <a:p>
              <a:endParaRPr sz="2400"/>
            </a:p>
          </p:txBody>
        </p:sp>
      </p:grpSp>
      <p:sp>
        <p:nvSpPr>
          <p:cNvPr id="8" name="object 8"/>
          <p:cNvSpPr txBox="1">
            <a:spLocks noGrp="1"/>
          </p:cNvSpPr>
          <p:nvPr>
            <p:ph type="title"/>
          </p:nvPr>
        </p:nvSpPr>
        <p:spPr>
          <a:xfrm>
            <a:off x="4802631" y="163107"/>
            <a:ext cx="2743200" cy="353152"/>
          </a:xfrm>
          <a:prstGeom prst="rect">
            <a:avLst/>
          </a:prstGeom>
          <a:ln w="25400">
            <a:solidFill>
              <a:srgbClr val="00839F"/>
            </a:solidFill>
          </a:ln>
        </p:spPr>
        <p:txBody>
          <a:bodyPr vert="horz" wrap="square" lIns="0" tIns="65193" rIns="0" bIns="0" rtlCol="0" anchor="ctr">
            <a:spAutoFit/>
          </a:bodyPr>
          <a:lstStyle/>
          <a:p>
            <a:pPr marL="408930">
              <a:lnSpc>
                <a:spcPct val="100000"/>
              </a:lnSpc>
              <a:spcBef>
                <a:spcPts val="513"/>
              </a:spcBef>
            </a:pPr>
            <a:r>
              <a:rPr sz="1867" dirty="0">
                <a:solidFill>
                  <a:srgbClr val="50556F"/>
                </a:solidFill>
                <a:latin typeface="Arial MT"/>
                <a:cs typeface="Arial MT"/>
              </a:rPr>
              <a:t>Vertical</a:t>
            </a:r>
            <a:r>
              <a:rPr sz="1867" spc="-87" dirty="0">
                <a:solidFill>
                  <a:srgbClr val="50556F"/>
                </a:solidFill>
                <a:latin typeface="Arial MT"/>
                <a:cs typeface="Arial MT"/>
              </a:rPr>
              <a:t> </a:t>
            </a:r>
            <a:r>
              <a:rPr sz="1867" dirty="0">
                <a:solidFill>
                  <a:srgbClr val="50556F"/>
                </a:solidFill>
                <a:latin typeface="Arial MT"/>
                <a:cs typeface="Arial MT"/>
              </a:rPr>
              <a:t>Scalability</a:t>
            </a:r>
            <a:endParaRPr sz="1867">
              <a:latin typeface="Arial MT"/>
              <a:cs typeface="Arial MT"/>
            </a:endParaRPr>
          </a:p>
        </p:txBody>
      </p:sp>
      <p:grpSp>
        <p:nvGrpSpPr>
          <p:cNvPr id="9" name="object 9"/>
          <p:cNvGrpSpPr/>
          <p:nvPr/>
        </p:nvGrpSpPr>
        <p:grpSpPr>
          <a:xfrm>
            <a:off x="382015" y="1060703"/>
            <a:ext cx="2032000" cy="839893"/>
            <a:chOff x="286511" y="795527"/>
            <a:chExt cx="1524000" cy="629920"/>
          </a:xfrm>
        </p:grpSpPr>
        <p:pic>
          <p:nvPicPr>
            <p:cNvPr id="10" name="object 10"/>
            <p:cNvPicPr/>
            <p:nvPr/>
          </p:nvPicPr>
          <p:blipFill>
            <a:blip r:embed="rId4" cstate="print"/>
            <a:stretch>
              <a:fillRect/>
            </a:stretch>
          </p:blipFill>
          <p:spPr>
            <a:xfrm>
              <a:off x="286511" y="1007363"/>
              <a:ext cx="417575" cy="417575"/>
            </a:xfrm>
            <a:prstGeom prst="rect">
              <a:avLst/>
            </a:prstGeom>
          </p:spPr>
        </p:pic>
        <p:pic>
          <p:nvPicPr>
            <p:cNvPr id="11" name="object 11"/>
            <p:cNvPicPr/>
            <p:nvPr/>
          </p:nvPicPr>
          <p:blipFill>
            <a:blip r:embed="rId4" cstate="print"/>
            <a:stretch>
              <a:fillRect/>
            </a:stretch>
          </p:blipFill>
          <p:spPr>
            <a:xfrm>
              <a:off x="1182623" y="795527"/>
              <a:ext cx="627888" cy="629412"/>
            </a:xfrm>
            <a:prstGeom prst="rect">
              <a:avLst/>
            </a:prstGeom>
          </p:spPr>
        </p:pic>
        <p:pic>
          <p:nvPicPr>
            <p:cNvPr id="12" name="object 12"/>
            <p:cNvPicPr/>
            <p:nvPr/>
          </p:nvPicPr>
          <p:blipFill>
            <a:blip r:embed="rId5" cstate="print"/>
            <a:stretch>
              <a:fillRect/>
            </a:stretch>
          </p:blipFill>
          <p:spPr>
            <a:xfrm>
              <a:off x="726947" y="1127785"/>
              <a:ext cx="507492" cy="234670"/>
            </a:xfrm>
            <a:prstGeom prst="rect">
              <a:avLst/>
            </a:prstGeom>
          </p:spPr>
        </p:pic>
        <p:sp>
          <p:nvSpPr>
            <p:cNvPr id="13" name="object 13"/>
            <p:cNvSpPr/>
            <p:nvPr/>
          </p:nvSpPr>
          <p:spPr>
            <a:xfrm>
              <a:off x="770381" y="1189481"/>
              <a:ext cx="349885" cy="76200"/>
            </a:xfrm>
            <a:custGeom>
              <a:avLst/>
              <a:gdLst/>
              <a:ahLst/>
              <a:cxnLst/>
              <a:rect l="l" t="t" r="r" b="b"/>
              <a:pathLst>
                <a:path w="349884" h="76200">
                  <a:moveTo>
                    <a:pt x="273316" y="0"/>
                  </a:moveTo>
                  <a:lnTo>
                    <a:pt x="273316" y="76200"/>
                  </a:lnTo>
                  <a:lnTo>
                    <a:pt x="324116" y="50800"/>
                  </a:lnTo>
                  <a:lnTo>
                    <a:pt x="286016" y="50800"/>
                  </a:lnTo>
                  <a:lnTo>
                    <a:pt x="286016" y="25400"/>
                  </a:lnTo>
                  <a:lnTo>
                    <a:pt x="324116" y="25400"/>
                  </a:lnTo>
                  <a:lnTo>
                    <a:pt x="273316" y="0"/>
                  </a:lnTo>
                  <a:close/>
                </a:path>
                <a:path w="349884" h="76200">
                  <a:moveTo>
                    <a:pt x="273316" y="25400"/>
                  </a:moveTo>
                  <a:lnTo>
                    <a:pt x="0" y="25400"/>
                  </a:lnTo>
                  <a:lnTo>
                    <a:pt x="0" y="50800"/>
                  </a:lnTo>
                  <a:lnTo>
                    <a:pt x="273316" y="50800"/>
                  </a:lnTo>
                  <a:lnTo>
                    <a:pt x="273316" y="25400"/>
                  </a:lnTo>
                  <a:close/>
                </a:path>
                <a:path w="349884" h="76200">
                  <a:moveTo>
                    <a:pt x="324116" y="25400"/>
                  </a:moveTo>
                  <a:lnTo>
                    <a:pt x="286016" y="25400"/>
                  </a:lnTo>
                  <a:lnTo>
                    <a:pt x="286016" y="50800"/>
                  </a:lnTo>
                  <a:lnTo>
                    <a:pt x="324116" y="50800"/>
                  </a:lnTo>
                  <a:lnTo>
                    <a:pt x="349516" y="38100"/>
                  </a:lnTo>
                  <a:lnTo>
                    <a:pt x="324116" y="25400"/>
                  </a:lnTo>
                  <a:close/>
                </a:path>
              </a:pathLst>
            </a:custGeom>
            <a:solidFill>
              <a:srgbClr val="00839F"/>
            </a:solidFill>
          </p:spPr>
          <p:txBody>
            <a:bodyPr wrap="square" lIns="0" tIns="0" rIns="0" bIns="0" rtlCol="0"/>
            <a:lstStyle/>
            <a:p>
              <a:endParaRPr sz="2400"/>
            </a:p>
          </p:txBody>
        </p:sp>
      </p:grpSp>
      <p:grpSp>
        <p:nvGrpSpPr>
          <p:cNvPr id="14" name="object 14"/>
          <p:cNvGrpSpPr/>
          <p:nvPr/>
        </p:nvGrpSpPr>
        <p:grpSpPr>
          <a:xfrm>
            <a:off x="2527807" y="928624"/>
            <a:ext cx="1496060" cy="971973"/>
            <a:chOff x="1895855" y="696468"/>
            <a:chExt cx="1122045" cy="728980"/>
          </a:xfrm>
        </p:grpSpPr>
        <p:pic>
          <p:nvPicPr>
            <p:cNvPr id="15" name="object 15"/>
            <p:cNvPicPr/>
            <p:nvPr/>
          </p:nvPicPr>
          <p:blipFill>
            <a:blip r:embed="rId4" cstate="print"/>
            <a:stretch>
              <a:fillRect/>
            </a:stretch>
          </p:blipFill>
          <p:spPr>
            <a:xfrm>
              <a:off x="2289047" y="696468"/>
              <a:ext cx="728472" cy="728472"/>
            </a:xfrm>
            <a:prstGeom prst="rect">
              <a:avLst/>
            </a:prstGeom>
          </p:spPr>
        </p:pic>
        <p:pic>
          <p:nvPicPr>
            <p:cNvPr id="16" name="object 16"/>
            <p:cNvPicPr/>
            <p:nvPr/>
          </p:nvPicPr>
          <p:blipFill>
            <a:blip r:embed="rId5" cstate="print"/>
            <a:stretch>
              <a:fillRect/>
            </a:stretch>
          </p:blipFill>
          <p:spPr>
            <a:xfrm>
              <a:off x="1895855" y="1117117"/>
              <a:ext cx="507492" cy="234670"/>
            </a:xfrm>
            <a:prstGeom prst="rect">
              <a:avLst/>
            </a:prstGeom>
          </p:spPr>
        </p:pic>
        <p:sp>
          <p:nvSpPr>
            <p:cNvPr id="17" name="object 17"/>
            <p:cNvSpPr/>
            <p:nvPr/>
          </p:nvSpPr>
          <p:spPr>
            <a:xfrm>
              <a:off x="1939289" y="1178813"/>
              <a:ext cx="349885" cy="76200"/>
            </a:xfrm>
            <a:custGeom>
              <a:avLst/>
              <a:gdLst/>
              <a:ahLst/>
              <a:cxnLst/>
              <a:rect l="l" t="t" r="r" b="b"/>
              <a:pathLst>
                <a:path w="349885" h="76200">
                  <a:moveTo>
                    <a:pt x="273304" y="0"/>
                  </a:moveTo>
                  <a:lnTo>
                    <a:pt x="273304" y="76200"/>
                  </a:lnTo>
                  <a:lnTo>
                    <a:pt x="324104" y="50800"/>
                  </a:lnTo>
                  <a:lnTo>
                    <a:pt x="286004" y="50800"/>
                  </a:lnTo>
                  <a:lnTo>
                    <a:pt x="286004" y="25400"/>
                  </a:lnTo>
                  <a:lnTo>
                    <a:pt x="324104" y="25400"/>
                  </a:lnTo>
                  <a:lnTo>
                    <a:pt x="273304" y="0"/>
                  </a:lnTo>
                  <a:close/>
                </a:path>
                <a:path w="349885" h="76200">
                  <a:moveTo>
                    <a:pt x="273304" y="25400"/>
                  </a:moveTo>
                  <a:lnTo>
                    <a:pt x="0" y="25400"/>
                  </a:lnTo>
                  <a:lnTo>
                    <a:pt x="0" y="50800"/>
                  </a:lnTo>
                  <a:lnTo>
                    <a:pt x="273304" y="50800"/>
                  </a:lnTo>
                  <a:lnTo>
                    <a:pt x="273304" y="25400"/>
                  </a:lnTo>
                  <a:close/>
                </a:path>
                <a:path w="349885" h="76200">
                  <a:moveTo>
                    <a:pt x="324104" y="25400"/>
                  </a:moveTo>
                  <a:lnTo>
                    <a:pt x="286004" y="25400"/>
                  </a:lnTo>
                  <a:lnTo>
                    <a:pt x="286004" y="50800"/>
                  </a:lnTo>
                  <a:lnTo>
                    <a:pt x="324104" y="50800"/>
                  </a:lnTo>
                  <a:lnTo>
                    <a:pt x="349504" y="38100"/>
                  </a:lnTo>
                  <a:lnTo>
                    <a:pt x="324104" y="25400"/>
                  </a:lnTo>
                  <a:close/>
                </a:path>
              </a:pathLst>
            </a:custGeom>
            <a:solidFill>
              <a:srgbClr val="00839F"/>
            </a:solidFill>
          </p:spPr>
          <p:txBody>
            <a:bodyPr wrap="square" lIns="0" tIns="0" rIns="0" bIns="0" rtlCol="0"/>
            <a:lstStyle/>
            <a:p>
              <a:endParaRPr sz="2400"/>
            </a:p>
          </p:txBody>
        </p:sp>
      </p:grpSp>
      <p:grpSp>
        <p:nvGrpSpPr>
          <p:cNvPr id="18" name="object 18"/>
          <p:cNvGrpSpPr/>
          <p:nvPr/>
        </p:nvGrpSpPr>
        <p:grpSpPr>
          <a:xfrm>
            <a:off x="4100576" y="707135"/>
            <a:ext cx="1786467" cy="1227667"/>
            <a:chOff x="3075432" y="530351"/>
            <a:chExt cx="1339850" cy="920750"/>
          </a:xfrm>
        </p:grpSpPr>
        <p:pic>
          <p:nvPicPr>
            <p:cNvPr id="19" name="object 19"/>
            <p:cNvPicPr/>
            <p:nvPr/>
          </p:nvPicPr>
          <p:blipFill>
            <a:blip r:embed="rId4" cstate="print"/>
            <a:stretch>
              <a:fillRect/>
            </a:stretch>
          </p:blipFill>
          <p:spPr>
            <a:xfrm>
              <a:off x="3496056" y="530351"/>
              <a:ext cx="918972" cy="920496"/>
            </a:xfrm>
            <a:prstGeom prst="rect">
              <a:avLst/>
            </a:prstGeom>
          </p:spPr>
        </p:pic>
        <p:pic>
          <p:nvPicPr>
            <p:cNvPr id="20" name="object 20"/>
            <p:cNvPicPr/>
            <p:nvPr/>
          </p:nvPicPr>
          <p:blipFill>
            <a:blip r:embed="rId5" cstate="print"/>
            <a:stretch>
              <a:fillRect/>
            </a:stretch>
          </p:blipFill>
          <p:spPr>
            <a:xfrm>
              <a:off x="3075432" y="1117117"/>
              <a:ext cx="507492" cy="234670"/>
            </a:xfrm>
            <a:prstGeom prst="rect">
              <a:avLst/>
            </a:prstGeom>
          </p:spPr>
        </p:pic>
        <p:sp>
          <p:nvSpPr>
            <p:cNvPr id="21" name="object 21"/>
            <p:cNvSpPr/>
            <p:nvPr/>
          </p:nvSpPr>
          <p:spPr>
            <a:xfrm>
              <a:off x="3118866" y="1178813"/>
              <a:ext cx="349885" cy="76200"/>
            </a:xfrm>
            <a:custGeom>
              <a:avLst/>
              <a:gdLst/>
              <a:ahLst/>
              <a:cxnLst/>
              <a:rect l="l" t="t" r="r" b="b"/>
              <a:pathLst>
                <a:path w="349885" h="76200">
                  <a:moveTo>
                    <a:pt x="273304" y="0"/>
                  </a:moveTo>
                  <a:lnTo>
                    <a:pt x="273304" y="76200"/>
                  </a:lnTo>
                  <a:lnTo>
                    <a:pt x="324104" y="50800"/>
                  </a:lnTo>
                  <a:lnTo>
                    <a:pt x="286004" y="50800"/>
                  </a:lnTo>
                  <a:lnTo>
                    <a:pt x="286004" y="25400"/>
                  </a:lnTo>
                  <a:lnTo>
                    <a:pt x="324104" y="25400"/>
                  </a:lnTo>
                  <a:lnTo>
                    <a:pt x="273304" y="0"/>
                  </a:lnTo>
                  <a:close/>
                </a:path>
                <a:path w="349885" h="76200">
                  <a:moveTo>
                    <a:pt x="273304" y="25400"/>
                  </a:moveTo>
                  <a:lnTo>
                    <a:pt x="0" y="25400"/>
                  </a:lnTo>
                  <a:lnTo>
                    <a:pt x="0" y="50800"/>
                  </a:lnTo>
                  <a:lnTo>
                    <a:pt x="273304" y="50800"/>
                  </a:lnTo>
                  <a:lnTo>
                    <a:pt x="273304" y="25400"/>
                  </a:lnTo>
                  <a:close/>
                </a:path>
                <a:path w="349885" h="76200">
                  <a:moveTo>
                    <a:pt x="324104" y="25400"/>
                  </a:moveTo>
                  <a:lnTo>
                    <a:pt x="286004" y="25400"/>
                  </a:lnTo>
                  <a:lnTo>
                    <a:pt x="286004" y="50800"/>
                  </a:lnTo>
                  <a:lnTo>
                    <a:pt x="324104" y="50800"/>
                  </a:lnTo>
                  <a:lnTo>
                    <a:pt x="349504" y="38100"/>
                  </a:lnTo>
                  <a:lnTo>
                    <a:pt x="324104" y="25400"/>
                  </a:lnTo>
                  <a:close/>
                </a:path>
              </a:pathLst>
            </a:custGeom>
            <a:solidFill>
              <a:srgbClr val="00839F"/>
            </a:solidFill>
          </p:spPr>
          <p:txBody>
            <a:bodyPr wrap="square" lIns="0" tIns="0" rIns="0" bIns="0" rtlCol="0"/>
            <a:lstStyle/>
            <a:p>
              <a:endParaRPr sz="2400"/>
            </a:p>
          </p:txBody>
        </p:sp>
      </p:grpSp>
      <p:sp>
        <p:nvSpPr>
          <p:cNvPr id="22" name="object 22"/>
          <p:cNvSpPr txBox="1"/>
          <p:nvPr/>
        </p:nvSpPr>
        <p:spPr>
          <a:xfrm>
            <a:off x="208213" y="1946826"/>
            <a:ext cx="906780" cy="346377"/>
          </a:xfrm>
          <a:prstGeom prst="rect">
            <a:avLst/>
          </a:prstGeom>
        </p:spPr>
        <p:txBody>
          <a:bodyPr vert="horz" wrap="square" lIns="0" tIns="17780" rIns="0" bIns="0" rtlCol="0">
            <a:spAutoFit/>
          </a:bodyPr>
          <a:lstStyle/>
          <a:p>
            <a:pPr algn="ctr">
              <a:spcBef>
                <a:spcPts val="140"/>
              </a:spcBef>
            </a:pPr>
            <a:r>
              <a:rPr sz="1067" dirty="0">
                <a:solidFill>
                  <a:srgbClr val="50556F"/>
                </a:solidFill>
                <a:latin typeface="Arial MT"/>
                <a:cs typeface="Arial MT"/>
              </a:rPr>
              <a:t>Bachelor</a:t>
            </a:r>
            <a:endParaRPr sz="1067">
              <a:latin typeface="Arial MT"/>
              <a:cs typeface="Arial MT"/>
            </a:endParaRPr>
          </a:p>
          <a:p>
            <a:pPr algn="ctr">
              <a:lnSpc>
                <a:spcPct val="100000"/>
              </a:lnSpc>
            </a:pPr>
            <a:r>
              <a:rPr sz="1067" spc="-7" dirty="0">
                <a:solidFill>
                  <a:srgbClr val="50556F"/>
                </a:solidFill>
                <a:latin typeface="Arial MT"/>
                <a:cs typeface="Arial MT"/>
              </a:rPr>
              <a:t>No</a:t>
            </a:r>
            <a:r>
              <a:rPr sz="1067" spc="-47" dirty="0">
                <a:solidFill>
                  <a:srgbClr val="50556F"/>
                </a:solidFill>
                <a:latin typeface="Arial MT"/>
                <a:cs typeface="Arial MT"/>
              </a:rPr>
              <a:t> </a:t>
            </a:r>
            <a:r>
              <a:rPr sz="1067" spc="-7" dirty="0">
                <a:solidFill>
                  <a:srgbClr val="50556F"/>
                </a:solidFill>
                <a:latin typeface="Arial MT"/>
                <a:cs typeface="Arial MT"/>
              </a:rPr>
              <a:t>experience</a:t>
            </a:r>
            <a:endParaRPr sz="1067">
              <a:latin typeface="Arial MT"/>
              <a:cs typeface="Arial MT"/>
            </a:endParaRPr>
          </a:p>
        </p:txBody>
      </p:sp>
      <p:sp>
        <p:nvSpPr>
          <p:cNvPr id="23" name="object 23"/>
          <p:cNvSpPr txBox="1"/>
          <p:nvPr/>
        </p:nvSpPr>
        <p:spPr>
          <a:xfrm>
            <a:off x="1450983" y="1937004"/>
            <a:ext cx="1088813" cy="346377"/>
          </a:xfrm>
          <a:prstGeom prst="rect">
            <a:avLst/>
          </a:prstGeom>
        </p:spPr>
        <p:txBody>
          <a:bodyPr vert="horz" wrap="square" lIns="0" tIns="17780" rIns="0" bIns="0" rtlCol="0">
            <a:spAutoFit/>
          </a:bodyPr>
          <a:lstStyle/>
          <a:p>
            <a:pPr marL="16933" marR="6773" indent="318339">
              <a:spcBef>
                <a:spcPts val="140"/>
              </a:spcBef>
            </a:pPr>
            <a:r>
              <a:rPr sz="1067" spc="-7" dirty="0">
                <a:solidFill>
                  <a:srgbClr val="50556F"/>
                </a:solidFill>
                <a:latin typeface="Arial MT"/>
                <a:cs typeface="Arial MT"/>
              </a:rPr>
              <a:t>Master </a:t>
            </a:r>
            <a:r>
              <a:rPr sz="1067" dirty="0">
                <a:solidFill>
                  <a:srgbClr val="50556F"/>
                </a:solidFill>
                <a:latin typeface="Arial MT"/>
                <a:cs typeface="Arial MT"/>
              </a:rPr>
              <a:t> S</a:t>
            </a:r>
            <a:r>
              <a:rPr sz="1067" spc="-7" dirty="0">
                <a:solidFill>
                  <a:srgbClr val="50556F"/>
                </a:solidFill>
                <a:latin typeface="Arial MT"/>
                <a:cs typeface="Arial MT"/>
              </a:rPr>
              <a:t>o</a:t>
            </a:r>
            <a:r>
              <a:rPr sz="1067" spc="13" dirty="0">
                <a:solidFill>
                  <a:srgbClr val="50556F"/>
                </a:solidFill>
                <a:latin typeface="Arial MT"/>
                <a:cs typeface="Arial MT"/>
              </a:rPr>
              <a:t>m</a:t>
            </a:r>
            <a:r>
              <a:rPr sz="1067" dirty="0">
                <a:solidFill>
                  <a:srgbClr val="50556F"/>
                </a:solidFill>
                <a:latin typeface="Arial MT"/>
                <a:cs typeface="Arial MT"/>
              </a:rPr>
              <a:t>e</a:t>
            </a:r>
            <a:r>
              <a:rPr sz="1067" spc="-13" dirty="0">
                <a:solidFill>
                  <a:srgbClr val="50556F"/>
                </a:solidFill>
                <a:latin typeface="Arial MT"/>
                <a:cs typeface="Arial MT"/>
              </a:rPr>
              <a:t> </a:t>
            </a:r>
            <a:r>
              <a:rPr sz="1067" spc="-7" dirty="0">
                <a:solidFill>
                  <a:srgbClr val="50556F"/>
                </a:solidFill>
                <a:latin typeface="Arial MT"/>
                <a:cs typeface="Arial MT"/>
              </a:rPr>
              <a:t>e</a:t>
            </a:r>
            <a:r>
              <a:rPr sz="1067" spc="-27" dirty="0">
                <a:solidFill>
                  <a:srgbClr val="50556F"/>
                </a:solidFill>
                <a:latin typeface="Arial MT"/>
                <a:cs typeface="Arial MT"/>
              </a:rPr>
              <a:t>x</a:t>
            </a:r>
            <a:r>
              <a:rPr sz="1067" spc="-7" dirty="0">
                <a:solidFill>
                  <a:srgbClr val="50556F"/>
                </a:solidFill>
                <a:latin typeface="Arial MT"/>
                <a:cs typeface="Arial MT"/>
              </a:rPr>
              <a:t>per</a:t>
            </a:r>
            <a:r>
              <a:rPr sz="1067" dirty="0">
                <a:solidFill>
                  <a:srgbClr val="50556F"/>
                </a:solidFill>
                <a:latin typeface="Arial MT"/>
                <a:cs typeface="Arial MT"/>
              </a:rPr>
              <a:t>ie</a:t>
            </a:r>
            <a:r>
              <a:rPr sz="1067" spc="-7" dirty="0">
                <a:solidFill>
                  <a:srgbClr val="50556F"/>
                </a:solidFill>
                <a:latin typeface="Arial MT"/>
                <a:cs typeface="Arial MT"/>
              </a:rPr>
              <a:t>n</a:t>
            </a:r>
            <a:r>
              <a:rPr sz="1067" dirty="0">
                <a:solidFill>
                  <a:srgbClr val="50556F"/>
                </a:solidFill>
                <a:latin typeface="Arial MT"/>
                <a:cs typeface="Arial MT"/>
              </a:rPr>
              <a:t>ce</a:t>
            </a:r>
            <a:endParaRPr sz="1067">
              <a:latin typeface="Arial MT"/>
              <a:cs typeface="Arial MT"/>
            </a:endParaRPr>
          </a:p>
        </p:txBody>
      </p:sp>
      <p:sp>
        <p:nvSpPr>
          <p:cNvPr id="24" name="object 24"/>
          <p:cNvSpPr txBox="1"/>
          <p:nvPr/>
        </p:nvSpPr>
        <p:spPr>
          <a:xfrm>
            <a:off x="2999739" y="1946826"/>
            <a:ext cx="1067647" cy="346377"/>
          </a:xfrm>
          <a:prstGeom prst="rect">
            <a:avLst/>
          </a:prstGeom>
        </p:spPr>
        <p:txBody>
          <a:bodyPr vert="horz" wrap="square" lIns="0" tIns="17780" rIns="0" bIns="0" rtlCol="0">
            <a:spAutoFit/>
          </a:bodyPr>
          <a:lstStyle/>
          <a:p>
            <a:pPr algn="ctr">
              <a:spcBef>
                <a:spcPts val="140"/>
              </a:spcBef>
            </a:pPr>
            <a:r>
              <a:rPr sz="1067" dirty="0">
                <a:solidFill>
                  <a:srgbClr val="50556F"/>
                </a:solidFill>
                <a:latin typeface="Arial MT"/>
                <a:cs typeface="Arial MT"/>
              </a:rPr>
              <a:t>PhD</a:t>
            </a:r>
            <a:endParaRPr sz="1067">
              <a:latin typeface="Arial MT"/>
              <a:cs typeface="Arial MT"/>
            </a:endParaRPr>
          </a:p>
          <a:p>
            <a:pPr algn="ctr">
              <a:lnSpc>
                <a:spcPct val="100000"/>
              </a:lnSpc>
            </a:pPr>
            <a:r>
              <a:rPr sz="1067" dirty="0">
                <a:solidFill>
                  <a:srgbClr val="50556F"/>
                </a:solidFill>
                <a:latin typeface="Arial MT"/>
                <a:cs typeface="Arial MT"/>
              </a:rPr>
              <a:t>Good</a:t>
            </a:r>
            <a:r>
              <a:rPr sz="1067" spc="-40" dirty="0">
                <a:solidFill>
                  <a:srgbClr val="50556F"/>
                </a:solidFill>
                <a:latin typeface="Arial MT"/>
                <a:cs typeface="Arial MT"/>
              </a:rPr>
              <a:t> </a:t>
            </a:r>
            <a:r>
              <a:rPr sz="1067" spc="-7" dirty="0">
                <a:solidFill>
                  <a:srgbClr val="50556F"/>
                </a:solidFill>
                <a:latin typeface="Arial MT"/>
                <a:cs typeface="Arial MT"/>
              </a:rPr>
              <a:t>experience</a:t>
            </a:r>
            <a:endParaRPr sz="1067">
              <a:latin typeface="Arial MT"/>
              <a:cs typeface="Arial MT"/>
            </a:endParaRPr>
          </a:p>
        </p:txBody>
      </p:sp>
      <p:sp>
        <p:nvSpPr>
          <p:cNvPr id="25" name="object 25"/>
          <p:cNvSpPr txBox="1"/>
          <p:nvPr/>
        </p:nvSpPr>
        <p:spPr>
          <a:xfrm>
            <a:off x="4736762" y="1952076"/>
            <a:ext cx="1074420" cy="346377"/>
          </a:xfrm>
          <a:prstGeom prst="rect">
            <a:avLst/>
          </a:prstGeom>
        </p:spPr>
        <p:txBody>
          <a:bodyPr vert="horz" wrap="square" lIns="0" tIns="17780" rIns="0" bIns="0" rtlCol="0">
            <a:spAutoFit/>
          </a:bodyPr>
          <a:lstStyle/>
          <a:p>
            <a:pPr algn="ctr">
              <a:spcBef>
                <a:spcPts val="140"/>
              </a:spcBef>
            </a:pPr>
            <a:r>
              <a:rPr sz="1067" dirty="0">
                <a:solidFill>
                  <a:srgbClr val="50556F"/>
                </a:solidFill>
                <a:latin typeface="Arial MT"/>
                <a:cs typeface="Arial MT"/>
              </a:rPr>
              <a:t>POSTDOC</a:t>
            </a:r>
            <a:endParaRPr sz="1067">
              <a:latin typeface="Arial MT"/>
              <a:cs typeface="Arial MT"/>
            </a:endParaRPr>
          </a:p>
          <a:p>
            <a:pPr algn="ctr">
              <a:lnSpc>
                <a:spcPct val="100000"/>
              </a:lnSpc>
            </a:pPr>
            <a:r>
              <a:rPr sz="1067" spc="-7" dirty="0">
                <a:solidFill>
                  <a:srgbClr val="50556F"/>
                </a:solidFill>
                <a:latin typeface="Arial MT"/>
                <a:cs typeface="Arial MT"/>
              </a:rPr>
              <a:t>Lot</a:t>
            </a:r>
            <a:r>
              <a:rPr sz="1067" spc="-20" dirty="0">
                <a:solidFill>
                  <a:srgbClr val="50556F"/>
                </a:solidFill>
                <a:latin typeface="Arial MT"/>
                <a:cs typeface="Arial MT"/>
              </a:rPr>
              <a:t> </a:t>
            </a:r>
            <a:r>
              <a:rPr sz="1067" spc="-7" dirty="0">
                <a:solidFill>
                  <a:srgbClr val="50556F"/>
                </a:solidFill>
                <a:latin typeface="Arial MT"/>
                <a:cs typeface="Arial MT"/>
              </a:rPr>
              <a:t>of</a:t>
            </a:r>
            <a:r>
              <a:rPr sz="1067" spc="-20" dirty="0">
                <a:solidFill>
                  <a:srgbClr val="50556F"/>
                </a:solidFill>
                <a:latin typeface="Arial MT"/>
                <a:cs typeface="Arial MT"/>
              </a:rPr>
              <a:t> </a:t>
            </a:r>
            <a:r>
              <a:rPr sz="1067" spc="-7" dirty="0">
                <a:solidFill>
                  <a:srgbClr val="50556F"/>
                </a:solidFill>
                <a:latin typeface="Arial MT"/>
                <a:cs typeface="Arial MT"/>
              </a:rPr>
              <a:t>experience</a:t>
            </a:r>
            <a:endParaRPr sz="1067">
              <a:latin typeface="Arial MT"/>
              <a:cs typeface="Arial MT"/>
            </a:endParaRPr>
          </a:p>
        </p:txBody>
      </p:sp>
      <p:sp>
        <p:nvSpPr>
          <p:cNvPr id="26" name="object 26"/>
          <p:cNvSpPr txBox="1"/>
          <p:nvPr/>
        </p:nvSpPr>
        <p:spPr>
          <a:xfrm>
            <a:off x="737751" y="2650676"/>
            <a:ext cx="10268373" cy="541901"/>
          </a:xfrm>
          <a:prstGeom prst="rect">
            <a:avLst/>
          </a:prstGeom>
        </p:spPr>
        <p:txBody>
          <a:bodyPr vert="horz" wrap="square" lIns="0" tIns="16087" rIns="0" bIns="0" rtlCol="0">
            <a:spAutoFit/>
          </a:bodyPr>
          <a:lstStyle/>
          <a:p>
            <a:pPr marL="524920" indent="-507987">
              <a:spcBef>
                <a:spcPts val="127"/>
              </a:spcBef>
              <a:buFont typeface="Segoe UI Symbol"/>
              <a:buChar char="⮚"/>
              <a:tabLst>
                <a:tab pos="524074" algn="l"/>
                <a:tab pos="524920" algn="l"/>
              </a:tabLst>
            </a:pPr>
            <a:r>
              <a:rPr sz="1333" spc="47" dirty="0">
                <a:solidFill>
                  <a:srgbClr val="006FC0"/>
                </a:solidFill>
                <a:latin typeface="Trebuchet MS"/>
                <a:cs typeface="Trebuchet MS"/>
              </a:rPr>
              <a:t>Increasing</a:t>
            </a:r>
            <a:r>
              <a:rPr sz="1333" spc="-53" dirty="0">
                <a:solidFill>
                  <a:srgbClr val="006FC0"/>
                </a:solidFill>
                <a:latin typeface="Trebuchet MS"/>
                <a:cs typeface="Trebuchet MS"/>
              </a:rPr>
              <a:t> </a:t>
            </a:r>
            <a:r>
              <a:rPr sz="1333" spc="47" dirty="0">
                <a:solidFill>
                  <a:srgbClr val="006FC0"/>
                </a:solidFill>
                <a:latin typeface="Trebuchet MS"/>
                <a:cs typeface="Trebuchet MS"/>
              </a:rPr>
              <a:t>a</a:t>
            </a:r>
            <a:r>
              <a:rPr sz="1333" spc="-47" dirty="0">
                <a:solidFill>
                  <a:srgbClr val="006FC0"/>
                </a:solidFill>
                <a:latin typeface="Trebuchet MS"/>
                <a:cs typeface="Trebuchet MS"/>
              </a:rPr>
              <a:t> </a:t>
            </a:r>
            <a:r>
              <a:rPr sz="1333" spc="33" dirty="0">
                <a:solidFill>
                  <a:srgbClr val="006FC0"/>
                </a:solidFill>
                <a:latin typeface="Trebuchet MS"/>
                <a:cs typeface="Trebuchet MS"/>
              </a:rPr>
              <a:t>capacity</a:t>
            </a:r>
            <a:r>
              <a:rPr sz="1333" spc="-27" dirty="0">
                <a:solidFill>
                  <a:srgbClr val="006FC0"/>
                </a:solidFill>
                <a:latin typeface="Trebuchet MS"/>
                <a:cs typeface="Trebuchet MS"/>
              </a:rPr>
              <a:t> </a:t>
            </a:r>
            <a:r>
              <a:rPr sz="1333" spc="47" dirty="0">
                <a:solidFill>
                  <a:srgbClr val="006FC0"/>
                </a:solidFill>
                <a:latin typeface="Trebuchet MS"/>
                <a:cs typeface="Trebuchet MS"/>
              </a:rPr>
              <a:t>of</a:t>
            </a:r>
            <a:r>
              <a:rPr sz="1333" spc="-27" dirty="0">
                <a:solidFill>
                  <a:srgbClr val="006FC0"/>
                </a:solidFill>
                <a:latin typeface="Trebuchet MS"/>
                <a:cs typeface="Trebuchet MS"/>
              </a:rPr>
              <a:t> </a:t>
            </a:r>
            <a:r>
              <a:rPr sz="1333" spc="27" dirty="0">
                <a:solidFill>
                  <a:srgbClr val="006FC0"/>
                </a:solidFill>
                <a:latin typeface="Trebuchet MS"/>
                <a:cs typeface="Trebuchet MS"/>
              </a:rPr>
              <a:t>current</a:t>
            </a:r>
            <a:r>
              <a:rPr sz="1333" spc="-7" dirty="0">
                <a:solidFill>
                  <a:srgbClr val="006FC0"/>
                </a:solidFill>
                <a:latin typeface="Trebuchet MS"/>
                <a:cs typeface="Trebuchet MS"/>
              </a:rPr>
              <a:t> </a:t>
            </a:r>
            <a:r>
              <a:rPr sz="1333" dirty="0">
                <a:solidFill>
                  <a:srgbClr val="006FC0"/>
                </a:solidFill>
                <a:latin typeface="Trebuchet MS"/>
                <a:cs typeface="Trebuchet MS"/>
              </a:rPr>
              <a:t>server:</a:t>
            </a:r>
            <a:r>
              <a:rPr sz="1333" spc="-60" dirty="0">
                <a:solidFill>
                  <a:srgbClr val="006FC0"/>
                </a:solidFill>
                <a:latin typeface="Trebuchet MS"/>
                <a:cs typeface="Trebuchet MS"/>
              </a:rPr>
              <a:t> </a:t>
            </a:r>
            <a:r>
              <a:rPr sz="1333" spc="207" dirty="0">
                <a:solidFill>
                  <a:srgbClr val="006FC0"/>
                </a:solidFill>
                <a:latin typeface="Trebuchet MS"/>
                <a:cs typeface="Trebuchet MS"/>
              </a:rPr>
              <a:t>A</a:t>
            </a:r>
            <a:r>
              <a:rPr sz="1333" spc="-33" dirty="0">
                <a:solidFill>
                  <a:srgbClr val="006FC0"/>
                </a:solidFill>
                <a:latin typeface="Trebuchet MS"/>
                <a:cs typeface="Trebuchet MS"/>
              </a:rPr>
              <a:t> </a:t>
            </a:r>
            <a:r>
              <a:rPr sz="1333" spc="20" dirty="0">
                <a:solidFill>
                  <a:srgbClr val="006FC0"/>
                </a:solidFill>
                <a:latin typeface="Trebuchet MS"/>
                <a:cs typeface="Trebuchet MS"/>
              </a:rPr>
              <a:t>larger</a:t>
            </a:r>
            <a:r>
              <a:rPr sz="1333" spc="-47" dirty="0">
                <a:solidFill>
                  <a:srgbClr val="006FC0"/>
                </a:solidFill>
                <a:latin typeface="Trebuchet MS"/>
                <a:cs typeface="Trebuchet MS"/>
              </a:rPr>
              <a:t> </a:t>
            </a:r>
            <a:r>
              <a:rPr sz="1333" spc="53" dirty="0">
                <a:solidFill>
                  <a:srgbClr val="006FC0"/>
                </a:solidFill>
                <a:latin typeface="Trebuchet MS"/>
                <a:cs typeface="Trebuchet MS"/>
              </a:rPr>
              <a:t>hard</a:t>
            </a:r>
            <a:r>
              <a:rPr sz="1333" spc="-53" dirty="0">
                <a:solidFill>
                  <a:srgbClr val="006FC0"/>
                </a:solidFill>
                <a:latin typeface="Trebuchet MS"/>
                <a:cs typeface="Trebuchet MS"/>
              </a:rPr>
              <a:t> </a:t>
            </a:r>
            <a:r>
              <a:rPr sz="1333" spc="-7" dirty="0">
                <a:solidFill>
                  <a:srgbClr val="006FC0"/>
                </a:solidFill>
                <a:latin typeface="Trebuchet MS"/>
                <a:cs typeface="Trebuchet MS"/>
              </a:rPr>
              <a:t>drive,</a:t>
            </a:r>
            <a:r>
              <a:rPr sz="1333" spc="-47" dirty="0">
                <a:solidFill>
                  <a:srgbClr val="006FC0"/>
                </a:solidFill>
                <a:latin typeface="Trebuchet MS"/>
                <a:cs typeface="Trebuchet MS"/>
              </a:rPr>
              <a:t> </a:t>
            </a:r>
            <a:r>
              <a:rPr sz="1333" spc="207" dirty="0">
                <a:solidFill>
                  <a:srgbClr val="006FC0"/>
                </a:solidFill>
                <a:latin typeface="Trebuchet MS"/>
                <a:cs typeface="Trebuchet MS"/>
              </a:rPr>
              <a:t>A</a:t>
            </a:r>
            <a:r>
              <a:rPr sz="1333" spc="-47" dirty="0">
                <a:solidFill>
                  <a:srgbClr val="006FC0"/>
                </a:solidFill>
                <a:latin typeface="Trebuchet MS"/>
                <a:cs typeface="Trebuchet MS"/>
              </a:rPr>
              <a:t> </a:t>
            </a:r>
            <a:r>
              <a:rPr sz="1333" spc="27" dirty="0">
                <a:solidFill>
                  <a:srgbClr val="006FC0"/>
                </a:solidFill>
                <a:latin typeface="Trebuchet MS"/>
                <a:cs typeface="Trebuchet MS"/>
              </a:rPr>
              <a:t>faster</a:t>
            </a:r>
            <a:r>
              <a:rPr sz="1333" spc="-47" dirty="0">
                <a:solidFill>
                  <a:srgbClr val="006FC0"/>
                </a:solidFill>
                <a:latin typeface="Trebuchet MS"/>
                <a:cs typeface="Trebuchet MS"/>
              </a:rPr>
              <a:t> </a:t>
            </a:r>
            <a:r>
              <a:rPr sz="1333" spc="67" dirty="0">
                <a:solidFill>
                  <a:srgbClr val="006FC0"/>
                </a:solidFill>
                <a:latin typeface="Trebuchet MS"/>
                <a:cs typeface="Trebuchet MS"/>
              </a:rPr>
              <a:t>CPU,</a:t>
            </a:r>
            <a:r>
              <a:rPr sz="1333" spc="-27" dirty="0">
                <a:solidFill>
                  <a:srgbClr val="006FC0"/>
                </a:solidFill>
                <a:latin typeface="Trebuchet MS"/>
                <a:cs typeface="Trebuchet MS"/>
              </a:rPr>
              <a:t> </a:t>
            </a:r>
            <a:r>
              <a:rPr sz="1333" spc="107" dirty="0">
                <a:solidFill>
                  <a:srgbClr val="006FC0"/>
                </a:solidFill>
                <a:latin typeface="Trebuchet MS"/>
                <a:cs typeface="Trebuchet MS"/>
              </a:rPr>
              <a:t>More</a:t>
            </a:r>
            <a:r>
              <a:rPr sz="1333" spc="-33" dirty="0">
                <a:solidFill>
                  <a:srgbClr val="006FC0"/>
                </a:solidFill>
                <a:latin typeface="Trebuchet MS"/>
                <a:cs typeface="Trebuchet MS"/>
              </a:rPr>
              <a:t> </a:t>
            </a:r>
            <a:r>
              <a:rPr sz="1333" spc="140" dirty="0">
                <a:solidFill>
                  <a:srgbClr val="006FC0"/>
                </a:solidFill>
                <a:latin typeface="Trebuchet MS"/>
                <a:cs typeface="Trebuchet MS"/>
              </a:rPr>
              <a:t>RAM,</a:t>
            </a:r>
            <a:r>
              <a:rPr sz="1333" spc="-27" dirty="0">
                <a:solidFill>
                  <a:srgbClr val="006FC0"/>
                </a:solidFill>
                <a:latin typeface="Trebuchet MS"/>
                <a:cs typeface="Trebuchet MS"/>
              </a:rPr>
              <a:t> </a:t>
            </a:r>
            <a:r>
              <a:rPr sz="1333" spc="67" dirty="0">
                <a:solidFill>
                  <a:srgbClr val="006FC0"/>
                </a:solidFill>
                <a:latin typeface="Trebuchet MS"/>
                <a:cs typeface="Trebuchet MS"/>
              </a:rPr>
              <a:t>CPU,</a:t>
            </a:r>
            <a:r>
              <a:rPr sz="1333" spc="-27" dirty="0">
                <a:solidFill>
                  <a:srgbClr val="006FC0"/>
                </a:solidFill>
                <a:latin typeface="Trebuchet MS"/>
                <a:cs typeface="Trebuchet MS"/>
              </a:rPr>
              <a:t> </a:t>
            </a:r>
            <a:r>
              <a:rPr sz="1333" spc="-20" dirty="0">
                <a:solidFill>
                  <a:srgbClr val="006FC0"/>
                </a:solidFill>
                <a:latin typeface="Trebuchet MS"/>
                <a:cs typeface="Trebuchet MS"/>
              </a:rPr>
              <a:t>I/O,</a:t>
            </a:r>
            <a:r>
              <a:rPr sz="1333" spc="-47" dirty="0">
                <a:solidFill>
                  <a:srgbClr val="006FC0"/>
                </a:solidFill>
                <a:latin typeface="Trebuchet MS"/>
                <a:cs typeface="Trebuchet MS"/>
              </a:rPr>
              <a:t> </a:t>
            </a:r>
            <a:r>
              <a:rPr sz="1333" spc="33" dirty="0">
                <a:solidFill>
                  <a:srgbClr val="006FC0"/>
                </a:solidFill>
                <a:latin typeface="Trebuchet MS"/>
                <a:cs typeface="Trebuchet MS"/>
              </a:rPr>
              <a:t>or</a:t>
            </a:r>
            <a:r>
              <a:rPr sz="1333" spc="-27" dirty="0">
                <a:solidFill>
                  <a:srgbClr val="006FC0"/>
                </a:solidFill>
                <a:latin typeface="Trebuchet MS"/>
                <a:cs typeface="Trebuchet MS"/>
              </a:rPr>
              <a:t> </a:t>
            </a:r>
            <a:r>
              <a:rPr sz="1333" spc="47" dirty="0">
                <a:solidFill>
                  <a:srgbClr val="006FC0"/>
                </a:solidFill>
                <a:latin typeface="Trebuchet MS"/>
                <a:cs typeface="Trebuchet MS"/>
              </a:rPr>
              <a:t>networking</a:t>
            </a:r>
            <a:r>
              <a:rPr sz="1333" spc="-27" dirty="0">
                <a:solidFill>
                  <a:srgbClr val="006FC0"/>
                </a:solidFill>
                <a:latin typeface="Trebuchet MS"/>
                <a:cs typeface="Trebuchet MS"/>
              </a:rPr>
              <a:t> </a:t>
            </a:r>
            <a:r>
              <a:rPr sz="1333" spc="13" dirty="0">
                <a:solidFill>
                  <a:srgbClr val="006FC0"/>
                </a:solidFill>
                <a:latin typeface="Trebuchet MS"/>
                <a:cs typeface="Trebuchet MS"/>
              </a:rPr>
              <a:t>capabilities</a:t>
            </a:r>
            <a:endParaRPr sz="1333">
              <a:latin typeface="Trebuchet MS"/>
              <a:cs typeface="Trebuchet MS"/>
            </a:endParaRPr>
          </a:p>
          <a:p>
            <a:pPr marL="524920" indent="-507987">
              <a:spcBef>
                <a:spcPts val="947"/>
              </a:spcBef>
              <a:buFont typeface="Segoe UI Symbol"/>
              <a:buChar char="⮚"/>
              <a:tabLst>
                <a:tab pos="524074" algn="l"/>
                <a:tab pos="524920" algn="l"/>
              </a:tabLst>
            </a:pPr>
            <a:r>
              <a:rPr sz="1333" spc="127" dirty="0">
                <a:solidFill>
                  <a:srgbClr val="006FC0"/>
                </a:solidFill>
                <a:latin typeface="Trebuchet MS"/>
                <a:cs typeface="Trebuchet MS"/>
              </a:rPr>
              <a:t>H</a:t>
            </a:r>
            <a:r>
              <a:rPr sz="1333" spc="40" dirty="0">
                <a:solidFill>
                  <a:srgbClr val="006FC0"/>
                </a:solidFill>
                <a:latin typeface="Trebuchet MS"/>
                <a:cs typeface="Trebuchet MS"/>
              </a:rPr>
              <a:t>a</a:t>
            </a:r>
            <a:r>
              <a:rPr sz="1333" spc="93" dirty="0">
                <a:solidFill>
                  <a:srgbClr val="006FC0"/>
                </a:solidFill>
                <a:latin typeface="Trebuchet MS"/>
                <a:cs typeface="Trebuchet MS"/>
              </a:rPr>
              <a:t>s</a:t>
            </a:r>
            <a:r>
              <a:rPr sz="1333" spc="-67" dirty="0">
                <a:solidFill>
                  <a:srgbClr val="006FC0"/>
                </a:solidFill>
                <a:latin typeface="Trebuchet MS"/>
                <a:cs typeface="Trebuchet MS"/>
              </a:rPr>
              <a:t> </a:t>
            </a:r>
            <a:r>
              <a:rPr sz="1333" spc="20" dirty="0">
                <a:solidFill>
                  <a:srgbClr val="006FC0"/>
                </a:solidFill>
                <a:latin typeface="Trebuchet MS"/>
                <a:cs typeface="Trebuchet MS"/>
              </a:rPr>
              <a:t>Li</a:t>
            </a:r>
            <a:r>
              <a:rPr sz="1333" spc="13" dirty="0">
                <a:solidFill>
                  <a:srgbClr val="006FC0"/>
                </a:solidFill>
                <a:latin typeface="Trebuchet MS"/>
                <a:cs typeface="Trebuchet MS"/>
              </a:rPr>
              <a:t>mit</a:t>
            </a:r>
            <a:r>
              <a:rPr sz="1333" spc="93" dirty="0">
                <a:solidFill>
                  <a:srgbClr val="006FC0"/>
                </a:solidFill>
                <a:latin typeface="Trebuchet MS"/>
                <a:cs typeface="Trebuchet MS"/>
              </a:rPr>
              <a:t>s</a:t>
            </a:r>
            <a:endParaRPr sz="1333">
              <a:latin typeface="Trebuchet MS"/>
              <a:cs typeface="Trebuchet MS"/>
            </a:endParaRPr>
          </a:p>
        </p:txBody>
      </p:sp>
      <p:grpSp>
        <p:nvGrpSpPr>
          <p:cNvPr id="27" name="object 27"/>
          <p:cNvGrpSpPr/>
          <p:nvPr/>
        </p:nvGrpSpPr>
        <p:grpSpPr>
          <a:xfrm>
            <a:off x="8036509" y="1018031"/>
            <a:ext cx="2136140" cy="1175173"/>
            <a:chOff x="6027381" y="763523"/>
            <a:chExt cx="1602105" cy="881380"/>
          </a:xfrm>
        </p:grpSpPr>
        <p:pic>
          <p:nvPicPr>
            <p:cNvPr id="28" name="object 28"/>
            <p:cNvPicPr/>
            <p:nvPr/>
          </p:nvPicPr>
          <p:blipFill>
            <a:blip r:embed="rId6" cstate="print"/>
            <a:stretch>
              <a:fillRect/>
            </a:stretch>
          </p:blipFill>
          <p:spPr>
            <a:xfrm>
              <a:off x="6027381" y="1171272"/>
              <a:ext cx="273176" cy="135386"/>
            </a:xfrm>
            <a:prstGeom prst="rect">
              <a:avLst/>
            </a:prstGeom>
          </p:spPr>
        </p:pic>
        <p:pic>
          <p:nvPicPr>
            <p:cNvPr id="29" name="object 29"/>
            <p:cNvPicPr/>
            <p:nvPr/>
          </p:nvPicPr>
          <p:blipFill>
            <a:blip r:embed="rId7" cstate="print"/>
            <a:stretch>
              <a:fillRect/>
            </a:stretch>
          </p:blipFill>
          <p:spPr>
            <a:xfrm>
              <a:off x="6061709" y="1178813"/>
              <a:ext cx="214884" cy="76200"/>
            </a:xfrm>
            <a:prstGeom prst="rect">
              <a:avLst/>
            </a:prstGeom>
          </p:spPr>
        </p:pic>
        <p:pic>
          <p:nvPicPr>
            <p:cNvPr id="30" name="object 30"/>
            <p:cNvPicPr/>
            <p:nvPr/>
          </p:nvPicPr>
          <p:blipFill>
            <a:blip r:embed="rId6" cstate="print"/>
            <a:stretch>
              <a:fillRect/>
            </a:stretch>
          </p:blipFill>
          <p:spPr>
            <a:xfrm>
              <a:off x="7356309" y="1181940"/>
              <a:ext cx="273177" cy="135386"/>
            </a:xfrm>
            <a:prstGeom prst="rect">
              <a:avLst/>
            </a:prstGeom>
          </p:spPr>
        </p:pic>
        <p:pic>
          <p:nvPicPr>
            <p:cNvPr id="31" name="object 31"/>
            <p:cNvPicPr/>
            <p:nvPr/>
          </p:nvPicPr>
          <p:blipFill>
            <a:blip r:embed="rId7" cstate="print"/>
            <a:stretch>
              <a:fillRect/>
            </a:stretch>
          </p:blipFill>
          <p:spPr>
            <a:xfrm>
              <a:off x="7390637" y="1189481"/>
              <a:ext cx="214883" cy="76200"/>
            </a:xfrm>
            <a:prstGeom prst="rect">
              <a:avLst/>
            </a:prstGeom>
          </p:spPr>
        </p:pic>
        <p:pic>
          <p:nvPicPr>
            <p:cNvPr id="32" name="object 32"/>
            <p:cNvPicPr/>
            <p:nvPr/>
          </p:nvPicPr>
          <p:blipFill>
            <a:blip r:embed="rId8" cstate="print"/>
            <a:stretch>
              <a:fillRect/>
            </a:stretch>
          </p:blipFill>
          <p:spPr>
            <a:xfrm>
              <a:off x="6271259" y="763523"/>
              <a:ext cx="1074419" cy="880872"/>
            </a:xfrm>
            <a:prstGeom prst="rect">
              <a:avLst/>
            </a:prstGeom>
          </p:spPr>
        </p:pic>
      </p:grpSp>
      <p:grpSp>
        <p:nvGrpSpPr>
          <p:cNvPr id="33" name="object 33"/>
          <p:cNvGrpSpPr/>
          <p:nvPr/>
        </p:nvGrpSpPr>
        <p:grpSpPr>
          <a:xfrm>
            <a:off x="894070" y="3308435"/>
            <a:ext cx="10221807" cy="467360"/>
            <a:chOff x="670552" y="2481326"/>
            <a:chExt cx="7666355" cy="350520"/>
          </a:xfrm>
        </p:grpSpPr>
        <p:pic>
          <p:nvPicPr>
            <p:cNvPr id="34" name="object 34"/>
            <p:cNvPicPr/>
            <p:nvPr/>
          </p:nvPicPr>
          <p:blipFill>
            <a:blip r:embed="rId9" cstate="print"/>
            <a:stretch>
              <a:fillRect/>
            </a:stretch>
          </p:blipFill>
          <p:spPr>
            <a:xfrm>
              <a:off x="670552" y="2640769"/>
              <a:ext cx="7665741" cy="88847"/>
            </a:xfrm>
            <a:prstGeom prst="rect">
              <a:avLst/>
            </a:prstGeom>
          </p:spPr>
        </p:pic>
        <p:sp>
          <p:nvSpPr>
            <p:cNvPr id="35" name="object 35"/>
            <p:cNvSpPr/>
            <p:nvPr/>
          </p:nvSpPr>
          <p:spPr>
            <a:xfrm>
              <a:off x="704850" y="2667762"/>
              <a:ext cx="7599680" cy="0"/>
            </a:xfrm>
            <a:custGeom>
              <a:avLst/>
              <a:gdLst/>
              <a:ahLst/>
              <a:cxnLst/>
              <a:rect l="l" t="t" r="r" b="b"/>
              <a:pathLst>
                <a:path w="7599680">
                  <a:moveTo>
                    <a:pt x="0" y="0"/>
                  </a:moveTo>
                  <a:lnTo>
                    <a:pt x="2904744" y="0"/>
                  </a:lnTo>
                </a:path>
                <a:path w="7599680">
                  <a:moveTo>
                    <a:pt x="4962144" y="0"/>
                  </a:moveTo>
                  <a:lnTo>
                    <a:pt x="7599426" y="0"/>
                  </a:lnTo>
                </a:path>
              </a:pathLst>
            </a:custGeom>
            <a:ln w="25400">
              <a:solidFill>
                <a:srgbClr val="00839F"/>
              </a:solidFill>
            </a:ln>
          </p:spPr>
          <p:txBody>
            <a:bodyPr wrap="square" lIns="0" tIns="0" rIns="0" bIns="0" rtlCol="0"/>
            <a:lstStyle/>
            <a:p>
              <a:endParaRPr sz="2400"/>
            </a:p>
          </p:txBody>
        </p:sp>
        <p:sp>
          <p:nvSpPr>
            <p:cNvPr id="36" name="object 36"/>
            <p:cNvSpPr/>
            <p:nvPr/>
          </p:nvSpPr>
          <p:spPr>
            <a:xfrm>
              <a:off x="3609593" y="2494026"/>
              <a:ext cx="2057400" cy="325120"/>
            </a:xfrm>
            <a:custGeom>
              <a:avLst/>
              <a:gdLst/>
              <a:ahLst/>
              <a:cxnLst/>
              <a:rect l="l" t="t" r="r" b="b"/>
              <a:pathLst>
                <a:path w="2057400" h="325119">
                  <a:moveTo>
                    <a:pt x="2057400" y="0"/>
                  </a:moveTo>
                  <a:lnTo>
                    <a:pt x="0" y="0"/>
                  </a:lnTo>
                  <a:lnTo>
                    <a:pt x="0" y="324612"/>
                  </a:lnTo>
                  <a:lnTo>
                    <a:pt x="2057400" y="324612"/>
                  </a:lnTo>
                  <a:lnTo>
                    <a:pt x="2057400" y="0"/>
                  </a:lnTo>
                  <a:close/>
                </a:path>
              </a:pathLst>
            </a:custGeom>
            <a:solidFill>
              <a:srgbClr val="FFFFFF"/>
            </a:solidFill>
          </p:spPr>
          <p:txBody>
            <a:bodyPr wrap="square" lIns="0" tIns="0" rIns="0" bIns="0" rtlCol="0"/>
            <a:lstStyle/>
            <a:p>
              <a:endParaRPr sz="2400"/>
            </a:p>
          </p:txBody>
        </p:sp>
        <p:sp>
          <p:nvSpPr>
            <p:cNvPr id="37" name="object 37"/>
            <p:cNvSpPr/>
            <p:nvPr/>
          </p:nvSpPr>
          <p:spPr>
            <a:xfrm>
              <a:off x="3609593" y="2494026"/>
              <a:ext cx="2057400" cy="325120"/>
            </a:xfrm>
            <a:custGeom>
              <a:avLst/>
              <a:gdLst/>
              <a:ahLst/>
              <a:cxnLst/>
              <a:rect l="l" t="t" r="r" b="b"/>
              <a:pathLst>
                <a:path w="2057400" h="325119">
                  <a:moveTo>
                    <a:pt x="0" y="324612"/>
                  </a:moveTo>
                  <a:lnTo>
                    <a:pt x="2057400" y="324612"/>
                  </a:lnTo>
                  <a:lnTo>
                    <a:pt x="2057400" y="0"/>
                  </a:lnTo>
                  <a:lnTo>
                    <a:pt x="0" y="0"/>
                  </a:lnTo>
                  <a:lnTo>
                    <a:pt x="0" y="324612"/>
                  </a:lnTo>
                  <a:close/>
                </a:path>
              </a:pathLst>
            </a:custGeom>
            <a:ln w="25400">
              <a:solidFill>
                <a:srgbClr val="00839F"/>
              </a:solidFill>
            </a:ln>
          </p:spPr>
          <p:txBody>
            <a:bodyPr wrap="square" lIns="0" tIns="0" rIns="0" bIns="0" rtlCol="0"/>
            <a:lstStyle/>
            <a:p>
              <a:endParaRPr sz="2400"/>
            </a:p>
          </p:txBody>
        </p:sp>
      </p:grpSp>
      <p:sp>
        <p:nvSpPr>
          <p:cNvPr id="38" name="object 38"/>
          <p:cNvSpPr txBox="1"/>
          <p:nvPr/>
        </p:nvSpPr>
        <p:spPr>
          <a:xfrm>
            <a:off x="4812792" y="3325369"/>
            <a:ext cx="2743200" cy="354863"/>
          </a:xfrm>
          <a:prstGeom prst="rect">
            <a:avLst/>
          </a:prstGeom>
          <a:ln w="25400">
            <a:solidFill>
              <a:srgbClr val="00839F"/>
            </a:solidFill>
          </a:ln>
        </p:spPr>
        <p:txBody>
          <a:bodyPr vert="horz" wrap="square" lIns="0" tIns="66887" rIns="0" bIns="0" rtlCol="0">
            <a:spAutoFit/>
          </a:bodyPr>
          <a:lstStyle/>
          <a:p>
            <a:pPr marL="270927">
              <a:spcBef>
                <a:spcPts val="527"/>
              </a:spcBef>
            </a:pPr>
            <a:r>
              <a:rPr sz="1867" dirty="0">
                <a:solidFill>
                  <a:srgbClr val="50556F"/>
                </a:solidFill>
                <a:latin typeface="Arial MT"/>
                <a:cs typeface="Arial MT"/>
              </a:rPr>
              <a:t>Horizontal</a:t>
            </a:r>
            <a:r>
              <a:rPr sz="1867" spc="-107" dirty="0">
                <a:solidFill>
                  <a:srgbClr val="50556F"/>
                </a:solidFill>
                <a:latin typeface="Arial MT"/>
                <a:cs typeface="Arial MT"/>
              </a:rPr>
              <a:t> </a:t>
            </a:r>
            <a:r>
              <a:rPr sz="1867" dirty="0">
                <a:solidFill>
                  <a:srgbClr val="50556F"/>
                </a:solidFill>
                <a:latin typeface="Arial MT"/>
                <a:cs typeface="Arial MT"/>
              </a:rPr>
              <a:t>Scalability</a:t>
            </a:r>
            <a:endParaRPr sz="1867">
              <a:latin typeface="Arial MT"/>
              <a:cs typeface="Arial MT"/>
            </a:endParaRPr>
          </a:p>
        </p:txBody>
      </p:sp>
      <p:sp>
        <p:nvSpPr>
          <p:cNvPr id="39" name="object 39"/>
          <p:cNvSpPr txBox="1"/>
          <p:nvPr/>
        </p:nvSpPr>
        <p:spPr>
          <a:xfrm>
            <a:off x="397594" y="5310158"/>
            <a:ext cx="7773247" cy="1232624"/>
          </a:xfrm>
          <a:prstGeom prst="rect">
            <a:avLst/>
          </a:prstGeom>
        </p:spPr>
        <p:txBody>
          <a:bodyPr vert="horz" wrap="square" lIns="0" tIns="16933" rIns="0" bIns="0" rtlCol="0">
            <a:spAutoFit/>
          </a:bodyPr>
          <a:lstStyle/>
          <a:p>
            <a:pPr marR="1049840" algn="ctr">
              <a:spcBef>
                <a:spcPts val="133"/>
              </a:spcBef>
            </a:pPr>
            <a:r>
              <a:rPr sz="1067" spc="-7" dirty="0">
                <a:solidFill>
                  <a:srgbClr val="50556F"/>
                </a:solidFill>
                <a:latin typeface="Arial MT"/>
                <a:cs typeface="Arial MT"/>
              </a:rPr>
              <a:t>Bachelors</a:t>
            </a:r>
            <a:endParaRPr sz="1067">
              <a:latin typeface="Arial MT"/>
              <a:cs typeface="Arial MT"/>
            </a:endParaRPr>
          </a:p>
          <a:p>
            <a:pPr>
              <a:spcBef>
                <a:spcPts val="40"/>
              </a:spcBef>
            </a:pPr>
            <a:endParaRPr sz="1333">
              <a:latin typeface="Arial MT"/>
              <a:cs typeface="Arial MT"/>
            </a:endParaRPr>
          </a:p>
          <a:p>
            <a:pPr marL="524920" indent="-507987">
              <a:spcBef>
                <a:spcPts val="7"/>
              </a:spcBef>
              <a:buFont typeface="Segoe UI Symbol"/>
              <a:buChar char="⮚"/>
              <a:tabLst>
                <a:tab pos="524074" algn="l"/>
                <a:tab pos="524920" algn="l"/>
              </a:tabLst>
            </a:pPr>
            <a:r>
              <a:rPr sz="1333" spc="60" dirty="0">
                <a:solidFill>
                  <a:srgbClr val="006FC0"/>
                </a:solidFill>
                <a:latin typeface="Trebuchet MS"/>
                <a:cs typeface="Trebuchet MS"/>
              </a:rPr>
              <a:t>Deploying</a:t>
            </a:r>
            <a:r>
              <a:rPr sz="1333" spc="-47" dirty="0">
                <a:solidFill>
                  <a:srgbClr val="006FC0"/>
                </a:solidFill>
                <a:latin typeface="Trebuchet MS"/>
                <a:cs typeface="Trebuchet MS"/>
              </a:rPr>
              <a:t> </a:t>
            </a:r>
            <a:r>
              <a:rPr sz="1333" spc="13" dirty="0">
                <a:solidFill>
                  <a:srgbClr val="006FC0"/>
                </a:solidFill>
                <a:latin typeface="Trebuchet MS"/>
                <a:cs typeface="Trebuchet MS"/>
              </a:rPr>
              <a:t>multiple</a:t>
            </a:r>
            <a:r>
              <a:rPr sz="1333" spc="-47" dirty="0">
                <a:solidFill>
                  <a:srgbClr val="006FC0"/>
                </a:solidFill>
                <a:latin typeface="Trebuchet MS"/>
                <a:cs typeface="Trebuchet MS"/>
              </a:rPr>
              <a:t> </a:t>
            </a:r>
            <a:r>
              <a:rPr sz="1333" spc="40" dirty="0">
                <a:solidFill>
                  <a:srgbClr val="006FC0"/>
                </a:solidFill>
                <a:latin typeface="Trebuchet MS"/>
                <a:cs typeface="Trebuchet MS"/>
              </a:rPr>
              <a:t>instances</a:t>
            </a:r>
            <a:r>
              <a:rPr sz="1333" spc="-73" dirty="0">
                <a:solidFill>
                  <a:srgbClr val="006FC0"/>
                </a:solidFill>
                <a:latin typeface="Trebuchet MS"/>
                <a:cs typeface="Trebuchet MS"/>
              </a:rPr>
              <a:t> </a:t>
            </a:r>
            <a:r>
              <a:rPr sz="1333" spc="40" dirty="0">
                <a:solidFill>
                  <a:srgbClr val="006FC0"/>
                </a:solidFill>
                <a:latin typeface="Trebuchet MS"/>
                <a:cs typeface="Trebuchet MS"/>
              </a:rPr>
              <a:t>of</a:t>
            </a:r>
            <a:r>
              <a:rPr sz="1333" spc="-13" dirty="0">
                <a:solidFill>
                  <a:srgbClr val="006FC0"/>
                </a:solidFill>
                <a:latin typeface="Trebuchet MS"/>
                <a:cs typeface="Trebuchet MS"/>
              </a:rPr>
              <a:t> </a:t>
            </a:r>
            <a:r>
              <a:rPr sz="1333" spc="27" dirty="0">
                <a:solidFill>
                  <a:srgbClr val="006FC0"/>
                </a:solidFill>
                <a:latin typeface="Trebuchet MS"/>
                <a:cs typeface="Trebuchet MS"/>
              </a:rPr>
              <a:t>application/database</a:t>
            </a:r>
            <a:endParaRPr sz="1333">
              <a:latin typeface="Trebuchet MS"/>
              <a:cs typeface="Trebuchet MS"/>
            </a:endParaRPr>
          </a:p>
          <a:p>
            <a:pPr marL="524920" indent="-507987">
              <a:spcBef>
                <a:spcPts val="940"/>
              </a:spcBef>
              <a:buFont typeface="Segoe UI Symbol"/>
              <a:buChar char="⮚"/>
              <a:tabLst>
                <a:tab pos="524074" algn="l"/>
                <a:tab pos="524920" algn="l"/>
              </a:tabLst>
            </a:pPr>
            <a:r>
              <a:rPr sz="1333" spc="40" dirty="0">
                <a:solidFill>
                  <a:srgbClr val="006FC0"/>
                </a:solidFill>
                <a:latin typeface="Trebuchet MS"/>
                <a:cs typeface="Trebuchet MS"/>
              </a:rPr>
              <a:t>Increases</a:t>
            </a:r>
            <a:r>
              <a:rPr sz="1333" spc="-73" dirty="0">
                <a:solidFill>
                  <a:srgbClr val="006FC0"/>
                </a:solidFill>
                <a:latin typeface="Trebuchet MS"/>
                <a:cs typeface="Trebuchet MS"/>
              </a:rPr>
              <a:t> </a:t>
            </a:r>
            <a:r>
              <a:rPr sz="1333" dirty="0">
                <a:solidFill>
                  <a:srgbClr val="006FC0"/>
                </a:solidFill>
                <a:latin typeface="Trebuchet MS"/>
                <a:cs typeface="Trebuchet MS"/>
              </a:rPr>
              <a:t>availability</a:t>
            </a:r>
            <a:endParaRPr sz="1333">
              <a:latin typeface="Trebuchet MS"/>
              <a:cs typeface="Trebuchet MS"/>
            </a:endParaRPr>
          </a:p>
          <a:p>
            <a:pPr marL="524920" indent="-507987">
              <a:spcBef>
                <a:spcPts val="927"/>
              </a:spcBef>
              <a:buFont typeface="Segoe UI Symbol"/>
              <a:buChar char="⮚"/>
              <a:tabLst>
                <a:tab pos="524074" algn="l"/>
                <a:tab pos="524920" algn="l"/>
              </a:tabLst>
            </a:pPr>
            <a:r>
              <a:rPr sz="1333" spc="27" dirty="0">
                <a:solidFill>
                  <a:srgbClr val="006FC0"/>
                </a:solidFill>
                <a:latin typeface="Trebuchet MS"/>
                <a:cs typeface="Trebuchet MS"/>
              </a:rPr>
              <a:t>Horizontal</a:t>
            </a:r>
            <a:r>
              <a:rPr sz="1333" spc="-13" dirty="0">
                <a:solidFill>
                  <a:srgbClr val="006FC0"/>
                </a:solidFill>
                <a:latin typeface="Trebuchet MS"/>
                <a:cs typeface="Trebuchet MS"/>
              </a:rPr>
              <a:t> </a:t>
            </a:r>
            <a:r>
              <a:rPr sz="1333" spc="53" dirty="0">
                <a:solidFill>
                  <a:srgbClr val="006FC0"/>
                </a:solidFill>
                <a:latin typeface="Trebuchet MS"/>
                <a:cs typeface="Trebuchet MS"/>
              </a:rPr>
              <a:t>Scaling</a:t>
            </a:r>
            <a:r>
              <a:rPr sz="1333" spc="-40" dirty="0">
                <a:solidFill>
                  <a:srgbClr val="006FC0"/>
                </a:solidFill>
                <a:latin typeface="Trebuchet MS"/>
                <a:cs typeface="Trebuchet MS"/>
              </a:rPr>
              <a:t> </a:t>
            </a:r>
            <a:r>
              <a:rPr sz="1333" spc="60" dirty="0">
                <a:solidFill>
                  <a:srgbClr val="006FC0"/>
                </a:solidFill>
                <a:latin typeface="Trebuchet MS"/>
                <a:cs typeface="Trebuchet MS"/>
              </a:rPr>
              <a:t>needs</a:t>
            </a:r>
            <a:r>
              <a:rPr sz="1333" spc="-53" dirty="0">
                <a:solidFill>
                  <a:srgbClr val="006FC0"/>
                </a:solidFill>
                <a:latin typeface="Trebuchet MS"/>
                <a:cs typeface="Trebuchet MS"/>
              </a:rPr>
              <a:t> </a:t>
            </a:r>
            <a:r>
              <a:rPr sz="1333" spc="20" dirty="0">
                <a:solidFill>
                  <a:srgbClr val="006FC0"/>
                </a:solidFill>
                <a:latin typeface="Trebuchet MS"/>
                <a:cs typeface="Trebuchet MS"/>
              </a:rPr>
              <a:t>additional</a:t>
            </a:r>
            <a:r>
              <a:rPr sz="1333" spc="-27" dirty="0">
                <a:solidFill>
                  <a:srgbClr val="006FC0"/>
                </a:solidFill>
                <a:latin typeface="Trebuchet MS"/>
                <a:cs typeface="Trebuchet MS"/>
              </a:rPr>
              <a:t> </a:t>
            </a:r>
            <a:r>
              <a:rPr sz="1333" spc="13" dirty="0">
                <a:solidFill>
                  <a:srgbClr val="006FC0"/>
                </a:solidFill>
                <a:latin typeface="Trebuchet MS"/>
                <a:cs typeface="Trebuchet MS"/>
              </a:rPr>
              <a:t>infrastructure:</a:t>
            </a:r>
            <a:r>
              <a:rPr sz="1333" spc="-13" dirty="0">
                <a:solidFill>
                  <a:srgbClr val="006FC0"/>
                </a:solidFill>
                <a:latin typeface="Trebuchet MS"/>
                <a:cs typeface="Trebuchet MS"/>
              </a:rPr>
              <a:t> </a:t>
            </a:r>
            <a:r>
              <a:rPr sz="1333" spc="73" dirty="0">
                <a:solidFill>
                  <a:srgbClr val="006FC0"/>
                </a:solidFill>
                <a:latin typeface="Trebuchet MS"/>
                <a:cs typeface="Trebuchet MS"/>
              </a:rPr>
              <a:t>Load</a:t>
            </a:r>
            <a:r>
              <a:rPr sz="1333" spc="-40" dirty="0">
                <a:solidFill>
                  <a:srgbClr val="006FC0"/>
                </a:solidFill>
                <a:latin typeface="Trebuchet MS"/>
                <a:cs typeface="Trebuchet MS"/>
              </a:rPr>
              <a:t> </a:t>
            </a:r>
            <a:r>
              <a:rPr sz="1333" spc="27" dirty="0">
                <a:solidFill>
                  <a:srgbClr val="006FC0"/>
                </a:solidFill>
                <a:latin typeface="Trebuchet MS"/>
                <a:cs typeface="Trebuchet MS"/>
              </a:rPr>
              <a:t>Balancers,</a:t>
            </a:r>
            <a:r>
              <a:rPr sz="1333" spc="-53" dirty="0">
                <a:solidFill>
                  <a:srgbClr val="006FC0"/>
                </a:solidFill>
                <a:latin typeface="Trebuchet MS"/>
                <a:cs typeface="Trebuchet MS"/>
              </a:rPr>
              <a:t> </a:t>
            </a:r>
            <a:r>
              <a:rPr sz="1333" spc="47" dirty="0">
                <a:solidFill>
                  <a:srgbClr val="006FC0"/>
                </a:solidFill>
                <a:latin typeface="Trebuchet MS"/>
                <a:cs typeface="Trebuchet MS"/>
              </a:rPr>
              <a:t>auto</a:t>
            </a:r>
            <a:r>
              <a:rPr sz="1333" spc="-33" dirty="0">
                <a:solidFill>
                  <a:srgbClr val="006FC0"/>
                </a:solidFill>
                <a:latin typeface="Trebuchet MS"/>
                <a:cs typeface="Trebuchet MS"/>
              </a:rPr>
              <a:t> </a:t>
            </a:r>
            <a:r>
              <a:rPr sz="1333" spc="47" dirty="0">
                <a:solidFill>
                  <a:srgbClr val="006FC0"/>
                </a:solidFill>
                <a:latin typeface="Trebuchet MS"/>
                <a:cs typeface="Trebuchet MS"/>
              </a:rPr>
              <a:t>scaling</a:t>
            </a:r>
            <a:r>
              <a:rPr sz="1333" spc="-53" dirty="0">
                <a:solidFill>
                  <a:srgbClr val="006FC0"/>
                </a:solidFill>
                <a:latin typeface="Trebuchet MS"/>
                <a:cs typeface="Trebuchet MS"/>
              </a:rPr>
              <a:t> </a:t>
            </a:r>
            <a:r>
              <a:rPr sz="1333" spc="80" dirty="0">
                <a:solidFill>
                  <a:srgbClr val="006FC0"/>
                </a:solidFill>
                <a:latin typeface="Trebuchet MS"/>
                <a:cs typeface="Trebuchet MS"/>
              </a:rPr>
              <a:t>group</a:t>
            </a:r>
            <a:r>
              <a:rPr sz="1333" spc="-20" dirty="0">
                <a:solidFill>
                  <a:srgbClr val="006FC0"/>
                </a:solidFill>
                <a:latin typeface="Trebuchet MS"/>
                <a:cs typeface="Trebuchet MS"/>
              </a:rPr>
              <a:t> </a:t>
            </a:r>
            <a:r>
              <a:rPr sz="1333" spc="-27" dirty="0">
                <a:solidFill>
                  <a:srgbClr val="006FC0"/>
                </a:solidFill>
                <a:latin typeface="Trebuchet MS"/>
                <a:cs typeface="Trebuchet MS"/>
              </a:rPr>
              <a:t>etc.</a:t>
            </a:r>
            <a:endParaRPr sz="1333">
              <a:latin typeface="Trebuchet MS"/>
              <a:cs typeface="Trebuchet MS"/>
            </a:endParaRPr>
          </a:p>
        </p:txBody>
      </p:sp>
      <p:pic>
        <p:nvPicPr>
          <p:cNvPr id="40" name="object 40"/>
          <p:cNvPicPr/>
          <p:nvPr/>
        </p:nvPicPr>
        <p:blipFill>
          <a:blip r:embed="rId10" cstate="print"/>
          <a:stretch>
            <a:fillRect/>
          </a:stretch>
        </p:blipFill>
        <p:spPr>
          <a:xfrm>
            <a:off x="3082543" y="3897376"/>
            <a:ext cx="1286256" cy="1367536"/>
          </a:xfrm>
          <a:prstGeom prst="rect">
            <a:avLst/>
          </a:prstGeom>
        </p:spPr>
      </p:pic>
      <p:pic>
        <p:nvPicPr>
          <p:cNvPr id="41" name="object 41"/>
          <p:cNvPicPr/>
          <p:nvPr/>
        </p:nvPicPr>
        <p:blipFill>
          <a:blip r:embed="rId11" cstate="print"/>
          <a:stretch>
            <a:fillRect/>
          </a:stretch>
        </p:blipFill>
        <p:spPr>
          <a:xfrm>
            <a:off x="782321" y="4078223"/>
            <a:ext cx="601471" cy="879855"/>
          </a:xfrm>
          <a:prstGeom prst="rect">
            <a:avLst/>
          </a:prstGeom>
        </p:spPr>
      </p:pic>
      <p:grpSp>
        <p:nvGrpSpPr>
          <p:cNvPr id="42" name="object 42"/>
          <p:cNvGrpSpPr/>
          <p:nvPr/>
        </p:nvGrpSpPr>
        <p:grpSpPr>
          <a:xfrm>
            <a:off x="1550362" y="4497936"/>
            <a:ext cx="1250525" cy="181187"/>
            <a:chOff x="1162771" y="3373452"/>
            <a:chExt cx="937894" cy="135890"/>
          </a:xfrm>
        </p:grpSpPr>
        <p:pic>
          <p:nvPicPr>
            <p:cNvPr id="43" name="object 43"/>
            <p:cNvPicPr/>
            <p:nvPr/>
          </p:nvPicPr>
          <p:blipFill>
            <a:blip r:embed="rId12" cstate="print"/>
            <a:stretch>
              <a:fillRect/>
            </a:stretch>
          </p:blipFill>
          <p:spPr>
            <a:xfrm>
              <a:off x="1162771" y="3373452"/>
              <a:ext cx="937701" cy="135386"/>
            </a:xfrm>
            <a:prstGeom prst="rect">
              <a:avLst/>
            </a:prstGeom>
          </p:spPr>
        </p:pic>
        <p:sp>
          <p:nvSpPr>
            <p:cNvPr id="44" name="object 44"/>
            <p:cNvSpPr/>
            <p:nvPr/>
          </p:nvSpPr>
          <p:spPr>
            <a:xfrm>
              <a:off x="1197101" y="3380994"/>
              <a:ext cx="880110" cy="76200"/>
            </a:xfrm>
            <a:custGeom>
              <a:avLst/>
              <a:gdLst/>
              <a:ahLst/>
              <a:cxnLst/>
              <a:rect l="l" t="t" r="r" b="b"/>
              <a:pathLst>
                <a:path w="880110" h="76200">
                  <a:moveTo>
                    <a:pt x="803910" y="0"/>
                  </a:moveTo>
                  <a:lnTo>
                    <a:pt x="803910" y="76199"/>
                  </a:lnTo>
                  <a:lnTo>
                    <a:pt x="854710" y="50799"/>
                  </a:lnTo>
                  <a:lnTo>
                    <a:pt x="816610" y="50799"/>
                  </a:lnTo>
                  <a:lnTo>
                    <a:pt x="816610" y="25399"/>
                  </a:lnTo>
                  <a:lnTo>
                    <a:pt x="854710" y="25399"/>
                  </a:lnTo>
                  <a:lnTo>
                    <a:pt x="803910" y="0"/>
                  </a:lnTo>
                  <a:close/>
                </a:path>
                <a:path w="880110" h="76200">
                  <a:moveTo>
                    <a:pt x="803910" y="25399"/>
                  </a:moveTo>
                  <a:lnTo>
                    <a:pt x="0" y="25399"/>
                  </a:lnTo>
                  <a:lnTo>
                    <a:pt x="0" y="50799"/>
                  </a:lnTo>
                  <a:lnTo>
                    <a:pt x="803910" y="50799"/>
                  </a:lnTo>
                  <a:lnTo>
                    <a:pt x="803910" y="25399"/>
                  </a:lnTo>
                  <a:close/>
                </a:path>
                <a:path w="880110" h="76200">
                  <a:moveTo>
                    <a:pt x="854710" y="25399"/>
                  </a:moveTo>
                  <a:lnTo>
                    <a:pt x="816610" y="25399"/>
                  </a:lnTo>
                  <a:lnTo>
                    <a:pt x="816610" y="50799"/>
                  </a:lnTo>
                  <a:lnTo>
                    <a:pt x="854710" y="50799"/>
                  </a:lnTo>
                  <a:lnTo>
                    <a:pt x="880110" y="38099"/>
                  </a:lnTo>
                  <a:lnTo>
                    <a:pt x="854710" y="25399"/>
                  </a:lnTo>
                  <a:close/>
                </a:path>
              </a:pathLst>
            </a:custGeom>
            <a:solidFill>
              <a:srgbClr val="00839F"/>
            </a:solidFill>
          </p:spPr>
          <p:txBody>
            <a:bodyPr wrap="square" lIns="0" tIns="0" rIns="0" bIns="0" rtlCol="0"/>
            <a:lstStyle/>
            <a:p>
              <a:endParaRPr sz="2400"/>
            </a:p>
          </p:txBody>
        </p:sp>
      </p:grpSp>
      <p:sp>
        <p:nvSpPr>
          <p:cNvPr id="45" name="object 45"/>
          <p:cNvSpPr txBox="1"/>
          <p:nvPr/>
        </p:nvSpPr>
        <p:spPr>
          <a:xfrm>
            <a:off x="797493" y="4980094"/>
            <a:ext cx="571500" cy="181310"/>
          </a:xfrm>
          <a:prstGeom prst="rect">
            <a:avLst/>
          </a:prstGeom>
        </p:spPr>
        <p:txBody>
          <a:bodyPr vert="horz" wrap="square" lIns="0" tIns="16933" rIns="0" bIns="0" rtlCol="0">
            <a:spAutoFit/>
          </a:bodyPr>
          <a:lstStyle/>
          <a:p>
            <a:pPr marL="16933">
              <a:spcBef>
                <a:spcPts val="133"/>
              </a:spcBef>
            </a:pPr>
            <a:r>
              <a:rPr sz="1067" dirty="0">
                <a:solidFill>
                  <a:srgbClr val="50556F"/>
                </a:solidFill>
                <a:latin typeface="Arial MT"/>
                <a:cs typeface="Arial MT"/>
              </a:rPr>
              <a:t>B</a:t>
            </a:r>
            <a:r>
              <a:rPr sz="1067" spc="-7" dirty="0">
                <a:solidFill>
                  <a:srgbClr val="50556F"/>
                </a:solidFill>
                <a:latin typeface="Arial MT"/>
                <a:cs typeface="Arial MT"/>
              </a:rPr>
              <a:t>a</a:t>
            </a:r>
            <a:r>
              <a:rPr sz="1067" dirty="0">
                <a:solidFill>
                  <a:srgbClr val="50556F"/>
                </a:solidFill>
                <a:latin typeface="Arial MT"/>
                <a:cs typeface="Arial MT"/>
              </a:rPr>
              <a:t>c</a:t>
            </a:r>
            <a:r>
              <a:rPr sz="1067" spc="-7" dirty="0">
                <a:solidFill>
                  <a:srgbClr val="50556F"/>
                </a:solidFill>
                <a:latin typeface="Arial MT"/>
                <a:cs typeface="Arial MT"/>
              </a:rPr>
              <a:t>he</a:t>
            </a:r>
            <a:r>
              <a:rPr sz="1067" dirty="0">
                <a:solidFill>
                  <a:srgbClr val="50556F"/>
                </a:solidFill>
                <a:latin typeface="Arial MT"/>
                <a:cs typeface="Arial MT"/>
              </a:rPr>
              <a:t>lor</a:t>
            </a:r>
            <a:endParaRPr sz="1067">
              <a:latin typeface="Arial MT"/>
              <a:cs typeface="Arial MT"/>
            </a:endParaRPr>
          </a:p>
        </p:txBody>
      </p:sp>
      <p:grpSp>
        <p:nvGrpSpPr>
          <p:cNvPr id="46" name="object 46"/>
          <p:cNvGrpSpPr/>
          <p:nvPr/>
        </p:nvGrpSpPr>
        <p:grpSpPr>
          <a:xfrm>
            <a:off x="8253889" y="4527295"/>
            <a:ext cx="847513" cy="216747"/>
            <a:chOff x="6190416" y="3395471"/>
            <a:chExt cx="635635" cy="162560"/>
          </a:xfrm>
        </p:grpSpPr>
        <p:pic>
          <p:nvPicPr>
            <p:cNvPr id="47" name="object 47"/>
            <p:cNvPicPr/>
            <p:nvPr/>
          </p:nvPicPr>
          <p:blipFill>
            <a:blip r:embed="rId13" cstate="print"/>
            <a:stretch>
              <a:fillRect/>
            </a:stretch>
          </p:blipFill>
          <p:spPr>
            <a:xfrm>
              <a:off x="6190416" y="3397772"/>
              <a:ext cx="635070" cy="159922"/>
            </a:xfrm>
            <a:prstGeom prst="rect">
              <a:avLst/>
            </a:prstGeom>
          </p:spPr>
        </p:pic>
        <p:sp>
          <p:nvSpPr>
            <p:cNvPr id="48" name="object 48"/>
            <p:cNvSpPr/>
            <p:nvPr/>
          </p:nvSpPr>
          <p:spPr>
            <a:xfrm>
              <a:off x="6224777" y="3395471"/>
              <a:ext cx="574675" cy="114300"/>
            </a:xfrm>
            <a:custGeom>
              <a:avLst/>
              <a:gdLst/>
              <a:ahLst/>
              <a:cxnLst/>
              <a:rect l="l" t="t" r="r" b="b"/>
              <a:pathLst>
                <a:path w="574675" h="114300">
                  <a:moveTo>
                    <a:pt x="460375" y="0"/>
                  </a:moveTo>
                  <a:lnTo>
                    <a:pt x="460375" y="114300"/>
                  </a:lnTo>
                  <a:lnTo>
                    <a:pt x="536575" y="76200"/>
                  </a:lnTo>
                  <a:lnTo>
                    <a:pt x="479425" y="76200"/>
                  </a:lnTo>
                  <a:lnTo>
                    <a:pt x="479425" y="38100"/>
                  </a:lnTo>
                  <a:lnTo>
                    <a:pt x="536575" y="38100"/>
                  </a:lnTo>
                  <a:lnTo>
                    <a:pt x="460375" y="0"/>
                  </a:lnTo>
                  <a:close/>
                </a:path>
                <a:path w="574675" h="114300">
                  <a:moveTo>
                    <a:pt x="460375" y="38100"/>
                  </a:moveTo>
                  <a:lnTo>
                    <a:pt x="0" y="38100"/>
                  </a:lnTo>
                  <a:lnTo>
                    <a:pt x="0" y="76200"/>
                  </a:lnTo>
                  <a:lnTo>
                    <a:pt x="460375" y="76200"/>
                  </a:lnTo>
                  <a:lnTo>
                    <a:pt x="460375" y="38100"/>
                  </a:lnTo>
                  <a:close/>
                </a:path>
                <a:path w="574675" h="114300">
                  <a:moveTo>
                    <a:pt x="536575" y="38100"/>
                  </a:moveTo>
                  <a:lnTo>
                    <a:pt x="479425" y="38100"/>
                  </a:lnTo>
                  <a:lnTo>
                    <a:pt x="479425" y="76200"/>
                  </a:lnTo>
                  <a:lnTo>
                    <a:pt x="536575" y="76200"/>
                  </a:lnTo>
                  <a:lnTo>
                    <a:pt x="574675" y="57150"/>
                  </a:lnTo>
                  <a:lnTo>
                    <a:pt x="536575" y="38100"/>
                  </a:lnTo>
                  <a:close/>
                </a:path>
              </a:pathLst>
            </a:custGeom>
            <a:solidFill>
              <a:srgbClr val="00839F"/>
            </a:solidFill>
          </p:spPr>
          <p:txBody>
            <a:bodyPr wrap="square" lIns="0" tIns="0" rIns="0" bIns="0" rtlCol="0"/>
            <a:lstStyle/>
            <a:p>
              <a:endParaRPr sz="2400"/>
            </a:p>
          </p:txBody>
        </p:sp>
      </p:grpSp>
      <p:pic>
        <p:nvPicPr>
          <p:cNvPr id="49" name="object 49"/>
          <p:cNvPicPr/>
          <p:nvPr/>
        </p:nvPicPr>
        <p:blipFill>
          <a:blip r:embed="rId2" cstate="print"/>
          <a:stretch>
            <a:fillRect/>
          </a:stretch>
        </p:blipFill>
        <p:spPr>
          <a:xfrm>
            <a:off x="7218729" y="4266251"/>
            <a:ext cx="896979" cy="718164"/>
          </a:xfrm>
          <a:prstGeom prst="rect">
            <a:avLst/>
          </a:prstGeom>
        </p:spPr>
      </p:pic>
      <p:pic>
        <p:nvPicPr>
          <p:cNvPr id="50" name="object 50"/>
          <p:cNvPicPr/>
          <p:nvPr/>
        </p:nvPicPr>
        <p:blipFill>
          <a:blip r:embed="rId2" cstate="print"/>
          <a:stretch>
            <a:fillRect/>
          </a:stretch>
        </p:blipFill>
        <p:spPr>
          <a:xfrm>
            <a:off x="10183417" y="4705230"/>
            <a:ext cx="896979" cy="720049"/>
          </a:xfrm>
          <a:prstGeom prst="rect">
            <a:avLst/>
          </a:prstGeom>
        </p:spPr>
      </p:pic>
      <p:pic>
        <p:nvPicPr>
          <p:cNvPr id="51" name="object 51"/>
          <p:cNvPicPr/>
          <p:nvPr/>
        </p:nvPicPr>
        <p:blipFill>
          <a:blip r:embed="rId2" cstate="print"/>
          <a:stretch>
            <a:fillRect/>
          </a:stretch>
        </p:blipFill>
        <p:spPr>
          <a:xfrm>
            <a:off x="9199929" y="4719387"/>
            <a:ext cx="896979" cy="718164"/>
          </a:xfrm>
          <a:prstGeom prst="rect">
            <a:avLst/>
          </a:prstGeom>
        </p:spPr>
      </p:pic>
      <p:grpSp>
        <p:nvGrpSpPr>
          <p:cNvPr id="52" name="object 52"/>
          <p:cNvGrpSpPr/>
          <p:nvPr/>
        </p:nvGrpSpPr>
        <p:grpSpPr>
          <a:xfrm>
            <a:off x="9181641" y="3786699"/>
            <a:ext cx="2842260" cy="718820"/>
            <a:chOff x="6886230" y="2840024"/>
            <a:chExt cx="2131695" cy="539115"/>
          </a:xfrm>
        </p:grpSpPr>
        <p:pic>
          <p:nvPicPr>
            <p:cNvPr id="53" name="object 53"/>
            <p:cNvPicPr/>
            <p:nvPr/>
          </p:nvPicPr>
          <p:blipFill>
            <a:blip r:embed="rId2" cstate="print"/>
            <a:stretch>
              <a:fillRect/>
            </a:stretch>
          </p:blipFill>
          <p:spPr>
            <a:xfrm>
              <a:off x="6886230" y="2840024"/>
              <a:ext cx="672734" cy="538623"/>
            </a:xfrm>
            <a:prstGeom prst="rect">
              <a:avLst/>
            </a:prstGeom>
          </p:spPr>
        </p:pic>
        <p:pic>
          <p:nvPicPr>
            <p:cNvPr id="54" name="object 54"/>
            <p:cNvPicPr/>
            <p:nvPr/>
          </p:nvPicPr>
          <p:blipFill>
            <a:blip r:embed="rId2" cstate="print"/>
            <a:stretch>
              <a:fillRect/>
            </a:stretch>
          </p:blipFill>
          <p:spPr>
            <a:xfrm>
              <a:off x="8344698" y="2840024"/>
              <a:ext cx="672734" cy="538623"/>
            </a:xfrm>
            <a:prstGeom prst="rect">
              <a:avLst/>
            </a:prstGeom>
          </p:spPr>
        </p:pic>
        <p:pic>
          <p:nvPicPr>
            <p:cNvPr id="55" name="object 55"/>
            <p:cNvPicPr/>
            <p:nvPr/>
          </p:nvPicPr>
          <p:blipFill>
            <a:blip r:embed="rId2" cstate="print"/>
            <a:stretch>
              <a:fillRect/>
            </a:stretch>
          </p:blipFill>
          <p:spPr>
            <a:xfrm>
              <a:off x="7616226" y="2840024"/>
              <a:ext cx="672734" cy="538623"/>
            </a:xfrm>
            <a:prstGeom prst="rect">
              <a:avLst/>
            </a:prstGeom>
          </p:spPr>
        </p:pic>
      </p:grpSp>
      <p:pic>
        <p:nvPicPr>
          <p:cNvPr id="56" name="object 56"/>
          <p:cNvPicPr/>
          <p:nvPr/>
        </p:nvPicPr>
        <p:blipFill>
          <a:blip r:embed="rId2" cstate="print"/>
          <a:stretch>
            <a:fillRect/>
          </a:stretch>
        </p:blipFill>
        <p:spPr>
          <a:xfrm>
            <a:off x="7013497" y="1242635"/>
            <a:ext cx="896979" cy="718164"/>
          </a:xfrm>
          <a:prstGeom prst="rect">
            <a:avLst/>
          </a:prstGeom>
        </p:spPr>
      </p:pic>
      <p:pic>
        <p:nvPicPr>
          <p:cNvPr id="57" name="object 57"/>
          <p:cNvPicPr/>
          <p:nvPr/>
        </p:nvPicPr>
        <p:blipFill>
          <a:blip r:embed="rId2" cstate="print"/>
          <a:stretch>
            <a:fillRect/>
          </a:stretch>
        </p:blipFill>
        <p:spPr>
          <a:xfrm>
            <a:off x="10267301" y="921859"/>
            <a:ext cx="1764961" cy="141370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00071" y="1006855"/>
            <a:ext cx="9497060" cy="2481940"/>
          </a:xfrm>
          <a:prstGeom prst="rect">
            <a:avLst/>
          </a:prstGeom>
        </p:spPr>
        <p:txBody>
          <a:bodyPr vert="horz" wrap="square" lIns="0" tIns="16933" rIns="0" bIns="0" rtlCol="0">
            <a:spAutoFit/>
          </a:bodyPr>
          <a:lstStyle/>
          <a:p>
            <a:pPr marL="524920" marR="6773" indent="-507987">
              <a:spcBef>
                <a:spcPts val="133"/>
              </a:spcBef>
              <a:buFont typeface="Segoe UI Symbol"/>
              <a:buChar char="⮚"/>
              <a:tabLst>
                <a:tab pos="524074" algn="l"/>
                <a:tab pos="524920" algn="l"/>
              </a:tabLst>
            </a:pPr>
            <a:r>
              <a:rPr sz="1200" b="1" spc="20" dirty="0">
                <a:solidFill>
                  <a:srgbClr val="006FC0"/>
                </a:solidFill>
                <a:latin typeface="Trebuchet MS"/>
                <a:cs typeface="Trebuchet MS"/>
              </a:rPr>
              <a:t>Scalable</a:t>
            </a:r>
            <a:r>
              <a:rPr sz="1200" b="1" spc="-67" dirty="0">
                <a:solidFill>
                  <a:srgbClr val="006FC0"/>
                </a:solidFill>
                <a:latin typeface="Trebuchet MS"/>
                <a:cs typeface="Trebuchet MS"/>
              </a:rPr>
              <a:t> </a:t>
            </a:r>
            <a:r>
              <a:rPr sz="1200" spc="20" dirty="0">
                <a:solidFill>
                  <a:srgbClr val="006FC0"/>
                </a:solidFill>
                <a:latin typeface="Trebuchet MS"/>
                <a:cs typeface="Trebuchet MS"/>
              </a:rPr>
              <a:t>architectures</a:t>
            </a:r>
            <a:r>
              <a:rPr sz="1200" spc="-33" dirty="0">
                <a:solidFill>
                  <a:srgbClr val="006FC0"/>
                </a:solidFill>
                <a:latin typeface="Trebuchet MS"/>
                <a:cs typeface="Trebuchet MS"/>
              </a:rPr>
              <a:t> </a:t>
            </a:r>
            <a:r>
              <a:rPr sz="1200" spc="33" dirty="0">
                <a:solidFill>
                  <a:srgbClr val="006FC0"/>
                </a:solidFill>
                <a:latin typeface="Trebuchet MS"/>
                <a:cs typeface="Trebuchet MS"/>
              </a:rPr>
              <a:t>provide</a:t>
            </a:r>
            <a:r>
              <a:rPr sz="1200" spc="-40" dirty="0">
                <a:solidFill>
                  <a:srgbClr val="006FC0"/>
                </a:solidFill>
                <a:latin typeface="Trebuchet MS"/>
                <a:cs typeface="Trebuchet MS"/>
              </a:rPr>
              <a:t> </a:t>
            </a:r>
            <a:r>
              <a:rPr sz="1200" spc="27" dirty="0">
                <a:solidFill>
                  <a:srgbClr val="006FC0"/>
                </a:solidFill>
                <a:latin typeface="Trebuchet MS"/>
                <a:cs typeface="Trebuchet MS"/>
              </a:rPr>
              <a:t>the</a:t>
            </a:r>
            <a:r>
              <a:rPr sz="1200" spc="-40" dirty="0">
                <a:solidFill>
                  <a:srgbClr val="006FC0"/>
                </a:solidFill>
                <a:latin typeface="Trebuchet MS"/>
                <a:cs typeface="Trebuchet MS"/>
              </a:rPr>
              <a:t> </a:t>
            </a:r>
            <a:r>
              <a:rPr sz="1200" dirty="0">
                <a:solidFill>
                  <a:srgbClr val="006FC0"/>
                </a:solidFill>
                <a:latin typeface="Trebuchet MS"/>
                <a:cs typeface="Trebuchet MS"/>
              </a:rPr>
              <a:t>ability</a:t>
            </a:r>
            <a:r>
              <a:rPr sz="1200" spc="-40" dirty="0">
                <a:solidFill>
                  <a:srgbClr val="006FC0"/>
                </a:solidFill>
                <a:latin typeface="Trebuchet MS"/>
                <a:cs typeface="Trebuchet MS"/>
              </a:rPr>
              <a:t> </a:t>
            </a:r>
            <a:r>
              <a:rPr sz="1200" spc="33" dirty="0">
                <a:solidFill>
                  <a:srgbClr val="006FC0"/>
                </a:solidFill>
                <a:latin typeface="Trebuchet MS"/>
                <a:cs typeface="Trebuchet MS"/>
              </a:rPr>
              <a:t>to</a:t>
            </a:r>
            <a:r>
              <a:rPr sz="1200" spc="-27" dirty="0">
                <a:solidFill>
                  <a:srgbClr val="006FC0"/>
                </a:solidFill>
                <a:latin typeface="Trebuchet MS"/>
                <a:cs typeface="Trebuchet MS"/>
              </a:rPr>
              <a:t> </a:t>
            </a:r>
            <a:r>
              <a:rPr sz="1200" spc="67" dirty="0">
                <a:solidFill>
                  <a:srgbClr val="006FC0"/>
                </a:solidFill>
                <a:latin typeface="Trebuchet MS"/>
                <a:cs typeface="Trebuchet MS"/>
              </a:rPr>
              <a:t>grow</a:t>
            </a:r>
            <a:r>
              <a:rPr sz="1200" spc="-40" dirty="0">
                <a:solidFill>
                  <a:srgbClr val="006FC0"/>
                </a:solidFill>
                <a:latin typeface="Trebuchet MS"/>
                <a:cs typeface="Trebuchet MS"/>
              </a:rPr>
              <a:t> </a:t>
            </a:r>
            <a:r>
              <a:rPr sz="1200" spc="47" dirty="0">
                <a:solidFill>
                  <a:srgbClr val="006FC0"/>
                </a:solidFill>
                <a:latin typeface="Trebuchet MS"/>
                <a:cs typeface="Trebuchet MS"/>
              </a:rPr>
              <a:t>your</a:t>
            </a:r>
            <a:r>
              <a:rPr sz="1200" spc="-27" dirty="0">
                <a:solidFill>
                  <a:srgbClr val="006FC0"/>
                </a:solidFill>
                <a:latin typeface="Trebuchet MS"/>
                <a:cs typeface="Trebuchet MS"/>
              </a:rPr>
              <a:t> </a:t>
            </a:r>
            <a:r>
              <a:rPr sz="1200" spc="33" dirty="0">
                <a:solidFill>
                  <a:srgbClr val="006FC0"/>
                </a:solidFill>
                <a:latin typeface="Trebuchet MS"/>
                <a:cs typeface="Trebuchet MS"/>
              </a:rPr>
              <a:t>environment</a:t>
            </a:r>
            <a:r>
              <a:rPr sz="1200" spc="-27" dirty="0">
                <a:solidFill>
                  <a:srgbClr val="006FC0"/>
                </a:solidFill>
                <a:latin typeface="Trebuchet MS"/>
                <a:cs typeface="Trebuchet MS"/>
              </a:rPr>
              <a:t> </a:t>
            </a:r>
            <a:r>
              <a:rPr sz="1200" spc="47" dirty="0">
                <a:solidFill>
                  <a:srgbClr val="006FC0"/>
                </a:solidFill>
                <a:latin typeface="Trebuchet MS"/>
                <a:cs typeface="Trebuchet MS"/>
              </a:rPr>
              <a:t>when</a:t>
            </a:r>
            <a:r>
              <a:rPr sz="1200" spc="-27" dirty="0">
                <a:solidFill>
                  <a:srgbClr val="006FC0"/>
                </a:solidFill>
                <a:latin typeface="Trebuchet MS"/>
                <a:cs typeface="Trebuchet MS"/>
              </a:rPr>
              <a:t> </a:t>
            </a:r>
            <a:r>
              <a:rPr sz="1200" spc="20" dirty="0">
                <a:solidFill>
                  <a:srgbClr val="006FC0"/>
                </a:solidFill>
                <a:latin typeface="Trebuchet MS"/>
                <a:cs typeface="Trebuchet MS"/>
              </a:rPr>
              <a:t>this</a:t>
            </a:r>
            <a:r>
              <a:rPr sz="1200" spc="-33" dirty="0">
                <a:solidFill>
                  <a:srgbClr val="006FC0"/>
                </a:solidFill>
                <a:latin typeface="Trebuchet MS"/>
                <a:cs typeface="Trebuchet MS"/>
              </a:rPr>
              <a:t> </a:t>
            </a:r>
            <a:r>
              <a:rPr sz="1200" spc="20" dirty="0">
                <a:solidFill>
                  <a:srgbClr val="006FC0"/>
                </a:solidFill>
                <a:latin typeface="Trebuchet MS"/>
                <a:cs typeface="Trebuchet MS"/>
              </a:rPr>
              <a:t>is</a:t>
            </a:r>
            <a:r>
              <a:rPr sz="1200" spc="-33" dirty="0">
                <a:solidFill>
                  <a:srgbClr val="006FC0"/>
                </a:solidFill>
                <a:latin typeface="Trebuchet MS"/>
                <a:cs typeface="Trebuchet MS"/>
              </a:rPr>
              <a:t> </a:t>
            </a:r>
            <a:r>
              <a:rPr sz="1200" spc="47" dirty="0">
                <a:solidFill>
                  <a:srgbClr val="006FC0"/>
                </a:solidFill>
                <a:latin typeface="Trebuchet MS"/>
                <a:cs typeface="Trebuchet MS"/>
              </a:rPr>
              <a:t>needed</a:t>
            </a:r>
            <a:r>
              <a:rPr sz="1200" spc="-7" dirty="0">
                <a:solidFill>
                  <a:srgbClr val="006FC0"/>
                </a:solidFill>
                <a:latin typeface="Trebuchet MS"/>
                <a:cs typeface="Trebuchet MS"/>
              </a:rPr>
              <a:t> </a:t>
            </a:r>
            <a:r>
              <a:rPr sz="1200" spc="13" dirty="0">
                <a:solidFill>
                  <a:srgbClr val="006FC0"/>
                </a:solidFill>
                <a:latin typeface="Trebuchet MS"/>
                <a:cs typeface="Trebuchet MS"/>
              </a:rPr>
              <a:t>(increase</a:t>
            </a:r>
            <a:r>
              <a:rPr sz="1200" spc="-40" dirty="0">
                <a:solidFill>
                  <a:srgbClr val="006FC0"/>
                </a:solidFill>
                <a:latin typeface="Trebuchet MS"/>
                <a:cs typeface="Trebuchet MS"/>
              </a:rPr>
              <a:t> </a:t>
            </a:r>
            <a:r>
              <a:rPr sz="1200" spc="13" dirty="0">
                <a:solidFill>
                  <a:srgbClr val="006FC0"/>
                </a:solidFill>
                <a:latin typeface="Trebuchet MS"/>
                <a:cs typeface="Trebuchet MS"/>
              </a:rPr>
              <a:t>in</a:t>
            </a:r>
            <a:r>
              <a:rPr sz="1200" spc="-27" dirty="0">
                <a:solidFill>
                  <a:srgbClr val="006FC0"/>
                </a:solidFill>
                <a:latin typeface="Trebuchet MS"/>
                <a:cs typeface="Trebuchet MS"/>
              </a:rPr>
              <a:t> </a:t>
            </a:r>
            <a:r>
              <a:rPr sz="1200" spc="53" dirty="0">
                <a:solidFill>
                  <a:srgbClr val="006FC0"/>
                </a:solidFill>
                <a:latin typeface="Trebuchet MS"/>
                <a:cs typeface="Trebuchet MS"/>
              </a:rPr>
              <a:t>number</a:t>
            </a:r>
            <a:r>
              <a:rPr sz="1200" spc="-27" dirty="0">
                <a:solidFill>
                  <a:srgbClr val="006FC0"/>
                </a:solidFill>
                <a:latin typeface="Trebuchet MS"/>
                <a:cs typeface="Trebuchet MS"/>
              </a:rPr>
              <a:t> </a:t>
            </a:r>
            <a:r>
              <a:rPr sz="1200" spc="47" dirty="0">
                <a:solidFill>
                  <a:srgbClr val="006FC0"/>
                </a:solidFill>
                <a:latin typeface="Trebuchet MS"/>
                <a:cs typeface="Trebuchet MS"/>
              </a:rPr>
              <a:t>of</a:t>
            </a:r>
            <a:r>
              <a:rPr sz="1200" spc="-20" dirty="0">
                <a:solidFill>
                  <a:srgbClr val="006FC0"/>
                </a:solidFill>
                <a:latin typeface="Trebuchet MS"/>
                <a:cs typeface="Trebuchet MS"/>
              </a:rPr>
              <a:t> </a:t>
            </a:r>
            <a:r>
              <a:rPr sz="1200" spc="20" dirty="0">
                <a:solidFill>
                  <a:srgbClr val="006FC0"/>
                </a:solidFill>
                <a:latin typeface="Trebuchet MS"/>
                <a:cs typeface="Trebuchet MS"/>
              </a:rPr>
              <a:t>users,</a:t>
            </a:r>
            <a:r>
              <a:rPr sz="1200" spc="-7" dirty="0">
                <a:solidFill>
                  <a:srgbClr val="006FC0"/>
                </a:solidFill>
                <a:latin typeface="Trebuchet MS"/>
                <a:cs typeface="Trebuchet MS"/>
              </a:rPr>
              <a:t> </a:t>
            </a:r>
            <a:r>
              <a:rPr sz="1200" spc="7" dirty="0">
                <a:solidFill>
                  <a:srgbClr val="006FC0"/>
                </a:solidFill>
                <a:latin typeface="Trebuchet MS"/>
                <a:cs typeface="Trebuchet MS"/>
              </a:rPr>
              <a:t>traffic </a:t>
            </a:r>
            <a:r>
              <a:rPr sz="1200" spc="13" dirty="0">
                <a:solidFill>
                  <a:srgbClr val="006FC0"/>
                </a:solidFill>
                <a:latin typeface="Trebuchet MS"/>
                <a:cs typeface="Trebuchet MS"/>
              </a:rPr>
              <a:t> </a:t>
            </a:r>
            <a:r>
              <a:rPr sz="1200" spc="40" dirty="0">
                <a:solidFill>
                  <a:srgbClr val="006FC0"/>
                </a:solidFill>
                <a:latin typeface="Trebuchet MS"/>
                <a:cs typeface="Trebuchet MS"/>
              </a:rPr>
              <a:t>throughput)</a:t>
            </a:r>
            <a:endParaRPr sz="1200">
              <a:latin typeface="Trebuchet MS"/>
              <a:cs typeface="Trebuchet MS"/>
            </a:endParaRPr>
          </a:p>
          <a:p>
            <a:pPr marL="1134505" lvl="1" indent="-508834">
              <a:spcBef>
                <a:spcPts val="927"/>
              </a:spcBef>
              <a:buFont typeface="Segoe UI Symbol"/>
              <a:buChar char="⮚"/>
              <a:tabLst>
                <a:tab pos="1134505" algn="l"/>
                <a:tab pos="1135352" algn="l"/>
              </a:tabLst>
            </a:pPr>
            <a:r>
              <a:rPr sz="1200" spc="27" dirty="0">
                <a:solidFill>
                  <a:srgbClr val="006FC0"/>
                </a:solidFill>
                <a:latin typeface="Trebuchet MS"/>
                <a:cs typeface="Trebuchet MS"/>
              </a:rPr>
              <a:t>Example:</a:t>
            </a:r>
            <a:r>
              <a:rPr sz="1200" spc="-53" dirty="0">
                <a:solidFill>
                  <a:srgbClr val="006FC0"/>
                </a:solidFill>
                <a:latin typeface="Trebuchet MS"/>
                <a:cs typeface="Trebuchet MS"/>
              </a:rPr>
              <a:t> </a:t>
            </a:r>
            <a:r>
              <a:rPr sz="1200" spc="60" dirty="0">
                <a:solidFill>
                  <a:srgbClr val="006FC0"/>
                </a:solidFill>
                <a:latin typeface="Trebuchet MS"/>
                <a:cs typeface="Trebuchet MS"/>
              </a:rPr>
              <a:t>Workload</a:t>
            </a:r>
            <a:r>
              <a:rPr sz="1200" spc="-87" dirty="0">
                <a:solidFill>
                  <a:srgbClr val="006FC0"/>
                </a:solidFill>
                <a:latin typeface="Trebuchet MS"/>
                <a:cs typeface="Trebuchet MS"/>
              </a:rPr>
              <a:t> </a:t>
            </a:r>
            <a:r>
              <a:rPr sz="1200" spc="33" dirty="0">
                <a:solidFill>
                  <a:srgbClr val="006FC0"/>
                </a:solidFill>
                <a:latin typeface="Trebuchet MS"/>
                <a:cs typeface="Trebuchet MS"/>
              </a:rPr>
              <a:t>increased</a:t>
            </a:r>
            <a:r>
              <a:rPr sz="1200" spc="-27" dirty="0">
                <a:solidFill>
                  <a:srgbClr val="006FC0"/>
                </a:solidFill>
                <a:latin typeface="Trebuchet MS"/>
                <a:cs typeface="Trebuchet MS"/>
              </a:rPr>
              <a:t> </a:t>
            </a:r>
            <a:r>
              <a:rPr sz="1200" spc="67" dirty="0">
                <a:solidFill>
                  <a:srgbClr val="006FC0"/>
                </a:solidFill>
                <a:latin typeface="Trebuchet MS"/>
                <a:cs typeface="Trebuchet MS"/>
              </a:rPr>
              <a:t>as</a:t>
            </a:r>
            <a:r>
              <a:rPr sz="1200" spc="-47" dirty="0">
                <a:solidFill>
                  <a:srgbClr val="006FC0"/>
                </a:solidFill>
                <a:latin typeface="Trebuchet MS"/>
                <a:cs typeface="Trebuchet MS"/>
              </a:rPr>
              <a:t> </a:t>
            </a:r>
            <a:r>
              <a:rPr sz="1200" spc="53" dirty="0">
                <a:solidFill>
                  <a:srgbClr val="006FC0"/>
                </a:solidFill>
                <a:latin typeface="Trebuchet MS"/>
                <a:cs typeface="Trebuchet MS"/>
              </a:rPr>
              <a:t>business</a:t>
            </a:r>
            <a:r>
              <a:rPr sz="1200" spc="-20" dirty="0">
                <a:solidFill>
                  <a:srgbClr val="006FC0"/>
                </a:solidFill>
                <a:latin typeface="Trebuchet MS"/>
                <a:cs typeface="Trebuchet MS"/>
              </a:rPr>
              <a:t> </a:t>
            </a:r>
            <a:r>
              <a:rPr sz="1200" spc="53" dirty="0">
                <a:solidFill>
                  <a:srgbClr val="006FC0"/>
                </a:solidFill>
                <a:latin typeface="Trebuchet MS"/>
                <a:cs typeface="Trebuchet MS"/>
              </a:rPr>
              <a:t>expanded</a:t>
            </a:r>
            <a:r>
              <a:rPr sz="1200" spc="-53" dirty="0">
                <a:solidFill>
                  <a:srgbClr val="006FC0"/>
                </a:solidFill>
                <a:latin typeface="Trebuchet MS"/>
                <a:cs typeface="Trebuchet MS"/>
              </a:rPr>
              <a:t> </a:t>
            </a:r>
            <a:r>
              <a:rPr sz="1200" spc="33" dirty="0">
                <a:solidFill>
                  <a:srgbClr val="006FC0"/>
                </a:solidFill>
                <a:latin typeface="Trebuchet MS"/>
                <a:cs typeface="Trebuchet MS"/>
              </a:rPr>
              <a:t>over</a:t>
            </a:r>
            <a:r>
              <a:rPr sz="1200" spc="-40" dirty="0">
                <a:solidFill>
                  <a:srgbClr val="006FC0"/>
                </a:solidFill>
                <a:latin typeface="Trebuchet MS"/>
                <a:cs typeface="Trebuchet MS"/>
              </a:rPr>
              <a:t> </a:t>
            </a:r>
            <a:r>
              <a:rPr sz="1200" spc="40" dirty="0">
                <a:solidFill>
                  <a:srgbClr val="006FC0"/>
                </a:solidFill>
                <a:latin typeface="Trebuchet MS"/>
                <a:cs typeface="Trebuchet MS"/>
              </a:rPr>
              <a:t>a</a:t>
            </a:r>
            <a:r>
              <a:rPr sz="1200" spc="-40" dirty="0">
                <a:solidFill>
                  <a:srgbClr val="006FC0"/>
                </a:solidFill>
                <a:latin typeface="Trebuchet MS"/>
                <a:cs typeface="Trebuchet MS"/>
              </a:rPr>
              <a:t> </a:t>
            </a:r>
            <a:r>
              <a:rPr sz="1200" spc="33" dirty="0">
                <a:solidFill>
                  <a:srgbClr val="006FC0"/>
                </a:solidFill>
                <a:latin typeface="Trebuchet MS"/>
                <a:cs typeface="Trebuchet MS"/>
              </a:rPr>
              <a:t>period</a:t>
            </a:r>
            <a:r>
              <a:rPr sz="1200" spc="-53" dirty="0">
                <a:solidFill>
                  <a:srgbClr val="006FC0"/>
                </a:solidFill>
                <a:latin typeface="Trebuchet MS"/>
                <a:cs typeface="Trebuchet MS"/>
              </a:rPr>
              <a:t> </a:t>
            </a:r>
            <a:r>
              <a:rPr sz="1200" spc="47" dirty="0">
                <a:solidFill>
                  <a:srgbClr val="006FC0"/>
                </a:solidFill>
                <a:latin typeface="Trebuchet MS"/>
                <a:cs typeface="Trebuchet MS"/>
              </a:rPr>
              <a:t>of</a:t>
            </a:r>
            <a:r>
              <a:rPr sz="1200" spc="-47" dirty="0">
                <a:solidFill>
                  <a:srgbClr val="006FC0"/>
                </a:solidFill>
                <a:latin typeface="Trebuchet MS"/>
                <a:cs typeface="Trebuchet MS"/>
              </a:rPr>
              <a:t> </a:t>
            </a:r>
            <a:r>
              <a:rPr sz="1200" spc="13" dirty="0">
                <a:solidFill>
                  <a:srgbClr val="006FC0"/>
                </a:solidFill>
                <a:latin typeface="Trebuchet MS"/>
                <a:cs typeface="Trebuchet MS"/>
              </a:rPr>
              <a:t>time</a:t>
            </a:r>
            <a:endParaRPr sz="1200">
              <a:latin typeface="Trebuchet MS"/>
              <a:cs typeface="Trebuchet MS"/>
            </a:endParaRPr>
          </a:p>
          <a:p>
            <a:pPr marL="1134505" lvl="1" indent="-508834">
              <a:spcBef>
                <a:spcPts val="927"/>
              </a:spcBef>
              <a:buFont typeface="Segoe UI Symbol"/>
              <a:buChar char="⮚"/>
              <a:tabLst>
                <a:tab pos="1134505" algn="l"/>
                <a:tab pos="1135352" algn="l"/>
              </a:tabLst>
            </a:pPr>
            <a:r>
              <a:rPr sz="1200" spc="53" dirty="0">
                <a:solidFill>
                  <a:srgbClr val="006FC0"/>
                </a:solidFill>
                <a:latin typeface="Trebuchet MS"/>
                <a:cs typeface="Trebuchet MS"/>
              </a:rPr>
              <a:t>Two</a:t>
            </a:r>
            <a:r>
              <a:rPr sz="1200" spc="-53" dirty="0">
                <a:solidFill>
                  <a:srgbClr val="006FC0"/>
                </a:solidFill>
                <a:latin typeface="Trebuchet MS"/>
                <a:cs typeface="Trebuchet MS"/>
              </a:rPr>
              <a:t> </a:t>
            </a:r>
            <a:r>
              <a:rPr sz="1200" spc="40" dirty="0">
                <a:solidFill>
                  <a:srgbClr val="006FC0"/>
                </a:solidFill>
                <a:latin typeface="Trebuchet MS"/>
                <a:cs typeface="Trebuchet MS"/>
              </a:rPr>
              <a:t>types</a:t>
            </a:r>
            <a:r>
              <a:rPr sz="1200" spc="-33" dirty="0">
                <a:solidFill>
                  <a:srgbClr val="006FC0"/>
                </a:solidFill>
                <a:latin typeface="Trebuchet MS"/>
                <a:cs typeface="Trebuchet MS"/>
              </a:rPr>
              <a:t> </a:t>
            </a:r>
            <a:r>
              <a:rPr sz="1200" spc="47" dirty="0">
                <a:solidFill>
                  <a:srgbClr val="006FC0"/>
                </a:solidFill>
                <a:latin typeface="Trebuchet MS"/>
                <a:cs typeface="Trebuchet MS"/>
              </a:rPr>
              <a:t>of</a:t>
            </a:r>
            <a:r>
              <a:rPr sz="1200" spc="-47" dirty="0">
                <a:solidFill>
                  <a:srgbClr val="006FC0"/>
                </a:solidFill>
                <a:latin typeface="Trebuchet MS"/>
                <a:cs typeface="Trebuchet MS"/>
              </a:rPr>
              <a:t> </a:t>
            </a:r>
            <a:r>
              <a:rPr sz="1200" dirty="0">
                <a:solidFill>
                  <a:srgbClr val="006FC0"/>
                </a:solidFill>
                <a:latin typeface="Trebuchet MS"/>
                <a:cs typeface="Trebuchet MS"/>
              </a:rPr>
              <a:t>Scalability:</a:t>
            </a:r>
            <a:endParaRPr sz="1200">
              <a:latin typeface="Trebuchet MS"/>
              <a:cs typeface="Trebuchet MS"/>
            </a:endParaRPr>
          </a:p>
          <a:p>
            <a:pPr marL="1744090" lvl="2" indent="-508834">
              <a:spcBef>
                <a:spcPts val="947"/>
              </a:spcBef>
              <a:buFont typeface="Segoe UI Symbol"/>
              <a:buChar char="⮚"/>
              <a:tabLst>
                <a:tab pos="1744090" algn="l"/>
                <a:tab pos="1744936" algn="l"/>
              </a:tabLst>
            </a:pPr>
            <a:r>
              <a:rPr sz="1200" spc="7" dirty="0">
                <a:solidFill>
                  <a:srgbClr val="006FC0"/>
                </a:solidFill>
                <a:latin typeface="Trebuchet MS"/>
                <a:cs typeface="Trebuchet MS"/>
              </a:rPr>
              <a:t>Vertical</a:t>
            </a:r>
            <a:r>
              <a:rPr sz="1200" spc="-53" dirty="0">
                <a:solidFill>
                  <a:srgbClr val="006FC0"/>
                </a:solidFill>
                <a:latin typeface="Trebuchet MS"/>
                <a:cs typeface="Trebuchet MS"/>
              </a:rPr>
              <a:t> </a:t>
            </a:r>
            <a:r>
              <a:rPr sz="1200" spc="13" dirty="0">
                <a:solidFill>
                  <a:srgbClr val="006FC0"/>
                </a:solidFill>
                <a:latin typeface="Trebuchet MS"/>
                <a:cs typeface="Trebuchet MS"/>
              </a:rPr>
              <a:t>Scalability</a:t>
            </a:r>
            <a:endParaRPr sz="1200">
              <a:latin typeface="Trebuchet MS"/>
              <a:cs typeface="Trebuchet MS"/>
            </a:endParaRPr>
          </a:p>
          <a:p>
            <a:pPr marL="1744090" lvl="2" indent="-508834">
              <a:spcBef>
                <a:spcPts val="927"/>
              </a:spcBef>
              <a:buFont typeface="Segoe UI Symbol"/>
              <a:buChar char="⮚"/>
              <a:tabLst>
                <a:tab pos="1744090" algn="l"/>
                <a:tab pos="1744936" algn="l"/>
              </a:tabLst>
            </a:pPr>
            <a:r>
              <a:rPr sz="1200" spc="27" dirty="0">
                <a:solidFill>
                  <a:srgbClr val="006FC0"/>
                </a:solidFill>
                <a:latin typeface="Trebuchet MS"/>
                <a:cs typeface="Trebuchet MS"/>
              </a:rPr>
              <a:t>Horizontal</a:t>
            </a:r>
            <a:r>
              <a:rPr sz="1200" spc="-80" dirty="0">
                <a:solidFill>
                  <a:srgbClr val="006FC0"/>
                </a:solidFill>
                <a:latin typeface="Trebuchet MS"/>
                <a:cs typeface="Trebuchet MS"/>
              </a:rPr>
              <a:t> </a:t>
            </a:r>
            <a:r>
              <a:rPr sz="1200" spc="13" dirty="0">
                <a:solidFill>
                  <a:srgbClr val="006FC0"/>
                </a:solidFill>
                <a:latin typeface="Trebuchet MS"/>
                <a:cs typeface="Trebuchet MS"/>
              </a:rPr>
              <a:t>Scalability</a:t>
            </a:r>
            <a:endParaRPr sz="1200">
              <a:latin typeface="Trebuchet MS"/>
              <a:cs typeface="Trebuchet MS"/>
            </a:endParaRPr>
          </a:p>
          <a:p>
            <a:pPr lvl="2">
              <a:spcBef>
                <a:spcPts val="27"/>
              </a:spcBef>
              <a:buClr>
                <a:srgbClr val="006FC0"/>
              </a:buClr>
              <a:buFont typeface="Segoe UI Symbol"/>
              <a:buChar char="⮚"/>
            </a:pPr>
            <a:endParaRPr sz="1467">
              <a:latin typeface="Trebuchet MS"/>
              <a:cs typeface="Trebuchet MS"/>
            </a:endParaRPr>
          </a:p>
          <a:p>
            <a:pPr marL="524920" marR="370831" indent="-507987">
              <a:buFont typeface="Segoe UI Symbol"/>
              <a:buChar char="⮚"/>
              <a:tabLst>
                <a:tab pos="524074" algn="l"/>
                <a:tab pos="524920" algn="l"/>
              </a:tabLst>
            </a:pPr>
            <a:r>
              <a:rPr sz="1200" b="1" spc="-13" dirty="0">
                <a:solidFill>
                  <a:srgbClr val="006FC0"/>
                </a:solidFill>
                <a:latin typeface="Trebuchet MS"/>
                <a:cs typeface="Trebuchet MS"/>
              </a:rPr>
              <a:t>Elasticity</a:t>
            </a:r>
            <a:r>
              <a:rPr sz="1200" spc="-13" dirty="0">
                <a:solidFill>
                  <a:srgbClr val="006FC0"/>
                </a:solidFill>
                <a:latin typeface="Trebuchet MS"/>
                <a:cs typeface="Trebuchet MS"/>
              </a:rPr>
              <a:t>:</a:t>
            </a:r>
            <a:r>
              <a:rPr sz="1200" spc="-93" dirty="0">
                <a:solidFill>
                  <a:srgbClr val="006FC0"/>
                </a:solidFill>
                <a:latin typeface="Trebuchet MS"/>
                <a:cs typeface="Trebuchet MS"/>
              </a:rPr>
              <a:t> </a:t>
            </a:r>
            <a:r>
              <a:rPr sz="1200" spc="20" dirty="0">
                <a:solidFill>
                  <a:srgbClr val="006FC0"/>
                </a:solidFill>
                <a:latin typeface="Trebuchet MS"/>
                <a:cs typeface="Trebuchet MS"/>
              </a:rPr>
              <a:t>Ability</a:t>
            </a:r>
            <a:r>
              <a:rPr sz="1200" spc="-47" dirty="0">
                <a:solidFill>
                  <a:srgbClr val="006FC0"/>
                </a:solidFill>
                <a:latin typeface="Trebuchet MS"/>
                <a:cs typeface="Trebuchet MS"/>
              </a:rPr>
              <a:t> </a:t>
            </a:r>
            <a:r>
              <a:rPr sz="1200" spc="33" dirty="0">
                <a:solidFill>
                  <a:srgbClr val="006FC0"/>
                </a:solidFill>
                <a:latin typeface="Trebuchet MS"/>
                <a:cs typeface="Trebuchet MS"/>
              </a:rPr>
              <a:t>to</a:t>
            </a:r>
            <a:r>
              <a:rPr sz="1200" spc="-27" dirty="0">
                <a:solidFill>
                  <a:srgbClr val="006FC0"/>
                </a:solidFill>
                <a:latin typeface="Trebuchet MS"/>
                <a:cs typeface="Trebuchet MS"/>
              </a:rPr>
              <a:t> </a:t>
            </a:r>
            <a:r>
              <a:rPr sz="1200" spc="20" dirty="0">
                <a:solidFill>
                  <a:srgbClr val="006FC0"/>
                </a:solidFill>
                <a:latin typeface="Trebuchet MS"/>
                <a:cs typeface="Trebuchet MS"/>
              </a:rPr>
              <a:t>automatically</a:t>
            </a:r>
            <a:r>
              <a:rPr sz="1200" spc="-73" dirty="0">
                <a:solidFill>
                  <a:srgbClr val="006FC0"/>
                </a:solidFill>
                <a:latin typeface="Trebuchet MS"/>
                <a:cs typeface="Trebuchet MS"/>
              </a:rPr>
              <a:t> </a:t>
            </a:r>
            <a:r>
              <a:rPr sz="1200" spc="53" dirty="0">
                <a:solidFill>
                  <a:srgbClr val="006FC0"/>
                </a:solidFill>
                <a:latin typeface="Trebuchet MS"/>
                <a:cs typeface="Trebuchet MS"/>
              </a:rPr>
              <a:t>expand</a:t>
            </a:r>
            <a:r>
              <a:rPr sz="1200" spc="-33" dirty="0">
                <a:solidFill>
                  <a:srgbClr val="006FC0"/>
                </a:solidFill>
                <a:latin typeface="Trebuchet MS"/>
                <a:cs typeface="Trebuchet MS"/>
              </a:rPr>
              <a:t> </a:t>
            </a:r>
            <a:r>
              <a:rPr sz="1200" spc="33" dirty="0">
                <a:solidFill>
                  <a:srgbClr val="006FC0"/>
                </a:solidFill>
                <a:latin typeface="Trebuchet MS"/>
                <a:cs typeface="Trebuchet MS"/>
              </a:rPr>
              <a:t>or</a:t>
            </a:r>
            <a:r>
              <a:rPr sz="1200" spc="-47" dirty="0">
                <a:solidFill>
                  <a:srgbClr val="006FC0"/>
                </a:solidFill>
                <a:latin typeface="Trebuchet MS"/>
                <a:cs typeface="Trebuchet MS"/>
              </a:rPr>
              <a:t> </a:t>
            </a:r>
            <a:r>
              <a:rPr sz="1200" spc="60" dirty="0">
                <a:solidFill>
                  <a:srgbClr val="006FC0"/>
                </a:solidFill>
                <a:latin typeface="Trebuchet MS"/>
                <a:cs typeface="Trebuchet MS"/>
              </a:rPr>
              <a:t>compressed</a:t>
            </a:r>
            <a:r>
              <a:rPr sz="1200" spc="-13" dirty="0">
                <a:solidFill>
                  <a:srgbClr val="006FC0"/>
                </a:solidFill>
                <a:latin typeface="Trebuchet MS"/>
                <a:cs typeface="Trebuchet MS"/>
              </a:rPr>
              <a:t> </a:t>
            </a:r>
            <a:r>
              <a:rPr sz="1200" spc="27" dirty="0">
                <a:solidFill>
                  <a:srgbClr val="006FC0"/>
                </a:solidFill>
                <a:latin typeface="Trebuchet MS"/>
                <a:cs typeface="Trebuchet MS"/>
              </a:rPr>
              <a:t>the</a:t>
            </a:r>
            <a:r>
              <a:rPr sz="1200" spc="-40" dirty="0">
                <a:solidFill>
                  <a:srgbClr val="006FC0"/>
                </a:solidFill>
                <a:latin typeface="Trebuchet MS"/>
                <a:cs typeface="Trebuchet MS"/>
              </a:rPr>
              <a:t> </a:t>
            </a:r>
            <a:r>
              <a:rPr sz="1200" spc="20" dirty="0">
                <a:solidFill>
                  <a:srgbClr val="006FC0"/>
                </a:solidFill>
                <a:latin typeface="Trebuchet MS"/>
                <a:cs typeface="Trebuchet MS"/>
              </a:rPr>
              <a:t>infrastructural</a:t>
            </a:r>
            <a:r>
              <a:rPr sz="1200" spc="-53" dirty="0">
                <a:solidFill>
                  <a:srgbClr val="006FC0"/>
                </a:solidFill>
                <a:latin typeface="Trebuchet MS"/>
                <a:cs typeface="Trebuchet MS"/>
              </a:rPr>
              <a:t> </a:t>
            </a:r>
            <a:r>
              <a:rPr sz="1200" spc="40" dirty="0">
                <a:solidFill>
                  <a:srgbClr val="006FC0"/>
                </a:solidFill>
                <a:latin typeface="Trebuchet MS"/>
                <a:cs typeface="Trebuchet MS"/>
              </a:rPr>
              <a:t>resources</a:t>
            </a:r>
            <a:r>
              <a:rPr sz="1200" dirty="0">
                <a:solidFill>
                  <a:srgbClr val="006FC0"/>
                </a:solidFill>
                <a:latin typeface="Trebuchet MS"/>
                <a:cs typeface="Trebuchet MS"/>
              </a:rPr>
              <a:t> </a:t>
            </a:r>
            <a:r>
              <a:rPr sz="1200" spc="80" dirty="0">
                <a:solidFill>
                  <a:srgbClr val="006FC0"/>
                </a:solidFill>
                <a:latin typeface="Trebuchet MS"/>
                <a:cs typeface="Trebuchet MS"/>
              </a:rPr>
              <a:t>on</a:t>
            </a:r>
            <a:r>
              <a:rPr sz="1200" spc="-47" dirty="0">
                <a:solidFill>
                  <a:srgbClr val="006FC0"/>
                </a:solidFill>
                <a:latin typeface="Trebuchet MS"/>
                <a:cs typeface="Trebuchet MS"/>
              </a:rPr>
              <a:t> </a:t>
            </a:r>
            <a:r>
              <a:rPr sz="1200" spc="40" dirty="0">
                <a:solidFill>
                  <a:srgbClr val="006FC0"/>
                </a:solidFill>
                <a:latin typeface="Trebuchet MS"/>
                <a:cs typeface="Trebuchet MS"/>
              </a:rPr>
              <a:t>a</a:t>
            </a:r>
            <a:r>
              <a:rPr sz="1200" spc="-40" dirty="0">
                <a:solidFill>
                  <a:srgbClr val="006FC0"/>
                </a:solidFill>
                <a:latin typeface="Trebuchet MS"/>
                <a:cs typeface="Trebuchet MS"/>
              </a:rPr>
              <a:t> </a:t>
            </a:r>
            <a:r>
              <a:rPr sz="1200" spc="73" dirty="0">
                <a:solidFill>
                  <a:srgbClr val="006FC0"/>
                </a:solidFill>
                <a:latin typeface="Trebuchet MS"/>
                <a:cs typeface="Trebuchet MS"/>
              </a:rPr>
              <a:t>sudden-up</a:t>
            </a:r>
            <a:r>
              <a:rPr sz="1200" spc="-53" dirty="0">
                <a:solidFill>
                  <a:srgbClr val="006FC0"/>
                </a:solidFill>
                <a:latin typeface="Trebuchet MS"/>
                <a:cs typeface="Trebuchet MS"/>
              </a:rPr>
              <a:t> </a:t>
            </a:r>
            <a:r>
              <a:rPr sz="1200" spc="67" dirty="0">
                <a:solidFill>
                  <a:srgbClr val="006FC0"/>
                </a:solidFill>
                <a:latin typeface="Trebuchet MS"/>
                <a:cs typeface="Trebuchet MS"/>
              </a:rPr>
              <a:t>and</a:t>
            </a:r>
            <a:r>
              <a:rPr sz="1200" spc="-60" dirty="0">
                <a:solidFill>
                  <a:srgbClr val="006FC0"/>
                </a:solidFill>
                <a:latin typeface="Trebuchet MS"/>
                <a:cs typeface="Trebuchet MS"/>
              </a:rPr>
              <a:t> </a:t>
            </a:r>
            <a:r>
              <a:rPr sz="1200" spc="73" dirty="0">
                <a:solidFill>
                  <a:srgbClr val="006FC0"/>
                </a:solidFill>
                <a:latin typeface="Trebuchet MS"/>
                <a:cs typeface="Trebuchet MS"/>
              </a:rPr>
              <a:t>down</a:t>
            </a:r>
            <a:r>
              <a:rPr sz="1200" spc="-27" dirty="0">
                <a:solidFill>
                  <a:srgbClr val="006FC0"/>
                </a:solidFill>
                <a:latin typeface="Trebuchet MS"/>
                <a:cs typeface="Trebuchet MS"/>
              </a:rPr>
              <a:t> </a:t>
            </a:r>
            <a:r>
              <a:rPr sz="1200" spc="13" dirty="0">
                <a:solidFill>
                  <a:srgbClr val="006FC0"/>
                </a:solidFill>
                <a:latin typeface="Trebuchet MS"/>
                <a:cs typeface="Trebuchet MS"/>
              </a:rPr>
              <a:t>in</a:t>
            </a:r>
            <a:r>
              <a:rPr sz="1200" spc="-47" dirty="0">
                <a:solidFill>
                  <a:srgbClr val="006FC0"/>
                </a:solidFill>
                <a:latin typeface="Trebuchet MS"/>
                <a:cs typeface="Trebuchet MS"/>
              </a:rPr>
              <a:t> </a:t>
            </a:r>
            <a:r>
              <a:rPr sz="1200" spc="27" dirty="0">
                <a:solidFill>
                  <a:srgbClr val="006FC0"/>
                </a:solidFill>
                <a:latin typeface="Trebuchet MS"/>
                <a:cs typeface="Trebuchet MS"/>
              </a:rPr>
              <a:t>the </a:t>
            </a:r>
            <a:r>
              <a:rPr sz="1200" spc="-347" dirty="0">
                <a:solidFill>
                  <a:srgbClr val="006FC0"/>
                </a:solidFill>
                <a:latin typeface="Trebuchet MS"/>
                <a:cs typeface="Trebuchet MS"/>
              </a:rPr>
              <a:t> </a:t>
            </a:r>
            <a:r>
              <a:rPr sz="1200" spc="27" dirty="0">
                <a:solidFill>
                  <a:srgbClr val="006FC0"/>
                </a:solidFill>
                <a:latin typeface="Trebuchet MS"/>
                <a:cs typeface="Trebuchet MS"/>
              </a:rPr>
              <a:t>requirement</a:t>
            </a:r>
            <a:r>
              <a:rPr sz="1200" spc="-33" dirty="0">
                <a:solidFill>
                  <a:srgbClr val="006FC0"/>
                </a:solidFill>
                <a:latin typeface="Trebuchet MS"/>
                <a:cs typeface="Trebuchet MS"/>
              </a:rPr>
              <a:t> </a:t>
            </a:r>
            <a:r>
              <a:rPr sz="1200" spc="87" dirty="0">
                <a:solidFill>
                  <a:srgbClr val="006FC0"/>
                </a:solidFill>
                <a:latin typeface="Trebuchet MS"/>
                <a:cs typeface="Trebuchet MS"/>
              </a:rPr>
              <a:t>so</a:t>
            </a:r>
            <a:r>
              <a:rPr sz="1200" spc="-27" dirty="0">
                <a:solidFill>
                  <a:srgbClr val="006FC0"/>
                </a:solidFill>
                <a:latin typeface="Trebuchet MS"/>
                <a:cs typeface="Trebuchet MS"/>
              </a:rPr>
              <a:t> </a:t>
            </a:r>
            <a:r>
              <a:rPr sz="1200" spc="20" dirty="0">
                <a:solidFill>
                  <a:srgbClr val="006FC0"/>
                </a:solidFill>
                <a:latin typeface="Trebuchet MS"/>
                <a:cs typeface="Trebuchet MS"/>
              </a:rPr>
              <a:t>that</a:t>
            </a:r>
            <a:r>
              <a:rPr sz="1200" spc="-60" dirty="0">
                <a:solidFill>
                  <a:srgbClr val="006FC0"/>
                </a:solidFill>
                <a:latin typeface="Trebuchet MS"/>
                <a:cs typeface="Trebuchet MS"/>
              </a:rPr>
              <a:t> </a:t>
            </a:r>
            <a:r>
              <a:rPr sz="1200" spc="27" dirty="0">
                <a:solidFill>
                  <a:srgbClr val="006FC0"/>
                </a:solidFill>
                <a:latin typeface="Trebuchet MS"/>
                <a:cs typeface="Trebuchet MS"/>
              </a:rPr>
              <a:t>the</a:t>
            </a:r>
            <a:r>
              <a:rPr sz="1200" spc="-40" dirty="0">
                <a:solidFill>
                  <a:srgbClr val="006FC0"/>
                </a:solidFill>
                <a:latin typeface="Trebuchet MS"/>
                <a:cs typeface="Trebuchet MS"/>
              </a:rPr>
              <a:t> </a:t>
            </a:r>
            <a:r>
              <a:rPr sz="1200" spc="40" dirty="0">
                <a:solidFill>
                  <a:srgbClr val="006FC0"/>
                </a:solidFill>
                <a:latin typeface="Trebuchet MS"/>
                <a:cs typeface="Trebuchet MS"/>
              </a:rPr>
              <a:t>workload</a:t>
            </a:r>
            <a:r>
              <a:rPr sz="1200" spc="-67" dirty="0">
                <a:solidFill>
                  <a:srgbClr val="006FC0"/>
                </a:solidFill>
                <a:latin typeface="Trebuchet MS"/>
                <a:cs typeface="Trebuchet MS"/>
              </a:rPr>
              <a:t> </a:t>
            </a:r>
            <a:r>
              <a:rPr sz="1200" spc="53" dirty="0">
                <a:solidFill>
                  <a:srgbClr val="006FC0"/>
                </a:solidFill>
                <a:latin typeface="Trebuchet MS"/>
                <a:cs typeface="Trebuchet MS"/>
              </a:rPr>
              <a:t>can</a:t>
            </a:r>
            <a:r>
              <a:rPr sz="1200" spc="-73" dirty="0">
                <a:solidFill>
                  <a:srgbClr val="006FC0"/>
                </a:solidFill>
                <a:latin typeface="Trebuchet MS"/>
                <a:cs typeface="Trebuchet MS"/>
              </a:rPr>
              <a:t> </a:t>
            </a:r>
            <a:r>
              <a:rPr sz="1200" spc="53" dirty="0">
                <a:solidFill>
                  <a:srgbClr val="006FC0"/>
                </a:solidFill>
                <a:latin typeface="Trebuchet MS"/>
                <a:cs typeface="Trebuchet MS"/>
              </a:rPr>
              <a:t>be</a:t>
            </a:r>
            <a:r>
              <a:rPr sz="1200" spc="-40" dirty="0">
                <a:solidFill>
                  <a:srgbClr val="006FC0"/>
                </a:solidFill>
                <a:latin typeface="Trebuchet MS"/>
                <a:cs typeface="Trebuchet MS"/>
              </a:rPr>
              <a:t> </a:t>
            </a:r>
            <a:r>
              <a:rPr sz="1200" spc="67" dirty="0">
                <a:solidFill>
                  <a:srgbClr val="006FC0"/>
                </a:solidFill>
                <a:latin typeface="Trebuchet MS"/>
                <a:cs typeface="Trebuchet MS"/>
              </a:rPr>
              <a:t>managed</a:t>
            </a:r>
            <a:r>
              <a:rPr sz="1200" spc="-67" dirty="0">
                <a:solidFill>
                  <a:srgbClr val="006FC0"/>
                </a:solidFill>
                <a:latin typeface="Trebuchet MS"/>
                <a:cs typeface="Trebuchet MS"/>
              </a:rPr>
              <a:t> </a:t>
            </a:r>
            <a:r>
              <a:rPr sz="1200" spc="-7" dirty="0">
                <a:solidFill>
                  <a:srgbClr val="006FC0"/>
                </a:solidFill>
                <a:latin typeface="Trebuchet MS"/>
                <a:cs typeface="Trebuchet MS"/>
              </a:rPr>
              <a:t>efficiently.</a:t>
            </a:r>
            <a:endParaRPr sz="1200">
              <a:latin typeface="Trebuchet MS"/>
              <a:cs typeface="Trebuchet MS"/>
            </a:endParaRPr>
          </a:p>
          <a:p>
            <a:pPr marL="1134505" lvl="1" indent="-508834">
              <a:spcBef>
                <a:spcPts val="947"/>
              </a:spcBef>
              <a:buFont typeface="Segoe UI Symbol"/>
              <a:buChar char="⮚"/>
              <a:tabLst>
                <a:tab pos="1134505" algn="l"/>
                <a:tab pos="1135352" algn="l"/>
              </a:tabLst>
            </a:pPr>
            <a:r>
              <a:rPr sz="1200" spc="27" dirty="0">
                <a:solidFill>
                  <a:srgbClr val="006FC0"/>
                </a:solidFill>
                <a:latin typeface="Trebuchet MS"/>
                <a:cs typeface="Trebuchet MS"/>
              </a:rPr>
              <a:t>Example:</a:t>
            </a:r>
            <a:r>
              <a:rPr sz="1200" spc="-53" dirty="0">
                <a:solidFill>
                  <a:srgbClr val="006FC0"/>
                </a:solidFill>
                <a:latin typeface="Trebuchet MS"/>
                <a:cs typeface="Trebuchet MS"/>
              </a:rPr>
              <a:t> </a:t>
            </a:r>
            <a:r>
              <a:rPr sz="1200" spc="40" dirty="0">
                <a:solidFill>
                  <a:srgbClr val="006FC0"/>
                </a:solidFill>
                <a:latin typeface="Trebuchet MS"/>
                <a:cs typeface="Trebuchet MS"/>
              </a:rPr>
              <a:t>workload</a:t>
            </a:r>
            <a:r>
              <a:rPr sz="1200" spc="-67" dirty="0">
                <a:solidFill>
                  <a:srgbClr val="006FC0"/>
                </a:solidFill>
                <a:latin typeface="Trebuchet MS"/>
                <a:cs typeface="Trebuchet MS"/>
              </a:rPr>
              <a:t> </a:t>
            </a:r>
            <a:r>
              <a:rPr sz="1200" spc="33" dirty="0">
                <a:solidFill>
                  <a:srgbClr val="006FC0"/>
                </a:solidFill>
                <a:latin typeface="Trebuchet MS"/>
                <a:cs typeface="Trebuchet MS"/>
              </a:rPr>
              <a:t>increases</a:t>
            </a:r>
            <a:r>
              <a:rPr sz="1200" spc="-33" dirty="0">
                <a:solidFill>
                  <a:srgbClr val="006FC0"/>
                </a:solidFill>
                <a:latin typeface="Trebuchet MS"/>
                <a:cs typeface="Trebuchet MS"/>
              </a:rPr>
              <a:t> </a:t>
            </a:r>
            <a:r>
              <a:rPr sz="1200" spc="53" dirty="0">
                <a:solidFill>
                  <a:srgbClr val="006FC0"/>
                </a:solidFill>
                <a:latin typeface="Trebuchet MS"/>
                <a:cs typeface="Trebuchet MS"/>
              </a:rPr>
              <a:t>during</a:t>
            </a:r>
            <a:r>
              <a:rPr sz="1200" spc="-67" dirty="0">
                <a:solidFill>
                  <a:srgbClr val="006FC0"/>
                </a:solidFill>
                <a:latin typeface="Trebuchet MS"/>
                <a:cs typeface="Trebuchet MS"/>
              </a:rPr>
              <a:t> </a:t>
            </a:r>
            <a:r>
              <a:rPr sz="1200" spc="13" dirty="0">
                <a:solidFill>
                  <a:srgbClr val="006FC0"/>
                </a:solidFill>
                <a:latin typeface="Trebuchet MS"/>
                <a:cs typeface="Trebuchet MS"/>
              </a:rPr>
              <a:t>festive</a:t>
            </a:r>
            <a:r>
              <a:rPr sz="1200" spc="-33" dirty="0">
                <a:solidFill>
                  <a:srgbClr val="006FC0"/>
                </a:solidFill>
                <a:latin typeface="Trebuchet MS"/>
                <a:cs typeface="Trebuchet MS"/>
              </a:rPr>
              <a:t> </a:t>
            </a:r>
            <a:r>
              <a:rPr sz="1200" spc="67" dirty="0">
                <a:solidFill>
                  <a:srgbClr val="006FC0"/>
                </a:solidFill>
                <a:latin typeface="Trebuchet MS"/>
                <a:cs typeface="Trebuchet MS"/>
              </a:rPr>
              <a:t>season</a:t>
            </a:r>
            <a:r>
              <a:rPr sz="1200" spc="-27" dirty="0">
                <a:solidFill>
                  <a:srgbClr val="006FC0"/>
                </a:solidFill>
                <a:latin typeface="Trebuchet MS"/>
                <a:cs typeface="Trebuchet MS"/>
              </a:rPr>
              <a:t> </a:t>
            </a:r>
            <a:r>
              <a:rPr sz="1200" spc="-7" dirty="0">
                <a:solidFill>
                  <a:srgbClr val="006FC0"/>
                </a:solidFill>
                <a:latin typeface="Trebuchet MS"/>
                <a:cs typeface="Trebuchet MS"/>
              </a:rPr>
              <a:t>like</a:t>
            </a:r>
            <a:r>
              <a:rPr sz="1200" spc="-53" dirty="0">
                <a:solidFill>
                  <a:srgbClr val="006FC0"/>
                </a:solidFill>
                <a:latin typeface="Trebuchet MS"/>
                <a:cs typeface="Trebuchet MS"/>
              </a:rPr>
              <a:t> </a:t>
            </a:r>
            <a:r>
              <a:rPr sz="1200" spc="33" dirty="0">
                <a:solidFill>
                  <a:srgbClr val="006FC0"/>
                </a:solidFill>
                <a:latin typeface="Trebuchet MS"/>
                <a:cs typeface="Trebuchet MS"/>
              </a:rPr>
              <a:t>Christmas.</a:t>
            </a:r>
            <a:endParaRPr sz="1200">
              <a:latin typeface="Trebuchet MS"/>
              <a:cs typeface="Trebuchet MS"/>
            </a:endParaRPr>
          </a:p>
        </p:txBody>
      </p:sp>
      <p:sp>
        <p:nvSpPr>
          <p:cNvPr id="3" name="object 3"/>
          <p:cNvSpPr txBox="1">
            <a:spLocks noGrp="1"/>
          </p:cNvSpPr>
          <p:nvPr>
            <p:ph type="title"/>
          </p:nvPr>
        </p:nvSpPr>
        <p:spPr>
          <a:xfrm>
            <a:off x="4158572" y="96192"/>
            <a:ext cx="4356947" cy="551498"/>
          </a:xfrm>
          <a:prstGeom prst="rect">
            <a:avLst/>
          </a:prstGeom>
        </p:spPr>
        <p:txBody>
          <a:bodyPr vert="horz" wrap="square" lIns="0" tIns="17780" rIns="0" bIns="0" rtlCol="0" anchor="ctr">
            <a:spAutoFit/>
          </a:bodyPr>
          <a:lstStyle/>
          <a:p>
            <a:pPr marL="16933">
              <a:lnSpc>
                <a:spcPct val="100000"/>
              </a:lnSpc>
              <a:spcBef>
                <a:spcPts val="140"/>
              </a:spcBef>
              <a:tabLst>
                <a:tab pos="4339058" algn="l"/>
              </a:tabLst>
            </a:pPr>
            <a:r>
              <a:rPr sz="3467" u="heavy" spc="753" dirty="0">
                <a:solidFill>
                  <a:srgbClr val="006FC0"/>
                </a:solidFill>
                <a:uFill>
                  <a:solidFill>
                    <a:srgbClr val="006FC0"/>
                  </a:solidFill>
                </a:uFill>
              </a:rPr>
              <a:t> </a:t>
            </a:r>
            <a:r>
              <a:rPr sz="3467" u="heavy" spc="-493" dirty="0">
                <a:solidFill>
                  <a:srgbClr val="006FC0"/>
                </a:solidFill>
                <a:uFill>
                  <a:solidFill>
                    <a:srgbClr val="006FC0"/>
                  </a:solidFill>
                </a:uFill>
              </a:rPr>
              <a:t>Scalability</a:t>
            </a:r>
            <a:r>
              <a:rPr sz="3467" u="heavy" spc="-147" dirty="0">
                <a:solidFill>
                  <a:srgbClr val="006FC0"/>
                </a:solidFill>
                <a:uFill>
                  <a:solidFill>
                    <a:srgbClr val="006FC0"/>
                  </a:solidFill>
                </a:uFill>
              </a:rPr>
              <a:t> </a:t>
            </a:r>
            <a:r>
              <a:rPr sz="3467" u="heavy" spc="-413" dirty="0">
                <a:solidFill>
                  <a:srgbClr val="006FC0"/>
                </a:solidFill>
                <a:uFill>
                  <a:solidFill>
                    <a:srgbClr val="006FC0"/>
                  </a:solidFill>
                </a:uFill>
              </a:rPr>
              <a:t>vs</a:t>
            </a:r>
            <a:r>
              <a:rPr sz="3467" u="heavy" spc="433" dirty="0">
                <a:solidFill>
                  <a:srgbClr val="006FC0"/>
                </a:solidFill>
                <a:uFill>
                  <a:solidFill>
                    <a:srgbClr val="006FC0"/>
                  </a:solidFill>
                </a:uFill>
              </a:rPr>
              <a:t> </a:t>
            </a:r>
            <a:r>
              <a:rPr sz="3467" u="heavy" spc="-487" dirty="0">
                <a:solidFill>
                  <a:srgbClr val="006FC0"/>
                </a:solidFill>
                <a:uFill>
                  <a:solidFill>
                    <a:srgbClr val="006FC0"/>
                  </a:solidFill>
                </a:uFill>
              </a:rPr>
              <a:t>Elasticity	</a:t>
            </a:r>
            <a:endParaRPr sz="3467"/>
          </a:p>
        </p:txBody>
      </p:sp>
      <p:sp>
        <p:nvSpPr>
          <p:cNvPr id="4" name="object 4"/>
          <p:cNvSpPr/>
          <p:nvPr/>
        </p:nvSpPr>
        <p:spPr>
          <a:xfrm>
            <a:off x="4411471" y="535624"/>
            <a:ext cx="4236720" cy="39793"/>
          </a:xfrm>
          <a:custGeom>
            <a:avLst/>
            <a:gdLst/>
            <a:ahLst/>
            <a:cxnLst/>
            <a:rect l="l" t="t" r="r" b="b"/>
            <a:pathLst>
              <a:path w="3177540" h="29845">
                <a:moveTo>
                  <a:pt x="0" y="29574"/>
                </a:moveTo>
                <a:lnTo>
                  <a:pt x="50302" y="26859"/>
                </a:lnTo>
                <a:lnTo>
                  <a:pt x="100613" y="24300"/>
                </a:lnTo>
                <a:lnTo>
                  <a:pt x="150932" y="21893"/>
                </a:lnTo>
                <a:lnTo>
                  <a:pt x="201260" y="19634"/>
                </a:lnTo>
                <a:lnTo>
                  <a:pt x="251596" y="17520"/>
                </a:lnTo>
                <a:lnTo>
                  <a:pt x="301939" y="15547"/>
                </a:lnTo>
                <a:lnTo>
                  <a:pt x="352290" y="13712"/>
                </a:lnTo>
                <a:lnTo>
                  <a:pt x="402649" y="12010"/>
                </a:lnTo>
                <a:lnTo>
                  <a:pt x="453014" y="10438"/>
                </a:lnTo>
                <a:lnTo>
                  <a:pt x="503387" y="8993"/>
                </a:lnTo>
                <a:lnTo>
                  <a:pt x="553766" y="7671"/>
                </a:lnTo>
                <a:lnTo>
                  <a:pt x="604151" y="6468"/>
                </a:lnTo>
                <a:lnTo>
                  <a:pt x="654543" y="5380"/>
                </a:lnTo>
                <a:lnTo>
                  <a:pt x="704941" y="4405"/>
                </a:lnTo>
                <a:lnTo>
                  <a:pt x="755345" y="3537"/>
                </a:lnTo>
                <a:lnTo>
                  <a:pt x="805755" y="2775"/>
                </a:lnTo>
                <a:lnTo>
                  <a:pt x="856170" y="2113"/>
                </a:lnTo>
                <a:lnTo>
                  <a:pt x="906591" y="1548"/>
                </a:lnTo>
                <a:lnTo>
                  <a:pt x="957016" y="1077"/>
                </a:lnTo>
                <a:lnTo>
                  <a:pt x="1007446" y="696"/>
                </a:lnTo>
                <a:lnTo>
                  <a:pt x="1057881" y="402"/>
                </a:lnTo>
                <a:lnTo>
                  <a:pt x="1108321" y="190"/>
                </a:lnTo>
                <a:lnTo>
                  <a:pt x="1158764" y="57"/>
                </a:lnTo>
                <a:lnTo>
                  <a:pt x="1209212" y="0"/>
                </a:lnTo>
                <a:lnTo>
                  <a:pt x="1259663" y="14"/>
                </a:lnTo>
                <a:lnTo>
                  <a:pt x="1310118" y="96"/>
                </a:lnTo>
                <a:lnTo>
                  <a:pt x="1360576" y="243"/>
                </a:lnTo>
                <a:lnTo>
                  <a:pt x="1411037" y="450"/>
                </a:lnTo>
                <a:lnTo>
                  <a:pt x="1461502" y="715"/>
                </a:lnTo>
                <a:lnTo>
                  <a:pt x="1511969" y="1033"/>
                </a:lnTo>
                <a:lnTo>
                  <a:pt x="1562438" y="1401"/>
                </a:lnTo>
                <a:lnTo>
                  <a:pt x="1612910" y="1815"/>
                </a:lnTo>
                <a:lnTo>
                  <a:pt x="1663384" y="2272"/>
                </a:lnTo>
                <a:lnTo>
                  <a:pt x="1713860" y="2767"/>
                </a:lnTo>
                <a:lnTo>
                  <a:pt x="1764338" y="3298"/>
                </a:lnTo>
                <a:lnTo>
                  <a:pt x="1814817" y="3860"/>
                </a:lnTo>
                <a:lnTo>
                  <a:pt x="1865297" y="4450"/>
                </a:lnTo>
                <a:lnTo>
                  <a:pt x="1915779" y="5065"/>
                </a:lnTo>
                <a:lnTo>
                  <a:pt x="1966261" y="5700"/>
                </a:lnTo>
                <a:lnTo>
                  <a:pt x="2016744" y="6352"/>
                </a:lnTo>
                <a:lnTo>
                  <a:pt x="2067227" y="7018"/>
                </a:lnTo>
                <a:lnTo>
                  <a:pt x="2117710" y="7693"/>
                </a:lnTo>
                <a:lnTo>
                  <a:pt x="2168194" y="8374"/>
                </a:lnTo>
                <a:lnTo>
                  <a:pt x="2218677" y="9057"/>
                </a:lnTo>
                <a:lnTo>
                  <a:pt x="2269160" y="9739"/>
                </a:lnTo>
                <a:lnTo>
                  <a:pt x="2319642" y="10416"/>
                </a:lnTo>
                <a:lnTo>
                  <a:pt x="2370124" y="11085"/>
                </a:lnTo>
                <a:lnTo>
                  <a:pt x="2420604" y="11741"/>
                </a:lnTo>
                <a:lnTo>
                  <a:pt x="2471083" y="12382"/>
                </a:lnTo>
                <a:lnTo>
                  <a:pt x="2521561" y="13003"/>
                </a:lnTo>
                <a:lnTo>
                  <a:pt x="2572036" y="13601"/>
                </a:lnTo>
                <a:lnTo>
                  <a:pt x="2622510" y="14172"/>
                </a:lnTo>
                <a:lnTo>
                  <a:pt x="2672982" y="14712"/>
                </a:lnTo>
                <a:lnTo>
                  <a:pt x="2723452" y="15218"/>
                </a:lnTo>
                <a:lnTo>
                  <a:pt x="2773919" y="15687"/>
                </a:lnTo>
                <a:lnTo>
                  <a:pt x="2824383" y="16114"/>
                </a:lnTo>
                <a:lnTo>
                  <a:pt x="2874845" y="16496"/>
                </a:lnTo>
                <a:lnTo>
                  <a:pt x="2925303" y="16829"/>
                </a:lnTo>
                <a:lnTo>
                  <a:pt x="2975758" y="17110"/>
                </a:lnTo>
                <a:lnTo>
                  <a:pt x="3026209" y="17335"/>
                </a:lnTo>
                <a:lnTo>
                  <a:pt x="3076657" y="17500"/>
                </a:lnTo>
                <a:lnTo>
                  <a:pt x="3127100" y="17601"/>
                </a:lnTo>
                <a:lnTo>
                  <a:pt x="3177540" y="17636"/>
                </a:lnTo>
              </a:path>
            </a:pathLst>
          </a:custGeom>
          <a:ln w="9525">
            <a:solidFill>
              <a:srgbClr val="006FC0"/>
            </a:solidFill>
          </a:ln>
        </p:spPr>
        <p:txBody>
          <a:bodyPr wrap="square" lIns="0" tIns="0" rIns="0" bIns="0" rtlCol="0"/>
          <a:lstStyle/>
          <a:p>
            <a:endParaRPr sz="2400"/>
          </a:p>
        </p:txBody>
      </p:sp>
      <p:grpSp>
        <p:nvGrpSpPr>
          <p:cNvPr id="5" name="object 5"/>
          <p:cNvGrpSpPr/>
          <p:nvPr/>
        </p:nvGrpSpPr>
        <p:grpSpPr>
          <a:xfrm>
            <a:off x="-15916" y="0"/>
            <a:ext cx="1832187" cy="6891867"/>
            <a:chOff x="-11937" y="0"/>
            <a:chExt cx="1374140" cy="5168900"/>
          </a:xfrm>
        </p:grpSpPr>
        <p:sp>
          <p:nvSpPr>
            <p:cNvPr id="6" name="object 6"/>
            <p:cNvSpPr/>
            <p:nvPr/>
          </p:nvSpPr>
          <p:spPr>
            <a:xfrm>
              <a:off x="762" y="761"/>
              <a:ext cx="1348740" cy="5143500"/>
            </a:xfrm>
            <a:custGeom>
              <a:avLst/>
              <a:gdLst/>
              <a:ahLst/>
              <a:cxnLst/>
              <a:rect l="l" t="t" r="r" b="b"/>
              <a:pathLst>
                <a:path w="1348740" h="5143500">
                  <a:moveTo>
                    <a:pt x="1348740" y="0"/>
                  </a:moveTo>
                  <a:lnTo>
                    <a:pt x="0" y="0"/>
                  </a:lnTo>
                  <a:lnTo>
                    <a:pt x="0" y="5143500"/>
                  </a:lnTo>
                  <a:lnTo>
                    <a:pt x="1348740" y="5143500"/>
                  </a:lnTo>
                  <a:lnTo>
                    <a:pt x="1348740" y="0"/>
                  </a:lnTo>
                  <a:close/>
                </a:path>
              </a:pathLst>
            </a:custGeom>
            <a:solidFill>
              <a:srgbClr val="006EBE"/>
            </a:solidFill>
          </p:spPr>
          <p:txBody>
            <a:bodyPr wrap="square" lIns="0" tIns="0" rIns="0" bIns="0" rtlCol="0"/>
            <a:lstStyle/>
            <a:p>
              <a:endParaRPr sz="2400"/>
            </a:p>
          </p:txBody>
        </p:sp>
        <p:sp>
          <p:nvSpPr>
            <p:cNvPr id="7" name="object 7"/>
            <p:cNvSpPr/>
            <p:nvPr/>
          </p:nvSpPr>
          <p:spPr>
            <a:xfrm>
              <a:off x="762" y="761"/>
              <a:ext cx="1348740" cy="5143500"/>
            </a:xfrm>
            <a:custGeom>
              <a:avLst/>
              <a:gdLst/>
              <a:ahLst/>
              <a:cxnLst/>
              <a:rect l="l" t="t" r="r" b="b"/>
              <a:pathLst>
                <a:path w="1348740" h="5143500">
                  <a:moveTo>
                    <a:pt x="0" y="5143500"/>
                  </a:moveTo>
                  <a:lnTo>
                    <a:pt x="1348740" y="5143500"/>
                  </a:lnTo>
                  <a:lnTo>
                    <a:pt x="1348740" y="0"/>
                  </a:lnTo>
                  <a:lnTo>
                    <a:pt x="0" y="0"/>
                  </a:lnTo>
                  <a:lnTo>
                    <a:pt x="0" y="5143500"/>
                  </a:lnTo>
                  <a:close/>
                </a:path>
              </a:pathLst>
            </a:custGeom>
            <a:ln w="25400">
              <a:solidFill>
                <a:srgbClr val="3B4053"/>
              </a:solidFill>
            </a:ln>
          </p:spPr>
          <p:txBody>
            <a:bodyPr wrap="square" lIns="0" tIns="0" rIns="0" bIns="0" rtlCol="0"/>
            <a:lstStyle/>
            <a:p>
              <a:endParaRPr sz="2400"/>
            </a:p>
          </p:txBody>
        </p:sp>
        <p:pic>
          <p:nvPicPr>
            <p:cNvPr id="8" name="object 8"/>
            <p:cNvPicPr/>
            <p:nvPr/>
          </p:nvPicPr>
          <p:blipFill>
            <a:blip r:embed="rId2" cstate="print"/>
            <a:stretch>
              <a:fillRect/>
            </a:stretch>
          </p:blipFill>
          <p:spPr>
            <a:xfrm>
              <a:off x="323087" y="2351532"/>
              <a:ext cx="632460" cy="656844"/>
            </a:xfrm>
            <a:prstGeom prst="rect">
              <a:avLst/>
            </a:prstGeom>
          </p:spPr>
        </p:pic>
      </p:grpSp>
      <p:sp>
        <p:nvSpPr>
          <p:cNvPr id="9" name="object 9"/>
          <p:cNvSpPr txBox="1"/>
          <p:nvPr/>
        </p:nvSpPr>
        <p:spPr>
          <a:xfrm>
            <a:off x="2178811" y="4685962"/>
            <a:ext cx="4044527" cy="376299"/>
          </a:xfrm>
          <a:prstGeom prst="rect">
            <a:avLst/>
          </a:prstGeom>
        </p:spPr>
        <p:txBody>
          <a:bodyPr vert="horz" wrap="square" lIns="0" tIns="14393" rIns="0" bIns="0" rtlCol="0">
            <a:spAutoFit/>
          </a:bodyPr>
          <a:lstStyle/>
          <a:p>
            <a:pPr marL="524920" marR="6773" indent="-508834">
              <a:lnSpc>
                <a:spcPct val="101099"/>
              </a:lnSpc>
              <a:spcBef>
                <a:spcPts val="113"/>
              </a:spcBef>
              <a:buFont typeface="Segoe UI Symbol"/>
              <a:buChar char="⮚"/>
              <a:tabLst>
                <a:tab pos="524920" algn="l"/>
                <a:tab pos="525767" algn="l"/>
              </a:tabLst>
            </a:pPr>
            <a:r>
              <a:rPr sz="1200" spc="13" dirty="0">
                <a:solidFill>
                  <a:srgbClr val="006FC0"/>
                </a:solidFill>
                <a:latin typeface="Trebuchet MS"/>
                <a:cs typeface="Trebuchet MS"/>
              </a:rPr>
              <a:t>Elasticity</a:t>
            </a:r>
            <a:r>
              <a:rPr sz="1200" spc="-53" dirty="0">
                <a:solidFill>
                  <a:srgbClr val="006FC0"/>
                </a:solidFill>
                <a:latin typeface="Trebuchet MS"/>
                <a:cs typeface="Trebuchet MS"/>
              </a:rPr>
              <a:t> </a:t>
            </a:r>
            <a:r>
              <a:rPr sz="1200" spc="20" dirty="0">
                <a:solidFill>
                  <a:srgbClr val="006FC0"/>
                </a:solidFill>
                <a:latin typeface="Trebuchet MS"/>
                <a:cs typeface="Trebuchet MS"/>
              </a:rPr>
              <a:t>is</a:t>
            </a:r>
            <a:r>
              <a:rPr sz="1200" spc="-47" dirty="0">
                <a:solidFill>
                  <a:srgbClr val="006FC0"/>
                </a:solidFill>
                <a:latin typeface="Trebuchet MS"/>
                <a:cs typeface="Trebuchet MS"/>
              </a:rPr>
              <a:t> </a:t>
            </a:r>
            <a:r>
              <a:rPr sz="1200" spc="60" dirty="0">
                <a:solidFill>
                  <a:srgbClr val="006FC0"/>
                </a:solidFill>
                <a:latin typeface="Trebuchet MS"/>
                <a:cs typeface="Trebuchet MS"/>
              </a:rPr>
              <a:t>used</a:t>
            </a:r>
            <a:r>
              <a:rPr sz="1200" spc="-53" dirty="0">
                <a:solidFill>
                  <a:srgbClr val="006FC0"/>
                </a:solidFill>
                <a:latin typeface="Trebuchet MS"/>
                <a:cs typeface="Trebuchet MS"/>
              </a:rPr>
              <a:t> </a:t>
            </a:r>
            <a:r>
              <a:rPr sz="1200" dirty="0">
                <a:solidFill>
                  <a:srgbClr val="006FC0"/>
                </a:solidFill>
                <a:latin typeface="Trebuchet MS"/>
                <a:cs typeface="Trebuchet MS"/>
              </a:rPr>
              <a:t>just</a:t>
            </a:r>
            <a:r>
              <a:rPr sz="1200" spc="-40" dirty="0">
                <a:solidFill>
                  <a:srgbClr val="006FC0"/>
                </a:solidFill>
                <a:latin typeface="Trebuchet MS"/>
                <a:cs typeface="Trebuchet MS"/>
              </a:rPr>
              <a:t> </a:t>
            </a:r>
            <a:r>
              <a:rPr sz="1200" spc="33" dirty="0">
                <a:solidFill>
                  <a:srgbClr val="006FC0"/>
                </a:solidFill>
                <a:latin typeface="Trebuchet MS"/>
                <a:cs typeface="Trebuchet MS"/>
              </a:rPr>
              <a:t>to</a:t>
            </a:r>
            <a:r>
              <a:rPr sz="1200" spc="-40" dirty="0">
                <a:solidFill>
                  <a:srgbClr val="006FC0"/>
                </a:solidFill>
                <a:latin typeface="Trebuchet MS"/>
                <a:cs typeface="Trebuchet MS"/>
              </a:rPr>
              <a:t> </a:t>
            </a:r>
            <a:r>
              <a:rPr sz="1200" spc="27" dirty="0">
                <a:solidFill>
                  <a:srgbClr val="006FC0"/>
                </a:solidFill>
                <a:latin typeface="Trebuchet MS"/>
                <a:cs typeface="Trebuchet MS"/>
              </a:rPr>
              <a:t>meet</a:t>
            </a:r>
            <a:r>
              <a:rPr sz="1200" spc="-27" dirty="0">
                <a:solidFill>
                  <a:srgbClr val="006FC0"/>
                </a:solidFill>
                <a:latin typeface="Trebuchet MS"/>
                <a:cs typeface="Trebuchet MS"/>
              </a:rPr>
              <a:t> </a:t>
            </a:r>
            <a:r>
              <a:rPr sz="1200" spc="27" dirty="0">
                <a:solidFill>
                  <a:srgbClr val="006FC0"/>
                </a:solidFill>
                <a:latin typeface="Trebuchet MS"/>
                <a:cs typeface="Trebuchet MS"/>
              </a:rPr>
              <a:t>the</a:t>
            </a:r>
            <a:r>
              <a:rPr sz="1200" spc="-40" dirty="0">
                <a:solidFill>
                  <a:srgbClr val="006FC0"/>
                </a:solidFill>
                <a:latin typeface="Trebuchet MS"/>
                <a:cs typeface="Trebuchet MS"/>
              </a:rPr>
              <a:t> </a:t>
            </a:r>
            <a:r>
              <a:rPr sz="1200" spc="67" dirty="0">
                <a:solidFill>
                  <a:srgbClr val="006FC0"/>
                </a:solidFill>
                <a:latin typeface="Trebuchet MS"/>
                <a:cs typeface="Trebuchet MS"/>
              </a:rPr>
              <a:t>sudden</a:t>
            </a:r>
            <a:r>
              <a:rPr sz="1200" spc="-40" dirty="0">
                <a:solidFill>
                  <a:srgbClr val="006FC0"/>
                </a:solidFill>
                <a:latin typeface="Trebuchet MS"/>
                <a:cs typeface="Trebuchet MS"/>
              </a:rPr>
              <a:t> </a:t>
            </a:r>
            <a:r>
              <a:rPr sz="1200" spc="80" dirty="0">
                <a:solidFill>
                  <a:srgbClr val="006FC0"/>
                </a:solidFill>
                <a:latin typeface="Trebuchet MS"/>
                <a:cs typeface="Trebuchet MS"/>
              </a:rPr>
              <a:t>up</a:t>
            </a:r>
            <a:r>
              <a:rPr sz="1200" spc="-53" dirty="0">
                <a:solidFill>
                  <a:srgbClr val="006FC0"/>
                </a:solidFill>
                <a:latin typeface="Trebuchet MS"/>
                <a:cs typeface="Trebuchet MS"/>
              </a:rPr>
              <a:t> </a:t>
            </a:r>
            <a:r>
              <a:rPr sz="1200" spc="67" dirty="0">
                <a:solidFill>
                  <a:srgbClr val="006FC0"/>
                </a:solidFill>
                <a:latin typeface="Trebuchet MS"/>
                <a:cs typeface="Trebuchet MS"/>
              </a:rPr>
              <a:t>and </a:t>
            </a:r>
            <a:r>
              <a:rPr sz="1200" spc="-339" dirty="0">
                <a:solidFill>
                  <a:srgbClr val="006FC0"/>
                </a:solidFill>
                <a:latin typeface="Trebuchet MS"/>
                <a:cs typeface="Trebuchet MS"/>
              </a:rPr>
              <a:t> </a:t>
            </a:r>
            <a:r>
              <a:rPr sz="1200" spc="73" dirty="0">
                <a:solidFill>
                  <a:srgbClr val="006FC0"/>
                </a:solidFill>
                <a:latin typeface="Trebuchet MS"/>
                <a:cs typeface="Trebuchet MS"/>
              </a:rPr>
              <a:t>down</a:t>
            </a:r>
            <a:r>
              <a:rPr sz="1200" spc="-47" dirty="0">
                <a:solidFill>
                  <a:srgbClr val="006FC0"/>
                </a:solidFill>
                <a:latin typeface="Trebuchet MS"/>
                <a:cs typeface="Trebuchet MS"/>
              </a:rPr>
              <a:t> </a:t>
            </a:r>
            <a:r>
              <a:rPr sz="1200" spc="13" dirty="0">
                <a:solidFill>
                  <a:srgbClr val="006FC0"/>
                </a:solidFill>
                <a:latin typeface="Trebuchet MS"/>
                <a:cs typeface="Trebuchet MS"/>
              </a:rPr>
              <a:t>in</a:t>
            </a:r>
            <a:r>
              <a:rPr sz="1200" spc="-60" dirty="0">
                <a:solidFill>
                  <a:srgbClr val="006FC0"/>
                </a:solidFill>
                <a:latin typeface="Trebuchet MS"/>
                <a:cs typeface="Trebuchet MS"/>
              </a:rPr>
              <a:t> </a:t>
            </a:r>
            <a:r>
              <a:rPr sz="1200" spc="27" dirty="0">
                <a:solidFill>
                  <a:srgbClr val="006FC0"/>
                </a:solidFill>
                <a:latin typeface="Trebuchet MS"/>
                <a:cs typeface="Trebuchet MS"/>
              </a:rPr>
              <a:t>the</a:t>
            </a:r>
            <a:r>
              <a:rPr sz="1200" spc="-47" dirty="0">
                <a:solidFill>
                  <a:srgbClr val="006FC0"/>
                </a:solidFill>
                <a:latin typeface="Trebuchet MS"/>
                <a:cs typeface="Trebuchet MS"/>
              </a:rPr>
              <a:t> </a:t>
            </a:r>
            <a:r>
              <a:rPr sz="1200" spc="40" dirty="0">
                <a:solidFill>
                  <a:srgbClr val="006FC0"/>
                </a:solidFill>
                <a:latin typeface="Trebuchet MS"/>
                <a:cs typeface="Trebuchet MS"/>
              </a:rPr>
              <a:t>workload</a:t>
            </a:r>
            <a:r>
              <a:rPr sz="1200" spc="-87" dirty="0">
                <a:solidFill>
                  <a:srgbClr val="006FC0"/>
                </a:solidFill>
                <a:latin typeface="Trebuchet MS"/>
                <a:cs typeface="Trebuchet MS"/>
              </a:rPr>
              <a:t> </a:t>
            </a:r>
            <a:r>
              <a:rPr sz="1200" spc="27" dirty="0">
                <a:solidFill>
                  <a:srgbClr val="006FC0"/>
                </a:solidFill>
                <a:latin typeface="Trebuchet MS"/>
                <a:cs typeface="Trebuchet MS"/>
              </a:rPr>
              <a:t>for</a:t>
            </a:r>
            <a:r>
              <a:rPr sz="1200" spc="-47" dirty="0">
                <a:solidFill>
                  <a:srgbClr val="006FC0"/>
                </a:solidFill>
                <a:latin typeface="Trebuchet MS"/>
                <a:cs typeface="Trebuchet MS"/>
              </a:rPr>
              <a:t> </a:t>
            </a:r>
            <a:r>
              <a:rPr sz="1200" spc="40" dirty="0">
                <a:solidFill>
                  <a:srgbClr val="006FC0"/>
                </a:solidFill>
                <a:latin typeface="Trebuchet MS"/>
                <a:cs typeface="Trebuchet MS"/>
              </a:rPr>
              <a:t>a</a:t>
            </a:r>
            <a:r>
              <a:rPr sz="1200" spc="-47" dirty="0">
                <a:solidFill>
                  <a:srgbClr val="006FC0"/>
                </a:solidFill>
                <a:latin typeface="Trebuchet MS"/>
                <a:cs typeface="Trebuchet MS"/>
              </a:rPr>
              <a:t> </a:t>
            </a:r>
            <a:r>
              <a:rPr sz="1200" spc="20" dirty="0">
                <a:solidFill>
                  <a:srgbClr val="006FC0"/>
                </a:solidFill>
                <a:latin typeface="Trebuchet MS"/>
                <a:cs typeface="Trebuchet MS"/>
              </a:rPr>
              <a:t>small</a:t>
            </a:r>
            <a:r>
              <a:rPr sz="1200" spc="-67" dirty="0">
                <a:solidFill>
                  <a:srgbClr val="006FC0"/>
                </a:solidFill>
                <a:latin typeface="Trebuchet MS"/>
                <a:cs typeface="Trebuchet MS"/>
              </a:rPr>
              <a:t> </a:t>
            </a:r>
            <a:r>
              <a:rPr sz="1200" spc="33" dirty="0">
                <a:solidFill>
                  <a:srgbClr val="006FC0"/>
                </a:solidFill>
                <a:latin typeface="Trebuchet MS"/>
                <a:cs typeface="Trebuchet MS"/>
              </a:rPr>
              <a:t>period</a:t>
            </a:r>
            <a:r>
              <a:rPr sz="1200" spc="-53" dirty="0">
                <a:solidFill>
                  <a:srgbClr val="006FC0"/>
                </a:solidFill>
                <a:latin typeface="Trebuchet MS"/>
                <a:cs typeface="Trebuchet MS"/>
              </a:rPr>
              <a:t> </a:t>
            </a:r>
            <a:r>
              <a:rPr sz="1200" spc="47" dirty="0">
                <a:solidFill>
                  <a:srgbClr val="006FC0"/>
                </a:solidFill>
                <a:latin typeface="Trebuchet MS"/>
                <a:cs typeface="Trebuchet MS"/>
              </a:rPr>
              <a:t>of</a:t>
            </a:r>
            <a:r>
              <a:rPr sz="1200" spc="-40" dirty="0">
                <a:solidFill>
                  <a:srgbClr val="006FC0"/>
                </a:solidFill>
                <a:latin typeface="Trebuchet MS"/>
                <a:cs typeface="Trebuchet MS"/>
              </a:rPr>
              <a:t> </a:t>
            </a:r>
            <a:r>
              <a:rPr sz="1200" spc="-13" dirty="0">
                <a:solidFill>
                  <a:srgbClr val="006FC0"/>
                </a:solidFill>
                <a:latin typeface="Trebuchet MS"/>
                <a:cs typeface="Trebuchet MS"/>
              </a:rPr>
              <a:t>time.</a:t>
            </a:r>
            <a:endParaRPr sz="1200">
              <a:latin typeface="Trebuchet MS"/>
              <a:cs typeface="Trebuchet MS"/>
            </a:endParaRPr>
          </a:p>
        </p:txBody>
      </p:sp>
      <p:sp>
        <p:nvSpPr>
          <p:cNvPr id="10" name="object 10"/>
          <p:cNvSpPr txBox="1"/>
          <p:nvPr/>
        </p:nvSpPr>
        <p:spPr>
          <a:xfrm>
            <a:off x="2178811" y="5271550"/>
            <a:ext cx="4165600" cy="376299"/>
          </a:xfrm>
          <a:prstGeom prst="rect">
            <a:avLst/>
          </a:prstGeom>
        </p:spPr>
        <p:txBody>
          <a:bodyPr vert="horz" wrap="square" lIns="0" tIns="14393" rIns="0" bIns="0" rtlCol="0">
            <a:spAutoFit/>
          </a:bodyPr>
          <a:lstStyle/>
          <a:p>
            <a:pPr marL="524920" marR="6773" indent="-508834">
              <a:lnSpc>
                <a:spcPct val="101099"/>
              </a:lnSpc>
              <a:spcBef>
                <a:spcPts val="113"/>
              </a:spcBef>
              <a:buFont typeface="Segoe UI Symbol"/>
              <a:buChar char="⮚"/>
              <a:tabLst>
                <a:tab pos="524920" algn="l"/>
                <a:tab pos="525767" algn="l"/>
              </a:tabLst>
            </a:pPr>
            <a:r>
              <a:rPr sz="1200" spc="13" dirty="0">
                <a:solidFill>
                  <a:srgbClr val="006FC0"/>
                </a:solidFill>
                <a:latin typeface="Trebuchet MS"/>
                <a:cs typeface="Trebuchet MS"/>
              </a:rPr>
              <a:t>Elasticity</a:t>
            </a:r>
            <a:r>
              <a:rPr sz="1200" spc="-47" dirty="0">
                <a:solidFill>
                  <a:srgbClr val="006FC0"/>
                </a:solidFill>
                <a:latin typeface="Trebuchet MS"/>
                <a:cs typeface="Trebuchet MS"/>
              </a:rPr>
              <a:t> </a:t>
            </a:r>
            <a:r>
              <a:rPr sz="1200" spc="20" dirty="0">
                <a:solidFill>
                  <a:srgbClr val="006FC0"/>
                </a:solidFill>
                <a:latin typeface="Trebuchet MS"/>
                <a:cs typeface="Trebuchet MS"/>
              </a:rPr>
              <a:t>is</a:t>
            </a:r>
            <a:r>
              <a:rPr sz="1200" spc="-40" dirty="0">
                <a:solidFill>
                  <a:srgbClr val="006FC0"/>
                </a:solidFill>
                <a:latin typeface="Trebuchet MS"/>
                <a:cs typeface="Trebuchet MS"/>
              </a:rPr>
              <a:t> </a:t>
            </a:r>
            <a:r>
              <a:rPr sz="1200" spc="60" dirty="0">
                <a:solidFill>
                  <a:srgbClr val="006FC0"/>
                </a:solidFill>
                <a:latin typeface="Trebuchet MS"/>
                <a:cs typeface="Trebuchet MS"/>
              </a:rPr>
              <a:t>used</a:t>
            </a:r>
            <a:r>
              <a:rPr sz="1200" spc="-47" dirty="0">
                <a:solidFill>
                  <a:srgbClr val="006FC0"/>
                </a:solidFill>
                <a:latin typeface="Trebuchet MS"/>
                <a:cs typeface="Trebuchet MS"/>
              </a:rPr>
              <a:t> </a:t>
            </a:r>
            <a:r>
              <a:rPr sz="1200" spc="33" dirty="0">
                <a:solidFill>
                  <a:srgbClr val="006FC0"/>
                </a:solidFill>
                <a:latin typeface="Trebuchet MS"/>
                <a:cs typeface="Trebuchet MS"/>
              </a:rPr>
              <a:t>to</a:t>
            </a:r>
            <a:r>
              <a:rPr sz="1200" spc="-33" dirty="0">
                <a:solidFill>
                  <a:srgbClr val="006FC0"/>
                </a:solidFill>
                <a:latin typeface="Trebuchet MS"/>
                <a:cs typeface="Trebuchet MS"/>
              </a:rPr>
              <a:t> </a:t>
            </a:r>
            <a:r>
              <a:rPr sz="1200" spc="27" dirty="0">
                <a:solidFill>
                  <a:srgbClr val="006FC0"/>
                </a:solidFill>
                <a:latin typeface="Trebuchet MS"/>
                <a:cs typeface="Trebuchet MS"/>
              </a:rPr>
              <a:t>meet</a:t>
            </a:r>
            <a:r>
              <a:rPr sz="1200" spc="-13" dirty="0">
                <a:solidFill>
                  <a:srgbClr val="006FC0"/>
                </a:solidFill>
                <a:latin typeface="Trebuchet MS"/>
                <a:cs typeface="Trebuchet MS"/>
              </a:rPr>
              <a:t> </a:t>
            </a:r>
            <a:r>
              <a:rPr sz="1200" spc="47" dirty="0">
                <a:solidFill>
                  <a:srgbClr val="006FC0"/>
                </a:solidFill>
                <a:latin typeface="Trebuchet MS"/>
                <a:cs typeface="Trebuchet MS"/>
              </a:rPr>
              <a:t>dynamic</a:t>
            </a:r>
            <a:r>
              <a:rPr sz="1200" spc="-53" dirty="0">
                <a:solidFill>
                  <a:srgbClr val="006FC0"/>
                </a:solidFill>
                <a:latin typeface="Trebuchet MS"/>
                <a:cs typeface="Trebuchet MS"/>
              </a:rPr>
              <a:t> </a:t>
            </a:r>
            <a:r>
              <a:rPr sz="1200" spc="40" dirty="0">
                <a:solidFill>
                  <a:srgbClr val="006FC0"/>
                </a:solidFill>
                <a:latin typeface="Trebuchet MS"/>
                <a:cs typeface="Trebuchet MS"/>
              </a:rPr>
              <a:t>changes,</a:t>
            </a:r>
            <a:r>
              <a:rPr sz="1200" spc="-33" dirty="0">
                <a:solidFill>
                  <a:srgbClr val="006FC0"/>
                </a:solidFill>
                <a:latin typeface="Trebuchet MS"/>
                <a:cs typeface="Trebuchet MS"/>
              </a:rPr>
              <a:t> </a:t>
            </a:r>
            <a:r>
              <a:rPr sz="1200" spc="27" dirty="0">
                <a:solidFill>
                  <a:srgbClr val="006FC0"/>
                </a:solidFill>
                <a:latin typeface="Trebuchet MS"/>
                <a:cs typeface="Trebuchet MS"/>
              </a:rPr>
              <a:t>where </a:t>
            </a:r>
            <a:r>
              <a:rPr sz="1200" spc="-339" dirty="0">
                <a:solidFill>
                  <a:srgbClr val="006FC0"/>
                </a:solidFill>
                <a:latin typeface="Trebuchet MS"/>
                <a:cs typeface="Trebuchet MS"/>
              </a:rPr>
              <a:t> </a:t>
            </a:r>
            <a:r>
              <a:rPr sz="1200" spc="27" dirty="0">
                <a:solidFill>
                  <a:srgbClr val="006FC0"/>
                </a:solidFill>
                <a:latin typeface="Trebuchet MS"/>
                <a:cs typeface="Trebuchet MS"/>
              </a:rPr>
              <a:t>the</a:t>
            </a:r>
            <a:r>
              <a:rPr sz="1200" spc="-60" dirty="0">
                <a:solidFill>
                  <a:srgbClr val="006FC0"/>
                </a:solidFill>
                <a:latin typeface="Trebuchet MS"/>
                <a:cs typeface="Trebuchet MS"/>
              </a:rPr>
              <a:t> </a:t>
            </a:r>
            <a:r>
              <a:rPr sz="1200" spc="40" dirty="0">
                <a:solidFill>
                  <a:srgbClr val="006FC0"/>
                </a:solidFill>
                <a:latin typeface="Trebuchet MS"/>
                <a:cs typeface="Trebuchet MS"/>
              </a:rPr>
              <a:t>resources</a:t>
            </a:r>
            <a:r>
              <a:rPr sz="1200" spc="-13" dirty="0">
                <a:solidFill>
                  <a:srgbClr val="006FC0"/>
                </a:solidFill>
                <a:latin typeface="Trebuchet MS"/>
                <a:cs typeface="Trebuchet MS"/>
              </a:rPr>
              <a:t> </a:t>
            </a:r>
            <a:r>
              <a:rPr sz="1200" spc="47" dirty="0">
                <a:solidFill>
                  <a:srgbClr val="006FC0"/>
                </a:solidFill>
                <a:latin typeface="Trebuchet MS"/>
                <a:cs typeface="Trebuchet MS"/>
              </a:rPr>
              <a:t>need</a:t>
            </a:r>
            <a:r>
              <a:rPr sz="1200" spc="-33" dirty="0">
                <a:solidFill>
                  <a:srgbClr val="006FC0"/>
                </a:solidFill>
                <a:latin typeface="Trebuchet MS"/>
                <a:cs typeface="Trebuchet MS"/>
              </a:rPr>
              <a:t> </a:t>
            </a:r>
            <a:r>
              <a:rPr sz="1200" spc="53" dirty="0">
                <a:solidFill>
                  <a:srgbClr val="006FC0"/>
                </a:solidFill>
                <a:latin typeface="Trebuchet MS"/>
                <a:cs typeface="Trebuchet MS"/>
              </a:rPr>
              <a:t>can</a:t>
            </a:r>
            <a:r>
              <a:rPr sz="1200" spc="-60" dirty="0">
                <a:solidFill>
                  <a:srgbClr val="006FC0"/>
                </a:solidFill>
                <a:latin typeface="Trebuchet MS"/>
                <a:cs typeface="Trebuchet MS"/>
              </a:rPr>
              <a:t> </a:t>
            </a:r>
            <a:r>
              <a:rPr sz="1200" spc="27" dirty="0">
                <a:solidFill>
                  <a:srgbClr val="006FC0"/>
                </a:solidFill>
                <a:latin typeface="Trebuchet MS"/>
                <a:cs typeface="Trebuchet MS"/>
              </a:rPr>
              <a:t>increase</a:t>
            </a:r>
            <a:r>
              <a:rPr sz="1200" spc="-40" dirty="0">
                <a:solidFill>
                  <a:srgbClr val="006FC0"/>
                </a:solidFill>
                <a:latin typeface="Trebuchet MS"/>
                <a:cs typeface="Trebuchet MS"/>
              </a:rPr>
              <a:t> </a:t>
            </a:r>
            <a:r>
              <a:rPr sz="1200" spc="33" dirty="0">
                <a:solidFill>
                  <a:srgbClr val="006FC0"/>
                </a:solidFill>
                <a:latin typeface="Trebuchet MS"/>
                <a:cs typeface="Trebuchet MS"/>
              </a:rPr>
              <a:t>or</a:t>
            </a:r>
            <a:r>
              <a:rPr sz="1200" spc="-60" dirty="0">
                <a:solidFill>
                  <a:srgbClr val="006FC0"/>
                </a:solidFill>
                <a:latin typeface="Trebuchet MS"/>
                <a:cs typeface="Trebuchet MS"/>
              </a:rPr>
              <a:t> </a:t>
            </a:r>
            <a:r>
              <a:rPr sz="1200" spc="13" dirty="0">
                <a:solidFill>
                  <a:srgbClr val="006FC0"/>
                </a:solidFill>
                <a:latin typeface="Trebuchet MS"/>
                <a:cs typeface="Trebuchet MS"/>
              </a:rPr>
              <a:t>decrease.</a:t>
            </a:r>
            <a:endParaRPr sz="1200">
              <a:latin typeface="Trebuchet MS"/>
              <a:cs typeface="Trebuchet MS"/>
            </a:endParaRPr>
          </a:p>
        </p:txBody>
      </p:sp>
      <p:sp>
        <p:nvSpPr>
          <p:cNvPr id="11" name="object 11"/>
          <p:cNvSpPr txBox="1"/>
          <p:nvPr/>
        </p:nvSpPr>
        <p:spPr>
          <a:xfrm>
            <a:off x="2178811" y="5856765"/>
            <a:ext cx="4278207" cy="563680"/>
          </a:xfrm>
          <a:prstGeom prst="rect">
            <a:avLst/>
          </a:prstGeom>
        </p:spPr>
        <p:txBody>
          <a:bodyPr vert="horz" wrap="square" lIns="0" tIns="15240" rIns="0" bIns="0" rtlCol="0">
            <a:spAutoFit/>
          </a:bodyPr>
          <a:lstStyle/>
          <a:p>
            <a:pPr marL="524920" marR="6773" indent="-508834">
              <a:lnSpc>
                <a:spcPct val="100600"/>
              </a:lnSpc>
              <a:spcBef>
                <a:spcPts val="120"/>
              </a:spcBef>
              <a:buFont typeface="Segoe UI Symbol"/>
              <a:buChar char="⮚"/>
              <a:tabLst>
                <a:tab pos="524920" algn="l"/>
                <a:tab pos="525767" algn="l"/>
              </a:tabLst>
            </a:pPr>
            <a:r>
              <a:rPr sz="1200" spc="-13" dirty="0">
                <a:solidFill>
                  <a:srgbClr val="006FC0"/>
                </a:solidFill>
                <a:latin typeface="Trebuchet MS"/>
                <a:cs typeface="Trebuchet MS"/>
              </a:rPr>
              <a:t>It</a:t>
            </a:r>
            <a:r>
              <a:rPr sz="1200" spc="-27" dirty="0">
                <a:solidFill>
                  <a:srgbClr val="006FC0"/>
                </a:solidFill>
                <a:latin typeface="Trebuchet MS"/>
                <a:cs typeface="Trebuchet MS"/>
              </a:rPr>
              <a:t> </a:t>
            </a:r>
            <a:r>
              <a:rPr sz="1200" spc="20" dirty="0">
                <a:solidFill>
                  <a:srgbClr val="006FC0"/>
                </a:solidFill>
                <a:latin typeface="Trebuchet MS"/>
                <a:cs typeface="Trebuchet MS"/>
              </a:rPr>
              <a:t>is</a:t>
            </a:r>
            <a:r>
              <a:rPr sz="1200" spc="-47" dirty="0">
                <a:solidFill>
                  <a:srgbClr val="006FC0"/>
                </a:solidFill>
                <a:latin typeface="Trebuchet MS"/>
                <a:cs typeface="Trebuchet MS"/>
              </a:rPr>
              <a:t> </a:t>
            </a:r>
            <a:r>
              <a:rPr sz="1200" spc="40" dirty="0">
                <a:solidFill>
                  <a:srgbClr val="006FC0"/>
                </a:solidFill>
                <a:latin typeface="Trebuchet MS"/>
                <a:cs typeface="Trebuchet MS"/>
              </a:rPr>
              <a:t>a</a:t>
            </a:r>
            <a:r>
              <a:rPr sz="1200" spc="-60" dirty="0">
                <a:solidFill>
                  <a:srgbClr val="006FC0"/>
                </a:solidFill>
                <a:latin typeface="Trebuchet MS"/>
                <a:cs typeface="Trebuchet MS"/>
              </a:rPr>
              <a:t> </a:t>
            </a:r>
            <a:r>
              <a:rPr sz="1200" spc="40" dirty="0">
                <a:solidFill>
                  <a:srgbClr val="006FC0"/>
                </a:solidFill>
                <a:latin typeface="Trebuchet MS"/>
                <a:cs typeface="Trebuchet MS"/>
              </a:rPr>
              <a:t>short</a:t>
            </a:r>
            <a:r>
              <a:rPr sz="1200" spc="-27" dirty="0">
                <a:solidFill>
                  <a:srgbClr val="006FC0"/>
                </a:solidFill>
                <a:latin typeface="Trebuchet MS"/>
                <a:cs typeface="Trebuchet MS"/>
              </a:rPr>
              <a:t> </a:t>
            </a:r>
            <a:r>
              <a:rPr sz="1200" spc="20" dirty="0">
                <a:solidFill>
                  <a:srgbClr val="006FC0"/>
                </a:solidFill>
                <a:latin typeface="Trebuchet MS"/>
                <a:cs typeface="Trebuchet MS"/>
              </a:rPr>
              <a:t>term</a:t>
            </a:r>
            <a:r>
              <a:rPr sz="1200" spc="-33" dirty="0">
                <a:solidFill>
                  <a:srgbClr val="006FC0"/>
                </a:solidFill>
                <a:latin typeface="Trebuchet MS"/>
                <a:cs typeface="Trebuchet MS"/>
              </a:rPr>
              <a:t> </a:t>
            </a:r>
            <a:r>
              <a:rPr sz="1200" spc="47" dirty="0">
                <a:solidFill>
                  <a:srgbClr val="006FC0"/>
                </a:solidFill>
                <a:latin typeface="Trebuchet MS"/>
                <a:cs typeface="Trebuchet MS"/>
              </a:rPr>
              <a:t>planning</a:t>
            </a:r>
            <a:r>
              <a:rPr sz="1200" spc="-80" dirty="0">
                <a:solidFill>
                  <a:srgbClr val="006FC0"/>
                </a:solidFill>
                <a:latin typeface="Trebuchet MS"/>
                <a:cs typeface="Trebuchet MS"/>
              </a:rPr>
              <a:t> </a:t>
            </a:r>
            <a:r>
              <a:rPr sz="1200" spc="67" dirty="0">
                <a:solidFill>
                  <a:srgbClr val="006FC0"/>
                </a:solidFill>
                <a:latin typeface="Trebuchet MS"/>
                <a:cs typeface="Trebuchet MS"/>
              </a:rPr>
              <a:t>and</a:t>
            </a:r>
            <a:r>
              <a:rPr sz="1200" spc="-40" dirty="0">
                <a:solidFill>
                  <a:srgbClr val="006FC0"/>
                </a:solidFill>
                <a:latin typeface="Trebuchet MS"/>
                <a:cs typeface="Trebuchet MS"/>
              </a:rPr>
              <a:t> </a:t>
            </a:r>
            <a:r>
              <a:rPr sz="1200" spc="47" dirty="0">
                <a:solidFill>
                  <a:srgbClr val="006FC0"/>
                </a:solidFill>
                <a:latin typeface="Trebuchet MS"/>
                <a:cs typeface="Trebuchet MS"/>
              </a:rPr>
              <a:t>adopted</a:t>
            </a:r>
            <a:r>
              <a:rPr sz="1200" spc="-67" dirty="0">
                <a:solidFill>
                  <a:srgbClr val="006FC0"/>
                </a:solidFill>
                <a:latin typeface="Trebuchet MS"/>
                <a:cs typeface="Trebuchet MS"/>
              </a:rPr>
              <a:t> </a:t>
            </a:r>
            <a:r>
              <a:rPr sz="1200" dirty="0">
                <a:solidFill>
                  <a:srgbClr val="006FC0"/>
                </a:solidFill>
                <a:latin typeface="Trebuchet MS"/>
                <a:cs typeface="Trebuchet MS"/>
              </a:rPr>
              <a:t>just</a:t>
            </a:r>
            <a:r>
              <a:rPr sz="1200" spc="-40" dirty="0">
                <a:solidFill>
                  <a:srgbClr val="006FC0"/>
                </a:solidFill>
                <a:latin typeface="Trebuchet MS"/>
                <a:cs typeface="Trebuchet MS"/>
              </a:rPr>
              <a:t> </a:t>
            </a:r>
            <a:r>
              <a:rPr sz="1200" spc="33" dirty="0">
                <a:solidFill>
                  <a:srgbClr val="006FC0"/>
                </a:solidFill>
                <a:latin typeface="Trebuchet MS"/>
                <a:cs typeface="Trebuchet MS"/>
              </a:rPr>
              <a:t>to</a:t>
            </a:r>
            <a:r>
              <a:rPr sz="1200" spc="-33" dirty="0">
                <a:solidFill>
                  <a:srgbClr val="006FC0"/>
                </a:solidFill>
                <a:latin typeface="Trebuchet MS"/>
                <a:cs typeface="Trebuchet MS"/>
              </a:rPr>
              <a:t> </a:t>
            </a:r>
            <a:r>
              <a:rPr sz="1200" spc="20" dirty="0">
                <a:solidFill>
                  <a:srgbClr val="006FC0"/>
                </a:solidFill>
                <a:latin typeface="Trebuchet MS"/>
                <a:cs typeface="Trebuchet MS"/>
              </a:rPr>
              <a:t>deal </a:t>
            </a:r>
            <a:r>
              <a:rPr sz="1200" spc="27" dirty="0">
                <a:solidFill>
                  <a:srgbClr val="006FC0"/>
                </a:solidFill>
                <a:latin typeface="Trebuchet MS"/>
                <a:cs typeface="Trebuchet MS"/>
              </a:rPr>
              <a:t> </a:t>
            </a:r>
            <a:r>
              <a:rPr sz="1200" spc="13" dirty="0">
                <a:solidFill>
                  <a:srgbClr val="006FC0"/>
                </a:solidFill>
                <a:latin typeface="Trebuchet MS"/>
                <a:cs typeface="Trebuchet MS"/>
              </a:rPr>
              <a:t>with</a:t>
            </a:r>
            <a:r>
              <a:rPr sz="1200" spc="-47" dirty="0">
                <a:solidFill>
                  <a:srgbClr val="006FC0"/>
                </a:solidFill>
                <a:latin typeface="Trebuchet MS"/>
                <a:cs typeface="Trebuchet MS"/>
              </a:rPr>
              <a:t> </a:t>
            </a:r>
            <a:r>
              <a:rPr sz="1200" spc="53" dirty="0">
                <a:solidFill>
                  <a:srgbClr val="006FC0"/>
                </a:solidFill>
                <a:latin typeface="Trebuchet MS"/>
                <a:cs typeface="Trebuchet MS"/>
              </a:rPr>
              <a:t>an</a:t>
            </a:r>
            <a:r>
              <a:rPr sz="1200" spc="-60" dirty="0">
                <a:solidFill>
                  <a:srgbClr val="006FC0"/>
                </a:solidFill>
                <a:latin typeface="Trebuchet MS"/>
                <a:cs typeface="Trebuchet MS"/>
              </a:rPr>
              <a:t> </a:t>
            </a:r>
            <a:r>
              <a:rPr sz="1200" spc="40" dirty="0">
                <a:solidFill>
                  <a:srgbClr val="006FC0"/>
                </a:solidFill>
                <a:latin typeface="Trebuchet MS"/>
                <a:cs typeface="Trebuchet MS"/>
              </a:rPr>
              <a:t>unexpected</a:t>
            </a:r>
            <a:r>
              <a:rPr sz="1200" spc="-33" dirty="0">
                <a:solidFill>
                  <a:srgbClr val="006FC0"/>
                </a:solidFill>
                <a:latin typeface="Trebuchet MS"/>
                <a:cs typeface="Trebuchet MS"/>
              </a:rPr>
              <a:t> </a:t>
            </a:r>
            <a:r>
              <a:rPr sz="1200" spc="27" dirty="0">
                <a:solidFill>
                  <a:srgbClr val="006FC0"/>
                </a:solidFill>
                <a:latin typeface="Trebuchet MS"/>
                <a:cs typeface="Trebuchet MS"/>
              </a:rPr>
              <a:t>increase</a:t>
            </a:r>
            <a:r>
              <a:rPr sz="1200" spc="-47" dirty="0">
                <a:solidFill>
                  <a:srgbClr val="006FC0"/>
                </a:solidFill>
                <a:latin typeface="Trebuchet MS"/>
                <a:cs typeface="Trebuchet MS"/>
              </a:rPr>
              <a:t> </a:t>
            </a:r>
            <a:r>
              <a:rPr sz="1200" spc="13" dirty="0">
                <a:solidFill>
                  <a:srgbClr val="006FC0"/>
                </a:solidFill>
                <a:latin typeface="Trebuchet MS"/>
                <a:cs typeface="Trebuchet MS"/>
              </a:rPr>
              <a:t>in</a:t>
            </a:r>
            <a:r>
              <a:rPr sz="1200" spc="-60" dirty="0">
                <a:solidFill>
                  <a:srgbClr val="006FC0"/>
                </a:solidFill>
                <a:latin typeface="Trebuchet MS"/>
                <a:cs typeface="Trebuchet MS"/>
              </a:rPr>
              <a:t> </a:t>
            </a:r>
            <a:r>
              <a:rPr sz="1200" spc="67" dirty="0">
                <a:solidFill>
                  <a:srgbClr val="006FC0"/>
                </a:solidFill>
                <a:latin typeface="Trebuchet MS"/>
                <a:cs typeface="Trebuchet MS"/>
              </a:rPr>
              <a:t>demand</a:t>
            </a:r>
            <a:r>
              <a:rPr sz="1200" spc="-67" dirty="0">
                <a:solidFill>
                  <a:srgbClr val="006FC0"/>
                </a:solidFill>
                <a:latin typeface="Trebuchet MS"/>
                <a:cs typeface="Trebuchet MS"/>
              </a:rPr>
              <a:t> </a:t>
            </a:r>
            <a:r>
              <a:rPr sz="1200" spc="33" dirty="0">
                <a:solidFill>
                  <a:srgbClr val="006FC0"/>
                </a:solidFill>
                <a:latin typeface="Trebuchet MS"/>
                <a:cs typeface="Trebuchet MS"/>
              </a:rPr>
              <a:t>or</a:t>
            </a:r>
            <a:r>
              <a:rPr sz="1200" spc="-47" dirty="0">
                <a:solidFill>
                  <a:srgbClr val="006FC0"/>
                </a:solidFill>
                <a:latin typeface="Trebuchet MS"/>
                <a:cs typeface="Trebuchet MS"/>
              </a:rPr>
              <a:t> </a:t>
            </a:r>
            <a:r>
              <a:rPr sz="1200" spc="47" dirty="0">
                <a:solidFill>
                  <a:srgbClr val="006FC0"/>
                </a:solidFill>
                <a:latin typeface="Trebuchet MS"/>
                <a:cs typeface="Trebuchet MS"/>
              </a:rPr>
              <a:t>seasonal </a:t>
            </a:r>
            <a:r>
              <a:rPr sz="1200" spc="-339" dirty="0">
                <a:solidFill>
                  <a:srgbClr val="006FC0"/>
                </a:solidFill>
                <a:latin typeface="Trebuchet MS"/>
                <a:cs typeface="Trebuchet MS"/>
              </a:rPr>
              <a:t> </a:t>
            </a:r>
            <a:r>
              <a:rPr sz="1200" spc="40" dirty="0">
                <a:solidFill>
                  <a:srgbClr val="006FC0"/>
                </a:solidFill>
                <a:latin typeface="Trebuchet MS"/>
                <a:cs typeface="Trebuchet MS"/>
              </a:rPr>
              <a:t>demands.</a:t>
            </a:r>
            <a:endParaRPr sz="1200">
              <a:latin typeface="Trebuchet MS"/>
              <a:cs typeface="Trebuchet MS"/>
            </a:endParaRPr>
          </a:p>
        </p:txBody>
      </p:sp>
      <p:sp>
        <p:nvSpPr>
          <p:cNvPr id="12" name="object 12"/>
          <p:cNvSpPr txBox="1"/>
          <p:nvPr/>
        </p:nvSpPr>
        <p:spPr>
          <a:xfrm>
            <a:off x="6997529" y="4685961"/>
            <a:ext cx="4226560" cy="376299"/>
          </a:xfrm>
          <a:prstGeom prst="rect">
            <a:avLst/>
          </a:prstGeom>
        </p:spPr>
        <p:txBody>
          <a:bodyPr vert="horz" wrap="square" lIns="0" tIns="14393" rIns="0" bIns="0" rtlCol="0">
            <a:spAutoFit/>
          </a:bodyPr>
          <a:lstStyle/>
          <a:p>
            <a:pPr marL="524920" marR="6773" indent="-507987">
              <a:lnSpc>
                <a:spcPct val="101099"/>
              </a:lnSpc>
              <a:spcBef>
                <a:spcPts val="113"/>
              </a:spcBef>
              <a:buFont typeface="Segoe UI Symbol"/>
              <a:buChar char="⮚"/>
              <a:tabLst>
                <a:tab pos="524074" algn="l"/>
                <a:tab pos="524920" algn="l"/>
              </a:tabLst>
            </a:pPr>
            <a:r>
              <a:rPr sz="1200" spc="13" dirty="0">
                <a:solidFill>
                  <a:srgbClr val="006FC0"/>
                </a:solidFill>
                <a:latin typeface="Trebuchet MS"/>
                <a:cs typeface="Trebuchet MS"/>
              </a:rPr>
              <a:t>Scalability</a:t>
            </a:r>
            <a:r>
              <a:rPr sz="1200" spc="-80" dirty="0">
                <a:solidFill>
                  <a:srgbClr val="006FC0"/>
                </a:solidFill>
                <a:latin typeface="Trebuchet MS"/>
                <a:cs typeface="Trebuchet MS"/>
              </a:rPr>
              <a:t> </a:t>
            </a:r>
            <a:r>
              <a:rPr sz="1200" spc="20" dirty="0">
                <a:solidFill>
                  <a:srgbClr val="006FC0"/>
                </a:solidFill>
                <a:latin typeface="Trebuchet MS"/>
                <a:cs typeface="Trebuchet MS"/>
              </a:rPr>
              <a:t>is</a:t>
            </a:r>
            <a:r>
              <a:rPr sz="1200" spc="-47" dirty="0">
                <a:solidFill>
                  <a:srgbClr val="006FC0"/>
                </a:solidFill>
                <a:latin typeface="Trebuchet MS"/>
                <a:cs typeface="Trebuchet MS"/>
              </a:rPr>
              <a:t> </a:t>
            </a:r>
            <a:r>
              <a:rPr sz="1200" spc="60" dirty="0">
                <a:solidFill>
                  <a:srgbClr val="006FC0"/>
                </a:solidFill>
                <a:latin typeface="Trebuchet MS"/>
                <a:cs typeface="Trebuchet MS"/>
              </a:rPr>
              <a:t>used</a:t>
            </a:r>
            <a:r>
              <a:rPr sz="1200" spc="-27" dirty="0">
                <a:solidFill>
                  <a:srgbClr val="006FC0"/>
                </a:solidFill>
                <a:latin typeface="Trebuchet MS"/>
                <a:cs typeface="Trebuchet MS"/>
              </a:rPr>
              <a:t> </a:t>
            </a:r>
            <a:r>
              <a:rPr sz="1200" spc="33" dirty="0">
                <a:solidFill>
                  <a:srgbClr val="006FC0"/>
                </a:solidFill>
                <a:latin typeface="Trebuchet MS"/>
                <a:cs typeface="Trebuchet MS"/>
              </a:rPr>
              <a:t>to</a:t>
            </a:r>
            <a:r>
              <a:rPr sz="1200" spc="-33" dirty="0">
                <a:solidFill>
                  <a:srgbClr val="006FC0"/>
                </a:solidFill>
                <a:latin typeface="Trebuchet MS"/>
                <a:cs typeface="Trebuchet MS"/>
              </a:rPr>
              <a:t> </a:t>
            </a:r>
            <a:r>
              <a:rPr sz="1200" spc="27" dirty="0">
                <a:solidFill>
                  <a:srgbClr val="006FC0"/>
                </a:solidFill>
                <a:latin typeface="Trebuchet MS"/>
                <a:cs typeface="Trebuchet MS"/>
              </a:rPr>
              <a:t>meet</a:t>
            </a:r>
            <a:r>
              <a:rPr sz="1200" spc="-27" dirty="0">
                <a:solidFill>
                  <a:srgbClr val="006FC0"/>
                </a:solidFill>
                <a:latin typeface="Trebuchet MS"/>
                <a:cs typeface="Trebuchet MS"/>
              </a:rPr>
              <a:t> </a:t>
            </a:r>
            <a:r>
              <a:rPr sz="1200" spc="27" dirty="0">
                <a:solidFill>
                  <a:srgbClr val="006FC0"/>
                </a:solidFill>
                <a:latin typeface="Trebuchet MS"/>
                <a:cs typeface="Trebuchet MS"/>
              </a:rPr>
              <a:t>the</a:t>
            </a:r>
            <a:r>
              <a:rPr sz="1200" spc="-47" dirty="0">
                <a:solidFill>
                  <a:srgbClr val="006FC0"/>
                </a:solidFill>
                <a:latin typeface="Trebuchet MS"/>
                <a:cs typeface="Trebuchet MS"/>
              </a:rPr>
              <a:t> </a:t>
            </a:r>
            <a:r>
              <a:rPr sz="1200" spc="13" dirty="0">
                <a:solidFill>
                  <a:srgbClr val="006FC0"/>
                </a:solidFill>
                <a:latin typeface="Trebuchet MS"/>
                <a:cs typeface="Trebuchet MS"/>
              </a:rPr>
              <a:t>static</a:t>
            </a:r>
            <a:r>
              <a:rPr sz="1200" spc="-47" dirty="0">
                <a:solidFill>
                  <a:srgbClr val="006FC0"/>
                </a:solidFill>
                <a:latin typeface="Trebuchet MS"/>
                <a:cs typeface="Trebuchet MS"/>
              </a:rPr>
              <a:t> </a:t>
            </a:r>
            <a:r>
              <a:rPr sz="1200" spc="27" dirty="0">
                <a:solidFill>
                  <a:srgbClr val="006FC0"/>
                </a:solidFill>
                <a:latin typeface="Trebuchet MS"/>
                <a:cs typeface="Trebuchet MS"/>
              </a:rPr>
              <a:t>increase</a:t>
            </a:r>
            <a:r>
              <a:rPr sz="1200" spc="-33" dirty="0">
                <a:solidFill>
                  <a:srgbClr val="006FC0"/>
                </a:solidFill>
                <a:latin typeface="Trebuchet MS"/>
                <a:cs typeface="Trebuchet MS"/>
              </a:rPr>
              <a:t> </a:t>
            </a:r>
            <a:r>
              <a:rPr sz="1200" spc="13" dirty="0">
                <a:solidFill>
                  <a:srgbClr val="006FC0"/>
                </a:solidFill>
                <a:latin typeface="Trebuchet MS"/>
                <a:cs typeface="Trebuchet MS"/>
              </a:rPr>
              <a:t>in</a:t>
            </a:r>
            <a:r>
              <a:rPr sz="1200" spc="-60" dirty="0">
                <a:solidFill>
                  <a:srgbClr val="006FC0"/>
                </a:solidFill>
                <a:latin typeface="Trebuchet MS"/>
                <a:cs typeface="Trebuchet MS"/>
              </a:rPr>
              <a:t> </a:t>
            </a:r>
            <a:r>
              <a:rPr sz="1200" spc="27" dirty="0">
                <a:solidFill>
                  <a:srgbClr val="006FC0"/>
                </a:solidFill>
                <a:latin typeface="Trebuchet MS"/>
                <a:cs typeface="Trebuchet MS"/>
              </a:rPr>
              <a:t>the </a:t>
            </a:r>
            <a:r>
              <a:rPr sz="1200" spc="-339" dirty="0">
                <a:solidFill>
                  <a:srgbClr val="006FC0"/>
                </a:solidFill>
                <a:latin typeface="Trebuchet MS"/>
                <a:cs typeface="Trebuchet MS"/>
              </a:rPr>
              <a:t> </a:t>
            </a:r>
            <a:r>
              <a:rPr sz="1200" spc="20" dirty="0">
                <a:solidFill>
                  <a:srgbClr val="006FC0"/>
                </a:solidFill>
                <a:latin typeface="Trebuchet MS"/>
                <a:cs typeface="Trebuchet MS"/>
              </a:rPr>
              <a:t>workload.</a:t>
            </a:r>
            <a:endParaRPr sz="1200">
              <a:latin typeface="Trebuchet MS"/>
              <a:cs typeface="Trebuchet MS"/>
            </a:endParaRPr>
          </a:p>
        </p:txBody>
      </p:sp>
      <p:sp>
        <p:nvSpPr>
          <p:cNvPr id="13" name="object 13"/>
          <p:cNvSpPr txBox="1"/>
          <p:nvPr/>
        </p:nvSpPr>
        <p:spPr>
          <a:xfrm>
            <a:off x="6997530" y="5271550"/>
            <a:ext cx="4234180" cy="376299"/>
          </a:xfrm>
          <a:prstGeom prst="rect">
            <a:avLst/>
          </a:prstGeom>
        </p:spPr>
        <p:txBody>
          <a:bodyPr vert="horz" wrap="square" lIns="0" tIns="14393" rIns="0" bIns="0" rtlCol="0">
            <a:spAutoFit/>
          </a:bodyPr>
          <a:lstStyle/>
          <a:p>
            <a:pPr marL="524920" marR="6773" indent="-507987">
              <a:lnSpc>
                <a:spcPct val="101099"/>
              </a:lnSpc>
              <a:spcBef>
                <a:spcPts val="113"/>
              </a:spcBef>
              <a:buFont typeface="Segoe UI Symbol"/>
              <a:buChar char="⮚"/>
              <a:tabLst>
                <a:tab pos="524074" algn="l"/>
                <a:tab pos="524920" algn="l"/>
              </a:tabLst>
            </a:pPr>
            <a:r>
              <a:rPr sz="1200" spc="13" dirty="0">
                <a:solidFill>
                  <a:srgbClr val="006FC0"/>
                </a:solidFill>
                <a:latin typeface="Trebuchet MS"/>
                <a:cs typeface="Trebuchet MS"/>
              </a:rPr>
              <a:t>Scalability</a:t>
            </a:r>
            <a:r>
              <a:rPr sz="1200" spc="-80" dirty="0">
                <a:solidFill>
                  <a:srgbClr val="006FC0"/>
                </a:solidFill>
                <a:latin typeface="Trebuchet MS"/>
                <a:cs typeface="Trebuchet MS"/>
              </a:rPr>
              <a:t> </a:t>
            </a:r>
            <a:r>
              <a:rPr sz="1200" spc="20" dirty="0">
                <a:solidFill>
                  <a:srgbClr val="006FC0"/>
                </a:solidFill>
                <a:latin typeface="Trebuchet MS"/>
                <a:cs typeface="Trebuchet MS"/>
              </a:rPr>
              <a:t>is</a:t>
            </a:r>
            <a:r>
              <a:rPr sz="1200" spc="-47" dirty="0">
                <a:solidFill>
                  <a:srgbClr val="006FC0"/>
                </a:solidFill>
                <a:latin typeface="Trebuchet MS"/>
                <a:cs typeface="Trebuchet MS"/>
              </a:rPr>
              <a:t> </a:t>
            </a:r>
            <a:r>
              <a:rPr sz="1200" spc="33" dirty="0">
                <a:solidFill>
                  <a:srgbClr val="006FC0"/>
                </a:solidFill>
                <a:latin typeface="Trebuchet MS"/>
                <a:cs typeface="Trebuchet MS"/>
              </a:rPr>
              <a:t>always</a:t>
            </a:r>
            <a:r>
              <a:rPr sz="1200" spc="-20" dirty="0">
                <a:solidFill>
                  <a:srgbClr val="006FC0"/>
                </a:solidFill>
                <a:latin typeface="Trebuchet MS"/>
                <a:cs typeface="Trebuchet MS"/>
              </a:rPr>
              <a:t> </a:t>
            </a:r>
            <a:r>
              <a:rPr sz="1200" spc="60" dirty="0">
                <a:solidFill>
                  <a:srgbClr val="006FC0"/>
                </a:solidFill>
                <a:latin typeface="Trebuchet MS"/>
                <a:cs typeface="Trebuchet MS"/>
              </a:rPr>
              <a:t>used</a:t>
            </a:r>
            <a:r>
              <a:rPr sz="1200" spc="-53" dirty="0">
                <a:solidFill>
                  <a:srgbClr val="006FC0"/>
                </a:solidFill>
                <a:latin typeface="Trebuchet MS"/>
                <a:cs typeface="Trebuchet MS"/>
              </a:rPr>
              <a:t> </a:t>
            </a:r>
            <a:r>
              <a:rPr sz="1200" spc="33" dirty="0">
                <a:solidFill>
                  <a:srgbClr val="006FC0"/>
                </a:solidFill>
                <a:latin typeface="Trebuchet MS"/>
                <a:cs typeface="Trebuchet MS"/>
              </a:rPr>
              <a:t>to</a:t>
            </a:r>
            <a:r>
              <a:rPr sz="1200" spc="-33" dirty="0">
                <a:solidFill>
                  <a:srgbClr val="006FC0"/>
                </a:solidFill>
                <a:latin typeface="Trebuchet MS"/>
                <a:cs typeface="Trebuchet MS"/>
              </a:rPr>
              <a:t> </a:t>
            </a:r>
            <a:r>
              <a:rPr sz="1200" spc="53" dirty="0">
                <a:solidFill>
                  <a:srgbClr val="006FC0"/>
                </a:solidFill>
                <a:latin typeface="Trebuchet MS"/>
                <a:cs typeface="Trebuchet MS"/>
              </a:rPr>
              <a:t>address</a:t>
            </a:r>
            <a:r>
              <a:rPr sz="1200" spc="-27" dirty="0">
                <a:solidFill>
                  <a:srgbClr val="006FC0"/>
                </a:solidFill>
                <a:latin typeface="Trebuchet MS"/>
                <a:cs typeface="Trebuchet MS"/>
              </a:rPr>
              <a:t> </a:t>
            </a:r>
            <a:r>
              <a:rPr sz="1200" spc="27" dirty="0">
                <a:solidFill>
                  <a:srgbClr val="006FC0"/>
                </a:solidFill>
                <a:latin typeface="Trebuchet MS"/>
                <a:cs typeface="Trebuchet MS"/>
              </a:rPr>
              <a:t>the</a:t>
            </a:r>
            <a:r>
              <a:rPr sz="1200" spc="-40" dirty="0">
                <a:solidFill>
                  <a:srgbClr val="006FC0"/>
                </a:solidFill>
                <a:latin typeface="Trebuchet MS"/>
                <a:cs typeface="Trebuchet MS"/>
              </a:rPr>
              <a:t> </a:t>
            </a:r>
            <a:r>
              <a:rPr sz="1200" spc="27" dirty="0">
                <a:solidFill>
                  <a:srgbClr val="006FC0"/>
                </a:solidFill>
                <a:latin typeface="Trebuchet MS"/>
                <a:cs typeface="Trebuchet MS"/>
              </a:rPr>
              <a:t>increase</a:t>
            </a:r>
            <a:r>
              <a:rPr sz="1200" spc="-47" dirty="0">
                <a:solidFill>
                  <a:srgbClr val="006FC0"/>
                </a:solidFill>
                <a:latin typeface="Trebuchet MS"/>
                <a:cs typeface="Trebuchet MS"/>
              </a:rPr>
              <a:t> </a:t>
            </a:r>
            <a:r>
              <a:rPr sz="1200" spc="13" dirty="0">
                <a:solidFill>
                  <a:srgbClr val="006FC0"/>
                </a:solidFill>
                <a:latin typeface="Trebuchet MS"/>
                <a:cs typeface="Trebuchet MS"/>
              </a:rPr>
              <a:t>in </a:t>
            </a:r>
            <a:r>
              <a:rPr sz="1200" spc="-339" dirty="0">
                <a:solidFill>
                  <a:srgbClr val="006FC0"/>
                </a:solidFill>
                <a:latin typeface="Trebuchet MS"/>
                <a:cs typeface="Trebuchet MS"/>
              </a:rPr>
              <a:t> </a:t>
            </a:r>
            <a:r>
              <a:rPr sz="1200" spc="40" dirty="0">
                <a:solidFill>
                  <a:srgbClr val="006FC0"/>
                </a:solidFill>
                <a:latin typeface="Trebuchet MS"/>
                <a:cs typeface="Trebuchet MS"/>
              </a:rPr>
              <a:t>workload</a:t>
            </a:r>
            <a:r>
              <a:rPr sz="1200" spc="-73" dirty="0">
                <a:solidFill>
                  <a:srgbClr val="006FC0"/>
                </a:solidFill>
                <a:latin typeface="Trebuchet MS"/>
                <a:cs typeface="Trebuchet MS"/>
              </a:rPr>
              <a:t> </a:t>
            </a:r>
            <a:r>
              <a:rPr sz="1200" spc="13" dirty="0">
                <a:solidFill>
                  <a:srgbClr val="006FC0"/>
                </a:solidFill>
                <a:latin typeface="Trebuchet MS"/>
                <a:cs typeface="Trebuchet MS"/>
              </a:rPr>
              <a:t>in</a:t>
            </a:r>
            <a:r>
              <a:rPr sz="1200" spc="-60" dirty="0">
                <a:solidFill>
                  <a:srgbClr val="006FC0"/>
                </a:solidFill>
                <a:latin typeface="Trebuchet MS"/>
                <a:cs typeface="Trebuchet MS"/>
              </a:rPr>
              <a:t> </a:t>
            </a:r>
            <a:r>
              <a:rPr sz="1200" spc="53" dirty="0">
                <a:solidFill>
                  <a:srgbClr val="006FC0"/>
                </a:solidFill>
                <a:latin typeface="Trebuchet MS"/>
                <a:cs typeface="Trebuchet MS"/>
              </a:rPr>
              <a:t>an</a:t>
            </a:r>
            <a:r>
              <a:rPr sz="1200" spc="-40" dirty="0">
                <a:solidFill>
                  <a:srgbClr val="006FC0"/>
                </a:solidFill>
                <a:latin typeface="Trebuchet MS"/>
                <a:cs typeface="Trebuchet MS"/>
              </a:rPr>
              <a:t> </a:t>
            </a:r>
            <a:r>
              <a:rPr sz="1200" spc="27" dirty="0">
                <a:solidFill>
                  <a:srgbClr val="006FC0"/>
                </a:solidFill>
                <a:latin typeface="Trebuchet MS"/>
                <a:cs typeface="Trebuchet MS"/>
              </a:rPr>
              <a:t>organization.</a:t>
            </a:r>
            <a:endParaRPr sz="1200">
              <a:latin typeface="Trebuchet MS"/>
              <a:cs typeface="Trebuchet MS"/>
            </a:endParaRPr>
          </a:p>
        </p:txBody>
      </p:sp>
      <p:sp>
        <p:nvSpPr>
          <p:cNvPr id="14" name="object 14"/>
          <p:cNvSpPr txBox="1"/>
          <p:nvPr/>
        </p:nvSpPr>
        <p:spPr>
          <a:xfrm>
            <a:off x="6997530" y="5856766"/>
            <a:ext cx="4232487" cy="376299"/>
          </a:xfrm>
          <a:prstGeom prst="rect">
            <a:avLst/>
          </a:prstGeom>
        </p:spPr>
        <p:txBody>
          <a:bodyPr vert="horz" wrap="square" lIns="0" tIns="14393" rIns="0" bIns="0" rtlCol="0">
            <a:spAutoFit/>
          </a:bodyPr>
          <a:lstStyle/>
          <a:p>
            <a:pPr marL="524920" marR="6773" indent="-507987">
              <a:lnSpc>
                <a:spcPct val="101099"/>
              </a:lnSpc>
              <a:spcBef>
                <a:spcPts val="113"/>
              </a:spcBef>
              <a:buFont typeface="Segoe UI Symbol"/>
              <a:buChar char="⮚"/>
              <a:tabLst>
                <a:tab pos="524074" algn="l"/>
                <a:tab pos="524920" algn="l"/>
              </a:tabLst>
            </a:pPr>
            <a:r>
              <a:rPr sz="1200" spc="13" dirty="0">
                <a:solidFill>
                  <a:srgbClr val="006FC0"/>
                </a:solidFill>
                <a:latin typeface="Trebuchet MS"/>
                <a:cs typeface="Trebuchet MS"/>
              </a:rPr>
              <a:t>Scalability</a:t>
            </a:r>
            <a:r>
              <a:rPr sz="1200" spc="-73" dirty="0">
                <a:solidFill>
                  <a:srgbClr val="006FC0"/>
                </a:solidFill>
                <a:latin typeface="Trebuchet MS"/>
                <a:cs typeface="Trebuchet MS"/>
              </a:rPr>
              <a:t> </a:t>
            </a:r>
            <a:r>
              <a:rPr sz="1200" spc="20" dirty="0">
                <a:solidFill>
                  <a:srgbClr val="006FC0"/>
                </a:solidFill>
                <a:latin typeface="Trebuchet MS"/>
                <a:cs typeface="Trebuchet MS"/>
              </a:rPr>
              <a:t>is</a:t>
            </a:r>
            <a:r>
              <a:rPr sz="1200" spc="-40" dirty="0">
                <a:solidFill>
                  <a:srgbClr val="006FC0"/>
                </a:solidFill>
                <a:latin typeface="Trebuchet MS"/>
                <a:cs typeface="Trebuchet MS"/>
              </a:rPr>
              <a:t> </a:t>
            </a:r>
            <a:r>
              <a:rPr sz="1200" spc="40" dirty="0">
                <a:solidFill>
                  <a:srgbClr val="006FC0"/>
                </a:solidFill>
                <a:latin typeface="Trebuchet MS"/>
                <a:cs typeface="Trebuchet MS"/>
              </a:rPr>
              <a:t>a</a:t>
            </a:r>
            <a:r>
              <a:rPr sz="1200" spc="-40" dirty="0">
                <a:solidFill>
                  <a:srgbClr val="006FC0"/>
                </a:solidFill>
                <a:latin typeface="Trebuchet MS"/>
                <a:cs typeface="Trebuchet MS"/>
              </a:rPr>
              <a:t> </a:t>
            </a:r>
            <a:r>
              <a:rPr sz="1200" spc="60" dirty="0">
                <a:solidFill>
                  <a:srgbClr val="006FC0"/>
                </a:solidFill>
                <a:latin typeface="Trebuchet MS"/>
                <a:cs typeface="Trebuchet MS"/>
              </a:rPr>
              <a:t>long</a:t>
            </a:r>
            <a:r>
              <a:rPr sz="1200" spc="-60" dirty="0">
                <a:solidFill>
                  <a:srgbClr val="006FC0"/>
                </a:solidFill>
                <a:latin typeface="Trebuchet MS"/>
                <a:cs typeface="Trebuchet MS"/>
              </a:rPr>
              <a:t> </a:t>
            </a:r>
            <a:r>
              <a:rPr sz="1200" spc="20" dirty="0">
                <a:solidFill>
                  <a:srgbClr val="006FC0"/>
                </a:solidFill>
                <a:latin typeface="Trebuchet MS"/>
                <a:cs typeface="Trebuchet MS"/>
              </a:rPr>
              <a:t>term</a:t>
            </a:r>
            <a:r>
              <a:rPr sz="1200" spc="-27" dirty="0">
                <a:solidFill>
                  <a:srgbClr val="006FC0"/>
                </a:solidFill>
                <a:latin typeface="Trebuchet MS"/>
                <a:cs typeface="Trebuchet MS"/>
              </a:rPr>
              <a:t> </a:t>
            </a:r>
            <a:r>
              <a:rPr sz="1200" spc="47" dirty="0">
                <a:solidFill>
                  <a:srgbClr val="006FC0"/>
                </a:solidFill>
                <a:latin typeface="Trebuchet MS"/>
                <a:cs typeface="Trebuchet MS"/>
              </a:rPr>
              <a:t>planning</a:t>
            </a:r>
            <a:r>
              <a:rPr sz="1200" spc="-60" dirty="0">
                <a:solidFill>
                  <a:srgbClr val="006FC0"/>
                </a:solidFill>
                <a:latin typeface="Trebuchet MS"/>
                <a:cs typeface="Trebuchet MS"/>
              </a:rPr>
              <a:t> </a:t>
            </a:r>
            <a:r>
              <a:rPr sz="1200" spc="67" dirty="0">
                <a:solidFill>
                  <a:srgbClr val="006FC0"/>
                </a:solidFill>
                <a:latin typeface="Trebuchet MS"/>
                <a:cs typeface="Trebuchet MS"/>
              </a:rPr>
              <a:t>and</a:t>
            </a:r>
            <a:r>
              <a:rPr sz="1200" spc="-60" dirty="0">
                <a:solidFill>
                  <a:srgbClr val="006FC0"/>
                </a:solidFill>
                <a:latin typeface="Trebuchet MS"/>
                <a:cs typeface="Trebuchet MS"/>
              </a:rPr>
              <a:t> </a:t>
            </a:r>
            <a:r>
              <a:rPr sz="1200" spc="47" dirty="0">
                <a:solidFill>
                  <a:srgbClr val="006FC0"/>
                </a:solidFill>
                <a:latin typeface="Trebuchet MS"/>
                <a:cs typeface="Trebuchet MS"/>
              </a:rPr>
              <a:t>adopted</a:t>
            </a:r>
            <a:r>
              <a:rPr sz="1200" spc="-40" dirty="0">
                <a:solidFill>
                  <a:srgbClr val="006FC0"/>
                </a:solidFill>
                <a:latin typeface="Trebuchet MS"/>
                <a:cs typeface="Trebuchet MS"/>
              </a:rPr>
              <a:t> </a:t>
            </a:r>
            <a:r>
              <a:rPr sz="1200" dirty="0">
                <a:solidFill>
                  <a:srgbClr val="006FC0"/>
                </a:solidFill>
                <a:latin typeface="Trebuchet MS"/>
                <a:cs typeface="Trebuchet MS"/>
              </a:rPr>
              <a:t>just </a:t>
            </a:r>
            <a:r>
              <a:rPr sz="1200" spc="-347" dirty="0">
                <a:solidFill>
                  <a:srgbClr val="006FC0"/>
                </a:solidFill>
                <a:latin typeface="Trebuchet MS"/>
                <a:cs typeface="Trebuchet MS"/>
              </a:rPr>
              <a:t> </a:t>
            </a:r>
            <a:r>
              <a:rPr sz="1200" spc="33" dirty="0">
                <a:solidFill>
                  <a:srgbClr val="006FC0"/>
                </a:solidFill>
                <a:latin typeface="Trebuchet MS"/>
                <a:cs typeface="Trebuchet MS"/>
              </a:rPr>
              <a:t>to</a:t>
            </a:r>
            <a:r>
              <a:rPr sz="1200" spc="-47" dirty="0">
                <a:solidFill>
                  <a:srgbClr val="006FC0"/>
                </a:solidFill>
                <a:latin typeface="Trebuchet MS"/>
                <a:cs typeface="Trebuchet MS"/>
              </a:rPr>
              <a:t> </a:t>
            </a:r>
            <a:r>
              <a:rPr sz="1200" spc="20" dirty="0">
                <a:solidFill>
                  <a:srgbClr val="006FC0"/>
                </a:solidFill>
                <a:latin typeface="Trebuchet MS"/>
                <a:cs typeface="Trebuchet MS"/>
              </a:rPr>
              <a:t>deal</a:t>
            </a:r>
            <a:r>
              <a:rPr sz="1200" spc="-40" dirty="0">
                <a:solidFill>
                  <a:srgbClr val="006FC0"/>
                </a:solidFill>
                <a:latin typeface="Trebuchet MS"/>
                <a:cs typeface="Trebuchet MS"/>
              </a:rPr>
              <a:t> </a:t>
            </a:r>
            <a:r>
              <a:rPr sz="1200" spc="13" dirty="0">
                <a:solidFill>
                  <a:srgbClr val="006FC0"/>
                </a:solidFill>
                <a:latin typeface="Trebuchet MS"/>
                <a:cs typeface="Trebuchet MS"/>
              </a:rPr>
              <a:t>with</a:t>
            </a:r>
            <a:r>
              <a:rPr sz="1200" spc="-60" dirty="0">
                <a:solidFill>
                  <a:srgbClr val="006FC0"/>
                </a:solidFill>
                <a:latin typeface="Trebuchet MS"/>
                <a:cs typeface="Trebuchet MS"/>
              </a:rPr>
              <a:t> </a:t>
            </a:r>
            <a:r>
              <a:rPr sz="1200" spc="53" dirty="0">
                <a:solidFill>
                  <a:srgbClr val="006FC0"/>
                </a:solidFill>
                <a:latin typeface="Trebuchet MS"/>
                <a:cs typeface="Trebuchet MS"/>
              </a:rPr>
              <a:t>an</a:t>
            </a:r>
            <a:r>
              <a:rPr sz="1200" spc="-40" dirty="0">
                <a:solidFill>
                  <a:srgbClr val="006FC0"/>
                </a:solidFill>
                <a:latin typeface="Trebuchet MS"/>
                <a:cs typeface="Trebuchet MS"/>
              </a:rPr>
              <a:t> </a:t>
            </a:r>
            <a:r>
              <a:rPr sz="1200" spc="33" dirty="0">
                <a:solidFill>
                  <a:srgbClr val="006FC0"/>
                </a:solidFill>
                <a:latin typeface="Trebuchet MS"/>
                <a:cs typeface="Trebuchet MS"/>
              </a:rPr>
              <a:t>expected</a:t>
            </a:r>
            <a:r>
              <a:rPr sz="1200" spc="-33" dirty="0">
                <a:solidFill>
                  <a:srgbClr val="006FC0"/>
                </a:solidFill>
                <a:latin typeface="Trebuchet MS"/>
                <a:cs typeface="Trebuchet MS"/>
              </a:rPr>
              <a:t> </a:t>
            </a:r>
            <a:r>
              <a:rPr sz="1200" spc="27" dirty="0">
                <a:solidFill>
                  <a:srgbClr val="006FC0"/>
                </a:solidFill>
                <a:latin typeface="Trebuchet MS"/>
                <a:cs typeface="Trebuchet MS"/>
              </a:rPr>
              <a:t>increase</a:t>
            </a:r>
            <a:r>
              <a:rPr sz="1200" spc="-47" dirty="0">
                <a:solidFill>
                  <a:srgbClr val="006FC0"/>
                </a:solidFill>
                <a:latin typeface="Trebuchet MS"/>
                <a:cs typeface="Trebuchet MS"/>
              </a:rPr>
              <a:t> </a:t>
            </a:r>
            <a:r>
              <a:rPr sz="1200" spc="13" dirty="0">
                <a:solidFill>
                  <a:srgbClr val="006FC0"/>
                </a:solidFill>
                <a:latin typeface="Trebuchet MS"/>
                <a:cs typeface="Trebuchet MS"/>
              </a:rPr>
              <a:t>in</a:t>
            </a:r>
            <a:r>
              <a:rPr sz="1200" spc="-60" dirty="0">
                <a:solidFill>
                  <a:srgbClr val="006FC0"/>
                </a:solidFill>
                <a:latin typeface="Trebuchet MS"/>
                <a:cs typeface="Trebuchet MS"/>
              </a:rPr>
              <a:t> </a:t>
            </a:r>
            <a:r>
              <a:rPr sz="1200" spc="33" dirty="0">
                <a:solidFill>
                  <a:srgbClr val="006FC0"/>
                </a:solidFill>
                <a:latin typeface="Trebuchet MS"/>
                <a:cs typeface="Trebuchet MS"/>
              </a:rPr>
              <a:t>demand.</a:t>
            </a:r>
            <a:endParaRPr sz="1200">
              <a:latin typeface="Trebuchet MS"/>
              <a:cs typeface="Trebuchet MS"/>
            </a:endParaRPr>
          </a:p>
        </p:txBody>
      </p:sp>
      <p:grpSp>
        <p:nvGrpSpPr>
          <p:cNvPr id="15" name="object 15"/>
          <p:cNvGrpSpPr/>
          <p:nvPr/>
        </p:nvGrpSpPr>
        <p:grpSpPr>
          <a:xfrm>
            <a:off x="6718969" y="4281377"/>
            <a:ext cx="136313" cy="2077720"/>
            <a:chOff x="5039226" y="3211033"/>
            <a:chExt cx="102235" cy="1558290"/>
          </a:xfrm>
        </p:grpSpPr>
        <p:pic>
          <p:nvPicPr>
            <p:cNvPr id="16" name="object 16"/>
            <p:cNvPicPr/>
            <p:nvPr/>
          </p:nvPicPr>
          <p:blipFill>
            <a:blip r:embed="rId3" cstate="print"/>
            <a:stretch>
              <a:fillRect/>
            </a:stretch>
          </p:blipFill>
          <p:spPr>
            <a:xfrm>
              <a:off x="5039226" y="3211033"/>
              <a:ext cx="102029" cy="1557667"/>
            </a:xfrm>
            <a:prstGeom prst="rect">
              <a:avLst/>
            </a:prstGeom>
          </p:spPr>
        </p:pic>
        <p:sp>
          <p:nvSpPr>
            <p:cNvPr id="17" name="object 17"/>
            <p:cNvSpPr/>
            <p:nvPr/>
          </p:nvSpPr>
          <p:spPr>
            <a:xfrm>
              <a:off x="5092446" y="3220973"/>
              <a:ext cx="0" cy="1495425"/>
            </a:xfrm>
            <a:custGeom>
              <a:avLst/>
              <a:gdLst/>
              <a:ahLst/>
              <a:cxnLst/>
              <a:rect l="l" t="t" r="r" b="b"/>
              <a:pathLst>
                <a:path h="1495425">
                  <a:moveTo>
                    <a:pt x="0" y="0"/>
                  </a:moveTo>
                  <a:lnTo>
                    <a:pt x="0" y="1494828"/>
                  </a:lnTo>
                </a:path>
              </a:pathLst>
            </a:custGeom>
            <a:ln w="38100">
              <a:solidFill>
                <a:srgbClr val="00839F"/>
              </a:solidFill>
            </a:ln>
          </p:spPr>
          <p:txBody>
            <a:bodyPr wrap="square" lIns="0" tIns="0" rIns="0" bIns="0" rtlCol="0"/>
            <a:lstStyle/>
            <a:p>
              <a:endParaRPr sz="2400"/>
            </a:p>
          </p:txBody>
        </p:sp>
      </p:grpSp>
      <p:sp>
        <p:nvSpPr>
          <p:cNvPr id="18" name="object 18"/>
          <p:cNvSpPr/>
          <p:nvPr/>
        </p:nvSpPr>
        <p:spPr>
          <a:xfrm>
            <a:off x="2607056" y="4334256"/>
            <a:ext cx="1031240" cy="0"/>
          </a:xfrm>
          <a:custGeom>
            <a:avLst/>
            <a:gdLst/>
            <a:ahLst/>
            <a:cxnLst/>
            <a:rect l="l" t="t" r="r" b="b"/>
            <a:pathLst>
              <a:path w="773430">
                <a:moveTo>
                  <a:pt x="0" y="0"/>
                </a:moveTo>
                <a:lnTo>
                  <a:pt x="773430" y="0"/>
                </a:lnTo>
              </a:path>
            </a:pathLst>
          </a:custGeom>
          <a:ln w="9525">
            <a:solidFill>
              <a:srgbClr val="00819E"/>
            </a:solidFill>
          </a:ln>
        </p:spPr>
        <p:txBody>
          <a:bodyPr wrap="square" lIns="0" tIns="0" rIns="0" bIns="0" rtlCol="0"/>
          <a:lstStyle/>
          <a:p>
            <a:endParaRPr sz="2400"/>
          </a:p>
        </p:txBody>
      </p:sp>
      <p:sp>
        <p:nvSpPr>
          <p:cNvPr id="19" name="object 19"/>
          <p:cNvSpPr/>
          <p:nvPr/>
        </p:nvSpPr>
        <p:spPr>
          <a:xfrm>
            <a:off x="5046471" y="4334256"/>
            <a:ext cx="1334347" cy="0"/>
          </a:xfrm>
          <a:custGeom>
            <a:avLst/>
            <a:gdLst/>
            <a:ahLst/>
            <a:cxnLst/>
            <a:rect l="l" t="t" r="r" b="b"/>
            <a:pathLst>
              <a:path w="1000760">
                <a:moveTo>
                  <a:pt x="0" y="0"/>
                </a:moveTo>
                <a:lnTo>
                  <a:pt x="1000506" y="0"/>
                </a:lnTo>
              </a:path>
            </a:pathLst>
          </a:custGeom>
          <a:ln w="9525">
            <a:solidFill>
              <a:srgbClr val="00819E"/>
            </a:solidFill>
          </a:ln>
        </p:spPr>
        <p:txBody>
          <a:bodyPr wrap="square" lIns="0" tIns="0" rIns="0" bIns="0" rtlCol="0"/>
          <a:lstStyle/>
          <a:p>
            <a:endParaRPr sz="2400"/>
          </a:p>
        </p:txBody>
      </p:sp>
      <p:sp>
        <p:nvSpPr>
          <p:cNvPr id="20" name="object 20"/>
          <p:cNvSpPr txBox="1"/>
          <p:nvPr/>
        </p:nvSpPr>
        <p:spPr>
          <a:xfrm>
            <a:off x="3638296" y="4146297"/>
            <a:ext cx="1408853" cy="271806"/>
          </a:xfrm>
          <a:prstGeom prst="rect">
            <a:avLst/>
          </a:prstGeom>
          <a:ln w="25400">
            <a:solidFill>
              <a:srgbClr val="00839F"/>
            </a:solidFill>
          </a:ln>
        </p:spPr>
        <p:txBody>
          <a:bodyPr vert="horz" wrap="square" lIns="0" tIns="66040" rIns="0" bIns="0" rtlCol="0">
            <a:spAutoFit/>
          </a:bodyPr>
          <a:lstStyle/>
          <a:p>
            <a:pPr marL="374217">
              <a:spcBef>
                <a:spcPts val="520"/>
              </a:spcBef>
            </a:pPr>
            <a:r>
              <a:rPr sz="1333" spc="-7" dirty="0">
                <a:solidFill>
                  <a:srgbClr val="50556F"/>
                </a:solidFill>
                <a:latin typeface="Arial MT"/>
                <a:cs typeface="Arial MT"/>
              </a:rPr>
              <a:t>Elasticity</a:t>
            </a:r>
            <a:endParaRPr sz="1333">
              <a:latin typeface="Arial MT"/>
              <a:cs typeface="Arial MT"/>
            </a:endParaRPr>
          </a:p>
        </p:txBody>
      </p:sp>
      <p:sp>
        <p:nvSpPr>
          <p:cNvPr id="21" name="object 21"/>
          <p:cNvSpPr/>
          <p:nvPr/>
        </p:nvSpPr>
        <p:spPr>
          <a:xfrm>
            <a:off x="7325361" y="4346447"/>
            <a:ext cx="1279313" cy="0"/>
          </a:xfrm>
          <a:custGeom>
            <a:avLst/>
            <a:gdLst/>
            <a:ahLst/>
            <a:cxnLst/>
            <a:rect l="l" t="t" r="r" b="b"/>
            <a:pathLst>
              <a:path w="959485">
                <a:moveTo>
                  <a:pt x="0" y="0"/>
                </a:moveTo>
                <a:lnTo>
                  <a:pt x="959357" y="0"/>
                </a:lnTo>
              </a:path>
            </a:pathLst>
          </a:custGeom>
          <a:ln w="9525">
            <a:solidFill>
              <a:srgbClr val="00819E"/>
            </a:solidFill>
          </a:ln>
        </p:spPr>
        <p:txBody>
          <a:bodyPr wrap="square" lIns="0" tIns="0" rIns="0" bIns="0" rtlCol="0"/>
          <a:lstStyle/>
          <a:p>
            <a:endParaRPr sz="2400"/>
          </a:p>
        </p:txBody>
      </p:sp>
      <p:sp>
        <p:nvSpPr>
          <p:cNvPr id="22" name="object 22"/>
          <p:cNvSpPr/>
          <p:nvPr/>
        </p:nvSpPr>
        <p:spPr>
          <a:xfrm>
            <a:off x="10012679" y="4346447"/>
            <a:ext cx="1181947" cy="0"/>
          </a:xfrm>
          <a:custGeom>
            <a:avLst/>
            <a:gdLst/>
            <a:ahLst/>
            <a:cxnLst/>
            <a:rect l="l" t="t" r="r" b="b"/>
            <a:pathLst>
              <a:path w="886459">
                <a:moveTo>
                  <a:pt x="0" y="0"/>
                </a:moveTo>
                <a:lnTo>
                  <a:pt x="886333" y="0"/>
                </a:lnTo>
              </a:path>
            </a:pathLst>
          </a:custGeom>
          <a:ln w="9525">
            <a:solidFill>
              <a:srgbClr val="00819E"/>
            </a:solidFill>
          </a:ln>
        </p:spPr>
        <p:txBody>
          <a:bodyPr wrap="square" lIns="0" tIns="0" rIns="0" bIns="0" rtlCol="0"/>
          <a:lstStyle/>
          <a:p>
            <a:endParaRPr sz="2400"/>
          </a:p>
        </p:txBody>
      </p:sp>
      <p:sp>
        <p:nvSpPr>
          <p:cNvPr id="23" name="object 23"/>
          <p:cNvSpPr txBox="1"/>
          <p:nvPr/>
        </p:nvSpPr>
        <p:spPr>
          <a:xfrm>
            <a:off x="8604504" y="4174743"/>
            <a:ext cx="1408853" cy="271806"/>
          </a:xfrm>
          <a:prstGeom prst="rect">
            <a:avLst/>
          </a:prstGeom>
          <a:ln w="25400">
            <a:solidFill>
              <a:srgbClr val="00839F"/>
            </a:solidFill>
          </a:ln>
        </p:spPr>
        <p:txBody>
          <a:bodyPr vert="horz" wrap="square" lIns="0" tIns="66040" rIns="0" bIns="0" rtlCol="0">
            <a:spAutoFit/>
          </a:bodyPr>
          <a:lstStyle/>
          <a:p>
            <a:pPr marL="327652">
              <a:spcBef>
                <a:spcPts val="520"/>
              </a:spcBef>
            </a:pPr>
            <a:r>
              <a:rPr sz="1333" spc="-7" dirty="0">
                <a:solidFill>
                  <a:srgbClr val="50556F"/>
                </a:solidFill>
                <a:latin typeface="Arial MT"/>
                <a:cs typeface="Arial MT"/>
              </a:rPr>
              <a:t>Scalability</a:t>
            </a:r>
            <a:endParaRPr sz="1333">
              <a:latin typeface="Arial MT"/>
              <a:cs typeface="Arial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88317" y="194404"/>
            <a:ext cx="4251113" cy="551498"/>
          </a:xfrm>
          <a:prstGeom prst="rect">
            <a:avLst/>
          </a:prstGeom>
        </p:spPr>
        <p:txBody>
          <a:bodyPr vert="horz" wrap="square" lIns="0" tIns="17780" rIns="0" bIns="0" rtlCol="0" anchor="ctr">
            <a:spAutoFit/>
          </a:bodyPr>
          <a:lstStyle/>
          <a:p>
            <a:pPr marL="16933">
              <a:lnSpc>
                <a:spcPct val="100000"/>
              </a:lnSpc>
              <a:spcBef>
                <a:spcPts val="140"/>
              </a:spcBef>
              <a:tabLst>
                <a:tab pos="1873626" algn="l"/>
                <a:tab pos="4233228" algn="l"/>
              </a:tabLst>
            </a:pPr>
            <a:r>
              <a:rPr sz="3467" u="heavy" spc="513" dirty="0">
                <a:solidFill>
                  <a:srgbClr val="006FC0"/>
                </a:solidFill>
                <a:uFill>
                  <a:solidFill>
                    <a:srgbClr val="006FC0"/>
                  </a:solidFill>
                </a:uFill>
              </a:rPr>
              <a:t> 	</a:t>
            </a:r>
            <a:r>
              <a:rPr sz="3467" u="heavy" spc="-553" dirty="0">
                <a:solidFill>
                  <a:srgbClr val="006FC0"/>
                </a:solidFill>
                <a:uFill>
                  <a:solidFill>
                    <a:srgbClr val="006FC0"/>
                  </a:solidFill>
                </a:uFill>
              </a:rPr>
              <a:t>Agility	</a:t>
            </a:r>
            <a:endParaRPr sz="3467"/>
          </a:p>
        </p:txBody>
      </p:sp>
      <p:sp>
        <p:nvSpPr>
          <p:cNvPr id="3" name="object 3"/>
          <p:cNvSpPr txBox="1"/>
          <p:nvPr/>
        </p:nvSpPr>
        <p:spPr>
          <a:xfrm>
            <a:off x="6044184" y="6382647"/>
            <a:ext cx="240453" cy="282920"/>
          </a:xfrm>
          <a:prstGeom prst="rect">
            <a:avLst/>
          </a:prstGeom>
        </p:spPr>
        <p:txBody>
          <a:bodyPr vert="horz" wrap="square" lIns="0" tIns="16087" rIns="0" bIns="0" rtlCol="0">
            <a:spAutoFit/>
          </a:bodyPr>
          <a:lstStyle/>
          <a:p>
            <a:pPr marL="16933">
              <a:spcBef>
                <a:spcPts val="127"/>
              </a:spcBef>
            </a:pPr>
            <a:r>
              <a:rPr sz="1733" spc="-287" dirty="0">
                <a:solidFill>
                  <a:srgbClr val="969CB8"/>
                </a:solidFill>
                <a:latin typeface="Lucida Sans Unicode"/>
                <a:cs typeface="Lucida Sans Unicode"/>
              </a:rPr>
              <a:t>39</a:t>
            </a:r>
            <a:endParaRPr sz="1733">
              <a:latin typeface="Lucida Sans Unicode"/>
              <a:cs typeface="Lucida Sans Unicode"/>
            </a:endParaRPr>
          </a:p>
        </p:txBody>
      </p:sp>
      <p:sp>
        <p:nvSpPr>
          <p:cNvPr id="4" name="object 4"/>
          <p:cNvSpPr/>
          <p:nvPr/>
        </p:nvSpPr>
        <p:spPr>
          <a:xfrm>
            <a:off x="4171696" y="805930"/>
            <a:ext cx="4236720" cy="41487"/>
          </a:xfrm>
          <a:custGeom>
            <a:avLst/>
            <a:gdLst/>
            <a:ahLst/>
            <a:cxnLst/>
            <a:rect l="l" t="t" r="r" b="b"/>
            <a:pathLst>
              <a:path w="3177540" h="31115">
                <a:moveTo>
                  <a:pt x="0" y="31060"/>
                </a:moveTo>
                <a:lnTo>
                  <a:pt x="50302" y="28210"/>
                </a:lnTo>
                <a:lnTo>
                  <a:pt x="100613" y="25523"/>
                </a:lnTo>
                <a:lnTo>
                  <a:pt x="150932" y="22996"/>
                </a:lnTo>
                <a:lnTo>
                  <a:pt x="201260" y="20624"/>
                </a:lnTo>
                <a:lnTo>
                  <a:pt x="251596" y="18405"/>
                </a:lnTo>
                <a:lnTo>
                  <a:pt x="301939" y="16333"/>
                </a:lnTo>
                <a:lnTo>
                  <a:pt x="352290" y="14406"/>
                </a:lnTo>
                <a:lnTo>
                  <a:pt x="402649" y="12619"/>
                </a:lnTo>
                <a:lnTo>
                  <a:pt x="453014" y="10969"/>
                </a:lnTo>
                <a:lnTo>
                  <a:pt x="503387" y="9451"/>
                </a:lnTo>
                <a:lnTo>
                  <a:pt x="553766" y="8063"/>
                </a:lnTo>
                <a:lnTo>
                  <a:pt x="604151" y="6799"/>
                </a:lnTo>
                <a:lnTo>
                  <a:pt x="654543" y="5657"/>
                </a:lnTo>
                <a:lnTo>
                  <a:pt x="704941" y="4632"/>
                </a:lnTo>
                <a:lnTo>
                  <a:pt x="755345" y="3721"/>
                </a:lnTo>
                <a:lnTo>
                  <a:pt x="805755" y="2920"/>
                </a:lnTo>
                <a:lnTo>
                  <a:pt x="856170" y="2224"/>
                </a:lnTo>
                <a:lnTo>
                  <a:pt x="906591" y="1631"/>
                </a:lnTo>
                <a:lnTo>
                  <a:pt x="957016" y="1135"/>
                </a:lnTo>
                <a:lnTo>
                  <a:pt x="1007446" y="735"/>
                </a:lnTo>
                <a:lnTo>
                  <a:pt x="1057881" y="425"/>
                </a:lnTo>
                <a:lnTo>
                  <a:pt x="1108321" y="201"/>
                </a:lnTo>
                <a:lnTo>
                  <a:pt x="1158764" y="61"/>
                </a:lnTo>
                <a:lnTo>
                  <a:pt x="1209212" y="0"/>
                </a:lnTo>
                <a:lnTo>
                  <a:pt x="1259663" y="14"/>
                </a:lnTo>
                <a:lnTo>
                  <a:pt x="1310118" y="99"/>
                </a:lnTo>
                <a:lnTo>
                  <a:pt x="1360576" y="252"/>
                </a:lnTo>
                <a:lnTo>
                  <a:pt x="1411037" y="469"/>
                </a:lnTo>
                <a:lnTo>
                  <a:pt x="1461502" y="746"/>
                </a:lnTo>
                <a:lnTo>
                  <a:pt x="1511969" y="1079"/>
                </a:lnTo>
                <a:lnTo>
                  <a:pt x="1562438" y="1464"/>
                </a:lnTo>
                <a:lnTo>
                  <a:pt x="1612910" y="1898"/>
                </a:lnTo>
                <a:lnTo>
                  <a:pt x="1663384" y="2376"/>
                </a:lnTo>
                <a:lnTo>
                  <a:pt x="1713860" y="2895"/>
                </a:lnTo>
                <a:lnTo>
                  <a:pt x="1764338" y="3452"/>
                </a:lnTo>
                <a:lnTo>
                  <a:pt x="1814817" y="4041"/>
                </a:lnTo>
                <a:lnTo>
                  <a:pt x="1865297" y="4660"/>
                </a:lnTo>
                <a:lnTo>
                  <a:pt x="1915779" y="5304"/>
                </a:lnTo>
                <a:lnTo>
                  <a:pt x="1966261" y="5970"/>
                </a:lnTo>
                <a:lnTo>
                  <a:pt x="2016744" y="6653"/>
                </a:lnTo>
                <a:lnTo>
                  <a:pt x="2067227" y="7351"/>
                </a:lnTo>
                <a:lnTo>
                  <a:pt x="2117710" y="8059"/>
                </a:lnTo>
                <a:lnTo>
                  <a:pt x="2168194" y="8773"/>
                </a:lnTo>
                <a:lnTo>
                  <a:pt x="2218677" y="9489"/>
                </a:lnTo>
                <a:lnTo>
                  <a:pt x="2269160" y="10205"/>
                </a:lnTo>
                <a:lnTo>
                  <a:pt x="2319642" y="10915"/>
                </a:lnTo>
                <a:lnTo>
                  <a:pt x="2370124" y="11616"/>
                </a:lnTo>
                <a:lnTo>
                  <a:pt x="2420604" y="12304"/>
                </a:lnTo>
                <a:lnTo>
                  <a:pt x="2471083" y="12976"/>
                </a:lnTo>
                <a:lnTo>
                  <a:pt x="2521561" y="13627"/>
                </a:lnTo>
                <a:lnTo>
                  <a:pt x="2572036" y="14254"/>
                </a:lnTo>
                <a:lnTo>
                  <a:pt x="2622510" y="14853"/>
                </a:lnTo>
                <a:lnTo>
                  <a:pt x="2672982" y="15420"/>
                </a:lnTo>
                <a:lnTo>
                  <a:pt x="2723452" y="15951"/>
                </a:lnTo>
                <a:lnTo>
                  <a:pt x="2773919" y="16442"/>
                </a:lnTo>
                <a:lnTo>
                  <a:pt x="2824383" y="16890"/>
                </a:lnTo>
                <a:lnTo>
                  <a:pt x="2874845" y="17291"/>
                </a:lnTo>
                <a:lnTo>
                  <a:pt x="2925303" y="17640"/>
                </a:lnTo>
                <a:lnTo>
                  <a:pt x="2975758" y="17935"/>
                </a:lnTo>
                <a:lnTo>
                  <a:pt x="3026209" y="18170"/>
                </a:lnTo>
                <a:lnTo>
                  <a:pt x="3076657" y="18344"/>
                </a:lnTo>
                <a:lnTo>
                  <a:pt x="3127100" y="18450"/>
                </a:lnTo>
                <a:lnTo>
                  <a:pt x="3177540" y="18487"/>
                </a:lnTo>
              </a:path>
            </a:pathLst>
          </a:custGeom>
          <a:ln w="9525">
            <a:solidFill>
              <a:srgbClr val="006FC0"/>
            </a:solidFill>
          </a:ln>
        </p:spPr>
        <p:txBody>
          <a:bodyPr wrap="square" lIns="0" tIns="0" rIns="0" bIns="0" rtlCol="0"/>
          <a:lstStyle/>
          <a:p>
            <a:endParaRPr sz="2400"/>
          </a:p>
        </p:txBody>
      </p:sp>
      <p:sp>
        <p:nvSpPr>
          <p:cNvPr id="5" name="object 5"/>
          <p:cNvSpPr txBox="1"/>
          <p:nvPr/>
        </p:nvSpPr>
        <p:spPr>
          <a:xfrm>
            <a:off x="2564552" y="1315720"/>
            <a:ext cx="6622627" cy="631605"/>
          </a:xfrm>
          <a:prstGeom prst="rect">
            <a:avLst/>
          </a:prstGeom>
        </p:spPr>
        <p:txBody>
          <a:bodyPr vert="horz" wrap="square" lIns="0" tIns="16087" rIns="0" bIns="0" rtlCol="0">
            <a:spAutoFit/>
          </a:bodyPr>
          <a:lstStyle/>
          <a:p>
            <a:pPr marL="16933">
              <a:spcBef>
                <a:spcPts val="127"/>
              </a:spcBef>
            </a:pPr>
            <a:r>
              <a:rPr sz="1333" b="1" dirty="0">
                <a:solidFill>
                  <a:srgbClr val="006FC0"/>
                </a:solidFill>
                <a:latin typeface="Trebuchet MS"/>
                <a:cs typeface="Trebuchet MS"/>
              </a:rPr>
              <a:t>Agility</a:t>
            </a:r>
            <a:r>
              <a:rPr sz="1333" dirty="0">
                <a:solidFill>
                  <a:srgbClr val="006FC0"/>
                </a:solidFill>
                <a:latin typeface="Trebuchet MS"/>
                <a:cs typeface="Trebuchet MS"/>
              </a:rPr>
              <a:t>:</a:t>
            </a:r>
            <a:r>
              <a:rPr sz="1333" spc="-93" dirty="0">
                <a:solidFill>
                  <a:srgbClr val="006FC0"/>
                </a:solidFill>
                <a:latin typeface="Trebuchet MS"/>
                <a:cs typeface="Trebuchet MS"/>
              </a:rPr>
              <a:t> </a:t>
            </a:r>
            <a:r>
              <a:rPr sz="1333" spc="47" dirty="0">
                <a:solidFill>
                  <a:srgbClr val="836700"/>
                </a:solidFill>
                <a:latin typeface="Trebuchet MS"/>
                <a:cs typeface="Trebuchet MS"/>
              </a:rPr>
              <a:t>Rapidly</a:t>
            </a:r>
            <a:r>
              <a:rPr sz="1333" spc="-40" dirty="0">
                <a:solidFill>
                  <a:srgbClr val="836700"/>
                </a:solidFill>
                <a:latin typeface="Trebuchet MS"/>
                <a:cs typeface="Trebuchet MS"/>
              </a:rPr>
              <a:t> </a:t>
            </a:r>
            <a:r>
              <a:rPr sz="1333" spc="40" dirty="0">
                <a:solidFill>
                  <a:srgbClr val="836700"/>
                </a:solidFill>
                <a:latin typeface="Trebuchet MS"/>
                <a:cs typeface="Trebuchet MS"/>
              </a:rPr>
              <a:t>deploy</a:t>
            </a:r>
            <a:r>
              <a:rPr sz="1333" spc="-47" dirty="0">
                <a:solidFill>
                  <a:srgbClr val="836700"/>
                </a:solidFill>
                <a:latin typeface="Trebuchet MS"/>
                <a:cs typeface="Trebuchet MS"/>
              </a:rPr>
              <a:t> </a:t>
            </a:r>
            <a:r>
              <a:rPr sz="1333" spc="73" dirty="0">
                <a:solidFill>
                  <a:srgbClr val="836700"/>
                </a:solidFill>
                <a:latin typeface="Trebuchet MS"/>
                <a:cs typeface="Trebuchet MS"/>
              </a:rPr>
              <a:t>and</a:t>
            </a:r>
            <a:r>
              <a:rPr sz="1333" spc="-53" dirty="0">
                <a:solidFill>
                  <a:srgbClr val="836700"/>
                </a:solidFill>
                <a:latin typeface="Trebuchet MS"/>
                <a:cs typeface="Trebuchet MS"/>
              </a:rPr>
              <a:t> </a:t>
            </a:r>
            <a:r>
              <a:rPr sz="1333" spc="47" dirty="0">
                <a:solidFill>
                  <a:srgbClr val="836700"/>
                </a:solidFill>
                <a:latin typeface="Trebuchet MS"/>
                <a:cs typeface="Trebuchet MS"/>
              </a:rPr>
              <a:t>configure</a:t>
            </a:r>
            <a:r>
              <a:rPr sz="1333" spc="13" dirty="0">
                <a:solidFill>
                  <a:srgbClr val="836700"/>
                </a:solidFill>
                <a:latin typeface="Trebuchet MS"/>
                <a:cs typeface="Trebuchet MS"/>
              </a:rPr>
              <a:t> </a:t>
            </a:r>
            <a:r>
              <a:rPr sz="1333" spc="47" dirty="0">
                <a:solidFill>
                  <a:srgbClr val="006FC0"/>
                </a:solidFill>
                <a:latin typeface="Trebuchet MS"/>
                <a:cs typeface="Trebuchet MS"/>
              </a:rPr>
              <a:t>cloud</a:t>
            </a:r>
            <a:r>
              <a:rPr sz="1333" spc="-27" dirty="0">
                <a:solidFill>
                  <a:srgbClr val="006FC0"/>
                </a:solidFill>
                <a:latin typeface="Trebuchet MS"/>
                <a:cs typeface="Trebuchet MS"/>
              </a:rPr>
              <a:t> </a:t>
            </a:r>
            <a:r>
              <a:rPr sz="1333" spc="47" dirty="0">
                <a:solidFill>
                  <a:srgbClr val="006FC0"/>
                </a:solidFill>
                <a:latin typeface="Trebuchet MS"/>
                <a:cs typeface="Trebuchet MS"/>
              </a:rPr>
              <a:t>resources</a:t>
            </a:r>
            <a:r>
              <a:rPr sz="1333" spc="-27" dirty="0">
                <a:solidFill>
                  <a:srgbClr val="006FC0"/>
                </a:solidFill>
                <a:latin typeface="Trebuchet MS"/>
                <a:cs typeface="Trebuchet MS"/>
              </a:rPr>
              <a:t> </a:t>
            </a:r>
            <a:r>
              <a:rPr sz="1333" spc="67" dirty="0">
                <a:solidFill>
                  <a:srgbClr val="006FC0"/>
                </a:solidFill>
                <a:latin typeface="Trebuchet MS"/>
                <a:cs typeface="Trebuchet MS"/>
              </a:rPr>
              <a:t>as</a:t>
            </a:r>
            <a:r>
              <a:rPr sz="1333" spc="-47" dirty="0">
                <a:solidFill>
                  <a:srgbClr val="006FC0"/>
                </a:solidFill>
                <a:latin typeface="Trebuchet MS"/>
                <a:cs typeface="Trebuchet MS"/>
              </a:rPr>
              <a:t> </a:t>
            </a:r>
            <a:r>
              <a:rPr sz="1333" spc="47" dirty="0">
                <a:solidFill>
                  <a:srgbClr val="006FC0"/>
                </a:solidFill>
                <a:latin typeface="Trebuchet MS"/>
                <a:cs typeface="Trebuchet MS"/>
              </a:rPr>
              <a:t>your</a:t>
            </a:r>
            <a:r>
              <a:rPr sz="1333" spc="-33" dirty="0">
                <a:solidFill>
                  <a:srgbClr val="006FC0"/>
                </a:solidFill>
                <a:latin typeface="Trebuchet MS"/>
                <a:cs typeface="Trebuchet MS"/>
              </a:rPr>
              <a:t> </a:t>
            </a:r>
            <a:r>
              <a:rPr sz="1333" spc="73" dirty="0">
                <a:solidFill>
                  <a:srgbClr val="006FC0"/>
                </a:solidFill>
                <a:latin typeface="Trebuchet MS"/>
                <a:cs typeface="Trebuchet MS"/>
              </a:rPr>
              <a:t>app's</a:t>
            </a:r>
            <a:r>
              <a:rPr sz="1333" spc="-47" dirty="0">
                <a:solidFill>
                  <a:srgbClr val="006FC0"/>
                </a:solidFill>
                <a:latin typeface="Trebuchet MS"/>
                <a:cs typeface="Trebuchet MS"/>
              </a:rPr>
              <a:t> </a:t>
            </a:r>
            <a:r>
              <a:rPr sz="1333" spc="60" dirty="0">
                <a:solidFill>
                  <a:srgbClr val="006FC0"/>
                </a:solidFill>
                <a:latin typeface="Trebuchet MS"/>
                <a:cs typeface="Trebuchet MS"/>
              </a:rPr>
              <a:t>needs</a:t>
            </a:r>
            <a:r>
              <a:rPr sz="1333" spc="-60" dirty="0">
                <a:solidFill>
                  <a:srgbClr val="006FC0"/>
                </a:solidFill>
                <a:latin typeface="Trebuchet MS"/>
                <a:cs typeface="Trebuchet MS"/>
              </a:rPr>
              <a:t> </a:t>
            </a:r>
            <a:r>
              <a:rPr sz="1333" spc="40" dirty="0">
                <a:solidFill>
                  <a:srgbClr val="006FC0"/>
                </a:solidFill>
                <a:latin typeface="Trebuchet MS"/>
                <a:cs typeface="Trebuchet MS"/>
              </a:rPr>
              <a:t>change.</a:t>
            </a:r>
            <a:endParaRPr sz="1333">
              <a:latin typeface="Trebuchet MS"/>
              <a:cs typeface="Trebuchet MS"/>
            </a:endParaRPr>
          </a:p>
          <a:p>
            <a:pPr>
              <a:spcBef>
                <a:spcPts val="47"/>
              </a:spcBef>
            </a:pPr>
            <a:endParaRPr sz="1333">
              <a:latin typeface="Trebuchet MS"/>
              <a:cs typeface="Trebuchet MS"/>
            </a:endParaRPr>
          </a:p>
          <a:p>
            <a:pPr marL="246374" indent="-230288">
              <a:spcBef>
                <a:spcPts val="7"/>
              </a:spcBef>
              <a:buClr>
                <a:srgbClr val="000000"/>
              </a:buClr>
              <a:buFont typeface="Arial MT"/>
              <a:buChar char="•"/>
              <a:tabLst>
                <a:tab pos="246374" algn="l"/>
                <a:tab pos="247220" algn="l"/>
              </a:tabLst>
            </a:pPr>
            <a:r>
              <a:rPr sz="1333" spc="80" dirty="0">
                <a:solidFill>
                  <a:srgbClr val="006FC0"/>
                </a:solidFill>
                <a:latin typeface="Trebuchet MS"/>
                <a:cs typeface="Trebuchet MS"/>
              </a:rPr>
              <a:t>Speed</a:t>
            </a:r>
            <a:r>
              <a:rPr sz="1333" spc="-73" dirty="0">
                <a:solidFill>
                  <a:srgbClr val="006FC0"/>
                </a:solidFill>
                <a:latin typeface="Trebuchet MS"/>
                <a:cs typeface="Trebuchet MS"/>
              </a:rPr>
              <a:t> </a:t>
            </a:r>
            <a:r>
              <a:rPr sz="1333" spc="73" dirty="0">
                <a:solidFill>
                  <a:srgbClr val="006FC0"/>
                </a:solidFill>
                <a:latin typeface="Trebuchet MS"/>
                <a:cs typeface="Trebuchet MS"/>
              </a:rPr>
              <a:t>and</a:t>
            </a:r>
            <a:r>
              <a:rPr sz="1333" spc="-67" dirty="0">
                <a:solidFill>
                  <a:srgbClr val="006FC0"/>
                </a:solidFill>
                <a:latin typeface="Trebuchet MS"/>
                <a:cs typeface="Trebuchet MS"/>
              </a:rPr>
              <a:t> </a:t>
            </a:r>
            <a:r>
              <a:rPr sz="1333" spc="-7" dirty="0">
                <a:solidFill>
                  <a:srgbClr val="006FC0"/>
                </a:solidFill>
                <a:latin typeface="Trebuchet MS"/>
                <a:cs typeface="Trebuchet MS"/>
              </a:rPr>
              <a:t>flexibility</a:t>
            </a:r>
            <a:r>
              <a:rPr sz="1333" spc="-80" dirty="0">
                <a:solidFill>
                  <a:srgbClr val="006FC0"/>
                </a:solidFill>
                <a:latin typeface="Trebuchet MS"/>
                <a:cs typeface="Trebuchet MS"/>
              </a:rPr>
              <a:t> </a:t>
            </a:r>
            <a:r>
              <a:rPr sz="1333" spc="40" dirty="0">
                <a:solidFill>
                  <a:srgbClr val="006FC0"/>
                </a:solidFill>
                <a:latin typeface="Trebuchet MS"/>
                <a:cs typeface="Trebuchet MS"/>
              </a:rPr>
              <a:t>of</a:t>
            </a:r>
            <a:r>
              <a:rPr sz="1333" spc="-47" dirty="0">
                <a:solidFill>
                  <a:srgbClr val="006FC0"/>
                </a:solidFill>
                <a:latin typeface="Trebuchet MS"/>
                <a:cs typeface="Trebuchet MS"/>
              </a:rPr>
              <a:t> </a:t>
            </a:r>
            <a:r>
              <a:rPr sz="1333" spc="47" dirty="0">
                <a:solidFill>
                  <a:srgbClr val="006FC0"/>
                </a:solidFill>
                <a:latin typeface="Trebuchet MS"/>
                <a:cs typeface="Trebuchet MS"/>
              </a:rPr>
              <a:t>scaling</a:t>
            </a:r>
            <a:r>
              <a:rPr sz="1333" spc="-67" dirty="0">
                <a:solidFill>
                  <a:srgbClr val="006FC0"/>
                </a:solidFill>
                <a:latin typeface="Trebuchet MS"/>
                <a:cs typeface="Trebuchet MS"/>
              </a:rPr>
              <a:t> </a:t>
            </a:r>
            <a:r>
              <a:rPr sz="1333" spc="13" dirty="0">
                <a:solidFill>
                  <a:srgbClr val="006FC0"/>
                </a:solidFill>
                <a:latin typeface="Trebuchet MS"/>
                <a:cs typeface="Trebuchet MS"/>
              </a:rPr>
              <a:t>in</a:t>
            </a:r>
            <a:r>
              <a:rPr sz="1333" spc="-60" dirty="0">
                <a:solidFill>
                  <a:srgbClr val="006FC0"/>
                </a:solidFill>
                <a:latin typeface="Trebuchet MS"/>
                <a:cs typeface="Trebuchet MS"/>
              </a:rPr>
              <a:t> </a:t>
            </a:r>
            <a:r>
              <a:rPr sz="1333" spc="27" dirty="0">
                <a:solidFill>
                  <a:srgbClr val="006FC0"/>
                </a:solidFill>
                <a:latin typeface="Trebuchet MS"/>
                <a:cs typeface="Trebuchet MS"/>
              </a:rPr>
              <a:t>the</a:t>
            </a:r>
            <a:r>
              <a:rPr sz="1333" spc="-60" dirty="0">
                <a:solidFill>
                  <a:srgbClr val="006FC0"/>
                </a:solidFill>
                <a:latin typeface="Trebuchet MS"/>
                <a:cs typeface="Trebuchet MS"/>
              </a:rPr>
              <a:t> </a:t>
            </a:r>
            <a:r>
              <a:rPr sz="1333" spc="47" dirty="0">
                <a:solidFill>
                  <a:srgbClr val="006FC0"/>
                </a:solidFill>
                <a:latin typeface="Trebuchet MS"/>
                <a:cs typeface="Trebuchet MS"/>
              </a:rPr>
              <a:t>cloud</a:t>
            </a:r>
            <a:endParaRPr sz="1333">
              <a:latin typeface="Trebuchet MS"/>
              <a:cs typeface="Trebuchet MS"/>
            </a:endParaRPr>
          </a:p>
        </p:txBody>
      </p:sp>
      <p:grpSp>
        <p:nvGrpSpPr>
          <p:cNvPr id="6" name="object 6"/>
          <p:cNvGrpSpPr/>
          <p:nvPr/>
        </p:nvGrpSpPr>
        <p:grpSpPr>
          <a:xfrm>
            <a:off x="-15916" y="0"/>
            <a:ext cx="1832187" cy="6891867"/>
            <a:chOff x="-11937" y="0"/>
            <a:chExt cx="1374140" cy="5168900"/>
          </a:xfrm>
        </p:grpSpPr>
        <p:sp>
          <p:nvSpPr>
            <p:cNvPr id="7" name="object 7"/>
            <p:cNvSpPr/>
            <p:nvPr/>
          </p:nvSpPr>
          <p:spPr>
            <a:xfrm>
              <a:off x="762" y="761"/>
              <a:ext cx="1348740" cy="5143500"/>
            </a:xfrm>
            <a:custGeom>
              <a:avLst/>
              <a:gdLst/>
              <a:ahLst/>
              <a:cxnLst/>
              <a:rect l="l" t="t" r="r" b="b"/>
              <a:pathLst>
                <a:path w="1348740" h="5143500">
                  <a:moveTo>
                    <a:pt x="1348740" y="0"/>
                  </a:moveTo>
                  <a:lnTo>
                    <a:pt x="0" y="0"/>
                  </a:lnTo>
                  <a:lnTo>
                    <a:pt x="0" y="5143500"/>
                  </a:lnTo>
                  <a:lnTo>
                    <a:pt x="1348740" y="5143500"/>
                  </a:lnTo>
                  <a:lnTo>
                    <a:pt x="1348740" y="0"/>
                  </a:lnTo>
                  <a:close/>
                </a:path>
              </a:pathLst>
            </a:custGeom>
            <a:solidFill>
              <a:srgbClr val="006EBE"/>
            </a:solidFill>
          </p:spPr>
          <p:txBody>
            <a:bodyPr wrap="square" lIns="0" tIns="0" rIns="0" bIns="0" rtlCol="0"/>
            <a:lstStyle/>
            <a:p>
              <a:endParaRPr sz="2400"/>
            </a:p>
          </p:txBody>
        </p:sp>
        <p:sp>
          <p:nvSpPr>
            <p:cNvPr id="8" name="object 8"/>
            <p:cNvSpPr/>
            <p:nvPr/>
          </p:nvSpPr>
          <p:spPr>
            <a:xfrm>
              <a:off x="762" y="761"/>
              <a:ext cx="1348740" cy="5143500"/>
            </a:xfrm>
            <a:custGeom>
              <a:avLst/>
              <a:gdLst/>
              <a:ahLst/>
              <a:cxnLst/>
              <a:rect l="l" t="t" r="r" b="b"/>
              <a:pathLst>
                <a:path w="1348740" h="5143500">
                  <a:moveTo>
                    <a:pt x="0" y="5143500"/>
                  </a:moveTo>
                  <a:lnTo>
                    <a:pt x="1348740" y="5143500"/>
                  </a:lnTo>
                  <a:lnTo>
                    <a:pt x="1348740" y="0"/>
                  </a:lnTo>
                  <a:lnTo>
                    <a:pt x="0" y="0"/>
                  </a:lnTo>
                  <a:lnTo>
                    <a:pt x="0" y="5143500"/>
                  </a:lnTo>
                  <a:close/>
                </a:path>
              </a:pathLst>
            </a:custGeom>
            <a:ln w="25400">
              <a:solidFill>
                <a:srgbClr val="000000"/>
              </a:solidFill>
            </a:ln>
          </p:spPr>
          <p:txBody>
            <a:bodyPr wrap="square" lIns="0" tIns="0" rIns="0" bIns="0" rtlCol="0"/>
            <a:lstStyle/>
            <a:p>
              <a:endParaRPr sz="2400"/>
            </a:p>
          </p:txBody>
        </p:sp>
        <p:pic>
          <p:nvPicPr>
            <p:cNvPr id="9" name="object 9"/>
            <p:cNvPicPr/>
            <p:nvPr/>
          </p:nvPicPr>
          <p:blipFill>
            <a:blip r:embed="rId2" cstate="print"/>
            <a:stretch>
              <a:fillRect/>
            </a:stretch>
          </p:blipFill>
          <p:spPr>
            <a:xfrm>
              <a:off x="323087" y="2351532"/>
              <a:ext cx="632460" cy="656844"/>
            </a:xfrm>
            <a:prstGeom prst="rect">
              <a:avLst/>
            </a:prstGeom>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11232E7-4D6B-1848-5153-26791FBAFD73}"/>
              </a:ext>
            </a:extLst>
          </p:cNvPr>
          <p:cNvPicPr>
            <a:picLocks noGrp="1" noChangeAspect="1"/>
          </p:cNvPicPr>
          <p:nvPr>
            <p:ph idx="1"/>
          </p:nvPr>
        </p:nvPicPr>
        <p:blipFill>
          <a:blip r:embed="rId2"/>
          <a:stretch>
            <a:fillRect/>
          </a:stretch>
        </p:blipFill>
        <p:spPr>
          <a:xfrm>
            <a:off x="990600" y="2322008"/>
            <a:ext cx="10134600" cy="2153602"/>
          </a:xfrm>
          <a:prstGeom prst="rect">
            <a:avLst/>
          </a:prstGeom>
        </p:spPr>
      </p:pic>
    </p:spTree>
    <p:extLst>
      <p:ext uri="{BB962C8B-B14F-4D97-AF65-F5344CB8AC3E}">
        <p14:creationId xmlns:p14="http://schemas.microsoft.com/office/powerpoint/2010/main" val="3906475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26000">
              <a:srgbClr val="00B0F0"/>
            </a:gs>
            <a:gs pos="0">
              <a:schemeClr val="accent6">
                <a:lumMod val="67000"/>
              </a:schemeClr>
            </a:gs>
            <a:gs pos="48000">
              <a:schemeClr val="accent6">
                <a:lumMod val="97000"/>
                <a:lumOff val="3000"/>
              </a:schemeClr>
            </a:gs>
            <a:gs pos="100000">
              <a:schemeClr val="accent6">
                <a:lumMod val="60000"/>
                <a:lumOff val="40000"/>
              </a:schemeClr>
            </a:gs>
          </a:gsLst>
          <a:path path="circle">
            <a:fillToRect l="100000" t="100000"/>
          </a:path>
        </a:gra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4182873" y="2455381"/>
            <a:ext cx="3826087" cy="694207"/>
          </a:xfrm>
          <a:prstGeom prst="rect">
            <a:avLst/>
          </a:prstGeom>
        </p:spPr>
        <p:txBody>
          <a:bodyPr vert="horz" wrap="square" lIns="0" tIns="16933" rIns="0" bIns="0" rtlCol="0" anchor="ctr">
            <a:spAutoFit/>
          </a:bodyPr>
          <a:lstStyle/>
          <a:p>
            <a:pPr marL="16933">
              <a:lnSpc>
                <a:spcPct val="100000"/>
              </a:lnSpc>
              <a:spcBef>
                <a:spcPts val="133"/>
              </a:spcBef>
            </a:pPr>
            <a:r>
              <a:rPr spc="13" dirty="0">
                <a:solidFill>
                  <a:srgbClr val="404040"/>
                </a:solidFill>
              </a:rPr>
              <a:t>C</a:t>
            </a:r>
            <a:r>
              <a:rPr spc="-367" dirty="0">
                <a:solidFill>
                  <a:srgbClr val="404040"/>
                </a:solidFill>
              </a:rPr>
              <a:t>a</a:t>
            </a:r>
            <a:r>
              <a:rPr spc="-373" dirty="0">
                <a:solidFill>
                  <a:srgbClr val="404040"/>
                </a:solidFill>
              </a:rPr>
              <a:t>p</a:t>
            </a:r>
            <a:r>
              <a:rPr spc="-193" dirty="0">
                <a:solidFill>
                  <a:srgbClr val="404040"/>
                </a:solidFill>
              </a:rPr>
              <a:t>E</a:t>
            </a:r>
            <a:r>
              <a:rPr spc="-440" dirty="0">
                <a:solidFill>
                  <a:srgbClr val="404040"/>
                </a:solidFill>
              </a:rPr>
              <a:t>x</a:t>
            </a:r>
            <a:r>
              <a:rPr spc="-120" dirty="0">
                <a:solidFill>
                  <a:srgbClr val="404040"/>
                </a:solidFill>
              </a:rPr>
              <a:t> </a:t>
            </a:r>
            <a:r>
              <a:rPr spc="-220" dirty="0">
                <a:solidFill>
                  <a:srgbClr val="404040"/>
                </a:solidFill>
              </a:rPr>
              <a:t>v</a:t>
            </a:r>
            <a:r>
              <a:rPr spc="-233" dirty="0">
                <a:solidFill>
                  <a:srgbClr val="404040"/>
                </a:solidFill>
              </a:rPr>
              <a:t>s</a:t>
            </a:r>
            <a:r>
              <a:rPr spc="-80" dirty="0">
                <a:solidFill>
                  <a:srgbClr val="404040"/>
                </a:solidFill>
              </a:rPr>
              <a:t> </a:t>
            </a:r>
            <a:r>
              <a:rPr spc="20" dirty="0">
                <a:solidFill>
                  <a:srgbClr val="404040"/>
                </a:solidFill>
              </a:rPr>
              <a:t>O</a:t>
            </a:r>
            <a:r>
              <a:rPr spc="-293" dirty="0">
                <a:solidFill>
                  <a:srgbClr val="404040"/>
                </a:solidFill>
              </a:rPr>
              <a:t>p</a:t>
            </a:r>
            <a:r>
              <a:rPr spc="-193" dirty="0">
                <a:solidFill>
                  <a:srgbClr val="404040"/>
                </a:solidFill>
              </a:rPr>
              <a:t>E</a:t>
            </a:r>
            <a:r>
              <a:rPr spc="-440" dirty="0">
                <a:solidFill>
                  <a:srgbClr val="404040"/>
                </a:solidFill>
              </a:rPr>
              <a:t>x</a:t>
            </a:r>
          </a:p>
        </p:txBody>
      </p:sp>
      <p:sp>
        <p:nvSpPr>
          <p:cNvPr id="3" name="object 3"/>
          <p:cNvSpPr txBox="1"/>
          <p:nvPr/>
        </p:nvSpPr>
        <p:spPr>
          <a:xfrm>
            <a:off x="3316731" y="3301764"/>
            <a:ext cx="5559213" cy="263320"/>
          </a:xfrm>
          <a:prstGeom prst="rect">
            <a:avLst/>
          </a:prstGeom>
        </p:spPr>
        <p:txBody>
          <a:bodyPr vert="horz" wrap="square" lIns="0" tIns="16933" rIns="0" bIns="0" rtlCol="0">
            <a:spAutoFit/>
          </a:bodyPr>
          <a:lstStyle/>
          <a:p>
            <a:pPr marL="16933">
              <a:spcBef>
                <a:spcPts val="133"/>
              </a:spcBef>
            </a:pPr>
            <a:r>
              <a:rPr sz="1600" spc="-93" dirty="0">
                <a:solidFill>
                  <a:srgbClr val="404040"/>
                </a:solidFill>
                <a:latin typeface="Verdana"/>
                <a:cs typeface="Verdana"/>
              </a:rPr>
              <a:t>Capital</a:t>
            </a:r>
            <a:r>
              <a:rPr sz="1600" spc="-147" dirty="0">
                <a:solidFill>
                  <a:srgbClr val="404040"/>
                </a:solidFill>
                <a:latin typeface="Verdana"/>
                <a:cs typeface="Verdana"/>
              </a:rPr>
              <a:t> </a:t>
            </a:r>
            <a:r>
              <a:rPr sz="1600" spc="-120" dirty="0">
                <a:solidFill>
                  <a:srgbClr val="404040"/>
                </a:solidFill>
                <a:latin typeface="Verdana"/>
                <a:cs typeface="Verdana"/>
              </a:rPr>
              <a:t>Expenditure</a:t>
            </a:r>
            <a:r>
              <a:rPr sz="1600" spc="-167" dirty="0">
                <a:solidFill>
                  <a:srgbClr val="404040"/>
                </a:solidFill>
                <a:latin typeface="Verdana"/>
                <a:cs typeface="Verdana"/>
              </a:rPr>
              <a:t> (CapEx)</a:t>
            </a:r>
            <a:r>
              <a:rPr sz="1600" spc="-173" dirty="0">
                <a:solidFill>
                  <a:srgbClr val="404040"/>
                </a:solidFill>
                <a:latin typeface="Verdana"/>
                <a:cs typeface="Verdana"/>
              </a:rPr>
              <a:t> </a:t>
            </a:r>
            <a:r>
              <a:rPr sz="1600" spc="-160" dirty="0">
                <a:solidFill>
                  <a:srgbClr val="404040"/>
                </a:solidFill>
                <a:latin typeface="Verdana"/>
                <a:cs typeface="Verdana"/>
              </a:rPr>
              <a:t>vs</a:t>
            </a:r>
            <a:r>
              <a:rPr sz="1600" spc="-167" dirty="0">
                <a:solidFill>
                  <a:srgbClr val="404040"/>
                </a:solidFill>
                <a:latin typeface="Verdana"/>
                <a:cs typeface="Verdana"/>
              </a:rPr>
              <a:t> </a:t>
            </a:r>
            <a:r>
              <a:rPr sz="1600" spc="-113" dirty="0">
                <a:solidFill>
                  <a:srgbClr val="404040"/>
                </a:solidFill>
                <a:latin typeface="Verdana"/>
                <a:cs typeface="Verdana"/>
              </a:rPr>
              <a:t>Operational</a:t>
            </a:r>
            <a:r>
              <a:rPr sz="1600" spc="-173" dirty="0">
                <a:solidFill>
                  <a:srgbClr val="404040"/>
                </a:solidFill>
                <a:latin typeface="Verdana"/>
                <a:cs typeface="Verdana"/>
              </a:rPr>
              <a:t> </a:t>
            </a:r>
            <a:r>
              <a:rPr sz="1600" spc="-120" dirty="0">
                <a:solidFill>
                  <a:srgbClr val="404040"/>
                </a:solidFill>
                <a:latin typeface="Verdana"/>
                <a:cs typeface="Verdana"/>
              </a:rPr>
              <a:t>Expenditure</a:t>
            </a:r>
            <a:r>
              <a:rPr sz="1600" spc="-167" dirty="0">
                <a:solidFill>
                  <a:srgbClr val="404040"/>
                </a:solidFill>
                <a:latin typeface="Verdana"/>
                <a:cs typeface="Verdana"/>
              </a:rPr>
              <a:t> </a:t>
            </a:r>
            <a:r>
              <a:rPr sz="1600" spc="-187" dirty="0">
                <a:solidFill>
                  <a:srgbClr val="404040"/>
                </a:solidFill>
                <a:latin typeface="Verdana"/>
                <a:cs typeface="Verdana"/>
              </a:rPr>
              <a:t>(OpEx)</a:t>
            </a:r>
            <a:endParaRPr sz="1600">
              <a:latin typeface="Verdana"/>
              <a:cs typeface="Verdan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507</TotalTime>
  <Words>1917</Words>
  <Application>Microsoft Office PowerPoint</Application>
  <PresentationFormat>Widescreen</PresentationFormat>
  <Paragraphs>223</Paragraphs>
  <Slides>24</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24</vt:i4>
      </vt:variant>
    </vt:vector>
  </HeadingPairs>
  <TitlesOfParts>
    <vt:vector size="38" baseType="lpstr">
      <vt:lpstr>Arial</vt:lpstr>
      <vt:lpstr>Arial MT</vt:lpstr>
      <vt:lpstr>Calibri</vt:lpstr>
      <vt:lpstr>Calibri Light</vt:lpstr>
      <vt:lpstr>Courier New</vt:lpstr>
      <vt:lpstr>Lucida Sans Unicode</vt:lpstr>
      <vt:lpstr>Segoe UI Symbol</vt:lpstr>
      <vt:lpstr>Söhne</vt:lpstr>
      <vt:lpstr>Tahoma</vt:lpstr>
      <vt:lpstr>Trebuchet MS</vt:lpstr>
      <vt:lpstr>udemy sans</vt:lpstr>
      <vt:lpstr>Verdana</vt:lpstr>
      <vt:lpstr>Wingdings</vt:lpstr>
      <vt:lpstr>Office Theme</vt:lpstr>
      <vt:lpstr>AZ-900 Microsoft Azure Fundamentals</vt:lpstr>
      <vt:lpstr>Cloud fundamental concepts</vt:lpstr>
      <vt:lpstr>         Scalability, Elasticity, and Agility</vt:lpstr>
      <vt:lpstr>Scalability</vt:lpstr>
      <vt:lpstr>Vertical Scalability</vt:lpstr>
      <vt:lpstr> Scalability vs Elasticity </vt:lpstr>
      <vt:lpstr>  Agility </vt:lpstr>
      <vt:lpstr>PowerPoint Presentation</vt:lpstr>
      <vt:lpstr>CapEx vs OpEx</vt:lpstr>
      <vt:lpstr>CapEx vs OpEx</vt:lpstr>
      <vt:lpstr>Benefits of the cloud computing</vt:lpstr>
      <vt:lpstr>New Startup</vt:lpstr>
      <vt:lpstr>Traditional Data Center Challenges</vt:lpstr>
      <vt:lpstr>Cloud Computing Benifits</vt:lpstr>
      <vt:lpstr>Consumption-based model pay-as-you-go model</vt:lpstr>
      <vt:lpstr>Consumption-based model vs fixed cost model</vt:lpstr>
      <vt:lpstr>    Computing Models</vt:lpstr>
      <vt:lpstr>SaaS vs PaaS vs LaaS</vt:lpstr>
      <vt:lpstr> SaaS vs PaaS vs LaaS </vt:lpstr>
      <vt:lpstr> SaaS vs PaaS vs LaaS </vt:lpstr>
      <vt:lpstr>Computing Model - Pizza Analogy  </vt:lpstr>
      <vt:lpstr>Infrastructure as a Service(IAAS)</vt:lpstr>
      <vt:lpstr>Platform as a Service(PAAS)</vt:lpstr>
      <vt:lpstr>Software as a Service(SAAS)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fundamental concepts</dc:title>
  <dc:creator>Pooja Pooja - STUDENT</dc:creator>
  <cp:lastModifiedBy>Pooja Pooja - STUDENT</cp:lastModifiedBy>
  <cp:revision>6</cp:revision>
  <dcterms:created xsi:type="dcterms:W3CDTF">2023-02-20T00:38:54Z</dcterms:created>
  <dcterms:modified xsi:type="dcterms:W3CDTF">2023-02-20T09:06:26Z</dcterms:modified>
</cp:coreProperties>
</file>