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307" r:id="rId3"/>
    <p:sldId id="308" r:id="rId4"/>
    <p:sldId id="309" r:id="rId5"/>
    <p:sldId id="311" r:id="rId6"/>
    <p:sldId id="312" r:id="rId7"/>
    <p:sldId id="313" r:id="rId8"/>
    <p:sldId id="314" r:id="rId9"/>
    <p:sldId id="315" r:id="rId10"/>
    <p:sldId id="316" r:id="rId11"/>
    <p:sldId id="317" r:id="rId12"/>
    <p:sldId id="318" r:id="rId13"/>
    <p:sldId id="319" r:id="rId14"/>
    <p:sldId id="320" r:id="rId15"/>
    <p:sldId id="321" r:id="rId16"/>
    <p:sldId id="322" r:id="rId17"/>
    <p:sldId id="323" r:id="rId18"/>
    <p:sldId id="324" r:id="rId19"/>
    <p:sldId id="325" r:id="rId20"/>
    <p:sldId id="326" r:id="rId21"/>
    <p:sldId id="327" r:id="rId22"/>
    <p:sldId id="328" r:id="rId23"/>
    <p:sldId id="329" r:id="rId24"/>
    <p:sldId id="330" r:id="rId25"/>
    <p:sldId id="331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78" d="100"/>
          <a:sy n="78" d="100"/>
        </p:scale>
        <p:origin x="77" y="1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DCFF2-EBDF-2D1A-7A2E-F19D6CB5BE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6ABC2A-3388-B6E6-7DEC-53E3EA4292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DAC7D3-065A-E133-20C7-5CE5617F2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B366-222C-44A7-9BD4-F619C16D176D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622A78-8AF7-33DB-A735-D6F036921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652C41-9669-7009-0D69-0A0E5729E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3031B-4B54-424E-9471-EE9B0D3A2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672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6DB20-AC53-32B8-8CB2-D627DDA18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42A716-973A-A9C9-04CB-C6F2101810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B96C0-4D56-55A8-B6F2-EB835BD72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B366-222C-44A7-9BD4-F619C16D176D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7A7C0-49CB-6697-0EEB-590F87C51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8575C5-8B14-7930-9A68-42492BAE1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3031B-4B54-424E-9471-EE9B0D3A2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171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C1E9D2-9E25-CC8E-F4EA-406C8DF212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AB3A94-4FE2-FDBF-C166-2B03FB8287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4666C2-9616-D9AF-9478-B735DA743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B366-222C-44A7-9BD4-F619C16D176D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40A082-AC60-AB1C-8D70-B75D90E55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35D82-4849-F7CF-6844-79F24B394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3031B-4B54-424E-9471-EE9B0D3A2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7551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43C2C0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7447" y="131843"/>
            <a:ext cx="5277104" cy="48019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467" b="1" i="0" u="heavy">
                <a:solidFill>
                  <a:srgbClr val="006FC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1"/>
            <a:ext cx="8534400" cy="3877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26704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B7F48-A564-55D9-C710-254D45974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39B91E-CF49-6D98-2608-32F3681ABB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A014EE-273E-FF91-09B3-CEF66815F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B366-222C-44A7-9BD4-F619C16D176D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43FD13-6783-06FB-53C1-4111BF153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2AC181-D2DF-919C-1149-C4F425957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3031B-4B54-424E-9471-EE9B0D3A2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425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E8F5E-F422-B696-6D71-F09596444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E9C7B2-FB25-2967-EB02-6CEE1BD5D1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713632-A381-EF6E-76D6-7C458427B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B366-222C-44A7-9BD4-F619C16D176D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F4DE66-0CB2-580C-E8B0-AFFEE3A34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7F6EAC-A7B6-F048-9F81-B0A46E452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3031B-4B54-424E-9471-EE9B0D3A2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147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0C1AC-84F1-79D2-935A-687AAC47A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B7CB9-9823-7B53-C795-5E6842852D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D75A83-BC24-2AF8-53D3-E421326387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E0011F-380F-0381-77CF-2D742D2CC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B366-222C-44A7-9BD4-F619C16D176D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FE6988-D649-2133-591D-B56C35169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FF0964-0223-188D-D4EB-D23E9A64D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3031B-4B54-424E-9471-EE9B0D3A2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050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AE956-507C-7FF1-1D64-58FF637F7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10580A-8FB7-E576-1BA5-E8897ABCD5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F74A26-3E4C-5DFF-1733-CC23C7C1CD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60A971-8099-2062-66C2-83A5C4F917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4A23DF-3057-D143-F668-209BF2DEB8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59D68F-001C-1B82-402E-499705E81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B366-222C-44A7-9BD4-F619C16D176D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ABBAEE-6587-B350-60C4-21423DB54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0A01F4-A0D6-1F57-B8CF-FD80390FE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3031B-4B54-424E-9471-EE9B0D3A2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66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F4D74-08FB-A538-6891-E92D49BB1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D49629-C411-D8F9-3497-1783D6D2E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B366-222C-44A7-9BD4-F619C16D176D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0C21F2-031C-6C21-F66C-AACA4930F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583208-1B12-6CA1-4C02-92EA0A605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3031B-4B54-424E-9471-EE9B0D3A2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025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8B4527-D081-6FFC-FA68-16FD3ADF9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B366-222C-44A7-9BD4-F619C16D176D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1A7A77-43AC-370B-A864-D6C706CC5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D8A744-C944-20A6-3D79-CEEDFC5F3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3031B-4B54-424E-9471-EE9B0D3A2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499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D2406-3A9E-0977-51A8-04DAFC1B6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D6E1EC-2CB1-B763-7D7D-E649CF2B41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5CCEE1-652D-569D-4C1A-4DF08C243C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69CE4A-F8A7-4BB2-20D2-8FECDA0A8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B366-222C-44A7-9BD4-F619C16D176D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655D92-8AD2-0BAE-97AE-08B391AF3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93D184-2E62-F704-472C-AE073867B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3031B-4B54-424E-9471-EE9B0D3A2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760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AC8F4-32E7-6355-1DA5-09B71808A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98C73A-122E-8EFC-3A8A-3B98EFE8C2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E3F9EF-5E94-EF68-AD23-D9CF0FE0BE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7DC1A2-31F8-D538-7DB5-7DE9885A0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B366-222C-44A7-9BD4-F619C16D176D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174806-9B33-3E28-7C86-BE997BA6C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6C2B39-049F-8B92-A07A-49450B284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3031B-4B54-424E-9471-EE9B0D3A2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101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0167B1-735E-E910-B534-5C9B875FD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2C929E-BA57-E848-3EE5-29B4439889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340E92-5457-A324-E744-0EB9C63CD3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B6B366-222C-44A7-9BD4-F619C16D176D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BB1865-B3CB-4EEF-E119-7C8C005B36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5122D7-5DB3-F659-6314-D37BEB0883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F3031B-4B54-424E-9471-EE9B0D3A2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229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264317" y="2300442"/>
            <a:ext cx="4155440" cy="1789315"/>
          </a:xfrm>
          <a:prstGeom prst="rect">
            <a:avLst/>
          </a:prstGeom>
        </p:spPr>
        <p:txBody>
          <a:bodyPr vert="horz" wrap="square" lIns="0" tIns="23029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813"/>
              </a:spcBef>
            </a:pPr>
            <a:r>
              <a:rPr sz="6733" spc="-152" dirty="0">
                <a:solidFill>
                  <a:srgbClr val="F1F1F1"/>
                </a:solidFill>
                <a:latin typeface="Tahoma"/>
                <a:cs typeface="Tahoma"/>
              </a:rPr>
              <a:t>AZ-900</a:t>
            </a:r>
            <a:endParaRPr sz="6733">
              <a:latin typeface="Tahoma"/>
              <a:cs typeface="Tahoma"/>
            </a:endParaRPr>
          </a:p>
          <a:p>
            <a:pPr marL="16933">
              <a:lnSpc>
                <a:spcPct val="100000"/>
              </a:lnSpc>
              <a:spcBef>
                <a:spcPts val="713"/>
              </a:spcBef>
            </a:pPr>
            <a:r>
              <a:rPr sz="2800" spc="-407" dirty="0">
                <a:solidFill>
                  <a:srgbClr val="F1F1F1"/>
                </a:solidFill>
                <a:latin typeface="Tahoma"/>
                <a:cs typeface="Tahoma"/>
              </a:rPr>
              <a:t>M</a:t>
            </a:r>
            <a:r>
              <a:rPr sz="2800" spc="-87" dirty="0">
                <a:solidFill>
                  <a:srgbClr val="F1F1F1"/>
                </a:solidFill>
                <a:latin typeface="Tahoma"/>
                <a:cs typeface="Tahoma"/>
              </a:rPr>
              <a:t>ic</a:t>
            </a:r>
            <a:r>
              <a:rPr sz="2800" spc="-80" dirty="0">
                <a:solidFill>
                  <a:srgbClr val="F1F1F1"/>
                </a:solidFill>
                <a:latin typeface="Tahoma"/>
                <a:cs typeface="Tahoma"/>
              </a:rPr>
              <a:t>r</a:t>
            </a:r>
            <a:r>
              <a:rPr sz="2800" spc="-152" dirty="0">
                <a:solidFill>
                  <a:srgbClr val="F1F1F1"/>
                </a:solidFill>
                <a:latin typeface="Tahoma"/>
                <a:cs typeface="Tahoma"/>
              </a:rPr>
              <a:t>oso</a:t>
            </a:r>
            <a:r>
              <a:rPr sz="2800" spc="-87" dirty="0">
                <a:solidFill>
                  <a:srgbClr val="F1F1F1"/>
                </a:solidFill>
                <a:latin typeface="Tahoma"/>
                <a:cs typeface="Tahoma"/>
              </a:rPr>
              <a:t>f</a:t>
            </a:r>
            <a:r>
              <a:rPr sz="2800" spc="40" dirty="0">
                <a:solidFill>
                  <a:srgbClr val="F1F1F1"/>
                </a:solidFill>
                <a:latin typeface="Tahoma"/>
                <a:cs typeface="Tahoma"/>
              </a:rPr>
              <a:t>t</a:t>
            </a:r>
            <a:r>
              <a:rPr sz="2800" spc="-272" dirty="0">
                <a:solidFill>
                  <a:srgbClr val="F1F1F1"/>
                </a:solidFill>
                <a:latin typeface="Tahoma"/>
                <a:cs typeface="Tahoma"/>
              </a:rPr>
              <a:t> </a:t>
            </a:r>
            <a:r>
              <a:rPr sz="2800" spc="-247" dirty="0">
                <a:solidFill>
                  <a:srgbClr val="F1F1F1"/>
                </a:solidFill>
                <a:latin typeface="Tahoma"/>
                <a:cs typeface="Tahoma"/>
              </a:rPr>
              <a:t>Azu</a:t>
            </a:r>
            <a:r>
              <a:rPr sz="2800" spc="-173" dirty="0">
                <a:solidFill>
                  <a:srgbClr val="F1F1F1"/>
                </a:solidFill>
                <a:latin typeface="Tahoma"/>
                <a:cs typeface="Tahoma"/>
              </a:rPr>
              <a:t>r</a:t>
            </a:r>
            <a:r>
              <a:rPr sz="2800" spc="-240" dirty="0">
                <a:solidFill>
                  <a:srgbClr val="F1F1F1"/>
                </a:solidFill>
                <a:latin typeface="Tahoma"/>
                <a:cs typeface="Tahoma"/>
              </a:rPr>
              <a:t>e</a:t>
            </a:r>
            <a:r>
              <a:rPr sz="2800" spc="-227" dirty="0">
                <a:solidFill>
                  <a:srgbClr val="F1F1F1"/>
                </a:solidFill>
                <a:latin typeface="Tahoma"/>
                <a:cs typeface="Tahoma"/>
              </a:rPr>
              <a:t> </a:t>
            </a:r>
            <a:r>
              <a:rPr sz="2800" spc="-253" dirty="0">
                <a:solidFill>
                  <a:srgbClr val="F1F1F1"/>
                </a:solidFill>
                <a:latin typeface="Tahoma"/>
                <a:cs typeface="Tahoma"/>
              </a:rPr>
              <a:t>Fundame</a:t>
            </a:r>
            <a:r>
              <a:rPr sz="2800" spc="-233" dirty="0">
                <a:solidFill>
                  <a:srgbClr val="F1F1F1"/>
                </a:solidFill>
                <a:latin typeface="Tahoma"/>
                <a:cs typeface="Tahoma"/>
              </a:rPr>
              <a:t>n</a:t>
            </a:r>
            <a:r>
              <a:rPr sz="2800" spc="-40" dirty="0">
                <a:solidFill>
                  <a:srgbClr val="F1F1F1"/>
                </a:solidFill>
                <a:latin typeface="Tahoma"/>
                <a:cs typeface="Tahoma"/>
              </a:rPr>
              <a:t>tals</a:t>
            </a:r>
            <a:endParaRPr sz="28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6431" y="1420367"/>
            <a:ext cx="3441191" cy="543458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50279" y="6382647"/>
            <a:ext cx="231140" cy="282920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16933">
              <a:spcBef>
                <a:spcPts val="127"/>
              </a:spcBef>
            </a:pPr>
            <a:r>
              <a:rPr sz="1733" spc="-327" dirty="0">
                <a:solidFill>
                  <a:srgbClr val="969CB8"/>
                </a:solidFill>
                <a:latin typeface="Lucida Sans Unicode"/>
                <a:cs typeface="Lucida Sans Unicode"/>
              </a:rPr>
              <a:t>62</a:t>
            </a:r>
            <a:endParaRPr sz="1733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16120" y="96192"/>
            <a:ext cx="3163147" cy="551498"/>
          </a:xfrm>
          <a:prstGeom prst="rect">
            <a:avLst/>
          </a:prstGeom>
        </p:spPr>
        <p:txBody>
          <a:bodyPr vert="horz" wrap="square" lIns="0" tIns="17780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40"/>
              </a:spcBef>
            </a:pPr>
            <a:r>
              <a:rPr sz="3467" spc="-447" dirty="0">
                <a:solidFill>
                  <a:srgbClr val="006FC0"/>
                </a:solidFill>
              </a:rPr>
              <a:t>C</a:t>
            </a:r>
            <a:r>
              <a:rPr sz="3467" spc="-679" dirty="0">
                <a:solidFill>
                  <a:srgbClr val="006FC0"/>
                </a:solidFill>
              </a:rPr>
              <a:t>lo</a:t>
            </a:r>
            <a:r>
              <a:rPr sz="3467" spc="-953" dirty="0">
                <a:solidFill>
                  <a:srgbClr val="006FC0"/>
                </a:solidFill>
              </a:rPr>
              <a:t>u</a:t>
            </a:r>
            <a:r>
              <a:rPr sz="3467" spc="-920" dirty="0">
                <a:solidFill>
                  <a:srgbClr val="006FC0"/>
                </a:solidFill>
              </a:rPr>
              <a:t>d</a:t>
            </a:r>
            <a:r>
              <a:rPr sz="3467" spc="413" dirty="0">
                <a:solidFill>
                  <a:srgbClr val="006FC0"/>
                </a:solidFill>
              </a:rPr>
              <a:t> </a:t>
            </a:r>
            <a:r>
              <a:rPr sz="3467" spc="-300" dirty="0">
                <a:solidFill>
                  <a:srgbClr val="006FC0"/>
                </a:solidFill>
              </a:rPr>
              <a:t>P</a:t>
            </a:r>
            <a:r>
              <a:rPr sz="3467" spc="-127" dirty="0">
                <a:solidFill>
                  <a:srgbClr val="006FC0"/>
                </a:solidFill>
              </a:rPr>
              <a:t>r</a:t>
            </a:r>
            <a:r>
              <a:rPr sz="3467" spc="-367" dirty="0">
                <a:solidFill>
                  <a:srgbClr val="006FC0"/>
                </a:solidFill>
              </a:rPr>
              <a:t>i</a:t>
            </a:r>
            <a:r>
              <a:rPr sz="3467" spc="-640" dirty="0">
                <a:solidFill>
                  <a:srgbClr val="006FC0"/>
                </a:solidFill>
              </a:rPr>
              <a:t>c</a:t>
            </a:r>
            <a:r>
              <a:rPr sz="3467" spc="-320" dirty="0">
                <a:solidFill>
                  <a:srgbClr val="006FC0"/>
                </a:solidFill>
              </a:rPr>
              <a:t>i</a:t>
            </a:r>
            <a:r>
              <a:rPr sz="3467" spc="-660" dirty="0">
                <a:solidFill>
                  <a:srgbClr val="006FC0"/>
                </a:solidFill>
              </a:rPr>
              <a:t>n</a:t>
            </a:r>
            <a:r>
              <a:rPr sz="3467" spc="-227" dirty="0">
                <a:solidFill>
                  <a:srgbClr val="006FC0"/>
                </a:solidFill>
              </a:rPr>
              <a:t>g</a:t>
            </a:r>
            <a:r>
              <a:rPr sz="3467" spc="393" dirty="0">
                <a:solidFill>
                  <a:srgbClr val="006FC0"/>
                </a:solidFill>
              </a:rPr>
              <a:t> </a:t>
            </a:r>
            <a:r>
              <a:rPr sz="3467" spc="-247" dirty="0">
                <a:solidFill>
                  <a:srgbClr val="006FC0"/>
                </a:solidFill>
              </a:rPr>
              <a:t>M</a:t>
            </a:r>
            <a:r>
              <a:rPr sz="3467" spc="-780" dirty="0">
                <a:solidFill>
                  <a:srgbClr val="006FC0"/>
                </a:solidFill>
              </a:rPr>
              <a:t>od</a:t>
            </a:r>
            <a:r>
              <a:rPr sz="3467" spc="-813" dirty="0">
                <a:solidFill>
                  <a:srgbClr val="006FC0"/>
                </a:solidFill>
              </a:rPr>
              <a:t>e</a:t>
            </a:r>
            <a:r>
              <a:rPr sz="3467" spc="-560" dirty="0">
                <a:solidFill>
                  <a:srgbClr val="006FC0"/>
                </a:solidFill>
              </a:rPr>
              <a:t>l</a:t>
            </a:r>
            <a:r>
              <a:rPr sz="3467" spc="-227" dirty="0">
                <a:solidFill>
                  <a:srgbClr val="006FC0"/>
                </a:solidFill>
              </a:rPr>
              <a:t>s</a:t>
            </a:r>
            <a:endParaRPr sz="3467"/>
          </a:p>
        </p:txBody>
      </p:sp>
      <p:grpSp>
        <p:nvGrpSpPr>
          <p:cNvPr id="4" name="object 4"/>
          <p:cNvGrpSpPr/>
          <p:nvPr/>
        </p:nvGrpSpPr>
        <p:grpSpPr>
          <a:xfrm>
            <a:off x="2285746" y="565900"/>
            <a:ext cx="8120380" cy="74507"/>
            <a:chOff x="1714309" y="424425"/>
            <a:chExt cx="6090285" cy="55880"/>
          </a:xfrm>
        </p:grpSpPr>
        <p:sp>
          <p:nvSpPr>
            <p:cNvPr id="5" name="object 5"/>
            <p:cNvSpPr/>
            <p:nvPr/>
          </p:nvSpPr>
          <p:spPr>
            <a:xfrm>
              <a:off x="1719072" y="445913"/>
              <a:ext cx="3177540" cy="29845"/>
            </a:xfrm>
            <a:custGeom>
              <a:avLst/>
              <a:gdLst/>
              <a:ahLst/>
              <a:cxnLst/>
              <a:rect l="l" t="t" r="r" b="b"/>
              <a:pathLst>
                <a:path w="3177540" h="29845">
                  <a:moveTo>
                    <a:pt x="0" y="29574"/>
                  </a:moveTo>
                  <a:lnTo>
                    <a:pt x="50302" y="26859"/>
                  </a:lnTo>
                  <a:lnTo>
                    <a:pt x="100613" y="24300"/>
                  </a:lnTo>
                  <a:lnTo>
                    <a:pt x="150932" y="21893"/>
                  </a:lnTo>
                  <a:lnTo>
                    <a:pt x="201260" y="19634"/>
                  </a:lnTo>
                  <a:lnTo>
                    <a:pt x="251596" y="17520"/>
                  </a:lnTo>
                  <a:lnTo>
                    <a:pt x="301939" y="15547"/>
                  </a:lnTo>
                  <a:lnTo>
                    <a:pt x="352290" y="13712"/>
                  </a:lnTo>
                  <a:lnTo>
                    <a:pt x="402649" y="12010"/>
                  </a:lnTo>
                  <a:lnTo>
                    <a:pt x="453014" y="10438"/>
                  </a:lnTo>
                  <a:lnTo>
                    <a:pt x="503387" y="8993"/>
                  </a:lnTo>
                  <a:lnTo>
                    <a:pt x="553766" y="7671"/>
                  </a:lnTo>
                  <a:lnTo>
                    <a:pt x="604151" y="6468"/>
                  </a:lnTo>
                  <a:lnTo>
                    <a:pt x="654543" y="5380"/>
                  </a:lnTo>
                  <a:lnTo>
                    <a:pt x="704941" y="4405"/>
                  </a:lnTo>
                  <a:lnTo>
                    <a:pt x="755345" y="3537"/>
                  </a:lnTo>
                  <a:lnTo>
                    <a:pt x="805755" y="2775"/>
                  </a:lnTo>
                  <a:lnTo>
                    <a:pt x="856170" y="2113"/>
                  </a:lnTo>
                  <a:lnTo>
                    <a:pt x="906591" y="1548"/>
                  </a:lnTo>
                  <a:lnTo>
                    <a:pt x="957016" y="1077"/>
                  </a:lnTo>
                  <a:lnTo>
                    <a:pt x="1007446" y="696"/>
                  </a:lnTo>
                  <a:lnTo>
                    <a:pt x="1057881" y="402"/>
                  </a:lnTo>
                  <a:lnTo>
                    <a:pt x="1108321" y="190"/>
                  </a:lnTo>
                  <a:lnTo>
                    <a:pt x="1158764" y="57"/>
                  </a:lnTo>
                  <a:lnTo>
                    <a:pt x="1209212" y="0"/>
                  </a:lnTo>
                  <a:lnTo>
                    <a:pt x="1259663" y="14"/>
                  </a:lnTo>
                  <a:lnTo>
                    <a:pt x="1310118" y="96"/>
                  </a:lnTo>
                  <a:lnTo>
                    <a:pt x="1360576" y="243"/>
                  </a:lnTo>
                  <a:lnTo>
                    <a:pt x="1411037" y="450"/>
                  </a:lnTo>
                  <a:lnTo>
                    <a:pt x="1461502" y="715"/>
                  </a:lnTo>
                  <a:lnTo>
                    <a:pt x="1511969" y="1033"/>
                  </a:lnTo>
                  <a:lnTo>
                    <a:pt x="1562438" y="1401"/>
                  </a:lnTo>
                  <a:lnTo>
                    <a:pt x="1612910" y="1815"/>
                  </a:lnTo>
                  <a:lnTo>
                    <a:pt x="1663384" y="2272"/>
                  </a:lnTo>
                  <a:lnTo>
                    <a:pt x="1713860" y="2767"/>
                  </a:lnTo>
                  <a:lnTo>
                    <a:pt x="1764338" y="3298"/>
                  </a:lnTo>
                  <a:lnTo>
                    <a:pt x="1814817" y="3860"/>
                  </a:lnTo>
                  <a:lnTo>
                    <a:pt x="1865297" y="4450"/>
                  </a:lnTo>
                  <a:lnTo>
                    <a:pt x="1915779" y="5065"/>
                  </a:lnTo>
                  <a:lnTo>
                    <a:pt x="1966261" y="5700"/>
                  </a:lnTo>
                  <a:lnTo>
                    <a:pt x="2016744" y="6352"/>
                  </a:lnTo>
                  <a:lnTo>
                    <a:pt x="2067227" y="7018"/>
                  </a:lnTo>
                  <a:lnTo>
                    <a:pt x="2117710" y="7693"/>
                  </a:lnTo>
                  <a:lnTo>
                    <a:pt x="2168194" y="8374"/>
                  </a:lnTo>
                  <a:lnTo>
                    <a:pt x="2218677" y="9057"/>
                  </a:lnTo>
                  <a:lnTo>
                    <a:pt x="2269160" y="9739"/>
                  </a:lnTo>
                  <a:lnTo>
                    <a:pt x="2319642" y="10416"/>
                  </a:lnTo>
                  <a:lnTo>
                    <a:pt x="2370124" y="11085"/>
                  </a:lnTo>
                  <a:lnTo>
                    <a:pt x="2420604" y="11741"/>
                  </a:lnTo>
                  <a:lnTo>
                    <a:pt x="2471083" y="12382"/>
                  </a:lnTo>
                  <a:lnTo>
                    <a:pt x="2521561" y="13003"/>
                  </a:lnTo>
                  <a:lnTo>
                    <a:pt x="2572036" y="13601"/>
                  </a:lnTo>
                  <a:lnTo>
                    <a:pt x="2622510" y="14172"/>
                  </a:lnTo>
                  <a:lnTo>
                    <a:pt x="2672982" y="14712"/>
                  </a:lnTo>
                  <a:lnTo>
                    <a:pt x="2723452" y="15218"/>
                  </a:lnTo>
                  <a:lnTo>
                    <a:pt x="2773919" y="15687"/>
                  </a:lnTo>
                  <a:lnTo>
                    <a:pt x="2824383" y="16114"/>
                  </a:lnTo>
                  <a:lnTo>
                    <a:pt x="2874845" y="16496"/>
                  </a:lnTo>
                  <a:lnTo>
                    <a:pt x="2925303" y="16829"/>
                  </a:lnTo>
                  <a:lnTo>
                    <a:pt x="2975758" y="17110"/>
                  </a:lnTo>
                  <a:lnTo>
                    <a:pt x="3026209" y="17335"/>
                  </a:lnTo>
                  <a:lnTo>
                    <a:pt x="3076657" y="17500"/>
                  </a:lnTo>
                  <a:lnTo>
                    <a:pt x="3127100" y="17601"/>
                  </a:lnTo>
                  <a:lnTo>
                    <a:pt x="3177540" y="17636"/>
                  </a:lnTo>
                </a:path>
              </a:pathLst>
            </a:custGeom>
            <a:ln w="9525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6" name="object 6"/>
            <p:cNvSpPr/>
            <p:nvPr/>
          </p:nvSpPr>
          <p:spPr>
            <a:xfrm>
              <a:off x="2638044" y="449579"/>
              <a:ext cx="3154680" cy="25400"/>
            </a:xfrm>
            <a:custGeom>
              <a:avLst/>
              <a:gdLst/>
              <a:ahLst/>
              <a:cxnLst/>
              <a:rect l="l" t="t" r="r" b="b"/>
              <a:pathLst>
                <a:path w="3154679" h="25400">
                  <a:moveTo>
                    <a:pt x="-4762" y="12651"/>
                  </a:moveTo>
                  <a:lnTo>
                    <a:pt x="3159442" y="12651"/>
                  </a:lnTo>
                </a:path>
              </a:pathLst>
            </a:custGeom>
            <a:ln w="34827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7" name="object 7"/>
            <p:cNvSpPr/>
            <p:nvPr/>
          </p:nvSpPr>
          <p:spPr>
            <a:xfrm>
              <a:off x="4622292" y="429187"/>
              <a:ext cx="3177540" cy="31115"/>
            </a:xfrm>
            <a:custGeom>
              <a:avLst/>
              <a:gdLst/>
              <a:ahLst/>
              <a:cxnLst/>
              <a:rect l="l" t="t" r="r" b="b"/>
              <a:pathLst>
                <a:path w="3177540" h="31115">
                  <a:moveTo>
                    <a:pt x="0" y="31060"/>
                  </a:moveTo>
                  <a:lnTo>
                    <a:pt x="50302" y="28210"/>
                  </a:lnTo>
                  <a:lnTo>
                    <a:pt x="100613" y="25523"/>
                  </a:lnTo>
                  <a:lnTo>
                    <a:pt x="150932" y="22996"/>
                  </a:lnTo>
                  <a:lnTo>
                    <a:pt x="201260" y="20624"/>
                  </a:lnTo>
                  <a:lnTo>
                    <a:pt x="251596" y="18405"/>
                  </a:lnTo>
                  <a:lnTo>
                    <a:pt x="301939" y="16333"/>
                  </a:lnTo>
                  <a:lnTo>
                    <a:pt x="352290" y="14406"/>
                  </a:lnTo>
                  <a:lnTo>
                    <a:pt x="402649" y="12619"/>
                  </a:lnTo>
                  <a:lnTo>
                    <a:pt x="453014" y="10969"/>
                  </a:lnTo>
                  <a:lnTo>
                    <a:pt x="503387" y="9451"/>
                  </a:lnTo>
                  <a:lnTo>
                    <a:pt x="553766" y="8063"/>
                  </a:lnTo>
                  <a:lnTo>
                    <a:pt x="604151" y="6799"/>
                  </a:lnTo>
                  <a:lnTo>
                    <a:pt x="654543" y="5657"/>
                  </a:lnTo>
                  <a:lnTo>
                    <a:pt x="704941" y="4632"/>
                  </a:lnTo>
                  <a:lnTo>
                    <a:pt x="755345" y="3721"/>
                  </a:lnTo>
                  <a:lnTo>
                    <a:pt x="805755" y="2920"/>
                  </a:lnTo>
                  <a:lnTo>
                    <a:pt x="856170" y="2224"/>
                  </a:lnTo>
                  <a:lnTo>
                    <a:pt x="906591" y="1631"/>
                  </a:lnTo>
                  <a:lnTo>
                    <a:pt x="957016" y="1135"/>
                  </a:lnTo>
                  <a:lnTo>
                    <a:pt x="1007446" y="735"/>
                  </a:lnTo>
                  <a:lnTo>
                    <a:pt x="1057881" y="425"/>
                  </a:lnTo>
                  <a:lnTo>
                    <a:pt x="1108321" y="201"/>
                  </a:lnTo>
                  <a:lnTo>
                    <a:pt x="1158764" y="61"/>
                  </a:lnTo>
                  <a:lnTo>
                    <a:pt x="1209212" y="0"/>
                  </a:lnTo>
                  <a:lnTo>
                    <a:pt x="1259663" y="14"/>
                  </a:lnTo>
                  <a:lnTo>
                    <a:pt x="1310118" y="99"/>
                  </a:lnTo>
                  <a:lnTo>
                    <a:pt x="1360576" y="252"/>
                  </a:lnTo>
                  <a:lnTo>
                    <a:pt x="1411037" y="469"/>
                  </a:lnTo>
                  <a:lnTo>
                    <a:pt x="1461502" y="746"/>
                  </a:lnTo>
                  <a:lnTo>
                    <a:pt x="1511969" y="1079"/>
                  </a:lnTo>
                  <a:lnTo>
                    <a:pt x="1562438" y="1464"/>
                  </a:lnTo>
                  <a:lnTo>
                    <a:pt x="1612910" y="1898"/>
                  </a:lnTo>
                  <a:lnTo>
                    <a:pt x="1663384" y="2376"/>
                  </a:lnTo>
                  <a:lnTo>
                    <a:pt x="1713860" y="2895"/>
                  </a:lnTo>
                  <a:lnTo>
                    <a:pt x="1764338" y="3452"/>
                  </a:lnTo>
                  <a:lnTo>
                    <a:pt x="1814817" y="4041"/>
                  </a:lnTo>
                  <a:lnTo>
                    <a:pt x="1865297" y="4660"/>
                  </a:lnTo>
                  <a:lnTo>
                    <a:pt x="1915779" y="5304"/>
                  </a:lnTo>
                  <a:lnTo>
                    <a:pt x="1966261" y="5970"/>
                  </a:lnTo>
                  <a:lnTo>
                    <a:pt x="2016744" y="6653"/>
                  </a:lnTo>
                  <a:lnTo>
                    <a:pt x="2067227" y="7351"/>
                  </a:lnTo>
                  <a:lnTo>
                    <a:pt x="2117710" y="8059"/>
                  </a:lnTo>
                  <a:lnTo>
                    <a:pt x="2168194" y="8773"/>
                  </a:lnTo>
                  <a:lnTo>
                    <a:pt x="2218677" y="9489"/>
                  </a:lnTo>
                  <a:lnTo>
                    <a:pt x="2269160" y="10205"/>
                  </a:lnTo>
                  <a:lnTo>
                    <a:pt x="2319642" y="10915"/>
                  </a:lnTo>
                  <a:lnTo>
                    <a:pt x="2370124" y="11616"/>
                  </a:lnTo>
                  <a:lnTo>
                    <a:pt x="2420604" y="12304"/>
                  </a:lnTo>
                  <a:lnTo>
                    <a:pt x="2471083" y="12976"/>
                  </a:lnTo>
                  <a:lnTo>
                    <a:pt x="2521561" y="13627"/>
                  </a:lnTo>
                  <a:lnTo>
                    <a:pt x="2572036" y="14254"/>
                  </a:lnTo>
                  <a:lnTo>
                    <a:pt x="2622510" y="14853"/>
                  </a:lnTo>
                  <a:lnTo>
                    <a:pt x="2672982" y="15420"/>
                  </a:lnTo>
                  <a:lnTo>
                    <a:pt x="2723452" y="15951"/>
                  </a:lnTo>
                  <a:lnTo>
                    <a:pt x="2773919" y="16442"/>
                  </a:lnTo>
                  <a:lnTo>
                    <a:pt x="2824383" y="16890"/>
                  </a:lnTo>
                  <a:lnTo>
                    <a:pt x="2874845" y="17291"/>
                  </a:lnTo>
                  <a:lnTo>
                    <a:pt x="2925303" y="17640"/>
                  </a:lnTo>
                  <a:lnTo>
                    <a:pt x="2975758" y="17935"/>
                  </a:lnTo>
                  <a:lnTo>
                    <a:pt x="3026209" y="18170"/>
                  </a:lnTo>
                  <a:lnTo>
                    <a:pt x="3076657" y="18344"/>
                  </a:lnTo>
                  <a:lnTo>
                    <a:pt x="3127100" y="18450"/>
                  </a:lnTo>
                  <a:lnTo>
                    <a:pt x="3177540" y="18487"/>
                  </a:lnTo>
                </a:path>
              </a:pathLst>
            </a:custGeom>
            <a:ln w="9525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347758" y="3163147"/>
            <a:ext cx="1443567" cy="3864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400" spc="47" dirty="0">
                <a:solidFill>
                  <a:srgbClr val="006FC0"/>
                </a:solidFill>
                <a:latin typeface="Trebuchet MS"/>
                <a:cs typeface="Trebuchet MS"/>
              </a:rPr>
              <a:t>Pay:</a:t>
            </a:r>
            <a:r>
              <a:rPr sz="2400" spc="-11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2400" spc="-13" dirty="0">
                <a:solidFill>
                  <a:srgbClr val="006FC0"/>
                </a:solidFill>
                <a:latin typeface="Trebuchet MS"/>
                <a:cs typeface="Trebuchet MS"/>
              </a:rPr>
              <a:t>T</a:t>
            </a:r>
            <a:r>
              <a:rPr sz="2400" spc="-20" dirty="0">
                <a:solidFill>
                  <a:srgbClr val="006FC0"/>
                </a:solidFill>
                <a:latin typeface="Trebuchet MS"/>
                <a:cs typeface="Trebuchet MS"/>
              </a:rPr>
              <a:t>i</a:t>
            </a:r>
            <a:r>
              <a:rPr sz="2400" spc="127" dirty="0">
                <a:solidFill>
                  <a:srgbClr val="006FC0"/>
                </a:solidFill>
                <a:latin typeface="Trebuchet MS"/>
                <a:cs typeface="Trebuchet MS"/>
              </a:rPr>
              <a:t>me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924552" y="1527047"/>
            <a:ext cx="5604933" cy="686577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524920" indent="-507987">
              <a:spcBef>
                <a:spcPts val="133"/>
              </a:spcBef>
              <a:buFont typeface="Wingdings"/>
              <a:buChar char=""/>
              <a:tabLst>
                <a:tab pos="524074" algn="l"/>
                <a:tab pos="524920" algn="l"/>
              </a:tabLst>
            </a:pPr>
            <a:r>
              <a:rPr sz="1200" spc="67" dirty="0">
                <a:solidFill>
                  <a:srgbClr val="006FC0"/>
                </a:solidFill>
                <a:latin typeface="Trebuchet MS"/>
                <a:cs typeface="Trebuchet MS"/>
              </a:rPr>
              <a:t>Charge</a:t>
            </a:r>
            <a:r>
              <a:rPr sz="1200" spc="-6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200" spc="60" dirty="0">
                <a:solidFill>
                  <a:srgbClr val="006FC0"/>
                </a:solidFill>
                <a:latin typeface="Trebuchet MS"/>
                <a:cs typeface="Trebuchet MS"/>
              </a:rPr>
              <a:t>based</a:t>
            </a:r>
            <a:r>
              <a:rPr sz="1200" spc="-5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200" spc="80" dirty="0">
                <a:solidFill>
                  <a:srgbClr val="006FC0"/>
                </a:solidFill>
                <a:latin typeface="Trebuchet MS"/>
                <a:cs typeface="Trebuchet MS"/>
              </a:rPr>
              <a:t>on</a:t>
            </a:r>
            <a:r>
              <a:rPr sz="1200" spc="-4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200" spc="13" dirty="0">
                <a:solidFill>
                  <a:srgbClr val="006FC0"/>
                </a:solidFill>
                <a:latin typeface="Trebuchet MS"/>
                <a:cs typeface="Trebuchet MS"/>
              </a:rPr>
              <a:t>time</a:t>
            </a:r>
            <a:r>
              <a:rPr sz="1200" spc="-6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200" spc="67" dirty="0">
                <a:solidFill>
                  <a:srgbClr val="006FC0"/>
                </a:solidFill>
                <a:latin typeface="Trebuchet MS"/>
                <a:cs typeface="Trebuchet MS"/>
              </a:rPr>
              <a:t>you</a:t>
            </a:r>
            <a:r>
              <a:rPr sz="1200" spc="-4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200" spc="60" dirty="0">
                <a:solidFill>
                  <a:srgbClr val="006FC0"/>
                </a:solidFill>
                <a:latin typeface="Trebuchet MS"/>
                <a:cs typeface="Trebuchet MS"/>
              </a:rPr>
              <a:t>use</a:t>
            </a:r>
            <a:r>
              <a:rPr sz="1200" spc="-4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200" spc="40" dirty="0">
                <a:solidFill>
                  <a:srgbClr val="006FC0"/>
                </a:solidFill>
                <a:latin typeface="Trebuchet MS"/>
                <a:cs typeface="Trebuchet MS"/>
              </a:rPr>
              <a:t>a</a:t>
            </a:r>
            <a:r>
              <a:rPr sz="1200" spc="-6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200" spc="13" dirty="0">
                <a:solidFill>
                  <a:srgbClr val="006FC0"/>
                </a:solidFill>
                <a:latin typeface="Trebuchet MS"/>
                <a:cs typeface="Trebuchet MS"/>
              </a:rPr>
              <a:t>particular</a:t>
            </a:r>
            <a:r>
              <a:rPr sz="1200" spc="-6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200" spc="20" dirty="0">
                <a:solidFill>
                  <a:srgbClr val="006FC0"/>
                </a:solidFill>
                <a:latin typeface="Trebuchet MS"/>
                <a:cs typeface="Trebuchet MS"/>
              </a:rPr>
              <a:t>service</a:t>
            </a:r>
            <a:endParaRPr sz="1200">
              <a:latin typeface="Trebuchet MS"/>
              <a:cs typeface="Trebuchet MS"/>
            </a:endParaRPr>
          </a:p>
          <a:p>
            <a:pPr>
              <a:spcBef>
                <a:spcPts val="67"/>
              </a:spcBef>
              <a:buClr>
                <a:srgbClr val="006FC0"/>
              </a:buClr>
              <a:buFont typeface="Wingdings"/>
              <a:buChar char=""/>
            </a:pPr>
            <a:endParaRPr sz="1867">
              <a:latin typeface="Trebuchet MS"/>
              <a:cs typeface="Trebuchet MS"/>
            </a:endParaRPr>
          </a:p>
          <a:p>
            <a:pPr marL="524920" indent="-507987">
              <a:spcBef>
                <a:spcPts val="7"/>
              </a:spcBef>
              <a:buFont typeface="Wingdings"/>
              <a:buChar char=""/>
              <a:tabLst>
                <a:tab pos="524074" algn="l"/>
                <a:tab pos="524920" algn="l"/>
              </a:tabLst>
            </a:pPr>
            <a:r>
              <a:rPr sz="1200" spc="40" dirty="0">
                <a:solidFill>
                  <a:srgbClr val="006FC0"/>
                </a:solidFill>
                <a:latin typeface="Trebuchet MS"/>
                <a:cs typeface="Trebuchet MS"/>
              </a:rPr>
              <a:t>Other</a:t>
            </a:r>
            <a:r>
              <a:rPr sz="1200" spc="-3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200" spc="47" dirty="0">
                <a:solidFill>
                  <a:srgbClr val="006FC0"/>
                </a:solidFill>
                <a:latin typeface="Trebuchet MS"/>
                <a:cs typeface="Trebuchet MS"/>
              </a:rPr>
              <a:t>imp</a:t>
            </a:r>
            <a:r>
              <a:rPr sz="1200" spc="-6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200" spc="33" dirty="0">
                <a:solidFill>
                  <a:srgbClr val="006FC0"/>
                </a:solidFill>
                <a:latin typeface="Trebuchet MS"/>
                <a:cs typeface="Trebuchet MS"/>
              </a:rPr>
              <a:t>parameters</a:t>
            </a:r>
            <a:r>
              <a:rPr sz="1200" spc="-2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200" spc="-7" dirty="0">
                <a:solidFill>
                  <a:srgbClr val="006FC0"/>
                </a:solidFill>
                <a:latin typeface="Trebuchet MS"/>
                <a:cs typeface="Trebuchet MS"/>
              </a:rPr>
              <a:t>like</a:t>
            </a:r>
            <a:r>
              <a:rPr sz="1200" spc="-4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200" spc="40" dirty="0">
                <a:solidFill>
                  <a:srgbClr val="006FC0"/>
                </a:solidFill>
                <a:latin typeface="Trebuchet MS"/>
                <a:cs typeface="Trebuchet MS"/>
              </a:rPr>
              <a:t>performance</a:t>
            </a:r>
            <a:r>
              <a:rPr sz="1200" spc="-4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200" spc="7" dirty="0">
                <a:solidFill>
                  <a:srgbClr val="006FC0"/>
                </a:solidFill>
                <a:latin typeface="Trebuchet MS"/>
                <a:cs typeface="Trebuchet MS"/>
              </a:rPr>
              <a:t>tiers</a:t>
            </a:r>
            <a:r>
              <a:rPr sz="1200" spc="-1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200" spc="67" dirty="0">
                <a:solidFill>
                  <a:srgbClr val="006FC0"/>
                </a:solidFill>
                <a:latin typeface="Trebuchet MS"/>
                <a:cs typeface="Trebuchet MS"/>
              </a:rPr>
              <a:t>and</a:t>
            </a:r>
            <a:r>
              <a:rPr sz="1200" spc="-6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200" spc="27" dirty="0">
                <a:solidFill>
                  <a:srgbClr val="006FC0"/>
                </a:solidFill>
                <a:latin typeface="Trebuchet MS"/>
                <a:cs typeface="Trebuchet MS"/>
              </a:rPr>
              <a:t>other</a:t>
            </a:r>
            <a:r>
              <a:rPr sz="1200" spc="-2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200" spc="40" dirty="0">
                <a:solidFill>
                  <a:srgbClr val="006FC0"/>
                </a:solidFill>
                <a:latin typeface="Trebuchet MS"/>
                <a:cs typeface="Trebuchet MS"/>
              </a:rPr>
              <a:t>configurations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924552" y="2462106"/>
            <a:ext cx="2293619" cy="213832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524920" indent="-507987">
              <a:spcBef>
                <a:spcPts val="133"/>
              </a:spcBef>
              <a:buFont typeface="Wingdings"/>
              <a:buChar char=""/>
              <a:tabLst>
                <a:tab pos="524074" algn="l"/>
                <a:tab pos="524920" algn="l"/>
              </a:tabLst>
            </a:pPr>
            <a:r>
              <a:rPr sz="1200" spc="33" dirty="0">
                <a:solidFill>
                  <a:srgbClr val="006FC0"/>
                </a:solidFill>
                <a:latin typeface="Trebuchet MS"/>
                <a:cs typeface="Trebuchet MS"/>
              </a:rPr>
              <a:t>Examples:</a:t>
            </a:r>
            <a:endParaRPr sz="1200">
              <a:latin typeface="Trebuchet MS"/>
              <a:cs typeface="Trebuchet MS"/>
            </a:endParaRPr>
          </a:p>
          <a:p>
            <a:pPr>
              <a:spcBef>
                <a:spcPts val="67"/>
              </a:spcBef>
              <a:buClr>
                <a:srgbClr val="006FC0"/>
              </a:buClr>
              <a:buFont typeface="Wingdings"/>
              <a:buChar char=""/>
            </a:pPr>
            <a:endParaRPr sz="1867">
              <a:latin typeface="Trebuchet MS"/>
              <a:cs typeface="Trebuchet MS"/>
            </a:endParaRPr>
          </a:p>
          <a:p>
            <a:pPr marL="1134505" lvl="1" indent="-507987">
              <a:spcBef>
                <a:spcPts val="7"/>
              </a:spcBef>
              <a:buFont typeface="Wingdings"/>
              <a:buChar char=""/>
              <a:tabLst>
                <a:tab pos="1133658" algn="l"/>
                <a:tab pos="1134505" algn="l"/>
              </a:tabLst>
            </a:pPr>
            <a:r>
              <a:rPr sz="1200" spc="40" dirty="0">
                <a:solidFill>
                  <a:srgbClr val="006FC0"/>
                </a:solidFill>
                <a:latin typeface="Trebuchet MS"/>
                <a:cs typeface="Trebuchet MS"/>
              </a:rPr>
              <a:t>Vi</a:t>
            </a:r>
            <a:r>
              <a:rPr sz="1200" spc="-13" dirty="0">
                <a:solidFill>
                  <a:srgbClr val="006FC0"/>
                </a:solidFill>
                <a:latin typeface="Trebuchet MS"/>
                <a:cs typeface="Trebuchet MS"/>
              </a:rPr>
              <a:t>r</a:t>
            </a:r>
            <a:r>
              <a:rPr sz="1200" spc="-20" dirty="0">
                <a:solidFill>
                  <a:srgbClr val="006FC0"/>
                </a:solidFill>
                <a:latin typeface="Trebuchet MS"/>
                <a:cs typeface="Trebuchet MS"/>
              </a:rPr>
              <a:t>t</a:t>
            </a:r>
            <a:r>
              <a:rPr sz="1200" spc="73" dirty="0">
                <a:solidFill>
                  <a:srgbClr val="006FC0"/>
                </a:solidFill>
                <a:latin typeface="Trebuchet MS"/>
                <a:cs typeface="Trebuchet MS"/>
              </a:rPr>
              <a:t>u</a:t>
            </a:r>
            <a:r>
              <a:rPr sz="1200" spc="-7" dirty="0">
                <a:solidFill>
                  <a:srgbClr val="006FC0"/>
                </a:solidFill>
                <a:latin typeface="Trebuchet MS"/>
                <a:cs typeface="Trebuchet MS"/>
              </a:rPr>
              <a:t>al</a:t>
            </a:r>
            <a:r>
              <a:rPr sz="1200" spc="-6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200" spc="293" dirty="0">
                <a:solidFill>
                  <a:srgbClr val="006FC0"/>
                </a:solidFill>
                <a:latin typeface="Trebuchet MS"/>
                <a:cs typeface="Trebuchet MS"/>
              </a:rPr>
              <a:t>M</a:t>
            </a:r>
            <a:r>
              <a:rPr sz="1200" spc="33" dirty="0">
                <a:solidFill>
                  <a:srgbClr val="006FC0"/>
                </a:solidFill>
                <a:latin typeface="Trebuchet MS"/>
                <a:cs typeface="Trebuchet MS"/>
              </a:rPr>
              <a:t>ach</a:t>
            </a:r>
            <a:r>
              <a:rPr sz="1200" spc="20" dirty="0">
                <a:solidFill>
                  <a:srgbClr val="006FC0"/>
                </a:solidFill>
                <a:latin typeface="Trebuchet MS"/>
                <a:cs typeface="Trebuchet MS"/>
              </a:rPr>
              <a:t>i</a:t>
            </a:r>
            <a:r>
              <a:rPr sz="1200" spc="73" dirty="0">
                <a:solidFill>
                  <a:srgbClr val="006FC0"/>
                </a:solidFill>
                <a:latin typeface="Trebuchet MS"/>
                <a:cs typeface="Trebuchet MS"/>
              </a:rPr>
              <a:t>n</a:t>
            </a:r>
            <a:r>
              <a:rPr sz="1200" spc="20" dirty="0">
                <a:solidFill>
                  <a:srgbClr val="006FC0"/>
                </a:solidFill>
                <a:latin typeface="Trebuchet MS"/>
                <a:cs typeface="Trebuchet MS"/>
              </a:rPr>
              <a:t>e</a:t>
            </a:r>
            <a:endParaRPr sz="1200">
              <a:latin typeface="Trebuchet MS"/>
              <a:cs typeface="Trebuchet MS"/>
            </a:endParaRPr>
          </a:p>
          <a:p>
            <a:pPr lvl="1">
              <a:spcBef>
                <a:spcPts val="67"/>
              </a:spcBef>
              <a:buClr>
                <a:srgbClr val="006FC0"/>
              </a:buClr>
              <a:buFont typeface="Wingdings"/>
              <a:buChar char=""/>
            </a:pPr>
            <a:endParaRPr sz="1867">
              <a:latin typeface="Trebuchet MS"/>
              <a:cs typeface="Trebuchet MS"/>
            </a:endParaRPr>
          </a:p>
          <a:p>
            <a:pPr marL="1134505" lvl="1" indent="-507987">
              <a:buFont typeface="Wingdings"/>
              <a:buChar char=""/>
              <a:tabLst>
                <a:tab pos="1133658" algn="l"/>
                <a:tab pos="1134505" algn="l"/>
              </a:tabLst>
            </a:pPr>
            <a:r>
              <a:rPr sz="1200" spc="113" dirty="0">
                <a:solidFill>
                  <a:srgbClr val="006FC0"/>
                </a:solidFill>
                <a:latin typeface="Trebuchet MS"/>
                <a:cs typeface="Trebuchet MS"/>
              </a:rPr>
              <a:t>App</a:t>
            </a:r>
            <a:r>
              <a:rPr sz="1200" spc="-8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200" spc="33" dirty="0">
                <a:solidFill>
                  <a:srgbClr val="006FC0"/>
                </a:solidFill>
                <a:latin typeface="Trebuchet MS"/>
                <a:cs typeface="Trebuchet MS"/>
              </a:rPr>
              <a:t>Services</a:t>
            </a:r>
            <a:endParaRPr sz="120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buClr>
                <a:srgbClr val="006FC0"/>
              </a:buClr>
              <a:buFont typeface="Wingdings"/>
              <a:buChar char=""/>
            </a:pPr>
            <a:endParaRPr sz="1933">
              <a:latin typeface="Trebuchet MS"/>
              <a:cs typeface="Trebuchet MS"/>
            </a:endParaRPr>
          </a:p>
          <a:p>
            <a:pPr marL="1134505" lvl="1" indent="-507987">
              <a:buFont typeface="Wingdings"/>
              <a:buChar char=""/>
              <a:tabLst>
                <a:tab pos="1133658" algn="l"/>
                <a:tab pos="1134505" algn="l"/>
              </a:tabLst>
            </a:pPr>
            <a:r>
              <a:rPr sz="1200" spc="133" dirty="0">
                <a:solidFill>
                  <a:srgbClr val="006FC0"/>
                </a:solidFill>
                <a:latin typeface="Trebuchet MS"/>
                <a:cs typeface="Trebuchet MS"/>
              </a:rPr>
              <a:t>SQL</a:t>
            </a:r>
            <a:r>
              <a:rPr sz="1200" spc="-6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200" spc="152" dirty="0">
                <a:solidFill>
                  <a:srgbClr val="006FC0"/>
                </a:solidFill>
                <a:latin typeface="Trebuchet MS"/>
                <a:cs typeface="Trebuchet MS"/>
              </a:rPr>
              <a:t>D</a:t>
            </a:r>
            <a:r>
              <a:rPr sz="1200" spc="33" dirty="0">
                <a:solidFill>
                  <a:srgbClr val="006FC0"/>
                </a:solidFill>
                <a:latin typeface="Trebuchet MS"/>
                <a:cs typeface="Trebuchet MS"/>
              </a:rPr>
              <a:t>atab</a:t>
            </a:r>
            <a:r>
              <a:rPr sz="1200" spc="47" dirty="0">
                <a:solidFill>
                  <a:srgbClr val="006FC0"/>
                </a:solidFill>
                <a:latin typeface="Trebuchet MS"/>
                <a:cs typeface="Trebuchet MS"/>
              </a:rPr>
              <a:t>ase</a:t>
            </a:r>
            <a:endParaRPr sz="1200">
              <a:latin typeface="Trebuchet MS"/>
              <a:cs typeface="Trebuchet MS"/>
            </a:endParaRPr>
          </a:p>
          <a:p>
            <a:pPr lvl="1">
              <a:spcBef>
                <a:spcPts val="73"/>
              </a:spcBef>
              <a:buClr>
                <a:srgbClr val="006FC0"/>
              </a:buClr>
              <a:buFont typeface="Wingdings"/>
              <a:buChar char=""/>
            </a:pPr>
            <a:endParaRPr sz="1867">
              <a:latin typeface="Trebuchet MS"/>
              <a:cs typeface="Trebuchet MS"/>
            </a:endParaRPr>
          </a:p>
          <a:p>
            <a:pPr marL="1134505" lvl="1" indent="-507987">
              <a:buFont typeface="Wingdings"/>
              <a:buChar char=""/>
              <a:tabLst>
                <a:tab pos="1133658" algn="l"/>
                <a:tab pos="1134505" algn="l"/>
              </a:tabLst>
            </a:pPr>
            <a:r>
              <a:rPr sz="1200" spc="73" dirty="0">
                <a:solidFill>
                  <a:srgbClr val="006FC0"/>
                </a:solidFill>
                <a:latin typeface="Trebuchet MS"/>
                <a:cs typeface="Trebuchet MS"/>
              </a:rPr>
              <a:t>Load</a:t>
            </a:r>
            <a:r>
              <a:rPr sz="1200" spc="-6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200" spc="47" dirty="0">
                <a:solidFill>
                  <a:srgbClr val="006FC0"/>
                </a:solidFill>
                <a:latin typeface="Trebuchet MS"/>
                <a:cs typeface="Trebuchet MS"/>
              </a:rPr>
              <a:t>Balan</a:t>
            </a:r>
            <a:r>
              <a:rPr sz="1200" spc="33" dirty="0">
                <a:solidFill>
                  <a:srgbClr val="006FC0"/>
                </a:solidFill>
                <a:latin typeface="Trebuchet MS"/>
                <a:cs typeface="Trebuchet MS"/>
              </a:rPr>
              <a:t>c</a:t>
            </a:r>
            <a:r>
              <a:rPr sz="1200" spc="20" dirty="0">
                <a:solidFill>
                  <a:srgbClr val="006FC0"/>
                </a:solidFill>
                <a:latin typeface="Trebuchet MS"/>
                <a:cs typeface="Trebuchet MS"/>
              </a:rPr>
              <a:t>e</a:t>
            </a:r>
            <a:r>
              <a:rPr sz="1200" spc="-13" dirty="0">
                <a:solidFill>
                  <a:srgbClr val="006FC0"/>
                </a:solidFill>
                <a:latin typeface="Trebuchet MS"/>
                <a:cs typeface="Trebuchet MS"/>
              </a:rPr>
              <a:t>r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902553" y="1552413"/>
            <a:ext cx="124460" cy="4377267"/>
            <a:chOff x="2926914" y="1164310"/>
            <a:chExt cx="93345" cy="3282950"/>
          </a:xfrm>
        </p:grpSpPr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26914" y="1164310"/>
              <a:ext cx="92995" cy="3282796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2974086" y="1177290"/>
              <a:ext cx="3810" cy="3227070"/>
            </a:xfrm>
            <a:custGeom>
              <a:avLst/>
              <a:gdLst/>
              <a:ahLst/>
              <a:cxnLst/>
              <a:rect l="l" t="t" r="r" b="b"/>
              <a:pathLst>
                <a:path w="3810" h="3227070">
                  <a:moveTo>
                    <a:pt x="0" y="0"/>
                  </a:moveTo>
                  <a:lnTo>
                    <a:pt x="3809" y="3226955"/>
                  </a:lnTo>
                </a:path>
              </a:pathLst>
            </a:custGeom>
            <a:ln w="25400">
              <a:solidFill>
                <a:srgbClr val="00839F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54344" y="6382647"/>
            <a:ext cx="220133" cy="282920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16933">
              <a:spcBef>
                <a:spcPts val="127"/>
              </a:spcBef>
            </a:pPr>
            <a:r>
              <a:rPr sz="1733" spc="-367" dirty="0">
                <a:solidFill>
                  <a:srgbClr val="969CB8"/>
                </a:solidFill>
                <a:latin typeface="Lucida Sans Unicode"/>
                <a:cs typeface="Lucida Sans Unicode"/>
              </a:rPr>
              <a:t>63</a:t>
            </a:r>
            <a:endParaRPr sz="1733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16120" y="96192"/>
            <a:ext cx="3163147" cy="551498"/>
          </a:xfrm>
          <a:prstGeom prst="rect">
            <a:avLst/>
          </a:prstGeom>
        </p:spPr>
        <p:txBody>
          <a:bodyPr vert="horz" wrap="square" lIns="0" tIns="17780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40"/>
              </a:spcBef>
            </a:pPr>
            <a:r>
              <a:rPr sz="3467" spc="-447" dirty="0">
                <a:solidFill>
                  <a:srgbClr val="006FC0"/>
                </a:solidFill>
              </a:rPr>
              <a:t>C</a:t>
            </a:r>
            <a:r>
              <a:rPr sz="3467" spc="-679" dirty="0">
                <a:solidFill>
                  <a:srgbClr val="006FC0"/>
                </a:solidFill>
              </a:rPr>
              <a:t>lo</a:t>
            </a:r>
            <a:r>
              <a:rPr sz="3467" spc="-953" dirty="0">
                <a:solidFill>
                  <a:srgbClr val="006FC0"/>
                </a:solidFill>
              </a:rPr>
              <a:t>u</a:t>
            </a:r>
            <a:r>
              <a:rPr sz="3467" spc="-920" dirty="0">
                <a:solidFill>
                  <a:srgbClr val="006FC0"/>
                </a:solidFill>
              </a:rPr>
              <a:t>d</a:t>
            </a:r>
            <a:r>
              <a:rPr sz="3467" spc="413" dirty="0">
                <a:solidFill>
                  <a:srgbClr val="006FC0"/>
                </a:solidFill>
              </a:rPr>
              <a:t> </a:t>
            </a:r>
            <a:r>
              <a:rPr sz="3467" spc="-300" dirty="0">
                <a:solidFill>
                  <a:srgbClr val="006FC0"/>
                </a:solidFill>
              </a:rPr>
              <a:t>P</a:t>
            </a:r>
            <a:r>
              <a:rPr sz="3467" spc="-127" dirty="0">
                <a:solidFill>
                  <a:srgbClr val="006FC0"/>
                </a:solidFill>
              </a:rPr>
              <a:t>r</a:t>
            </a:r>
            <a:r>
              <a:rPr sz="3467" spc="-367" dirty="0">
                <a:solidFill>
                  <a:srgbClr val="006FC0"/>
                </a:solidFill>
              </a:rPr>
              <a:t>i</a:t>
            </a:r>
            <a:r>
              <a:rPr sz="3467" spc="-640" dirty="0">
                <a:solidFill>
                  <a:srgbClr val="006FC0"/>
                </a:solidFill>
              </a:rPr>
              <a:t>c</a:t>
            </a:r>
            <a:r>
              <a:rPr sz="3467" spc="-320" dirty="0">
                <a:solidFill>
                  <a:srgbClr val="006FC0"/>
                </a:solidFill>
              </a:rPr>
              <a:t>i</a:t>
            </a:r>
            <a:r>
              <a:rPr sz="3467" spc="-660" dirty="0">
                <a:solidFill>
                  <a:srgbClr val="006FC0"/>
                </a:solidFill>
              </a:rPr>
              <a:t>n</a:t>
            </a:r>
            <a:r>
              <a:rPr sz="3467" spc="-227" dirty="0">
                <a:solidFill>
                  <a:srgbClr val="006FC0"/>
                </a:solidFill>
              </a:rPr>
              <a:t>g</a:t>
            </a:r>
            <a:r>
              <a:rPr sz="3467" spc="393" dirty="0">
                <a:solidFill>
                  <a:srgbClr val="006FC0"/>
                </a:solidFill>
              </a:rPr>
              <a:t> </a:t>
            </a:r>
            <a:r>
              <a:rPr sz="3467" spc="-247" dirty="0">
                <a:solidFill>
                  <a:srgbClr val="006FC0"/>
                </a:solidFill>
              </a:rPr>
              <a:t>M</a:t>
            </a:r>
            <a:r>
              <a:rPr sz="3467" spc="-780" dirty="0">
                <a:solidFill>
                  <a:srgbClr val="006FC0"/>
                </a:solidFill>
              </a:rPr>
              <a:t>od</a:t>
            </a:r>
            <a:r>
              <a:rPr sz="3467" spc="-813" dirty="0">
                <a:solidFill>
                  <a:srgbClr val="006FC0"/>
                </a:solidFill>
              </a:rPr>
              <a:t>e</a:t>
            </a:r>
            <a:r>
              <a:rPr sz="3467" spc="-560" dirty="0">
                <a:solidFill>
                  <a:srgbClr val="006FC0"/>
                </a:solidFill>
              </a:rPr>
              <a:t>l</a:t>
            </a:r>
            <a:r>
              <a:rPr sz="3467" spc="-227" dirty="0">
                <a:solidFill>
                  <a:srgbClr val="006FC0"/>
                </a:solidFill>
              </a:rPr>
              <a:t>s</a:t>
            </a:r>
            <a:endParaRPr sz="3467"/>
          </a:p>
        </p:txBody>
      </p:sp>
      <p:grpSp>
        <p:nvGrpSpPr>
          <p:cNvPr id="4" name="object 4"/>
          <p:cNvGrpSpPr/>
          <p:nvPr/>
        </p:nvGrpSpPr>
        <p:grpSpPr>
          <a:xfrm>
            <a:off x="2285746" y="565900"/>
            <a:ext cx="8120380" cy="74507"/>
            <a:chOff x="1714309" y="424425"/>
            <a:chExt cx="6090285" cy="55880"/>
          </a:xfrm>
        </p:grpSpPr>
        <p:sp>
          <p:nvSpPr>
            <p:cNvPr id="5" name="object 5"/>
            <p:cNvSpPr/>
            <p:nvPr/>
          </p:nvSpPr>
          <p:spPr>
            <a:xfrm>
              <a:off x="1719072" y="445913"/>
              <a:ext cx="3177540" cy="29845"/>
            </a:xfrm>
            <a:custGeom>
              <a:avLst/>
              <a:gdLst/>
              <a:ahLst/>
              <a:cxnLst/>
              <a:rect l="l" t="t" r="r" b="b"/>
              <a:pathLst>
                <a:path w="3177540" h="29845">
                  <a:moveTo>
                    <a:pt x="0" y="29574"/>
                  </a:moveTo>
                  <a:lnTo>
                    <a:pt x="50302" y="26859"/>
                  </a:lnTo>
                  <a:lnTo>
                    <a:pt x="100613" y="24300"/>
                  </a:lnTo>
                  <a:lnTo>
                    <a:pt x="150932" y="21893"/>
                  </a:lnTo>
                  <a:lnTo>
                    <a:pt x="201260" y="19634"/>
                  </a:lnTo>
                  <a:lnTo>
                    <a:pt x="251596" y="17520"/>
                  </a:lnTo>
                  <a:lnTo>
                    <a:pt x="301939" y="15547"/>
                  </a:lnTo>
                  <a:lnTo>
                    <a:pt x="352290" y="13712"/>
                  </a:lnTo>
                  <a:lnTo>
                    <a:pt x="402649" y="12010"/>
                  </a:lnTo>
                  <a:lnTo>
                    <a:pt x="453014" y="10438"/>
                  </a:lnTo>
                  <a:lnTo>
                    <a:pt x="503387" y="8993"/>
                  </a:lnTo>
                  <a:lnTo>
                    <a:pt x="553766" y="7671"/>
                  </a:lnTo>
                  <a:lnTo>
                    <a:pt x="604151" y="6468"/>
                  </a:lnTo>
                  <a:lnTo>
                    <a:pt x="654543" y="5380"/>
                  </a:lnTo>
                  <a:lnTo>
                    <a:pt x="704941" y="4405"/>
                  </a:lnTo>
                  <a:lnTo>
                    <a:pt x="755345" y="3537"/>
                  </a:lnTo>
                  <a:lnTo>
                    <a:pt x="805755" y="2775"/>
                  </a:lnTo>
                  <a:lnTo>
                    <a:pt x="856170" y="2113"/>
                  </a:lnTo>
                  <a:lnTo>
                    <a:pt x="906591" y="1548"/>
                  </a:lnTo>
                  <a:lnTo>
                    <a:pt x="957016" y="1077"/>
                  </a:lnTo>
                  <a:lnTo>
                    <a:pt x="1007446" y="696"/>
                  </a:lnTo>
                  <a:lnTo>
                    <a:pt x="1057881" y="402"/>
                  </a:lnTo>
                  <a:lnTo>
                    <a:pt x="1108321" y="190"/>
                  </a:lnTo>
                  <a:lnTo>
                    <a:pt x="1158764" y="57"/>
                  </a:lnTo>
                  <a:lnTo>
                    <a:pt x="1209212" y="0"/>
                  </a:lnTo>
                  <a:lnTo>
                    <a:pt x="1259663" y="14"/>
                  </a:lnTo>
                  <a:lnTo>
                    <a:pt x="1310118" y="96"/>
                  </a:lnTo>
                  <a:lnTo>
                    <a:pt x="1360576" y="243"/>
                  </a:lnTo>
                  <a:lnTo>
                    <a:pt x="1411037" y="450"/>
                  </a:lnTo>
                  <a:lnTo>
                    <a:pt x="1461502" y="715"/>
                  </a:lnTo>
                  <a:lnTo>
                    <a:pt x="1511969" y="1033"/>
                  </a:lnTo>
                  <a:lnTo>
                    <a:pt x="1562438" y="1401"/>
                  </a:lnTo>
                  <a:lnTo>
                    <a:pt x="1612910" y="1815"/>
                  </a:lnTo>
                  <a:lnTo>
                    <a:pt x="1663384" y="2272"/>
                  </a:lnTo>
                  <a:lnTo>
                    <a:pt x="1713860" y="2767"/>
                  </a:lnTo>
                  <a:lnTo>
                    <a:pt x="1764338" y="3298"/>
                  </a:lnTo>
                  <a:lnTo>
                    <a:pt x="1814817" y="3860"/>
                  </a:lnTo>
                  <a:lnTo>
                    <a:pt x="1865297" y="4450"/>
                  </a:lnTo>
                  <a:lnTo>
                    <a:pt x="1915779" y="5065"/>
                  </a:lnTo>
                  <a:lnTo>
                    <a:pt x="1966261" y="5700"/>
                  </a:lnTo>
                  <a:lnTo>
                    <a:pt x="2016744" y="6352"/>
                  </a:lnTo>
                  <a:lnTo>
                    <a:pt x="2067227" y="7018"/>
                  </a:lnTo>
                  <a:lnTo>
                    <a:pt x="2117710" y="7693"/>
                  </a:lnTo>
                  <a:lnTo>
                    <a:pt x="2168194" y="8374"/>
                  </a:lnTo>
                  <a:lnTo>
                    <a:pt x="2218677" y="9057"/>
                  </a:lnTo>
                  <a:lnTo>
                    <a:pt x="2269160" y="9739"/>
                  </a:lnTo>
                  <a:lnTo>
                    <a:pt x="2319642" y="10416"/>
                  </a:lnTo>
                  <a:lnTo>
                    <a:pt x="2370124" y="11085"/>
                  </a:lnTo>
                  <a:lnTo>
                    <a:pt x="2420604" y="11741"/>
                  </a:lnTo>
                  <a:lnTo>
                    <a:pt x="2471083" y="12382"/>
                  </a:lnTo>
                  <a:lnTo>
                    <a:pt x="2521561" y="13003"/>
                  </a:lnTo>
                  <a:lnTo>
                    <a:pt x="2572036" y="13601"/>
                  </a:lnTo>
                  <a:lnTo>
                    <a:pt x="2622510" y="14172"/>
                  </a:lnTo>
                  <a:lnTo>
                    <a:pt x="2672982" y="14712"/>
                  </a:lnTo>
                  <a:lnTo>
                    <a:pt x="2723452" y="15218"/>
                  </a:lnTo>
                  <a:lnTo>
                    <a:pt x="2773919" y="15687"/>
                  </a:lnTo>
                  <a:lnTo>
                    <a:pt x="2824383" y="16114"/>
                  </a:lnTo>
                  <a:lnTo>
                    <a:pt x="2874845" y="16496"/>
                  </a:lnTo>
                  <a:lnTo>
                    <a:pt x="2925303" y="16829"/>
                  </a:lnTo>
                  <a:lnTo>
                    <a:pt x="2975758" y="17110"/>
                  </a:lnTo>
                  <a:lnTo>
                    <a:pt x="3026209" y="17335"/>
                  </a:lnTo>
                  <a:lnTo>
                    <a:pt x="3076657" y="17500"/>
                  </a:lnTo>
                  <a:lnTo>
                    <a:pt x="3127100" y="17601"/>
                  </a:lnTo>
                  <a:lnTo>
                    <a:pt x="3177540" y="17636"/>
                  </a:lnTo>
                </a:path>
              </a:pathLst>
            </a:custGeom>
            <a:ln w="9525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6" name="object 6"/>
            <p:cNvSpPr/>
            <p:nvPr/>
          </p:nvSpPr>
          <p:spPr>
            <a:xfrm>
              <a:off x="2638044" y="449579"/>
              <a:ext cx="3154680" cy="25400"/>
            </a:xfrm>
            <a:custGeom>
              <a:avLst/>
              <a:gdLst/>
              <a:ahLst/>
              <a:cxnLst/>
              <a:rect l="l" t="t" r="r" b="b"/>
              <a:pathLst>
                <a:path w="3154679" h="25400">
                  <a:moveTo>
                    <a:pt x="-4762" y="12651"/>
                  </a:moveTo>
                  <a:lnTo>
                    <a:pt x="3159442" y="12651"/>
                  </a:lnTo>
                </a:path>
              </a:pathLst>
            </a:custGeom>
            <a:ln w="34827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7" name="object 7"/>
            <p:cNvSpPr/>
            <p:nvPr/>
          </p:nvSpPr>
          <p:spPr>
            <a:xfrm>
              <a:off x="4622292" y="429187"/>
              <a:ext cx="3177540" cy="31115"/>
            </a:xfrm>
            <a:custGeom>
              <a:avLst/>
              <a:gdLst/>
              <a:ahLst/>
              <a:cxnLst/>
              <a:rect l="l" t="t" r="r" b="b"/>
              <a:pathLst>
                <a:path w="3177540" h="31115">
                  <a:moveTo>
                    <a:pt x="0" y="31060"/>
                  </a:moveTo>
                  <a:lnTo>
                    <a:pt x="50302" y="28210"/>
                  </a:lnTo>
                  <a:lnTo>
                    <a:pt x="100613" y="25523"/>
                  </a:lnTo>
                  <a:lnTo>
                    <a:pt x="150932" y="22996"/>
                  </a:lnTo>
                  <a:lnTo>
                    <a:pt x="201260" y="20624"/>
                  </a:lnTo>
                  <a:lnTo>
                    <a:pt x="251596" y="18405"/>
                  </a:lnTo>
                  <a:lnTo>
                    <a:pt x="301939" y="16333"/>
                  </a:lnTo>
                  <a:lnTo>
                    <a:pt x="352290" y="14406"/>
                  </a:lnTo>
                  <a:lnTo>
                    <a:pt x="402649" y="12619"/>
                  </a:lnTo>
                  <a:lnTo>
                    <a:pt x="453014" y="10969"/>
                  </a:lnTo>
                  <a:lnTo>
                    <a:pt x="503387" y="9451"/>
                  </a:lnTo>
                  <a:lnTo>
                    <a:pt x="553766" y="8063"/>
                  </a:lnTo>
                  <a:lnTo>
                    <a:pt x="604151" y="6799"/>
                  </a:lnTo>
                  <a:lnTo>
                    <a:pt x="654543" y="5657"/>
                  </a:lnTo>
                  <a:lnTo>
                    <a:pt x="704941" y="4632"/>
                  </a:lnTo>
                  <a:lnTo>
                    <a:pt x="755345" y="3721"/>
                  </a:lnTo>
                  <a:lnTo>
                    <a:pt x="805755" y="2920"/>
                  </a:lnTo>
                  <a:lnTo>
                    <a:pt x="856170" y="2224"/>
                  </a:lnTo>
                  <a:lnTo>
                    <a:pt x="906591" y="1631"/>
                  </a:lnTo>
                  <a:lnTo>
                    <a:pt x="957016" y="1135"/>
                  </a:lnTo>
                  <a:lnTo>
                    <a:pt x="1007446" y="735"/>
                  </a:lnTo>
                  <a:lnTo>
                    <a:pt x="1057881" y="425"/>
                  </a:lnTo>
                  <a:lnTo>
                    <a:pt x="1108321" y="201"/>
                  </a:lnTo>
                  <a:lnTo>
                    <a:pt x="1158764" y="61"/>
                  </a:lnTo>
                  <a:lnTo>
                    <a:pt x="1209212" y="0"/>
                  </a:lnTo>
                  <a:lnTo>
                    <a:pt x="1259663" y="14"/>
                  </a:lnTo>
                  <a:lnTo>
                    <a:pt x="1310118" y="99"/>
                  </a:lnTo>
                  <a:lnTo>
                    <a:pt x="1360576" y="252"/>
                  </a:lnTo>
                  <a:lnTo>
                    <a:pt x="1411037" y="469"/>
                  </a:lnTo>
                  <a:lnTo>
                    <a:pt x="1461502" y="746"/>
                  </a:lnTo>
                  <a:lnTo>
                    <a:pt x="1511969" y="1079"/>
                  </a:lnTo>
                  <a:lnTo>
                    <a:pt x="1562438" y="1464"/>
                  </a:lnTo>
                  <a:lnTo>
                    <a:pt x="1612910" y="1898"/>
                  </a:lnTo>
                  <a:lnTo>
                    <a:pt x="1663384" y="2376"/>
                  </a:lnTo>
                  <a:lnTo>
                    <a:pt x="1713860" y="2895"/>
                  </a:lnTo>
                  <a:lnTo>
                    <a:pt x="1764338" y="3452"/>
                  </a:lnTo>
                  <a:lnTo>
                    <a:pt x="1814817" y="4041"/>
                  </a:lnTo>
                  <a:lnTo>
                    <a:pt x="1865297" y="4660"/>
                  </a:lnTo>
                  <a:lnTo>
                    <a:pt x="1915779" y="5304"/>
                  </a:lnTo>
                  <a:lnTo>
                    <a:pt x="1966261" y="5970"/>
                  </a:lnTo>
                  <a:lnTo>
                    <a:pt x="2016744" y="6653"/>
                  </a:lnTo>
                  <a:lnTo>
                    <a:pt x="2067227" y="7351"/>
                  </a:lnTo>
                  <a:lnTo>
                    <a:pt x="2117710" y="8059"/>
                  </a:lnTo>
                  <a:lnTo>
                    <a:pt x="2168194" y="8773"/>
                  </a:lnTo>
                  <a:lnTo>
                    <a:pt x="2218677" y="9489"/>
                  </a:lnTo>
                  <a:lnTo>
                    <a:pt x="2269160" y="10205"/>
                  </a:lnTo>
                  <a:lnTo>
                    <a:pt x="2319642" y="10915"/>
                  </a:lnTo>
                  <a:lnTo>
                    <a:pt x="2370124" y="11616"/>
                  </a:lnTo>
                  <a:lnTo>
                    <a:pt x="2420604" y="12304"/>
                  </a:lnTo>
                  <a:lnTo>
                    <a:pt x="2471083" y="12976"/>
                  </a:lnTo>
                  <a:lnTo>
                    <a:pt x="2521561" y="13627"/>
                  </a:lnTo>
                  <a:lnTo>
                    <a:pt x="2572036" y="14254"/>
                  </a:lnTo>
                  <a:lnTo>
                    <a:pt x="2622510" y="14853"/>
                  </a:lnTo>
                  <a:lnTo>
                    <a:pt x="2672982" y="15420"/>
                  </a:lnTo>
                  <a:lnTo>
                    <a:pt x="2723452" y="15951"/>
                  </a:lnTo>
                  <a:lnTo>
                    <a:pt x="2773919" y="16442"/>
                  </a:lnTo>
                  <a:lnTo>
                    <a:pt x="2824383" y="16890"/>
                  </a:lnTo>
                  <a:lnTo>
                    <a:pt x="2874845" y="17291"/>
                  </a:lnTo>
                  <a:lnTo>
                    <a:pt x="2925303" y="17640"/>
                  </a:lnTo>
                  <a:lnTo>
                    <a:pt x="2975758" y="17935"/>
                  </a:lnTo>
                  <a:lnTo>
                    <a:pt x="3026209" y="18170"/>
                  </a:lnTo>
                  <a:lnTo>
                    <a:pt x="3076657" y="18344"/>
                  </a:lnTo>
                  <a:lnTo>
                    <a:pt x="3127100" y="18450"/>
                  </a:lnTo>
                  <a:lnTo>
                    <a:pt x="3177540" y="18487"/>
                  </a:lnTo>
                </a:path>
              </a:pathLst>
            </a:custGeom>
            <a:ln w="9525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815373" y="3163147"/>
            <a:ext cx="1173480" cy="3864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400" spc="47" dirty="0">
                <a:solidFill>
                  <a:srgbClr val="006FC0"/>
                </a:solidFill>
                <a:latin typeface="Trebuchet MS"/>
                <a:cs typeface="Trebuchet MS"/>
              </a:rPr>
              <a:t>Pay:</a:t>
            </a:r>
            <a:r>
              <a:rPr sz="2400" spc="-11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2400" spc="247" dirty="0">
                <a:solidFill>
                  <a:srgbClr val="006FC0"/>
                </a:solidFill>
                <a:latin typeface="Trebuchet MS"/>
                <a:cs typeface="Trebuchet MS"/>
              </a:rPr>
              <a:t>GB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924552" y="2767752"/>
            <a:ext cx="1837267" cy="201764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524920" indent="-507987">
              <a:spcBef>
                <a:spcPts val="133"/>
              </a:spcBef>
              <a:buFont typeface="Wingdings"/>
              <a:buChar char=""/>
              <a:tabLst>
                <a:tab pos="524074" algn="l"/>
                <a:tab pos="524920" algn="l"/>
              </a:tabLst>
            </a:pPr>
            <a:r>
              <a:rPr sz="1200" spc="152" dirty="0">
                <a:solidFill>
                  <a:srgbClr val="006FC0"/>
                </a:solidFill>
                <a:latin typeface="Trebuchet MS"/>
                <a:cs typeface="Trebuchet MS"/>
              </a:rPr>
              <a:t>D</a:t>
            </a:r>
            <a:r>
              <a:rPr sz="1200" spc="33" dirty="0">
                <a:solidFill>
                  <a:srgbClr val="006FC0"/>
                </a:solidFill>
                <a:latin typeface="Trebuchet MS"/>
                <a:cs typeface="Trebuchet MS"/>
              </a:rPr>
              <a:t>atab</a:t>
            </a:r>
            <a:r>
              <a:rPr sz="1200" spc="47" dirty="0">
                <a:solidFill>
                  <a:srgbClr val="006FC0"/>
                </a:solidFill>
                <a:latin typeface="Trebuchet MS"/>
                <a:cs typeface="Trebuchet MS"/>
              </a:rPr>
              <a:t>ase</a:t>
            </a:r>
            <a:r>
              <a:rPr sz="1200" spc="-5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200" spc="67" dirty="0">
                <a:solidFill>
                  <a:srgbClr val="006FC0"/>
                </a:solidFill>
                <a:latin typeface="Trebuchet MS"/>
                <a:cs typeface="Trebuchet MS"/>
              </a:rPr>
              <a:t>St</a:t>
            </a:r>
            <a:r>
              <a:rPr sz="1200" spc="93" dirty="0">
                <a:solidFill>
                  <a:srgbClr val="006FC0"/>
                </a:solidFill>
                <a:latin typeface="Trebuchet MS"/>
                <a:cs typeface="Trebuchet MS"/>
              </a:rPr>
              <a:t>o</a:t>
            </a:r>
            <a:r>
              <a:rPr sz="1200" spc="-13" dirty="0">
                <a:solidFill>
                  <a:srgbClr val="006FC0"/>
                </a:solidFill>
                <a:latin typeface="Trebuchet MS"/>
                <a:cs typeface="Trebuchet MS"/>
              </a:rPr>
              <a:t>r</a:t>
            </a:r>
            <a:r>
              <a:rPr sz="1200" spc="100" dirty="0">
                <a:solidFill>
                  <a:srgbClr val="006FC0"/>
                </a:solidFill>
                <a:latin typeface="Trebuchet MS"/>
                <a:cs typeface="Trebuchet MS"/>
              </a:rPr>
              <a:t>a</a:t>
            </a:r>
            <a:r>
              <a:rPr sz="1200" spc="80" dirty="0">
                <a:solidFill>
                  <a:srgbClr val="006FC0"/>
                </a:solidFill>
                <a:latin typeface="Trebuchet MS"/>
                <a:cs typeface="Trebuchet MS"/>
              </a:rPr>
              <a:t>g</a:t>
            </a:r>
            <a:r>
              <a:rPr sz="1200" spc="20" dirty="0">
                <a:solidFill>
                  <a:srgbClr val="006FC0"/>
                </a:solidFill>
                <a:latin typeface="Trebuchet MS"/>
                <a:cs typeface="Trebuchet MS"/>
              </a:rPr>
              <a:t>e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924552" y="3235114"/>
            <a:ext cx="1678093" cy="201764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524920" indent="-507987">
              <a:spcBef>
                <a:spcPts val="133"/>
              </a:spcBef>
              <a:buFont typeface="Wingdings"/>
              <a:buChar char=""/>
              <a:tabLst>
                <a:tab pos="524074" algn="l"/>
                <a:tab pos="524920" algn="l"/>
              </a:tabLst>
            </a:pPr>
            <a:r>
              <a:rPr sz="1200" spc="67" dirty="0">
                <a:solidFill>
                  <a:srgbClr val="006FC0"/>
                </a:solidFill>
                <a:latin typeface="Trebuchet MS"/>
                <a:cs typeface="Trebuchet MS"/>
              </a:rPr>
              <a:t>St</a:t>
            </a:r>
            <a:r>
              <a:rPr sz="1200" spc="93" dirty="0">
                <a:solidFill>
                  <a:srgbClr val="006FC0"/>
                </a:solidFill>
                <a:latin typeface="Trebuchet MS"/>
                <a:cs typeface="Trebuchet MS"/>
              </a:rPr>
              <a:t>o</a:t>
            </a:r>
            <a:r>
              <a:rPr sz="1200" spc="-13" dirty="0">
                <a:solidFill>
                  <a:srgbClr val="006FC0"/>
                </a:solidFill>
                <a:latin typeface="Trebuchet MS"/>
                <a:cs typeface="Trebuchet MS"/>
              </a:rPr>
              <a:t>r</a:t>
            </a:r>
            <a:r>
              <a:rPr sz="1200" spc="100" dirty="0">
                <a:solidFill>
                  <a:srgbClr val="006FC0"/>
                </a:solidFill>
                <a:latin typeface="Trebuchet MS"/>
                <a:cs typeface="Trebuchet MS"/>
              </a:rPr>
              <a:t>a</a:t>
            </a:r>
            <a:r>
              <a:rPr sz="1200" spc="80" dirty="0">
                <a:solidFill>
                  <a:srgbClr val="006FC0"/>
                </a:solidFill>
                <a:latin typeface="Trebuchet MS"/>
                <a:cs typeface="Trebuchet MS"/>
              </a:rPr>
              <a:t>g</a:t>
            </a:r>
            <a:r>
              <a:rPr sz="1200" spc="20" dirty="0">
                <a:solidFill>
                  <a:srgbClr val="006FC0"/>
                </a:solidFill>
                <a:latin typeface="Trebuchet MS"/>
                <a:cs typeface="Trebuchet MS"/>
              </a:rPr>
              <a:t>e</a:t>
            </a:r>
            <a:r>
              <a:rPr sz="1200" spc="-5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200" spc="87" dirty="0">
                <a:solidFill>
                  <a:srgbClr val="006FC0"/>
                </a:solidFill>
                <a:latin typeface="Trebuchet MS"/>
                <a:cs typeface="Trebuchet MS"/>
              </a:rPr>
              <a:t>S</a:t>
            </a:r>
            <a:r>
              <a:rPr sz="1200" spc="80" dirty="0">
                <a:solidFill>
                  <a:srgbClr val="006FC0"/>
                </a:solidFill>
                <a:latin typeface="Trebuchet MS"/>
                <a:cs typeface="Trebuchet MS"/>
              </a:rPr>
              <a:t>e</a:t>
            </a:r>
            <a:r>
              <a:rPr sz="1200" spc="-13" dirty="0">
                <a:solidFill>
                  <a:srgbClr val="006FC0"/>
                </a:solidFill>
                <a:latin typeface="Trebuchet MS"/>
                <a:cs typeface="Trebuchet MS"/>
              </a:rPr>
              <a:t>r</a:t>
            </a:r>
            <a:r>
              <a:rPr sz="1200" spc="47" dirty="0">
                <a:solidFill>
                  <a:srgbClr val="006FC0"/>
                </a:solidFill>
                <a:latin typeface="Trebuchet MS"/>
                <a:cs typeface="Trebuchet MS"/>
              </a:rPr>
              <a:t>v</a:t>
            </a:r>
            <a:r>
              <a:rPr sz="1200" spc="-47" dirty="0">
                <a:solidFill>
                  <a:srgbClr val="006FC0"/>
                </a:solidFill>
                <a:latin typeface="Trebuchet MS"/>
                <a:cs typeface="Trebuchet MS"/>
              </a:rPr>
              <a:t>i</a:t>
            </a:r>
            <a:r>
              <a:rPr sz="1200" spc="33" dirty="0">
                <a:solidFill>
                  <a:srgbClr val="006FC0"/>
                </a:solidFill>
                <a:latin typeface="Trebuchet MS"/>
                <a:cs typeface="Trebuchet MS"/>
              </a:rPr>
              <a:t>ce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924552" y="3702811"/>
            <a:ext cx="2988733" cy="201764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524920" indent="-507987">
              <a:spcBef>
                <a:spcPts val="133"/>
              </a:spcBef>
              <a:buFont typeface="Wingdings"/>
              <a:buChar char=""/>
              <a:tabLst>
                <a:tab pos="524074" algn="l"/>
                <a:tab pos="524920" algn="l"/>
              </a:tabLst>
            </a:pPr>
            <a:r>
              <a:rPr sz="1200" spc="47" dirty="0">
                <a:solidFill>
                  <a:srgbClr val="006FC0"/>
                </a:solidFill>
                <a:latin typeface="Trebuchet MS"/>
                <a:cs typeface="Trebuchet MS"/>
              </a:rPr>
              <a:t>Network</a:t>
            </a:r>
            <a:r>
              <a:rPr sz="1200" spc="-3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200" spc="7" dirty="0">
                <a:solidFill>
                  <a:srgbClr val="006FC0"/>
                </a:solidFill>
                <a:latin typeface="Trebuchet MS"/>
                <a:cs typeface="Trebuchet MS"/>
              </a:rPr>
              <a:t>traffic</a:t>
            </a:r>
            <a:r>
              <a:rPr sz="1200" spc="-3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200" spc="13" dirty="0">
                <a:solidFill>
                  <a:srgbClr val="006FC0"/>
                </a:solidFill>
                <a:latin typeface="Trebuchet MS"/>
                <a:cs typeface="Trebuchet MS"/>
              </a:rPr>
              <a:t>(between</a:t>
            </a:r>
            <a:r>
              <a:rPr sz="1200" spc="-1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200" spc="33" dirty="0">
                <a:solidFill>
                  <a:srgbClr val="006FC0"/>
                </a:solidFill>
                <a:latin typeface="Trebuchet MS"/>
                <a:cs typeface="Trebuchet MS"/>
              </a:rPr>
              <a:t>regions)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902553" y="1552413"/>
            <a:ext cx="124460" cy="4377267"/>
            <a:chOff x="2926914" y="1164310"/>
            <a:chExt cx="93345" cy="3282950"/>
          </a:xfrm>
        </p:grpSpPr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26914" y="1164310"/>
              <a:ext cx="92995" cy="3282796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2974086" y="1177290"/>
              <a:ext cx="3810" cy="3227070"/>
            </a:xfrm>
            <a:custGeom>
              <a:avLst/>
              <a:gdLst/>
              <a:ahLst/>
              <a:cxnLst/>
              <a:rect l="l" t="t" r="r" b="b"/>
              <a:pathLst>
                <a:path w="3810" h="3227070">
                  <a:moveTo>
                    <a:pt x="0" y="0"/>
                  </a:moveTo>
                  <a:lnTo>
                    <a:pt x="3809" y="3226955"/>
                  </a:lnTo>
                </a:path>
              </a:pathLst>
            </a:custGeom>
            <a:ln w="25400">
              <a:solidFill>
                <a:srgbClr val="00839F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50279" y="6382647"/>
            <a:ext cx="229447" cy="282920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16933">
              <a:spcBef>
                <a:spcPts val="127"/>
              </a:spcBef>
            </a:pPr>
            <a:r>
              <a:rPr sz="1733" spc="-333" dirty="0">
                <a:solidFill>
                  <a:srgbClr val="969CB8"/>
                </a:solidFill>
                <a:latin typeface="Lucida Sans Unicode"/>
                <a:cs typeface="Lucida Sans Unicode"/>
              </a:rPr>
              <a:t>64</a:t>
            </a:r>
            <a:endParaRPr sz="1733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16120" y="96192"/>
            <a:ext cx="3163147" cy="551498"/>
          </a:xfrm>
          <a:prstGeom prst="rect">
            <a:avLst/>
          </a:prstGeom>
        </p:spPr>
        <p:txBody>
          <a:bodyPr vert="horz" wrap="square" lIns="0" tIns="17780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40"/>
              </a:spcBef>
            </a:pPr>
            <a:r>
              <a:rPr sz="3467" spc="-447" dirty="0">
                <a:solidFill>
                  <a:srgbClr val="006FC0"/>
                </a:solidFill>
              </a:rPr>
              <a:t>C</a:t>
            </a:r>
            <a:r>
              <a:rPr sz="3467" spc="-679" dirty="0">
                <a:solidFill>
                  <a:srgbClr val="006FC0"/>
                </a:solidFill>
              </a:rPr>
              <a:t>lo</a:t>
            </a:r>
            <a:r>
              <a:rPr sz="3467" spc="-953" dirty="0">
                <a:solidFill>
                  <a:srgbClr val="006FC0"/>
                </a:solidFill>
              </a:rPr>
              <a:t>u</a:t>
            </a:r>
            <a:r>
              <a:rPr sz="3467" spc="-920" dirty="0">
                <a:solidFill>
                  <a:srgbClr val="006FC0"/>
                </a:solidFill>
              </a:rPr>
              <a:t>d</a:t>
            </a:r>
            <a:r>
              <a:rPr sz="3467" spc="413" dirty="0">
                <a:solidFill>
                  <a:srgbClr val="006FC0"/>
                </a:solidFill>
              </a:rPr>
              <a:t> </a:t>
            </a:r>
            <a:r>
              <a:rPr sz="3467" spc="-300" dirty="0">
                <a:solidFill>
                  <a:srgbClr val="006FC0"/>
                </a:solidFill>
              </a:rPr>
              <a:t>P</a:t>
            </a:r>
            <a:r>
              <a:rPr sz="3467" spc="-127" dirty="0">
                <a:solidFill>
                  <a:srgbClr val="006FC0"/>
                </a:solidFill>
              </a:rPr>
              <a:t>r</a:t>
            </a:r>
            <a:r>
              <a:rPr sz="3467" spc="-367" dirty="0">
                <a:solidFill>
                  <a:srgbClr val="006FC0"/>
                </a:solidFill>
              </a:rPr>
              <a:t>i</a:t>
            </a:r>
            <a:r>
              <a:rPr sz="3467" spc="-640" dirty="0">
                <a:solidFill>
                  <a:srgbClr val="006FC0"/>
                </a:solidFill>
              </a:rPr>
              <a:t>c</a:t>
            </a:r>
            <a:r>
              <a:rPr sz="3467" spc="-320" dirty="0">
                <a:solidFill>
                  <a:srgbClr val="006FC0"/>
                </a:solidFill>
              </a:rPr>
              <a:t>i</a:t>
            </a:r>
            <a:r>
              <a:rPr sz="3467" spc="-660" dirty="0">
                <a:solidFill>
                  <a:srgbClr val="006FC0"/>
                </a:solidFill>
              </a:rPr>
              <a:t>n</a:t>
            </a:r>
            <a:r>
              <a:rPr sz="3467" spc="-227" dirty="0">
                <a:solidFill>
                  <a:srgbClr val="006FC0"/>
                </a:solidFill>
              </a:rPr>
              <a:t>g</a:t>
            </a:r>
            <a:r>
              <a:rPr sz="3467" spc="393" dirty="0">
                <a:solidFill>
                  <a:srgbClr val="006FC0"/>
                </a:solidFill>
              </a:rPr>
              <a:t> </a:t>
            </a:r>
            <a:r>
              <a:rPr sz="3467" spc="-247" dirty="0">
                <a:solidFill>
                  <a:srgbClr val="006FC0"/>
                </a:solidFill>
              </a:rPr>
              <a:t>M</a:t>
            </a:r>
            <a:r>
              <a:rPr sz="3467" spc="-780" dirty="0">
                <a:solidFill>
                  <a:srgbClr val="006FC0"/>
                </a:solidFill>
              </a:rPr>
              <a:t>od</a:t>
            </a:r>
            <a:r>
              <a:rPr sz="3467" spc="-813" dirty="0">
                <a:solidFill>
                  <a:srgbClr val="006FC0"/>
                </a:solidFill>
              </a:rPr>
              <a:t>e</a:t>
            </a:r>
            <a:r>
              <a:rPr sz="3467" spc="-560" dirty="0">
                <a:solidFill>
                  <a:srgbClr val="006FC0"/>
                </a:solidFill>
              </a:rPr>
              <a:t>l</a:t>
            </a:r>
            <a:r>
              <a:rPr sz="3467" spc="-227" dirty="0">
                <a:solidFill>
                  <a:srgbClr val="006FC0"/>
                </a:solidFill>
              </a:rPr>
              <a:t>s</a:t>
            </a:r>
            <a:endParaRPr sz="3467"/>
          </a:p>
        </p:txBody>
      </p:sp>
      <p:grpSp>
        <p:nvGrpSpPr>
          <p:cNvPr id="4" name="object 4"/>
          <p:cNvGrpSpPr/>
          <p:nvPr/>
        </p:nvGrpSpPr>
        <p:grpSpPr>
          <a:xfrm>
            <a:off x="2285746" y="565900"/>
            <a:ext cx="8120380" cy="74507"/>
            <a:chOff x="1714309" y="424425"/>
            <a:chExt cx="6090285" cy="55880"/>
          </a:xfrm>
        </p:grpSpPr>
        <p:sp>
          <p:nvSpPr>
            <p:cNvPr id="5" name="object 5"/>
            <p:cNvSpPr/>
            <p:nvPr/>
          </p:nvSpPr>
          <p:spPr>
            <a:xfrm>
              <a:off x="1719072" y="445913"/>
              <a:ext cx="3177540" cy="29845"/>
            </a:xfrm>
            <a:custGeom>
              <a:avLst/>
              <a:gdLst/>
              <a:ahLst/>
              <a:cxnLst/>
              <a:rect l="l" t="t" r="r" b="b"/>
              <a:pathLst>
                <a:path w="3177540" h="29845">
                  <a:moveTo>
                    <a:pt x="0" y="29574"/>
                  </a:moveTo>
                  <a:lnTo>
                    <a:pt x="50302" y="26859"/>
                  </a:lnTo>
                  <a:lnTo>
                    <a:pt x="100613" y="24300"/>
                  </a:lnTo>
                  <a:lnTo>
                    <a:pt x="150932" y="21893"/>
                  </a:lnTo>
                  <a:lnTo>
                    <a:pt x="201260" y="19634"/>
                  </a:lnTo>
                  <a:lnTo>
                    <a:pt x="251596" y="17520"/>
                  </a:lnTo>
                  <a:lnTo>
                    <a:pt x="301939" y="15547"/>
                  </a:lnTo>
                  <a:lnTo>
                    <a:pt x="352290" y="13712"/>
                  </a:lnTo>
                  <a:lnTo>
                    <a:pt x="402649" y="12010"/>
                  </a:lnTo>
                  <a:lnTo>
                    <a:pt x="453014" y="10438"/>
                  </a:lnTo>
                  <a:lnTo>
                    <a:pt x="503387" y="8993"/>
                  </a:lnTo>
                  <a:lnTo>
                    <a:pt x="553766" y="7671"/>
                  </a:lnTo>
                  <a:lnTo>
                    <a:pt x="604151" y="6468"/>
                  </a:lnTo>
                  <a:lnTo>
                    <a:pt x="654543" y="5380"/>
                  </a:lnTo>
                  <a:lnTo>
                    <a:pt x="704941" y="4405"/>
                  </a:lnTo>
                  <a:lnTo>
                    <a:pt x="755345" y="3537"/>
                  </a:lnTo>
                  <a:lnTo>
                    <a:pt x="805755" y="2775"/>
                  </a:lnTo>
                  <a:lnTo>
                    <a:pt x="856170" y="2113"/>
                  </a:lnTo>
                  <a:lnTo>
                    <a:pt x="906591" y="1548"/>
                  </a:lnTo>
                  <a:lnTo>
                    <a:pt x="957016" y="1077"/>
                  </a:lnTo>
                  <a:lnTo>
                    <a:pt x="1007446" y="696"/>
                  </a:lnTo>
                  <a:lnTo>
                    <a:pt x="1057881" y="402"/>
                  </a:lnTo>
                  <a:lnTo>
                    <a:pt x="1108321" y="190"/>
                  </a:lnTo>
                  <a:lnTo>
                    <a:pt x="1158764" y="57"/>
                  </a:lnTo>
                  <a:lnTo>
                    <a:pt x="1209212" y="0"/>
                  </a:lnTo>
                  <a:lnTo>
                    <a:pt x="1259663" y="14"/>
                  </a:lnTo>
                  <a:lnTo>
                    <a:pt x="1310118" y="96"/>
                  </a:lnTo>
                  <a:lnTo>
                    <a:pt x="1360576" y="243"/>
                  </a:lnTo>
                  <a:lnTo>
                    <a:pt x="1411037" y="450"/>
                  </a:lnTo>
                  <a:lnTo>
                    <a:pt x="1461502" y="715"/>
                  </a:lnTo>
                  <a:lnTo>
                    <a:pt x="1511969" y="1033"/>
                  </a:lnTo>
                  <a:lnTo>
                    <a:pt x="1562438" y="1401"/>
                  </a:lnTo>
                  <a:lnTo>
                    <a:pt x="1612910" y="1815"/>
                  </a:lnTo>
                  <a:lnTo>
                    <a:pt x="1663384" y="2272"/>
                  </a:lnTo>
                  <a:lnTo>
                    <a:pt x="1713860" y="2767"/>
                  </a:lnTo>
                  <a:lnTo>
                    <a:pt x="1764338" y="3298"/>
                  </a:lnTo>
                  <a:lnTo>
                    <a:pt x="1814817" y="3860"/>
                  </a:lnTo>
                  <a:lnTo>
                    <a:pt x="1865297" y="4450"/>
                  </a:lnTo>
                  <a:lnTo>
                    <a:pt x="1915779" y="5065"/>
                  </a:lnTo>
                  <a:lnTo>
                    <a:pt x="1966261" y="5700"/>
                  </a:lnTo>
                  <a:lnTo>
                    <a:pt x="2016744" y="6352"/>
                  </a:lnTo>
                  <a:lnTo>
                    <a:pt x="2067227" y="7018"/>
                  </a:lnTo>
                  <a:lnTo>
                    <a:pt x="2117710" y="7693"/>
                  </a:lnTo>
                  <a:lnTo>
                    <a:pt x="2168194" y="8374"/>
                  </a:lnTo>
                  <a:lnTo>
                    <a:pt x="2218677" y="9057"/>
                  </a:lnTo>
                  <a:lnTo>
                    <a:pt x="2269160" y="9739"/>
                  </a:lnTo>
                  <a:lnTo>
                    <a:pt x="2319642" y="10416"/>
                  </a:lnTo>
                  <a:lnTo>
                    <a:pt x="2370124" y="11085"/>
                  </a:lnTo>
                  <a:lnTo>
                    <a:pt x="2420604" y="11741"/>
                  </a:lnTo>
                  <a:lnTo>
                    <a:pt x="2471083" y="12382"/>
                  </a:lnTo>
                  <a:lnTo>
                    <a:pt x="2521561" y="13003"/>
                  </a:lnTo>
                  <a:lnTo>
                    <a:pt x="2572036" y="13601"/>
                  </a:lnTo>
                  <a:lnTo>
                    <a:pt x="2622510" y="14172"/>
                  </a:lnTo>
                  <a:lnTo>
                    <a:pt x="2672982" y="14712"/>
                  </a:lnTo>
                  <a:lnTo>
                    <a:pt x="2723452" y="15218"/>
                  </a:lnTo>
                  <a:lnTo>
                    <a:pt x="2773919" y="15687"/>
                  </a:lnTo>
                  <a:lnTo>
                    <a:pt x="2824383" y="16114"/>
                  </a:lnTo>
                  <a:lnTo>
                    <a:pt x="2874845" y="16496"/>
                  </a:lnTo>
                  <a:lnTo>
                    <a:pt x="2925303" y="16829"/>
                  </a:lnTo>
                  <a:lnTo>
                    <a:pt x="2975758" y="17110"/>
                  </a:lnTo>
                  <a:lnTo>
                    <a:pt x="3026209" y="17335"/>
                  </a:lnTo>
                  <a:lnTo>
                    <a:pt x="3076657" y="17500"/>
                  </a:lnTo>
                  <a:lnTo>
                    <a:pt x="3127100" y="17601"/>
                  </a:lnTo>
                  <a:lnTo>
                    <a:pt x="3177540" y="17636"/>
                  </a:lnTo>
                </a:path>
              </a:pathLst>
            </a:custGeom>
            <a:ln w="9525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6" name="object 6"/>
            <p:cNvSpPr/>
            <p:nvPr/>
          </p:nvSpPr>
          <p:spPr>
            <a:xfrm>
              <a:off x="2638044" y="449579"/>
              <a:ext cx="3154680" cy="25400"/>
            </a:xfrm>
            <a:custGeom>
              <a:avLst/>
              <a:gdLst/>
              <a:ahLst/>
              <a:cxnLst/>
              <a:rect l="l" t="t" r="r" b="b"/>
              <a:pathLst>
                <a:path w="3154679" h="25400">
                  <a:moveTo>
                    <a:pt x="-4762" y="12651"/>
                  </a:moveTo>
                  <a:lnTo>
                    <a:pt x="3159442" y="12651"/>
                  </a:lnTo>
                </a:path>
              </a:pathLst>
            </a:custGeom>
            <a:ln w="34827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7" name="object 7"/>
            <p:cNvSpPr/>
            <p:nvPr/>
          </p:nvSpPr>
          <p:spPr>
            <a:xfrm>
              <a:off x="4622292" y="429187"/>
              <a:ext cx="3177540" cy="31115"/>
            </a:xfrm>
            <a:custGeom>
              <a:avLst/>
              <a:gdLst/>
              <a:ahLst/>
              <a:cxnLst/>
              <a:rect l="l" t="t" r="r" b="b"/>
              <a:pathLst>
                <a:path w="3177540" h="31115">
                  <a:moveTo>
                    <a:pt x="0" y="31060"/>
                  </a:moveTo>
                  <a:lnTo>
                    <a:pt x="50302" y="28210"/>
                  </a:lnTo>
                  <a:lnTo>
                    <a:pt x="100613" y="25523"/>
                  </a:lnTo>
                  <a:lnTo>
                    <a:pt x="150932" y="22996"/>
                  </a:lnTo>
                  <a:lnTo>
                    <a:pt x="201260" y="20624"/>
                  </a:lnTo>
                  <a:lnTo>
                    <a:pt x="251596" y="18405"/>
                  </a:lnTo>
                  <a:lnTo>
                    <a:pt x="301939" y="16333"/>
                  </a:lnTo>
                  <a:lnTo>
                    <a:pt x="352290" y="14406"/>
                  </a:lnTo>
                  <a:lnTo>
                    <a:pt x="402649" y="12619"/>
                  </a:lnTo>
                  <a:lnTo>
                    <a:pt x="453014" y="10969"/>
                  </a:lnTo>
                  <a:lnTo>
                    <a:pt x="503387" y="9451"/>
                  </a:lnTo>
                  <a:lnTo>
                    <a:pt x="553766" y="8063"/>
                  </a:lnTo>
                  <a:lnTo>
                    <a:pt x="604151" y="6799"/>
                  </a:lnTo>
                  <a:lnTo>
                    <a:pt x="654543" y="5657"/>
                  </a:lnTo>
                  <a:lnTo>
                    <a:pt x="704941" y="4632"/>
                  </a:lnTo>
                  <a:lnTo>
                    <a:pt x="755345" y="3721"/>
                  </a:lnTo>
                  <a:lnTo>
                    <a:pt x="805755" y="2920"/>
                  </a:lnTo>
                  <a:lnTo>
                    <a:pt x="856170" y="2224"/>
                  </a:lnTo>
                  <a:lnTo>
                    <a:pt x="906591" y="1631"/>
                  </a:lnTo>
                  <a:lnTo>
                    <a:pt x="957016" y="1135"/>
                  </a:lnTo>
                  <a:lnTo>
                    <a:pt x="1007446" y="735"/>
                  </a:lnTo>
                  <a:lnTo>
                    <a:pt x="1057881" y="425"/>
                  </a:lnTo>
                  <a:lnTo>
                    <a:pt x="1108321" y="201"/>
                  </a:lnTo>
                  <a:lnTo>
                    <a:pt x="1158764" y="61"/>
                  </a:lnTo>
                  <a:lnTo>
                    <a:pt x="1209212" y="0"/>
                  </a:lnTo>
                  <a:lnTo>
                    <a:pt x="1259663" y="14"/>
                  </a:lnTo>
                  <a:lnTo>
                    <a:pt x="1310118" y="99"/>
                  </a:lnTo>
                  <a:lnTo>
                    <a:pt x="1360576" y="252"/>
                  </a:lnTo>
                  <a:lnTo>
                    <a:pt x="1411037" y="469"/>
                  </a:lnTo>
                  <a:lnTo>
                    <a:pt x="1461502" y="746"/>
                  </a:lnTo>
                  <a:lnTo>
                    <a:pt x="1511969" y="1079"/>
                  </a:lnTo>
                  <a:lnTo>
                    <a:pt x="1562438" y="1464"/>
                  </a:lnTo>
                  <a:lnTo>
                    <a:pt x="1612910" y="1898"/>
                  </a:lnTo>
                  <a:lnTo>
                    <a:pt x="1663384" y="2376"/>
                  </a:lnTo>
                  <a:lnTo>
                    <a:pt x="1713860" y="2895"/>
                  </a:lnTo>
                  <a:lnTo>
                    <a:pt x="1764338" y="3452"/>
                  </a:lnTo>
                  <a:lnTo>
                    <a:pt x="1814817" y="4041"/>
                  </a:lnTo>
                  <a:lnTo>
                    <a:pt x="1865297" y="4660"/>
                  </a:lnTo>
                  <a:lnTo>
                    <a:pt x="1915779" y="5304"/>
                  </a:lnTo>
                  <a:lnTo>
                    <a:pt x="1966261" y="5970"/>
                  </a:lnTo>
                  <a:lnTo>
                    <a:pt x="2016744" y="6653"/>
                  </a:lnTo>
                  <a:lnTo>
                    <a:pt x="2067227" y="7351"/>
                  </a:lnTo>
                  <a:lnTo>
                    <a:pt x="2117710" y="8059"/>
                  </a:lnTo>
                  <a:lnTo>
                    <a:pt x="2168194" y="8773"/>
                  </a:lnTo>
                  <a:lnTo>
                    <a:pt x="2218677" y="9489"/>
                  </a:lnTo>
                  <a:lnTo>
                    <a:pt x="2269160" y="10205"/>
                  </a:lnTo>
                  <a:lnTo>
                    <a:pt x="2319642" y="10915"/>
                  </a:lnTo>
                  <a:lnTo>
                    <a:pt x="2370124" y="11616"/>
                  </a:lnTo>
                  <a:lnTo>
                    <a:pt x="2420604" y="12304"/>
                  </a:lnTo>
                  <a:lnTo>
                    <a:pt x="2471083" y="12976"/>
                  </a:lnTo>
                  <a:lnTo>
                    <a:pt x="2521561" y="13627"/>
                  </a:lnTo>
                  <a:lnTo>
                    <a:pt x="2572036" y="14254"/>
                  </a:lnTo>
                  <a:lnTo>
                    <a:pt x="2622510" y="14853"/>
                  </a:lnTo>
                  <a:lnTo>
                    <a:pt x="2672982" y="15420"/>
                  </a:lnTo>
                  <a:lnTo>
                    <a:pt x="2723452" y="15951"/>
                  </a:lnTo>
                  <a:lnTo>
                    <a:pt x="2773919" y="16442"/>
                  </a:lnTo>
                  <a:lnTo>
                    <a:pt x="2824383" y="16890"/>
                  </a:lnTo>
                  <a:lnTo>
                    <a:pt x="2874845" y="17291"/>
                  </a:lnTo>
                  <a:lnTo>
                    <a:pt x="2925303" y="17640"/>
                  </a:lnTo>
                  <a:lnTo>
                    <a:pt x="2975758" y="17935"/>
                  </a:lnTo>
                  <a:lnTo>
                    <a:pt x="3026209" y="18170"/>
                  </a:lnTo>
                  <a:lnTo>
                    <a:pt x="3076657" y="18344"/>
                  </a:lnTo>
                  <a:lnTo>
                    <a:pt x="3127100" y="18450"/>
                  </a:lnTo>
                  <a:lnTo>
                    <a:pt x="3177540" y="18487"/>
                  </a:lnTo>
                </a:path>
              </a:pathLst>
            </a:custGeom>
            <a:ln w="9525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815374" y="3163147"/>
            <a:ext cx="2338493" cy="3864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400" spc="47" dirty="0">
                <a:solidFill>
                  <a:srgbClr val="006FC0"/>
                </a:solidFill>
                <a:latin typeface="Trebuchet MS"/>
                <a:cs typeface="Trebuchet MS"/>
              </a:rPr>
              <a:t>Pay:</a:t>
            </a:r>
            <a:r>
              <a:rPr sz="2400" spc="-16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2400" spc="93" dirty="0">
                <a:solidFill>
                  <a:srgbClr val="006FC0"/>
                </a:solidFill>
                <a:latin typeface="Trebuchet MS"/>
                <a:cs typeface="Trebuchet MS"/>
              </a:rPr>
              <a:t>Operations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924553" y="2767752"/>
            <a:ext cx="3384127" cy="201764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524920" indent="-507987">
              <a:spcBef>
                <a:spcPts val="133"/>
              </a:spcBef>
              <a:buFont typeface="Wingdings"/>
              <a:buChar char=""/>
              <a:tabLst>
                <a:tab pos="524074" algn="l"/>
                <a:tab pos="524920" algn="l"/>
              </a:tabLst>
            </a:pPr>
            <a:r>
              <a:rPr sz="1200" spc="67" dirty="0">
                <a:solidFill>
                  <a:srgbClr val="006FC0"/>
                </a:solidFill>
                <a:latin typeface="Trebuchet MS"/>
                <a:cs typeface="Trebuchet MS"/>
              </a:rPr>
              <a:t>Charges</a:t>
            </a:r>
            <a:r>
              <a:rPr sz="1200" spc="-4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200" spc="60" dirty="0">
                <a:solidFill>
                  <a:srgbClr val="006FC0"/>
                </a:solidFill>
                <a:latin typeface="Trebuchet MS"/>
                <a:cs typeface="Trebuchet MS"/>
              </a:rPr>
              <a:t>based</a:t>
            </a:r>
            <a:r>
              <a:rPr sz="1200" spc="-6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200" spc="80" dirty="0">
                <a:solidFill>
                  <a:srgbClr val="006FC0"/>
                </a:solidFill>
                <a:latin typeface="Trebuchet MS"/>
                <a:cs typeface="Trebuchet MS"/>
              </a:rPr>
              <a:t>on</a:t>
            </a:r>
            <a:r>
              <a:rPr sz="1200" spc="-6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200" spc="53" dirty="0">
                <a:solidFill>
                  <a:srgbClr val="006FC0"/>
                </a:solidFill>
                <a:latin typeface="Trebuchet MS"/>
                <a:cs typeface="Trebuchet MS"/>
              </a:rPr>
              <a:t>number</a:t>
            </a:r>
            <a:r>
              <a:rPr sz="1200" spc="-4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200" spc="47" dirty="0">
                <a:solidFill>
                  <a:srgbClr val="006FC0"/>
                </a:solidFill>
                <a:latin typeface="Trebuchet MS"/>
                <a:cs typeface="Trebuchet MS"/>
              </a:rPr>
              <a:t>of</a:t>
            </a:r>
            <a:r>
              <a:rPr sz="1200" spc="-5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200" spc="33" dirty="0">
                <a:solidFill>
                  <a:srgbClr val="006FC0"/>
                </a:solidFill>
                <a:latin typeface="Trebuchet MS"/>
                <a:cs typeface="Trebuchet MS"/>
              </a:rPr>
              <a:t>operation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924553" y="3235114"/>
            <a:ext cx="4748105" cy="1171389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524920" indent="-507987">
              <a:spcBef>
                <a:spcPts val="133"/>
              </a:spcBef>
              <a:buFont typeface="Wingdings"/>
              <a:buChar char=""/>
              <a:tabLst>
                <a:tab pos="524074" algn="l"/>
                <a:tab pos="524920" algn="l"/>
              </a:tabLst>
            </a:pPr>
            <a:r>
              <a:rPr sz="1200" spc="27" dirty="0">
                <a:solidFill>
                  <a:srgbClr val="006FC0"/>
                </a:solidFill>
                <a:latin typeface="Trebuchet MS"/>
                <a:cs typeface="Trebuchet MS"/>
              </a:rPr>
              <a:t>Example:</a:t>
            </a:r>
            <a:r>
              <a:rPr sz="1200" spc="-6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200" spc="67" dirty="0">
                <a:solidFill>
                  <a:srgbClr val="006FC0"/>
                </a:solidFill>
                <a:latin typeface="Trebuchet MS"/>
                <a:cs typeface="Trebuchet MS"/>
              </a:rPr>
              <a:t>Cost</a:t>
            </a:r>
            <a:r>
              <a:rPr sz="1200" spc="-4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200" spc="27" dirty="0">
                <a:solidFill>
                  <a:srgbClr val="006FC0"/>
                </a:solidFill>
                <a:latin typeface="Trebuchet MS"/>
                <a:cs typeface="Trebuchet MS"/>
              </a:rPr>
              <a:t>per</a:t>
            </a:r>
            <a:r>
              <a:rPr sz="1200" spc="-4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200" spc="7" dirty="0">
                <a:solidFill>
                  <a:srgbClr val="006FC0"/>
                </a:solidFill>
                <a:latin typeface="Trebuchet MS"/>
                <a:cs typeface="Trebuchet MS"/>
              </a:rPr>
              <a:t>million</a:t>
            </a:r>
            <a:r>
              <a:rPr sz="1200" spc="-8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200" spc="33" dirty="0">
                <a:solidFill>
                  <a:srgbClr val="006FC0"/>
                </a:solidFill>
                <a:latin typeface="Trebuchet MS"/>
                <a:cs typeface="Trebuchet MS"/>
              </a:rPr>
              <a:t>operation</a:t>
            </a:r>
            <a:endParaRPr sz="1200">
              <a:latin typeface="Trebuchet MS"/>
              <a:cs typeface="Trebuchet MS"/>
            </a:endParaRPr>
          </a:p>
          <a:p>
            <a:pPr>
              <a:spcBef>
                <a:spcPts val="73"/>
              </a:spcBef>
              <a:buClr>
                <a:srgbClr val="006FC0"/>
              </a:buClr>
              <a:buFont typeface="Wingdings"/>
              <a:buChar char=""/>
            </a:pPr>
            <a:endParaRPr sz="1867">
              <a:latin typeface="Trebuchet MS"/>
              <a:cs typeface="Trebuchet MS"/>
            </a:endParaRPr>
          </a:p>
          <a:p>
            <a:pPr marL="1134505" lvl="1" indent="-507987">
              <a:buFont typeface="Wingdings"/>
              <a:buChar char=""/>
              <a:tabLst>
                <a:tab pos="1133658" algn="l"/>
                <a:tab pos="1134505" algn="l"/>
              </a:tabLst>
            </a:pPr>
            <a:r>
              <a:rPr sz="1200" spc="60" dirty="0">
                <a:solidFill>
                  <a:srgbClr val="006FC0"/>
                </a:solidFill>
                <a:latin typeface="Trebuchet MS"/>
                <a:cs typeface="Trebuchet MS"/>
              </a:rPr>
              <a:t>Storage</a:t>
            </a:r>
            <a:r>
              <a:rPr sz="1200" spc="-5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200" spc="27" dirty="0">
                <a:solidFill>
                  <a:srgbClr val="006FC0"/>
                </a:solidFill>
                <a:latin typeface="Trebuchet MS"/>
                <a:cs typeface="Trebuchet MS"/>
              </a:rPr>
              <a:t>services</a:t>
            </a:r>
            <a:r>
              <a:rPr sz="1200" spc="-2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200" spc="-13" dirty="0">
                <a:solidFill>
                  <a:srgbClr val="006FC0"/>
                </a:solidFill>
                <a:latin typeface="Trebuchet MS"/>
                <a:cs typeface="Trebuchet MS"/>
              </a:rPr>
              <a:t>(read,</a:t>
            </a:r>
            <a:r>
              <a:rPr sz="1200" spc="-4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006FC0"/>
                </a:solidFill>
                <a:latin typeface="Trebuchet MS"/>
                <a:cs typeface="Trebuchet MS"/>
              </a:rPr>
              <a:t>write</a:t>
            </a:r>
            <a:r>
              <a:rPr sz="1200" spc="-3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200" spc="33" dirty="0">
                <a:solidFill>
                  <a:srgbClr val="006FC0"/>
                </a:solidFill>
                <a:latin typeface="Trebuchet MS"/>
                <a:cs typeface="Trebuchet MS"/>
              </a:rPr>
              <a:t>or</a:t>
            </a:r>
            <a:r>
              <a:rPr sz="1200" spc="-4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200" spc="7" dirty="0">
                <a:solidFill>
                  <a:srgbClr val="006FC0"/>
                </a:solidFill>
                <a:latin typeface="Trebuchet MS"/>
                <a:cs typeface="Trebuchet MS"/>
              </a:rPr>
              <a:t>delete</a:t>
            </a:r>
            <a:r>
              <a:rPr sz="1200" spc="-2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200" spc="27" dirty="0">
                <a:solidFill>
                  <a:srgbClr val="006FC0"/>
                </a:solidFill>
                <a:latin typeface="Trebuchet MS"/>
                <a:cs typeface="Trebuchet MS"/>
              </a:rPr>
              <a:t>operations)</a:t>
            </a:r>
            <a:endParaRPr sz="1200">
              <a:latin typeface="Trebuchet MS"/>
              <a:cs typeface="Trebuchet MS"/>
            </a:endParaRPr>
          </a:p>
          <a:p>
            <a:pPr lvl="1">
              <a:spcBef>
                <a:spcPts val="73"/>
              </a:spcBef>
              <a:buClr>
                <a:srgbClr val="006FC0"/>
              </a:buClr>
              <a:buFont typeface="Wingdings"/>
              <a:buChar char=""/>
            </a:pPr>
            <a:endParaRPr sz="1867">
              <a:latin typeface="Trebuchet MS"/>
              <a:cs typeface="Trebuchet MS"/>
            </a:endParaRPr>
          </a:p>
          <a:p>
            <a:pPr marL="1134505" lvl="1" indent="-507987">
              <a:buFont typeface="Wingdings"/>
              <a:buChar char=""/>
              <a:tabLst>
                <a:tab pos="1133658" algn="l"/>
                <a:tab pos="1134505" algn="l"/>
              </a:tabLst>
            </a:pPr>
            <a:r>
              <a:rPr sz="1200" spc="100" dirty="0">
                <a:solidFill>
                  <a:srgbClr val="006FC0"/>
                </a:solidFill>
                <a:latin typeface="Trebuchet MS"/>
                <a:cs typeface="Trebuchet MS"/>
              </a:rPr>
              <a:t>Co</a:t>
            </a:r>
            <a:r>
              <a:rPr sz="1200" spc="93" dirty="0">
                <a:solidFill>
                  <a:srgbClr val="006FC0"/>
                </a:solidFill>
                <a:latin typeface="Trebuchet MS"/>
                <a:cs typeface="Trebuchet MS"/>
              </a:rPr>
              <a:t>sm</a:t>
            </a:r>
            <a:r>
              <a:rPr sz="1200" spc="87" dirty="0">
                <a:solidFill>
                  <a:srgbClr val="006FC0"/>
                </a:solidFill>
                <a:latin typeface="Trebuchet MS"/>
                <a:cs typeface="Trebuchet MS"/>
              </a:rPr>
              <a:t>os</a:t>
            </a:r>
            <a:r>
              <a:rPr sz="1200" spc="-4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200" spc="152" dirty="0">
                <a:solidFill>
                  <a:srgbClr val="006FC0"/>
                </a:solidFill>
                <a:latin typeface="Trebuchet MS"/>
                <a:cs typeface="Trebuchet MS"/>
              </a:rPr>
              <a:t>D</a:t>
            </a:r>
            <a:r>
              <a:rPr sz="1200" spc="147" dirty="0">
                <a:solidFill>
                  <a:srgbClr val="006FC0"/>
                </a:solidFill>
                <a:latin typeface="Trebuchet MS"/>
                <a:cs typeface="Trebuchet MS"/>
              </a:rPr>
              <a:t>B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902553" y="1552413"/>
            <a:ext cx="124460" cy="4377267"/>
            <a:chOff x="2926914" y="1164310"/>
            <a:chExt cx="93345" cy="3282950"/>
          </a:xfrm>
        </p:grpSpPr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26914" y="1164310"/>
              <a:ext cx="92995" cy="3282796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2974086" y="1177290"/>
              <a:ext cx="3810" cy="3227070"/>
            </a:xfrm>
            <a:custGeom>
              <a:avLst/>
              <a:gdLst/>
              <a:ahLst/>
              <a:cxnLst/>
              <a:rect l="l" t="t" r="r" b="b"/>
              <a:pathLst>
                <a:path w="3810" h="3227070">
                  <a:moveTo>
                    <a:pt x="0" y="0"/>
                  </a:moveTo>
                  <a:lnTo>
                    <a:pt x="3809" y="3226955"/>
                  </a:lnTo>
                </a:path>
              </a:pathLst>
            </a:custGeom>
            <a:ln w="25400">
              <a:solidFill>
                <a:srgbClr val="00839F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52312" y="6382647"/>
            <a:ext cx="223520" cy="282920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16933">
              <a:spcBef>
                <a:spcPts val="127"/>
              </a:spcBef>
            </a:pPr>
            <a:r>
              <a:rPr sz="1733" spc="-353" dirty="0">
                <a:solidFill>
                  <a:srgbClr val="969CB8"/>
                </a:solidFill>
                <a:latin typeface="Lucida Sans Unicode"/>
                <a:cs typeface="Lucida Sans Unicode"/>
              </a:rPr>
              <a:t>65</a:t>
            </a:r>
            <a:endParaRPr sz="1733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88774" y="96192"/>
            <a:ext cx="4090493" cy="551498"/>
          </a:xfrm>
          <a:prstGeom prst="rect">
            <a:avLst/>
          </a:prstGeom>
        </p:spPr>
        <p:txBody>
          <a:bodyPr vert="horz" wrap="square" lIns="0" tIns="17780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40"/>
              </a:spcBef>
            </a:pPr>
            <a:r>
              <a:rPr sz="3467" dirty="0">
                <a:solidFill>
                  <a:srgbClr val="006FC0"/>
                </a:solidFill>
              </a:rPr>
              <a:t>Cloud Pricing Models</a:t>
            </a:r>
            <a:endParaRPr sz="3467" dirty="0"/>
          </a:p>
        </p:txBody>
      </p:sp>
      <p:grpSp>
        <p:nvGrpSpPr>
          <p:cNvPr id="4" name="object 4"/>
          <p:cNvGrpSpPr/>
          <p:nvPr/>
        </p:nvGrpSpPr>
        <p:grpSpPr>
          <a:xfrm>
            <a:off x="2285746" y="565900"/>
            <a:ext cx="8120380" cy="74507"/>
            <a:chOff x="1714309" y="424425"/>
            <a:chExt cx="6090285" cy="55880"/>
          </a:xfrm>
        </p:grpSpPr>
        <p:sp>
          <p:nvSpPr>
            <p:cNvPr id="5" name="object 5"/>
            <p:cNvSpPr/>
            <p:nvPr/>
          </p:nvSpPr>
          <p:spPr>
            <a:xfrm>
              <a:off x="1719072" y="445913"/>
              <a:ext cx="3177540" cy="29845"/>
            </a:xfrm>
            <a:custGeom>
              <a:avLst/>
              <a:gdLst/>
              <a:ahLst/>
              <a:cxnLst/>
              <a:rect l="l" t="t" r="r" b="b"/>
              <a:pathLst>
                <a:path w="3177540" h="29845">
                  <a:moveTo>
                    <a:pt x="0" y="29574"/>
                  </a:moveTo>
                  <a:lnTo>
                    <a:pt x="50302" y="26859"/>
                  </a:lnTo>
                  <a:lnTo>
                    <a:pt x="100613" y="24300"/>
                  </a:lnTo>
                  <a:lnTo>
                    <a:pt x="150932" y="21893"/>
                  </a:lnTo>
                  <a:lnTo>
                    <a:pt x="201260" y="19634"/>
                  </a:lnTo>
                  <a:lnTo>
                    <a:pt x="251596" y="17520"/>
                  </a:lnTo>
                  <a:lnTo>
                    <a:pt x="301939" y="15547"/>
                  </a:lnTo>
                  <a:lnTo>
                    <a:pt x="352290" y="13712"/>
                  </a:lnTo>
                  <a:lnTo>
                    <a:pt x="402649" y="12010"/>
                  </a:lnTo>
                  <a:lnTo>
                    <a:pt x="453014" y="10438"/>
                  </a:lnTo>
                  <a:lnTo>
                    <a:pt x="503387" y="8993"/>
                  </a:lnTo>
                  <a:lnTo>
                    <a:pt x="553766" y="7671"/>
                  </a:lnTo>
                  <a:lnTo>
                    <a:pt x="604151" y="6468"/>
                  </a:lnTo>
                  <a:lnTo>
                    <a:pt x="654543" y="5380"/>
                  </a:lnTo>
                  <a:lnTo>
                    <a:pt x="704941" y="4405"/>
                  </a:lnTo>
                  <a:lnTo>
                    <a:pt x="755345" y="3537"/>
                  </a:lnTo>
                  <a:lnTo>
                    <a:pt x="805755" y="2775"/>
                  </a:lnTo>
                  <a:lnTo>
                    <a:pt x="856170" y="2113"/>
                  </a:lnTo>
                  <a:lnTo>
                    <a:pt x="906591" y="1548"/>
                  </a:lnTo>
                  <a:lnTo>
                    <a:pt x="957016" y="1077"/>
                  </a:lnTo>
                  <a:lnTo>
                    <a:pt x="1007446" y="696"/>
                  </a:lnTo>
                  <a:lnTo>
                    <a:pt x="1057881" y="402"/>
                  </a:lnTo>
                  <a:lnTo>
                    <a:pt x="1108321" y="190"/>
                  </a:lnTo>
                  <a:lnTo>
                    <a:pt x="1158764" y="57"/>
                  </a:lnTo>
                  <a:lnTo>
                    <a:pt x="1209212" y="0"/>
                  </a:lnTo>
                  <a:lnTo>
                    <a:pt x="1259663" y="14"/>
                  </a:lnTo>
                  <a:lnTo>
                    <a:pt x="1310118" y="96"/>
                  </a:lnTo>
                  <a:lnTo>
                    <a:pt x="1360576" y="243"/>
                  </a:lnTo>
                  <a:lnTo>
                    <a:pt x="1411037" y="450"/>
                  </a:lnTo>
                  <a:lnTo>
                    <a:pt x="1461502" y="715"/>
                  </a:lnTo>
                  <a:lnTo>
                    <a:pt x="1511969" y="1033"/>
                  </a:lnTo>
                  <a:lnTo>
                    <a:pt x="1562438" y="1401"/>
                  </a:lnTo>
                  <a:lnTo>
                    <a:pt x="1612910" y="1815"/>
                  </a:lnTo>
                  <a:lnTo>
                    <a:pt x="1663384" y="2272"/>
                  </a:lnTo>
                  <a:lnTo>
                    <a:pt x="1713860" y="2767"/>
                  </a:lnTo>
                  <a:lnTo>
                    <a:pt x="1764338" y="3298"/>
                  </a:lnTo>
                  <a:lnTo>
                    <a:pt x="1814817" y="3860"/>
                  </a:lnTo>
                  <a:lnTo>
                    <a:pt x="1865297" y="4450"/>
                  </a:lnTo>
                  <a:lnTo>
                    <a:pt x="1915779" y="5065"/>
                  </a:lnTo>
                  <a:lnTo>
                    <a:pt x="1966261" y="5700"/>
                  </a:lnTo>
                  <a:lnTo>
                    <a:pt x="2016744" y="6352"/>
                  </a:lnTo>
                  <a:lnTo>
                    <a:pt x="2067227" y="7018"/>
                  </a:lnTo>
                  <a:lnTo>
                    <a:pt x="2117710" y="7693"/>
                  </a:lnTo>
                  <a:lnTo>
                    <a:pt x="2168194" y="8374"/>
                  </a:lnTo>
                  <a:lnTo>
                    <a:pt x="2218677" y="9057"/>
                  </a:lnTo>
                  <a:lnTo>
                    <a:pt x="2269160" y="9739"/>
                  </a:lnTo>
                  <a:lnTo>
                    <a:pt x="2319642" y="10416"/>
                  </a:lnTo>
                  <a:lnTo>
                    <a:pt x="2370124" y="11085"/>
                  </a:lnTo>
                  <a:lnTo>
                    <a:pt x="2420604" y="11741"/>
                  </a:lnTo>
                  <a:lnTo>
                    <a:pt x="2471083" y="12382"/>
                  </a:lnTo>
                  <a:lnTo>
                    <a:pt x="2521561" y="13003"/>
                  </a:lnTo>
                  <a:lnTo>
                    <a:pt x="2572036" y="13601"/>
                  </a:lnTo>
                  <a:lnTo>
                    <a:pt x="2622510" y="14172"/>
                  </a:lnTo>
                  <a:lnTo>
                    <a:pt x="2672982" y="14712"/>
                  </a:lnTo>
                  <a:lnTo>
                    <a:pt x="2723452" y="15218"/>
                  </a:lnTo>
                  <a:lnTo>
                    <a:pt x="2773919" y="15687"/>
                  </a:lnTo>
                  <a:lnTo>
                    <a:pt x="2824383" y="16114"/>
                  </a:lnTo>
                  <a:lnTo>
                    <a:pt x="2874845" y="16496"/>
                  </a:lnTo>
                  <a:lnTo>
                    <a:pt x="2925303" y="16829"/>
                  </a:lnTo>
                  <a:lnTo>
                    <a:pt x="2975758" y="17110"/>
                  </a:lnTo>
                  <a:lnTo>
                    <a:pt x="3026209" y="17335"/>
                  </a:lnTo>
                  <a:lnTo>
                    <a:pt x="3076657" y="17500"/>
                  </a:lnTo>
                  <a:lnTo>
                    <a:pt x="3127100" y="17601"/>
                  </a:lnTo>
                  <a:lnTo>
                    <a:pt x="3177540" y="17636"/>
                  </a:lnTo>
                </a:path>
              </a:pathLst>
            </a:custGeom>
            <a:ln w="9525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6" name="object 6"/>
            <p:cNvSpPr/>
            <p:nvPr/>
          </p:nvSpPr>
          <p:spPr>
            <a:xfrm>
              <a:off x="2638044" y="449579"/>
              <a:ext cx="3154680" cy="25400"/>
            </a:xfrm>
            <a:custGeom>
              <a:avLst/>
              <a:gdLst/>
              <a:ahLst/>
              <a:cxnLst/>
              <a:rect l="l" t="t" r="r" b="b"/>
              <a:pathLst>
                <a:path w="3154679" h="25400">
                  <a:moveTo>
                    <a:pt x="-4762" y="12651"/>
                  </a:moveTo>
                  <a:lnTo>
                    <a:pt x="3159442" y="12651"/>
                  </a:lnTo>
                </a:path>
              </a:pathLst>
            </a:custGeom>
            <a:ln w="34827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7" name="object 7"/>
            <p:cNvSpPr/>
            <p:nvPr/>
          </p:nvSpPr>
          <p:spPr>
            <a:xfrm>
              <a:off x="4622292" y="429187"/>
              <a:ext cx="3177540" cy="31115"/>
            </a:xfrm>
            <a:custGeom>
              <a:avLst/>
              <a:gdLst/>
              <a:ahLst/>
              <a:cxnLst/>
              <a:rect l="l" t="t" r="r" b="b"/>
              <a:pathLst>
                <a:path w="3177540" h="31115">
                  <a:moveTo>
                    <a:pt x="0" y="31060"/>
                  </a:moveTo>
                  <a:lnTo>
                    <a:pt x="50302" y="28210"/>
                  </a:lnTo>
                  <a:lnTo>
                    <a:pt x="100613" y="25523"/>
                  </a:lnTo>
                  <a:lnTo>
                    <a:pt x="150932" y="22996"/>
                  </a:lnTo>
                  <a:lnTo>
                    <a:pt x="201260" y="20624"/>
                  </a:lnTo>
                  <a:lnTo>
                    <a:pt x="251596" y="18405"/>
                  </a:lnTo>
                  <a:lnTo>
                    <a:pt x="301939" y="16333"/>
                  </a:lnTo>
                  <a:lnTo>
                    <a:pt x="352290" y="14406"/>
                  </a:lnTo>
                  <a:lnTo>
                    <a:pt x="402649" y="12619"/>
                  </a:lnTo>
                  <a:lnTo>
                    <a:pt x="453014" y="10969"/>
                  </a:lnTo>
                  <a:lnTo>
                    <a:pt x="503387" y="9451"/>
                  </a:lnTo>
                  <a:lnTo>
                    <a:pt x="553766" y="8063"/>
                  </a:lnTo>
                  <a:lnTo>
                    <a:pt x="604151" y="6799"/>
                  </a:lnTo>
                  <a:lnTo>
                    <a:pt x="654543" y="5657"/>
                  </a:lnTo>
                  <a:lnTo>
                    <a:pt x="704941" y="4632"/>
                  </a:lnTo>
                  <a:lnTo>
                    <a:pt x="755345" y="3721"/>
                  </a:lnTo>
                  <a:lnTo>
                    <a:pt x="805755" y="2920"/>
                  </a:lnTo>
                  <a:lnTo>
                    <a:pt x="856170" y="2224"/>
                  </a:lnTo>
                  <a:lnTo>
                    <a:pt x="906591" y="1631"/>
                  </a:lnTo>
                  <a:lnTo>
                    <a:pt x="957016" y="1135"/>
                  </a:lnTo>
                  <a:lnTo>
                    <a:pt x="1007446" y="735"/>
                  </a:lnTo>
                  <a:lnTo>
                    <a:pt x="1057881" y="425"/>
                  </a:lnTo>
                  <a:lnTo>
                    <a:pt x="1108321" y="201"/>
                  </a:lnTo>
                  <a:lnTo>
                    <a:pt x="1158764" y="61"/>
                  </a:lnTo>
                  <a:lnTo>
                    <a:pt x="1209212" y="0"/>
                  </a:lnTo>
                  <a:lnTo>
                    <a:pt x="1259663" y="14"/>
                  </a:lnTo>
                  <a:lnTo>
                    <a:pt x="1310118" y="99"/>
                  </a:lnTo>
                  <a:lnTo>
                    <a:pt x="1360576" y="252"/>
                  </a:lnTo>
                  <a:lnTo>
                    <a:pt x="1411037" y="469"/>
                  </a:lnTo>
                  <a:lnTo>
                    <a:pt x="1461502" y="746"/>
                  </a:lnTo>
                  <a:lnTo>
                    <a:pt x="1511969" y="1079"/>
                  </a:lnTo>
                  <a:lnTo>
                    <a:pt x="1562438" y="1464"/>
                  </a:lnTo>
                  <a:lnTo>
                    <a:pt x="1612910" y="1898"/>
                  </a:lnTo>
                  <a:lnTo>
                    <a:pt x="1663384" y="2376"/>
                  </a:lnTo>
                  <a:lnTo>
                    <a:pt x="1713860" y="2895"/>
                  </a:lnTo>
                  <a:lnTo>
                    <a:pt x="1764338" y="3452"/>
                  </a:lnTo>
                  <a:lnTo>
                    <a:pt x="1814817" y="4041"/>
                  </a:lnTo>
                  <a:lnTo>
                    <a:pt x="1865297" y="4660"/>
                  </a:lnTo>
                  <a:lnTo>
                    <a:pt x="1915779" y="5304"/>
                  </a:lnTo>
                  <a:lnTo>
                    <a:pt x="1966261" y="5970"/>
                  </a:lnTo>
                  <a:lnTo>
                    <a:pt x="2016744" y="6653"/>
                  </a:lnTo>
                  <a:lnTo>
                    <a:pt x="2067227" y="7351"/>
                  </a:lnTo>
                  <a:lnTo>
                    <a:pt x="2117710" y="8059"/>
                  </a:lnTo>
                  <a:lnTo>
                    <a:pt x="2168194" y="8773"/>
                  </a:lnTo>
                  <a:lnTo>
                    <a:pt x="2218677" y="9489"/>
                  </a:lnTo>
                  <a:lnTo>
                    <a:pt x="2269160" y="10205"/>
                  </a:lnTo>
                  <a:lnTo>
                    <a:pt x="2319642" y="10915"/>
                  </a:lnTo>
                  <a:lnTo>
                    <a:pt x="2370124" y="11616"/>
                  </a:lnTo>
                  <a:lnTo>
                    <a:pt x="2420604" y="12304"/>
                  </a:lnTo>
                  <a:lnTo>
                    <a:pt x="2471083" y="12976"/>
                  </a:lnTo>
                  <a:lnTo>
                    <a:pt x="2521561" y="13627"/>
                  </a:lnTo>
                  <a:lnTo>
                    <a:pt x="2572036" y="14254"/>
                  </a:lnTo>
                  <a:lnTo>
                    <a:pt x="2622510" y="14853"/>
                  </a:lnTo>
                  <a:lnTo>
                    <a:pt x="2672982" y="15420"/>
                  </a:lnTo>
                  <a:lnTo>
                    <a:pt x="2723452" y="15951"/>
                  </a:lnTo>
                  <a:lnTo>
                    <a:pt x="2773919" y="16442"/>
                  </a:lnTo>
                  <a:lnTo>
                    <a:pt x="2824383" y="16890"/>
                  </a:lnTo>
                  <a:lnTo>
                    <a:pt x="2874845" y="17291"/>
                  </a:lnTo>
                  <a:lnTo>
                    <a:pt x="2925303" y="17640"/>
                  </a:lnTo>
                  <a:lnTo>
                    <a:pt x="2975758" y="17935"/>
                  </a:lnTo>
                  <a:lnTo>
                    <a:pt x="3026209" y="18170"/>
                  </a:lnTo>
                  <a:lnTo>
                    <a:pt x="3076657" y="18344"/>
                  </a:lnTo>
                  <a:lnTo>
                    <a:pt x="3127100" y="18450"/>
                  </a:lnTo>
                  <a:lnTo>
                    <a:pt x="3177540" y="18487"/>
                  </a:lnTo>
                </a:path>
              </a:pathLst>
            </a:custGeom>
            <a:ln w="9525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815374" y="3163147"/>
            <a:ext cx="2173393" cy="3864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400" spc="47" dirty="0">
                <a:solidFill>
                  <a:srgbClr val="006FC0"/>
                </a:solidFill>
                <a:latin typeface="Trebuchet MS"/>
                <a:cs typeface="Trebuchet MS"/>
              </a:rPr>
              <a:t>Pay:</a:t>
            </a:r>
            <a:r>
              <a:rPr sz="2400" spc="-17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2400" spc="87" dirty="0">
                <a:solidFill>
                  <a:srgbClr val="006FC0"/>
                </a:solidFill>
                <a:latin typeface="Trebuchet MS"/>
                <a:cs typeface="Trebuchet MS"/>
              </a:rPr>
              <a:t>Execution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924553" y="2767752"/>
            <a:ext cx="1975273" cy="201764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524920" indent="-507987">
              <a:spcBef>
                <a:spcPts val="133"/>
              </a:spcBef>
              <a:buFont typeface="Wingdings"/>
              <a:buChar char=""/>
              <a:tabLst>
                <a:tab pos="524074" algn="l"/>
                <a:tab pos="524920" algn="l"/>
              </a:tabLst>
            </a:pPr>
            <a:r>
              <a:rPr sz="1200" spc="33" dirty="0">
                <a:solidFill>
                  <a:srgbClr val="006FC0"/>
                </a:solidFill>
                <a:latin typeface="Trebuchet MS"/>
                <a:cs typeface="Trebuchet MS"/>
              </a:rPr>
              <a:t>Serverless</a:t>
            </a:r>
            <a:r>
              <a:rPr sz="1200" spc="-6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200" spc="40" dirty="0">
                <a:solidFill>
                  <a:srgbClr val="006FC0"/>
                </a:solidFill>
                <a:latin typeface="Trebuchet MS"/>
                <a:cs typeface="Trebuchet MS"/>
              </a:rPr>
              <a:t>offerings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924552" y="3235114"/>
            <a:ext cx="3596640" cy="165620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524920" indent="-507987">
              <a:spcBef>
                <a:spcPts val="133"/>
              </a:spcBef>
              <a:buFont typeface="Wingdings"/>
              <a:buChar char=""/>
              <a:tabLst>
                <a:tab pos="524074" algn="l"/>
                <a:tab pos="524920" algn="l"/>
              </a:tabLst>
            </a:pPr>
            <a:r>
              <a:rPr sz="1200" spc="67" dirty="0">
                <a:solidFill>
                  <a:srgbClr val="006FC0"/>
                </a:solidFill>
                <a:latin typeface="Trebuchet MS"/>
                <a:cs typeface="Trebuchet MS"/>
              </a:rPr>
              <a:t>Charges</a:t>
            </a:r>
            <a:r>
              <a:rPr sz="1200" spc="-2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200" spc="33" dirty="0">
                <a:solidFill>
                  <a:srgbClr val="006FC0"/>
                </a:solidFill>
                <a:latin typeface="Trebuchet MS"/>
                <a:cs typeface="Trebuchet MS"/>
              </a:rPr>
              <a:t>only</a:t>
            </a:r>
            <a:r>
              <a:rPr sz="1200" spc="-6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200" spc="47" dirty="0">
                <a:solidFill>
                  <a:srgbClr val="006FC0"/>
                </a:solidFill>
                <a:latin typeface="Trebuchet MS"/>
                <a:cs typeface="Trebuchet MS"/>
              </a:rPr>
              <a:t>when</a:t>
            </a:r>
            <a:r>
              <a:rPr sz="1200" spc="-2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200" spc="67" dirty="0">
                <a:solidFill>
                  <a:srgbClr val="006FC0"/>
                </a:solidFill>
                <a:latin typeface="Trebuchet MS"/>
                <a:cs typeface="Trebuchet MS"/>
              </a:rPr>
              <a:t>you</a:t>
            </a:r>
            <a:r>
              <a:rPr sz="1200" spc="-4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200" spc="7" dirty="0">
                <a:solidFill>
                  <a:srgbClr val="006FC0"/>
                </a:solidFill>
                <a:latin typeface="Trebuchet MS"/>
                <a:cs typeface="Trebuchet MS"/>
              </a:rPr>
              <a:t>use,</a:t>
            </a:r>
            <a:r>
              <a:rPr sz="1200" spc="-2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200" spc="27" dirty="0">
                <a:solidFill>
                  <a:srgbClr val="006FC0"/>
                </a:solidFill>
                <a:latin typeface="Trebuchet MS"/>
                <a:cs typeface="Trebuchet MS"/>
              </a:rPr>
              <a:t>per</a:t>
            </a:r>
            <a:r>
              <a:rPr sz="1200" spc="-3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200" spc="27" dirty="0">
                <a:solidFill>
                  <a:srgbClr val="006FC0"/>
                </a:solidFill>
                <a:latin typeface="Trebuchet MS"/>
                <a:cs typeface="Trebuchet MS"/>
              </a:rPr>
              <a:t>execution</a:t>
            </a:r>
            <a:endParaRPr sz="1200">
              <a:latin typeface="Trebuchet MS"/>
              <a:cs typeface="Trebuchet MS"/>
            </a:endParaRPr>
          </a:p>
          <a:p>
            <a:pPr>
              <a:spcBef>
                <a:spcPts val="73"/>
              </a:spcBef>
              <a:buClr>
                <a:srgbClr val="006FC0"/>
              </a:buClr>
              <a:buFont typeface="Wingdings"/>
              <a:buChar char=""/>
            </a:pPr>
            <a:endParaRPr sz="1867">
              <a:latin typeface="Trebuchet MS"/>
              <a:cs typeface="Trebuchet MS"/>
            </a:endParaRPr>
          </a:p>
          <a:p>
            <a:pPr marL="1134505" lvl="1" indent="-507987">
              <a:buFont typeface="Wingdings"/>
              <a:buChar char=""/>
              <a:tabLst>
                <a:tab pos="1133658" algn="l"/>
                <a:tab pos="1134505" algn="l"/>
              </a:tabLst>
            </a:pPr>
            <a:r>
              <a:rPr sz="1200" spc="60" dirty="0">
                <a:solidFill>
                  <a:srgbClr val="006FC0"/>
                </a:solidFill>
                <a:latin typeface="Trebuchet MS"/>
                <a:cs typeface="Trebuchet MS"/>
              </a:rPr>
              <a:t>Azure</a:t>
            </a:r>
            <a:r>
              <a:rPr sz="1200" spc="-9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200" spc="47" dirty="0">
                <a:solidFill>
                  <a:srgbClr val="006FC0"/>
                </a:solidFill>
                <a:latin typeface="Trebuchet MS"/>
                <a:cs typeface="Trebuchet MS"/>
              </a:rPr>
              <a:t>Function</a:t>
            </a:r>
            <a:endParaRPr sz="1200">
              <a:latin typeface="Trebuchet MS"/>
              <a:cs typeface="Trebuchet MS"/>
            </a:endParaRPr>
          </a:p>
          <a:p>
            <a:pPr lvl="1">
              <a:spcBef>
                <a:spcPts val="73"/>
              </a:spcBef>
              <a:buClr>
                <a:srgbClr val="006FC0"/>
              </a:buClr>
              <a:buFont typeface="Wingdings"/>
              <a:buChar char=""/>
            </a:pPr>
            <a:endParaRPr sz="1867">
              <a:latin typeface="Trebuchet MS"/>
              <a:cs typeface="Trebuchet MS"/>
            </a:endParaRPr>
          </a:p>
          <a:p>
            <a:pPr marL="1134505" lvl="1" indent="-507987">
              <a:buFont typeface="Wingdings"/>
              <a:buChar char=""/>
              <a:tabLst>
                <a:tab pos="1133658" algn="l"/>
                <a:tab pos="1134505" algn="l"/>
              </a:tabLst>
            </a:pPr>
            <a:r>
              <a:rPr sz="1200" spc="33" dirty="0">
                <a:solidFill>
                  <a:srgbClr val="006FC0"/>
                </a:solidFill>
                <a:latin typeface="Trebuchet MS"/>
                <a:cs typeface="Trebuchet MS"/>
              </a:rPr>
              <a:t>Serverless</a:t>
            </a:r>
            <a:r>
              <a:rPr sz="1200" spc="-4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200" spc="53" dirty="0">
                <a:solidFill>
                  <a:srgbClr val="006FC0"/>
                </a:solidFill>
                <a:latin typeface="Trebuchet MS"/>
                <a:cs typeface="Trebuchet MS"/>
              </a:rPr>
              <a:t>Database</a:t>
            </a:r>
            <a:endParaRPr sz="1200">
              <a:latin typeface="Trebuchet MS"/>
              <a:cs typeface="Trebuchet MS"/>
            </a:endParaRPr>
          </a:p>
          <a:p>
            <a:pPr lvl="1">
              <a:spcBef>
                <a:spcPts val="73"/>
              </a:spcBef>
              <a:buClr>
                <a:srgbClr val="006FC0"/>
              </a:buClr>
              <a:buFont typeface="Wingdings"/>
              <a:buChar char=""/>
            </a:pPr>
            <a:endParaRPr sz="1867">
              <a:latin typeface="Trebuchet MS"/>
              <a:cs typeface="Trebuchet MS"/>
            </a:endParaRPr>
          </a:p>
          <a:p>
            <a:pPr marL="1134505" lvl="1" indent="-507987">
              <a:buFont typeface="Wingdings"/>
              <a:buChar char=""/>
              <a:tabLst>
                <a:tab pos="1133658" algn="l"/>
                <a:tab pos="1134505" algn="l"/>
              </a:tabLst>
            </a:pPr>
            <a:r>
              <a:rPr sz="1200" spc="67" dirty="0">
                <a:solidFill>
                  <a:srgbClr val="006FC0"/>
                </a:solidFill>
                <a:latin typeface="Trebuchet MS"/>
                <a:cs typeface="Trebuchet MS"/>
              </a:rPr>
              <a:t>Logi</a:t>
            </a:r>
            <a:r>
              <a:rPr sz="1200" spc="40" dirty="0">
                <a:solidFill>
                  <a:srgbClr val="006FC0"/>
                </a:solidFill>
                <a:latin typeface="Trebuchet MS"/>
                <a:cs typeface="Trebuchet MS"/>
              </a:rPr>
              <a:t>c</a:t>
            </a:r>
            <a:r>
              <a:rPr sz="1200" spc="-6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200" spc="140" dirty="0">
                <a:solidFill>
                  <a:srgbClr val="006FC0"/>
                </a:solidFill>
                <a:latin typeface="Trebuchet MS"/>
                <a:cs typeface="Trebuchet MS"/>
              </a:rPr>
              <a:t>A</a:t>
            </a:r>
            <a:r>
              <a:rPr sz="1200" spc="127" dirty="0">
                <a:solidFill>
                  <a:srgbClr val="006FC0"/>
                </a:solidFill>
                <a:latin typeface="Trebuchet MS"/>
                <a:cs typeface="Trebuchet MS"/>
              </a:rPr>
              <a:t>p</a:t>
            </a:r>
            <a:r>
              <a:rPr sz="1200" spc="80" dirty="0">
                <a:solidFill>
                  <a:srgbClr val="006FC0"/>
                </a:solidFill>
                <a:latin typeface="Trebuchet MS"/>
                <a:cs typeface="Trebuchet MS"/>
              </a:rPr>
              <a:t>p</a:t>
            </a:r>
            <a:r>
              <a:rPr sz="1200" spc="87" dirty="0">
                <a:solidFill>
                  <a:srgbClr val="006FC0"/>
                </a:solidFill>
                <a:latin typeface="Trebuchet MS"/>
                <a:cs typeface="Trebuchet MS"/>
              </a:rPr>
              <a:t>s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902553" y="1552413"/>
            <a:ext cx="124460" cy="4377267"/>
            <a:chOff x="2926914" y="1164310"/>
            <a:chExt cx="93345" cy="3282950"/>
          </a:xfrm>
        </p:grpSpPr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26914" y="1164310"/>
              <a:ext cx="92995" cy="3282796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2974086" y="1177290"/>
              <a:ext cx="3810" cy="3227070"/>
            </a:xfrm>
            <a:custGeom>
              <a:avLst/>
              <a:gdLst/>
              <a:ahLst/>
              <a:cxnLst/>
              <a:rect l="l" t="t" r="r" b="b"/>
              <a:pathLst>
                <a:path w="3810" h="3227070">
                  <a:moveTo>
                    <a:pt x="0" y="0"/>
                  </a:moveTo>
                  <a:lnTo>
                    <a:pt x="3809" y="3226955"/>
                  </a:lnTo>
                </a:path>
              </a:pathLst>
            </a:custGeom>
            <a:ln w="25400">
              <a:solidFill>
                <a:srgbClr val="00839F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64505" y="6382647"/>
            <a:ext cx="200660" cy="282920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16933">
              <a:spcBef>
                <a:spcPts val="127"/>
              </a:spcBef>
            </a:pPr>
            <a:r>
              <a:rPr sz="1733" spc="-447" dirty="0">
                <a:solidFill>
                  <a:srgbClr val="969CB8"/>
                </a:solidFill>
                <a:latin typeface="Lucida Sans Unicode"/>
                <a:cs typeface="Lucida Sans Unicode"/>
              </a:rPr>
              <a:t>66</a:t>
            </a:r>
            <a:endParaRPr sz="1733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73028" y="96192"/>
            <a:ext cx="4206239" cy="551498"/>
          </a:xfrm>
          <a:prstGeom prst="rect">
            <a:avLst/>
          </a:prstGeom>
        </p:spPr>
        <p:txBody>
          <a:bodyPr vert="horz" wrap="square" lIns="0" tIns="17780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40"/>
              </a:spcBef>
            </a:pPr>
            <a:r>
              <a:rPr sz="3467" dirty="0">
                <a:solidFill>
                  <a:srgbClr val="006FC0"/>
                </a:solidFill>
              </a:rPr>
              <a:t>Cloud Pricing Models</a:t>
            </a:r>
            <a:endParaRPr sz="3467" dirty="0"/>
          </a:p>
        </p:txBody>
      </p:sp>
      <p:grpSp>
        <p:nvGrpSpPr>
          <p:cNvPr id="4" name="object 4"/>
          <p:cNvGrpSpPr/>
          <p:nvPr/>
        </p:nvGrpSpPr>
        <p:grpSpPr>
          <a:xfrm>
            <a:off x="2285746" y="565900"/>
            <a:ext cx="8120380" cy="74507"/>
            <a:chOff x="1714309" y="424425"/>
            <a:chExt cx="6090285" cy="55880"/>
          </a:xfrm>
        </p:grpSpPr>
        <p:sp>
          <p:nvSpPr>
            <p:cNvPr id="5" name="object 5"/>
            <p:cNvSpPr/>
            <p:nvPr/>
          </p:nvSpPr>
          <p:spPr>
            <a:xfrm>
              <a:off x="1719072" y="445913"/>
              <a:ext cx="3177540" cy="29845"/>
            </a:xfrm>
            <a:custGeom>
              <a:avLst/>
              <a:gdLst/>
              <a:ahLst/>
              <a:cxnLst/>
              <a:rect l="l" t="t" r="r" b="b"/>
              <a:pathLst>
                <a:path w="3177540" h="29845">
                  <a:moveTo>
                    <a:pt x="0" y="29574"/>
                  </a:moveTo>
                  <a:lnTo>
                    <a:pt x="50302" y="26859"/>
                  </a:lnTo>
                  <a:lnTo>
                    <a:pt x="100613" y="24300"/>
                  </a:lnTo>
                  <a:lnTo>
                    <a:pt x="150932" y="21893"/>
                  </a:lnTo>
                  <a:lnTo>
                    <a:pt x="201260" y="19634"/>
                  </a:lnTo>
                  <a:lnTo>
                    <a:pt x="251596" y="17520"/>
                  </a:lnTo>
                  <a:lnTo>
                    <a:pt x="301939" y="15547"/>
                  </a:lnTo>
                  <a:lnTo>
                    <a:pt x="352290" y="13712"/>
                  </a:lnTo>
                  <a:lnTo>
                    <a:pt x="402649" y="12010"/>
                  </a:lnTo>
                  <a:lnTo>
                    <a:pt x="453014" y="10438"/>
                  </a:lnTo>
                  <a:lnTo>
                    <a:pt x="503387" y="8993"/>
                  </a:lnTo>
                  <a:lnTo>
                    <a:pt x="553766" y="7671"/>
                  </a:lnTo>
                  <a:lnTo>
                    <a:pt x="604151" y="6468"/>
                  </a:lnTo>
                  <a:lnTo>
                    <a:pt x="654543" y="5380"/>
                  </a:lnTo>
                  <a:lnTo>
                    <a:pt x="704941" y="4405"/>
                  </a:lnTo>
                  <a:lnTo>
                    <a:pt x="755345" y="3537"/>
                  </a:lnTo>
                  <a:lnTo>
                    <a:pt x="805755" y="2775"/>
                  </a:lnTo>
                  <a:lnTo>
                    <a:pt x="856170" y="2113"/>
                  </a:lnTo>
                  <a:lnTo>
                    <a:pt x="906591" y="1548"/>
                  </a:lnTo>
                  <a:lnTo>
                    <a:pt x="957016" y="1077"/>
                  </a:lnTo>
                  <a:lnTo>
                    <a:pt x="1007446" y="696"/>
                  </a:lnTo>
                  <a:lnTo>
                    <a:pt x="1057881" y="402"/>
                  </a:lnTo>
                  <a:lnTo>
                    <a:pt x="1108321" y="190"/>
                  </a:lnTo>
                  <a:lnTo>
                    <a:pt x="1158764" y="57"/>
                  </a:lnTo>
                  <a:lnTo>
                    <a:pt x="1209212" y="0"/>
                  </a:lnTo>
                  <a:lnTo>
                    <a:pt x="1259663" y="14"/>
                  </a:lnTo>
                  <a:lnTo>
                    <a:pt x="1310118" y="96"/>
                  </a:lnTo>
                  <a:lnTo>
                    <a:pt x="1360576" y="243"/>
                  </a:lnTo>
                  <a:lnTo>
                    <a:pt x="1411037" y="450"/>
                  </a:lnTo>
                  <a:lnTo>
                    <a:pt x="1461502" y="715"/>
                  </a:lnTo>
                  <a:lnTo>
                    <a:pt x="1511969" y="1033"/>
                  </a:lnTo>
                  <a:lnTo>
                    <a:pt x="1562438" y="1401"/>
                  </a:lnTo>
                  <a:lnTo>
                    <a:pt x="1612910" y="1815"/>
                  </a:lnTo>
                  <a:lnTo>
                    <a:pt x="1663384" y="2272"/>
                  </a:lnTo>
                  <a:lnTo>
                    <a:pt x="1713860" y="2767"/>
                  </a:lnTo>
                  <a:lnTo>
                    <a:pt x="1764338" y="3298"/>
                  </a:lnTo>
                  <a:lnTo>
                    <a:pt x="1814817" y="3860"/>
                  </a:lnTo>
                  <a:lnTo>
                    <a:pt x="1865297" y="4450"/>
                  </a:lnTo>
                  <a:lnTo>
                    <a:pt x="1915779" y="5065"/>
                  </a:lnTo>
                  <a:lnTo>
                    <a:pt x="1966261" y="5700"/>
                  </a:lnTo>
                  <a:lnTo>
                    <a:pt x="2016744" y="6352"/>
                  </a:lnTo>
                  <a:lnTo>
                    <a:pt x="2067227" y="7018"/>
                  </a:lnTo>
                  <a:lnTo>
                    <a:pt x="2117710" y="7693"/>
                  </a:lnTo>
                  <a:lnTo>
                    <a:pt x="2168194" y="8374"/>
                  </a:lnTo>
                  <a:lnTo>
                    <a:pt x="2218677" y="9057"/>
                  </a:lnTo>
                  <a:lnTo>
                    <a:pt x="2269160" y="9739"/>
                  </a:lnTo>
                  <a:lnTo>
                    <a:pt x="2319642" y="10416"/>
                  </a:lnTo>
                  <a:lnTo>
                    <a:pt x="2370124" y="11085"/>
                  </a:lnTo>
                  <a:lnTo>
                    <a:pt x="2420604" y="11741"/>
                  </a:lnTo>
                  <a:lnTo>
                    <a:pt x="2471083" y="12382"/>
                  </a:lnTo>
                  <a:lnTo>
                    <a:pt x="2521561" y="13003"/>
                  </a:lnTo>
                  <a:lnTo>
                    <a:pt x="2572036" y="13601"/>
                  </a:lnTo>
                  <a:lnTo>
                    <a:pt x="2622510" y="14172"/>
                  </a:lnTo>
                  <a:lnTo>
                    <a:pt x="2672982" y="14712"/>
                  </a:lnTo>
                  <a:lnTo>
                    <a:pt x="2723452" y="15218"/>
                  </a:lnTo>
                  <a:lnTo>
                    <a:pt x="2773919" y="15687"/>
                  </a:lnTo>
                  <a:lnTo>
                    <a:pt x="2824383" y="16114"/>
                  </a:lnTo>
                  <a:lnTo>
                    <a:pt x="2874845" y="16496"/>
                  </a:lnTo>
                  <a:lnTo>
                    <a:pt x="2925303" y="16829"/>
                  </a:lnTo>
                  <a:lnTo>
                    <a:pt x="2975758" y="17110"/>
                  </a:lnTo>
                  <a:lnTo>
                    <a:pt x="3026209" y="17335"/>
                  </a:lnTo>
                  <a:lnTo>
                    <a:pt x="3076657" y="17500"/>
                  </a:lnTo>
                  <a:lnTo>
                    <a:pt x="3127100" y="17601"/>
                  </a:lnTo>
                  <a:lnTo>
                    <a:pt x="3177540" y="17636"/>
                  </a:lnTo>
                </a:path>
              </a:pathLst>
            </a:custGeom>
            <a:ln w="9525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6" name="object 6"/>
            <p:cNvSpPr/>
            <p:nvPr/>
          </p:nvSpPr>
          <p:spPr>
            <a:xfrm>
              <a:off x="2638044" y="449579"/>
              <a:ext cx="3154680" cy="25400"/>
            </a:xfrm>
            <a:custGeom>
              <a:avLst/>
              <a:gdLst/>
              <a:ahLst/>
              <a:cxnLst/>
              <a:rect l="l" t="t" r="r" b="b"/>
              <a:pathLst>
                <a:path w="3154679" h="25400">
                  <a:moveTo>
                    <a:pt x="-4762" y="12651"/>
                  </a:moveTo>
                  <a:lnTo>
                    <a:pt x="3159442" y="12651"/>
                  </a:lnTo>
                </a:path>
              </a:pathLst>
            </a:custGeom>
            <a:ln w="34827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7" name="object 7"/>
            <p:cNvSpPr/>
            <p:nvPr/>
          </p:nvSpPr>
          <p:spPr>
            <a:xfrm>
              <a:off x="4622292" y="429187"/>
              <a:ext cx="3177540" cy="31115"/>
            </a:xfrm>
            <a:custGeom>
              <a:avLst/>
              <a:gdLst/>
              <a:ahLst/>
              <a:cxnLst/>
              <a:rect l="l" t="t" r="r" b="b"/>
              <a:pathLst>
                <a:path w="3177540" h="31115">
                  <a:moveTo>
                    <a:pt x="0" y="31060"/>
                  </a:moveTo>
                  <a:lnTo>
                    <a:pt x="50302" y="28210"/>
                  </a:lnTo>
                  <a:lnTo>
                    <a:pt x="100613" y="25523"/>
                  </a:lnTo>
                  <a:lnTo>
                    <a:pt x="150932" y="22996"/>
                  </a:lnTo>
                  <a:lnTo>
                    <a:pt x="201260" y="20624"/>
                  </a:lnTo>
                  <a:lnTo>
                    <a:pt x="251596" y="18405"/>
                  </a:lnTo>
                  <a:lnTo>
                    <a:pt x="301939" y="16333"/>
                  </a:lnTo>
                  <a:lnTo>
                    <a:pt x="352290" y="14406"/>
                  </a:lnTo>
                  <a:lnTo>
                    <a:pt x="402649" y="12619"/>
                  </a:lnTo>
                  <a:lnTo>
                    <a:pt x="453014" y="10969"/>
                  </a:lnTo>
                  <a:lnTo>
                    <a:pt x="503387" y="9451"/>
                  </a:lnTo>
                  <a:lnTo>
                    <a:pt x="553766" y="8063"/>
                  </a:lnTo>
                  <a:lnTo>
                    <a:pt x="604151" y="6799"/>
                  </a:lnTo>
                  <a:lnTo>
                    <a:pt x="654543" y="5657"/>
                  </a:lnTo>
                  <a:lnTo>
                    <a:pt x="704941" y="4632"/>
                  </a:lnTo>
                  <a:lnTo>
                    <a:pt x="755345" y="3721"/>
                  </a:lnTo>
                  <a:lnTo>
                    <a:pt x="805755" y="2920"/>
                  </a:lnTo>
                  <a:lnTo>
                    <a:pt x="856170" y="2224"/>
                  </a:lnTo>
                  <a:lnTo>
                    <a:pt x="906591" y="1631"/>
                  </a:lnTo>
                  <a:lnTo>
                    <a:pt x="957016" y="1135"/>
                  </a:lnTo>
                  <a:lnTo>
                    <a:pt x="1007446" y="735"/>
                  </a:lnTo>
                  <a:lnTo>
                    <a:pt x="1057881" y="425"/>
                  </a:lnTo>
                  <a:lnTo>
                    <a:pt x="1108321" y="201"/>
                  </a:lnTo>
                  <a:lnTo>
                    <a:pt x="1158764" y="61"/>
                  </a:lnTo>
                  <a:lnTo>
                    <a:pt x="1209212" y="0"/>
                  </a:lnTo>
                  <a:lnTo>
                    <a:pt x="1259663" y="14"/>
                  </a:lnTo>
                  <a:lnTo>
                    <a:pt x="1310118" y="99"/>
                  </a:lnTo>
                  <a:lnTo>
                    <a:pt x="1360576" y="252"/>
                  </a:lnTo>
                  <a:lnTo>
                    <a:pt x="1411037" y="469"/>
                  </a:lnTo>
                  <a:lnTo>
                    <a:pt x="1461502" y="746"/>
                  </a:lnTo>
                  <a:lnTo>
                    <a:pt x="1511969" y="1079"/>
                  </a:lnTo>
                  <a:lnTo>
                    <a:pt x="1562438" y="1464"/>
                  </a:lnTo>
                  <a:lnTo>
                    <a:pt x="1612910" y="1898"/>
                  </a:lnTo>
                  <a:lnTo>
                    <a:pt x="1663384" y="2376"/>
                  </a:lnTo>
                  <a:lnTo>
                    <a:pt x="1713860" y="2895"/>
                  </a:lnTo>
                  <a:lnTo>
                    <a:pt x="1764338" y="3452"/>
                  </a:lnTo>
                  <a:lnTo>
                    <a:pt x="1814817" y="4041"/>
                  </a:lnTo>
                  <a:lnTo>
                    <a:pt x="1865297" y="4660"/>
                  </a:lnTo>
                  <a:lnTo>
                    <a:pt x="1915779" y="5304"/>
                  </a:lnTo>
                  <a:lnTo>
                    <a:pt x="1966261" y="5970"/>
                  </a:lnTo>
                  <a:lnTo>
                    <a:pt x="2016744" y="6653"/>
                  </a:lnTo>
                  <a:lnTo>
                    <a:pt x="2067227" y="7351"/>
                  </a:lnTo>
                  <a:lnTo>
                    <a:pt x="2117710" y="8059"/>
                  </a:lnTo>
                  <a:lnTo>
                    <a:pt x="2168194" y="8773"/>
                  </a:lnTo>
                  <a:lnTo>
                    <a:pt x="2218677" y="9489"/>
                  </a:lnTo>
                  <a:lnTo>
                    <a:pt x="2269160" y="10205"/>
                  </a:lnTo>
                  <a:lnTo>
                    <a:pt x="2319642" y="10915"/>
                  </a:lnTo>
                  <a:lnTo>
                    <a:pt x="2370124" y="11616"/>
                  </a:lnTo>
                  <a:lnTo>
                    <a:pt x="2420604" y="12304"/>
                  </a:lnTo>
                  <a:lnTo>
                    <a:pt x="2471083" y="12976"/>
                  </a:lnTo>
                  <a:lnTo>
                    <a:pt x="2521561" y="13627"/>
                  </a:lnTo>
                  <a:lnTo>
                    <a:pt x="2572036" y="14254"/>
                  </a:lnTo>
                  <a:lnTo>
                    <a:pt x="2622510" y="14853"/>
                  </a:lnTo>
                  <a:lnTo>
                    <a:pt x="2672982" y="15420"/>
                  </a:lnTo>
                  <a:lnTo>
                    <a:pt x="2723452" y="15951"/>
                  </a:lnTo>
                  <a:lnTo>
                    <a:pt x="2773919" y="16442"/>
                  </a:lnTo>
                  <a:lnTo>
                    <a:pt x="2824383" y="16890"/>
                  </a:lnTo>
                  <a:lnTo>
                    <a:pt x="2874845" y="17291"/>
                  </a:lnTo>
                  <a:lnTo>
                    <a:pt x="2925303" y="17640"/>
                  </a:lnTo>
                  <a:lnTo>
                    <a:pt x="2975758" y="17935"/>
                  </a:lnTo>
                  <a:lnTo>
                    <a:pt x="3026209" y="18170"/>
                  </a:lnTo>
                  <a:lnTo>
                    <a:pt x="3076657" y="18344"/>
                  </a:lnTo>
                  <a:lnTo>
                    <a:pt x="3127100" y="18450"/>
                  </a:lnTo>
                  <a:lnTo>
                    <a:pt x="3177540" y="18487"/>
                  </a:lnTo>
                </a:path>
              </a:pathLst>
            </a:custGeom>
            <a:ln w="9525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815374" y="3163147"/>
            <a:ext cx="2718647" cy="3864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400" spc="47" dirty="0">
                <a:solidFill>
                  <a:srgbClr val="006FC0"/>
                </a:solidFill>
                <a:latin typeface="Trebuchet MS"/>
                <a:cs typeface="Trebuchet MS"/>
              </a:rPr>
              <a:t>Pay:</a:t>
            </a:r>
            <a:r>
              <a:rPr sz="2400" spc="-152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2400" spc="93" dirty="0">
                <a:solidFill>
                  <a:srgbClr val="006FC0"/>
                </a:solidFill>
                <a:latin typeface="Trebuchet MS"/>
                <a:cs typeface="Trebuchet MS"/>
              </a:rPr>
              <a:t>Other</a:t>
            </a:r>
            <a:r>
              <a:rPr sz="2400" spc="-14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2400" spc="53" dirty="0">
                <a:solidFill>
                  <a:srgbClr val="006FC0"/>
                </a:solidFill>
                <a:latin typeface="Trebuchet MS"/>
                <a:cs typeface="Trebuchet MS"/>
              </a:rPr>
              <a:t>metrics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924553" y="2767752"/>
            <a:ext cx="3866727" cy="201764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524920" indent="-507987">
              <a:spcBef>
                <a:spcPts val="133"/>
              </a:spcBef>
              <a:buFont typeface="Wingdings"/>
              <a:buChar char=""/>
              <a:tabLst>
                <a:tab pos="524074" algn="l"/>
                <a:tab pos="524920" algn="l"/>
              </a:tabLst>
            </a:pPr>
            <a:r>
              <a:rPr sz="1200" spc="27" dirty="0">
                <a:solidFill>
                  <a:srgbClr val="006FC0"/>
                </a:solidFill>
                <a:latin typeface="Trebuchet MS"/>
                <a:cs typeface="Trebuchet MS"/>
              </a:rPr>
              <a:t>Example:</a:t>
            </a:r>
            <a:r>
              <a:rPr sz="1200" spc="-6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200" spc="60" dirty="0">
                <a:solidFill>
                  <a:srgbClr val="006FC0"/>
                </a:solidFill>
                <a:latin typeface="Trebuchet MS"/>
                <a:cs typeface="Trebuchet MS"/>
              </a:rPr>
              <a:t>Azure</a:t>
            </a:r>
            <a:r>
              <a:rPr sz="1200" spc="-4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200" spc="40" dirty="0">
                <a:solidFill>
                  <a:srgbClr val="006FC0"/>
                </a:solidFill>
                <a:latin typeface="Trebuchet MS"/>
                <a:cs typeface="Trebuchet MS"/>
              </a:rPr>
              <a:t>Active</a:t>
            </a:r>
            <a:r>
              <a:rPr sz="1200" spc="-6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200" spc="27" dirty="0">
                <a:solidFill>
                  <a:srgbClr val="006FC0"/>
                </a:solidFill>
                <a:latin typeface="Trebuchet MS"/>
                <a:cs typeface="Trebuchet MS"/>
              </a:rPr>
              <a:t>Directory</a:t>
            </a:r>
            <a:r>
              <a:rPr sz="1200" spc="-4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200" spc="53" dirty="0">
                <a:solidFill>
                  <a:srgbClr val="006FC0"/>
                </a:solidFill>
                <a:latin typeface="Trebuchet MS"/>
                <a:cs typeface="Trebuchet MS"/>
              </a:rPr>
              <a:t>Premium</a:t>
            </a:r>
            <a:r>
              <a:rPr sz="1200" spc="-4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006FC0"/>
                </a:solidFill>
                <a:latin typeface="Trebuchet MS"/>
                <a:cs typeface="Trebuchet MS"/>
              </a:rPr>
              <a:t>tier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534152" y="3235114"/>
            <a:ext cx="3530600" cy="201764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524920" indent="-507987">
              <a:spcBef>
                <a:spcPts val="133"/>
              </a:spcBef>
              <a:buFont typeface="Wingdings"/>
              <a:buChar char=""/>
              <a:tabLst>
                <a:tab pos="524074" algn="l"/>
                <a:tab pos="524920" algn="l"/>
              </a:tabLst>
            </a:pPr>
            <a:r>
              <a:rPr sz="1200" spc="67" dirty="0">
                <a:solidFill>
                  <a:srgbClr val="006FC0"/>
                </a:solidFill>
                <a:latin typeface="Trebuchet MS"/>
                <a:cs typeface="Trebuchet MS"/>
              </a:rPr>
              <a:t>Charge</a:t>
            </a:r>
            <a:r>
              <a:rPr sz="1200" spc="-6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200" spc="60" dirty="0">
                <a:solidFill>
                  <a:srgbClr val="006FC0"/>
                </a:solidFill>
                <a:latin typeface="Trebuchet MS"/>
                <a:cs typeface="Trebuchet MS"/>
              </a:rPr>
              <a:t>based</a:t>
            </a:r>
            <a:r>
              <a:rPr sz="1200" spc="-6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200" spc="80" dirty="0">
                <a:solidFill>
                  <a:srgbClr val="006FC0"/>
                </a:solidFill>
                <a:latin typeface="Trebuchet MS"/>
                <a:cs typeface="Trebuchet MS"/>
              </a:rPr>
              <a:t>on</a:t>
            </a:r>
            <a:r>
              <a:rPr sz="1200" spc="-4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200" spc="53" dirty="0">
                <a:solidFill>
                  <a:srgbClr val="006FC0"/>
                </a:solidFill>
                <a:latin typeface="Trebuchet MS"/>
                <a:cs typeface="Trebuchet MS"/>
              </a:rPr>
              <a:t>number</a:t>
            </a:r>
            <a:r>
              <a:rPr sz="1200" spc="-5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200" spc="47" dirty="0">
                <a:solidFill>
                  <a:srgbClr val="006FC0"/>
                </a:solidFill>
                <a:latin typeface="Trebuchet MS"/>
                <a:cs typeface="Trebuchet MS"/>
              </a:rPr>
              <a:t>of</a:t>
            </a:r>
            <a:r>
              <a:rPr sz="1200" spc="-4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200" spc="40" dirty="0">
                <a:solidFill>
                  <a:srgbClr val="006FC0"/>
                </a:solidFill>
                <a:latin typeface="Trebuchet MS"/>
                <a:cs typeface="Trebuchet MS"/>
              </a:rPr>
              <a:t>user</a:t>
            </a:r>
            <a:r>
              <a:rPr sz="1200" spc="-3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200" spc="27" dirty="0">
                <a:solidFill>
                  <a:srgbClr val="006FC0"/>
                </a:solidFill>
                <a:latin typeface="Trebuchet MS"/>
                <a:cs typeface="Trebuchet MS"/>
              </a:rPr>
              <a:t>licenses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902553" y="1552413"/>
            <a:ext cx="124460" cy="4377267"/>
            <a:chOff x="2926914" y="1164310"/>
            <a:chExt cx="93345" cy="3282950"/>
          </a:xfrm>
        </p:grpSpPr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26914" y="1164310"/>
              <a:ext cx="92995" cy="3282796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2974086" y="1177290"/>
              <a:ext cx="3810" cy="3227070"/>
            </a:xfrm>
            <a:custGeom>
              <a:avLst/>
              <a:gdLst/>
              <a:ahLst/>
              <a:cxnLst/>
              <a:rect l="l" t="t" r="r" b="b"/>
              <a:pathLst>
                <a:path w="3810" h="3227070">
                  <a:moveTo>
                    <a:pt x="0" y="0"/>
                  </a:moveTo>
                  <a:lnTo>
                    <a:pt x="3809" y="3226955"/>
                  </a:lnTo>
                </a:path>
              </a:pathLst>
            </a:custGeom>
            <a:ln w="25400">
              <a:solidFill>
                <a:srgbClr val="00839F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56377" y="6382647"/>
            <a:ext cx="219287" cy="282920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16933">
              <a:spcBef>
                <a:spcPts val="127"/>
              </a:spcBef>
            </a:pPr>
            <a:r>
              <a:rPr sz="1733" spc="-373" dirty="0">
                <a:solidFill>
                  <a:srgbClr val="969CB8"/>
                </a:solidFill>
                <a:latin typeface="Lucida Sans Unicode"/>
                <a:cs typeface="Lucida Sans Unicode"/>
              </a:rPr>
              <a:t>67</a:t>
            </a:r>
            <a:endParaRPr sz="1733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16120" y="96192"/>
            <a:ext cx="3163147" cy="551498"/>
          </a:xfrm>
          <a:prstGeom prst="rect">
            <a:avLst/>
          </a:prstGeom>
        </p:spPr>
        <p:txBody>
          <a:bodyPr vert="horz" wrap="square" lIns="0" tIns="17780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40"/>
              </a:spcBef>
            </a:pPr>
            <a:r>
              <a:rPr sz="3467" spc="-447" dirty="0">
                <a:solidFill>
                  <a:srgbClr val="006FC0"/>
                </a:solidFill>
              </a:rPr>
              <a:t>C</a:t>
            </a:r>
            <a:r>
              <a:rPr sz="3467" spc="-679" dirty="0">
                <a:solidFill>
                  <a:srgbClr val="006FC0"/>
                </a:solidFill>
              </a:rPr>
              <a:t>lo</a:t>
            </a:r>
            <a:r>
              <a:rPr sz="3467" spc="-953" dirty="0">
                <a:solidFill>
                  <a:srgbClr val="006FC0"/>
                </a:solidFill>
              </a:rPr>
              <a:t>u</a:t>
            </a:r>
            <a:r>
              <a:rPr sz="3467" spc="-920" dirty="0">
                <a:solidFill>
                  <a:srgbClr val="006FC0"/>
                </a:solidFill>
              </a:rPr>
              <a:t>d</a:t>
            </a:r>
            <a:r>
              <a:rPr sz="3467" spc="413" dirty="0">
                <a:solidFill>
                  <a:srgbClr val="006FC0"/>
                </a:solidFill>
              </a:rPr>
              <a:t> </a:t>
            </a:r>
            <a:r>
              <a:rPr sz="3467" spc="-300" dirty="0">
                <a:solidFill>
                  <a:srgbClr val="006FC0"/>
                </a:solidFill>
              </a:rPr>
              <a:t>P</a:t>
            </a:r>
            <a:r>
              <a:rPr sz="3467" spc="-127" dirty="0">
                <a:solidFill>
                  <a:srgbClr val="006FC0"/>
                </a:solidFill>
              </a:rPr>
              <a:t>r</a:t>
            </a:r>
            <a:r>
              <a:rPr sz="3467" spc="-367" dirty="0">
                <a:solidFill>
                  <a:srgbClr val="006FC0"/>
                </a:solidFill>
              </a:rPr>
              <a:t>i</a:t>
            </a:r>
            <a:r>
              <a:rPr sz="3467" spc="-640" dirty="0">
                <a:solidFill>
                  <a:srgbClr val="006FC0"/>
                </a:solidFill>
              </a:rPr>
              <a:t>c</a:t>
            </a:r>
            <a:r>
              <a:rPr sz="3467" spc="-320" dirty="0">
                <a:solidFill>
                  <a:srgbClr val="006FC0"/>
                </a:solidFill>
              </a:rPr>
              <a:t>i</a:t>
            </a:r>
            <a:r>
              <a:rPr sz="3467" spc="-660" dirty="0">
                <a:solidFill>
                  <a:srgbClr val="006FC0"/>
                </a:solidFill>
              </a:rPr>
              <a:t>n</a:t>
            </a:r>
            <a:r>
              <a:rPr sz="3467" spc="-227" dirty="0">
                <a:solidFill>
                  <a:srgbClr val="006FC0"/>
                </a:solidFill>
              </a:rPr>
              <a:t>g</a:t>
            </a:r>
            <a:r>
              <a:rPr sz="3467" spc="393" dirty="0">
                <a:solidFill>
                  <a:srgbClr val="006FC0"/>
                </a:solidFill>
              </a:rPr>
              <a:t> </a:t>
            </a:r>
            <a:r>
              <a:rPr sz="3467" spc="-247" dirty="0">
                <a:solidFill>
                  <a:srgbClr val="006FC0"/>
                </a:solidFill>
              </a:rPr>
              <a:t>M</a:t>
            </a:r>
            <a:r>
              <a:rPr sz="3467" spc="-780" dirty="0">
                <a:solidFill>
                  <a:srgbClr val="006FC0"/>
                </a:solidFill>
              </a:rPr>
              <a:t>od</a:t>
            </a:r>
            <a:r>
              <a:rPr sz="3467" spc="-813" dirty="0">
                <a:solidFill>
                  <a:srgbClr val="006FC0"/>
                </a:solidFill>
              </a:rPr>
              <a:t>e</a:t>
            </a:r>
            <a:r>
              <a:rPr sz="3467" spc="-560" dirty="0">
                <a:solidFill>
                  <a:srgbClr val="006FC0"/>
                </a:solidFill>
              </a:rPr>
              <a:t>l</a:t>
            </a:r>
            <a:r>
              <a:rPr sz="3467" spc="-227" dirty="0">
                <a:solidFill>
                  <a:srgbClr val="006FC0"/>
                </a:solidFill>
              </a:rPr>
              <a:t>s</a:t>
            </a:r>
            <a:endParaRPr sz="3467"/>
          </a:p>
        </p:txBody>
      </p:sp>
      <p:grpSp>
        <p:nvGrpSpPr>
          <p:cNvPr id="4" name="object 4"/>
          <p:cNvGrpSpPr/>
          <p:nvPr/>
        </p:nvGrpSpPr>
        <p:grpSpPr>
          <a:xfrm>
            <a:off x="2285746" y="565900"/>
            <a:ext cx="8120380" cy="74507"/>
            <a:chOff x="1714309" y="424425"/>
            <a:chExt cx="6090285" cy="55880"/>
          </a:xfrm>
        </p:grpSpPr>
        <p:sp>
          <p:nvSpPr>
            <p:cNvPr id="5" name="object 5"/>
            <p:cNvSpPr/>
            <p:nvPr/>
          </p:nvSpPr>
          <p:spPr>
            <a:xfrm>
              <a:off x="1719072" y="445913"/>
              <a:ext cx="3177540" cy="29845"/>
            </a:xfrm>
            <a:custGeom>
              <a:avLst/>
              <a:gdLst/>
              <a:ahLst/>
              <a:cxnLst/>
              <a:rect l="l" t="t" r="r" b="b"/>
              <a:pathLst>
                <a:path w="3177540" h="29845">
                  <a:moveTo>
                    <a:pt x="0" y="29574"/>
                  </a:moveTo>
                  <a:lnTo>
                    <a:pt x="50302" y="26859"/>
                  </a:lnTo>
                  <a:lnTo>
                    <a:pt x="100613" y="24300"/>
                  </a:lnTo>
                  <a:lnTo>
                    <a:pt x="150932" y="21893"/>
                  </a:lnTo>
                  <a:lnTo>
                    <a:pt x="201260" y="19634"/>
                  </a:lnTo>
                  <a:lnTo>
                    <a:pt x="251596" y="17520"/>
                  </a:lnTo>
                  <a:lnTo>
                    <a:pt x="301939" y="15547"/>
                  </a:lnTo>
                  <a:lnTo>
                    <a:pt x="352290" y="13712"/>
                  </a:lnTo>
                  <a:lnTo>
                    <a:pt x="402649" y="12010"/>
                  </a:lnTo>
                  <a:lnTo>
                    <a:pt x="453014" y="10438"/>
                  </a:lnTo>
                  <a:lnTo>
                    <a:pt x="503387" y="8993"/>
                  </a:lnTo>
                  <a:lnTo>
                    <a:pt x="553766" y="7671"/>
                  </a:lnTo>
                  <a:lnTo>
                    <a:pt x="604151" y="6468"/>
                  </a:lnTo>
                  <a:lnTo>
                    <a:pt x="654543" y="5380"/>
                  </a:lnTo>
                  <a:lnTo>
                    <a:pt x="704941" y="4405"/>
                  </a:lnTo>
                  <a:lnTo>
                    <a:pt x="755345" y="3537"/>
                  </a:lnTo>
                  <a:lnTo>
                    <a:pt x="805755" y="2775"/>
                  </a:lnTo>
                  <a:lnTo>
                    <a:pt x="856170" y="2113"/>
                  </a:lnTo>
                  <a:lnTo>
                    <a:pt x="906591" y="1548"/>
                  </a:lnTo>
                  <a:lnTo>
                    <a:pt x="957016" y="1077"/>
                  </a:lnTo>
                  <a:lnTo>
                    <a:pt x="1007446" y="696"/>
                  </a:lnTo>
                  <a:lnTo>
                    <a:pt x="1057881" y="402"/>
                  </a:lnTo>
                  <a:lnTo>
                    <a:pt x="1108321" y="190"/>
                  </a:lnTo>
                  <a:lnTo>
                    <a:pt x="1158764" y="57"/>
                  </a:lnTo>
                  <a:lnTo>
                    <a:pt x="1209212" y="0"/>
                  </a:lnTo>
                  <a:lnTo>
                    <a:pt x="1259663" y="14"/>
                  </a:lnTo>
                  <a:lnTo>
                    <a:pt x="1310118" y="96"/>
                  </a:lnTo>
                  <a:lnTo>
                    <a:pt x="1360576" y="243"/>
                  </a:lnTo>
                  <a:lnTo>
                    <a:pt x="1411037" y="450"/>
                  </a:lnTo>
                  <a:lnTo>
                    <a:pt x="1461502" y="715"/>
                  </a:lnTo>
                  <a:lnTo>
                    <a:pt x="1511969" y="1033"/>
                  </a:lnTo>
                  <a:lnTo>
                    <a:pt x="1562438" y="1401"/>
                  </a:lnTo>
                  <a:lnTo>
                    <a:pt x="1612910" y="1815"/>
                  </a:lnTo>
                  <a:lnTo>
                    <a:pt x="1663384" y="2272"/>
                  </a:lnTo>
                  <a:lnTo>
                    <a:pt x="1713860" y="2767"/>
                  </a:lnTo>
                  <a:lnTo>
                    <a:pt x="1764338" y="3298"/>
                  </a:lnTo>
                  <a:lnTo>
                    <a:pt x="1814817" y="3860"/>
                  </a:lnTo>
                  <a:lnTo>
                    <a:pt x="1865297" y="4450"/>
                  </a:lnTo>
                  <a:lnTo>
                    <a:pt x="1915779" y="5065"/>
                  </a:lnTo>
                  <a:lnTo>
                    <a:pt x="1966261" y="5700"/>
                  </a:lnTo>
                  <a:lnTo>
                    <a:pt x="2016744" y="6352"/>
                  </a:lnTo>
                  <a:lnTo>
                    <a:pt x="2067227" y="7018"/>
                  </a:lnTo>
                  <a:lnTo>
                    <a:pt x="2117710" y="7693"/>
                  </a:lnTo>
                  <a:lnTo>
                    <a:pt x="2168194" y="8374"/>
                  </a:lnTo>
                  <a:lnTo>
                    <a:pt x="2218677" y="9057"/>
                  </a:lnTo>
                  <a:lnTo>
                    <a:pt x="2269160" y="9739"/>
                  </a:lnTo>
                  <a:lnTo>
                    <a:pt x="2319642" y="10416"/>
                  </a:lnTo>
                  <a:lnTo>
                    <a:pt x="2370124" y="11085"/>
                  </a:lnTo>
                  <a:lnTo>
                    <a:pt x="2420604" y="11741"/>
                  </a:lnTo>
                  <a:lnTo>
                    <a:pt x="2471083" y="12382"/>
                  </a:lnTo>
                  <a:lnTo>
                    <a:pt x="2521561" y="13003"/>
                  </a:lnTo>
                  <a:lnTo>
                    <a:pt x="2572036" y="13601"/>
                  </a:lnTo>
                  <a:lnTo>
                    <a:pt x="2622510" y="14172"/>
                  </a:lnTo>
                  <a:lnTo>
                    <a:pt x="2672982" y="14712"/>
                  </a:lnTo>
                  <a:lnTo>
                    <a:pt x="2723452" y="15218"/>
                  </a:lnTo>
                  <a:lnTo>
                    <a:pt x="2773919" y="15687"/>
                  </a:lnTo>
                  <a:lnTo>
                    <a:pt x="2824383" y="16114"/>
                  </a:lnTo>
                  <a:lnTo>
                    <a:pt x="2874845" y="16496"/>
                  </a:lnTo>
                  <a:lnTo>
                    <a:pt x="2925303" y="16829"/>
                  </a:lnTo>
                  <a:lnTo>
                    <a:pt x="2975758" y="17110"/>
                  </a:lnTo>
                  <a:lnTo>
                    <a:pt x="3026209" y="17335"/>
                  </a:lnTo>
                  <a:lnTo>
                    <a:pt x="3076657" y="17500"/>
                  </a:lnTo>
                  <a:lnTo>
                    <a:pt x="3127100" y="17601"/>
                  </a:lnTo>
                  <a:lnTo>
                    <a:pt x="3177540" y="17636"/>
                  </a:lnTo>
                </a:path>
              </a:pathLst>
            </a:custGeom>
            <a:ln w="9525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6" name="object 6"/>
            <p:cNvSpPr/>
            <p:nvPr/>
          </p:nvSpPr>
          <p:spPr>
            <a:xfrm>
              <a:off x="2638044" y="449579"/>
              <a:ext cx="3154680" cy="25400"/>
            </a:xfrm>
            <a:custGeom>
              <a:avLst/>
              <a:gdLst/>
              <a:ahLst/>
              <a:cxnLst/>
              <a:rect l="l" t="t" r="r" b="b"/>
              <a:pathLst>
                <a:path w="3154679" h="25400">
                  <a:moveTo>
                    <a:pt x="-4762" y="12651"/>
                  </a:moveTo>
                  <a:lnTo>
                    <a:pt x="3159442" y="12651"/>
                  </a:lnTo>
                </a:path>
              </a:pathLst>
            </a:custGeom>
            <a:ln w="34827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7" name="object 7"/>
            <p:cNvSpPr/>
            <p:nvPr/>
          </p:nvSpPr>
          <p:spPr>
            <a:xfrm>
              <a:off x="4622292" y="429187"/>
              <a:ext cx="3177540" cy="31115"/>
            </a:xfrm>
            <a:custGeom>
              <a:avLst/>
              <a:gdLst/>
              <a:ahLst/>
              <a:cxnLst/>
              <a:rect l="l" t="t" r="r" b="b"/>
              <a:pathLst>
                <a:path w="3177540" h="31115">
                  <a:moveTo>
                    <a:pt x="0" y="31060"/>
                  </a:moveTo>
                  <a:lnTo>
                    <a:pt x="50302" y="28210"/>
                  </a:lnTo>
                  <a:lnTo>
                    <a:pt x="100613" y="25523"/>
                  </a:lnTo>
                  <a:lnTo>
                    <a:pt x="150932" y="22996"/>
                  </a:lnTo>
                  <a:lnTo>
                    <a:pt x="201260" y="20624"/>
                  </a:lnTo>
                  <a:lnTo>
                    <a:pt x="251596" y="18405"/>
                  </a:lnTo>
                  <a:lnTo>
                    <a:pt x="301939" y="16333"/>
                  </a:lnTo>
                  <a:lnTo>
                    <a:pt x="352290" y="14406"/>
                  </a:lnTo>
                  <a:lnTo>
                    <a:pt x="402649" y="12619"/>
                  </a:lnTo>
                  <a:lnTo>
                    <a:pt x="453014" y="10969"/>
                  </a:lnTo>
                  <a:lnTo>
                    <a:pt x="503387" y="9451"/>
                  </a:lnTo>
                  <a:lnTo>
                    <a:pt x="553766" y="8063"/>
                  </a:lnTo>
                  <a:lnTo>
                    <a:pt x="604151" y="6799"/>
                  </a:lnTo>
                  <a:lnTo>
                    <a:pt x="654543" y="5657"/>
                  </a:lnTo>
                  <a:lnTo>
                    <a:pt x="704941" y="4632"/>
                  </a:lnTo>
                  <a:lnTo>
                    <a:pt x="755345" y="3721"/>
                  </a:lnTo>
                  <a:lnTo>
                    <a:pt x="805755" y="2920"/>
                  </a:lnTo>
                  <a:lnTo>
                    <a:pt x="856170" y="2224"/>
                  </a:lnTo>
                  <a:lnTo>
                    <a:pt x="906591" y="1631"/>
                  </a:lnTo>
                  <a:lnTo>
                    <a:pt x="957016" y="1135"/>
                  </a:lnTo>
                  <a:lnTo>
                    <a:pt x="1007446" y="735"/>
                  </a:lnTo>
                  <a:lnTo>
                    <a:pt x="1057881" y="425"/>
                  </a:lnTo>
                  <a:lnTo>
                    <a:pt x="1108321" y="201"/>
                  </a:lnTo>
                  <a:lnTo>
                    <a:pt x="1158764" y="61"/>
                  </a:lnTo>
                  <a:lnTo>
                    <a:pt x="1209212" y="0"/>
                  </a:lnTo>
                  <a:lnTo>
                    <a:pt x="1259663" y="14"/>
                  </a:lnTo>
                  <a:lnTo>
                    <a:pt x="1310118" y="99"/>
                  </a:lnTo>
                  <a:lnTo>
                    <a:pt x="1360576" y="252"/>
                  </a:lnTo>
                  <a:lnTo>
                    <a:pt x="1411037" y="469"/>
                  </a:lnTo>
                  <a:lnTo>
                    <a:pt x="1461502" y="746"/>
                  </a:lnTo>
                  <a:lnTo>
                    <a:pt x="1511969" y="1079"/>
                  </a:lnTo>
                  <a:lnTo>
                    <a:pt x="1562438" y="1464"/>
                  </a:lnTo>
                  <a:lnTo>
                    <a:pt x="1612910" y="1898"/>
                  </a:lnTo>
                  <a:lnTo>
                    <a:pt x="1663384" y="2376"/>
                  </a:lnTo>
                  <a:lnTo>
                    <a:pt x="1713860" y="2895"/>
                  </a:lnTo>
                  <a:lnTo>
                    <a:pt x="1764338" y="3452"/>
                  </a:lnTo>
                  <a:lnTo>
                    <a:pt x="1814817" y="4041"/>
                  </a:lnTo>
                  <a:lnTo>
                    <a:pt x="1865297" y="4660"/>
                  </a:lnTo>
                  <a:lnTo>
                    <a:pt x="1915779" y="5304"/>
                  </a:lnTo>
                  <a:lnTo>
                    <a:pt x="1966261" y="5970"/>
                  </a:lnTo>
                  <a:lnTo>
                    <a:pt x="2016744" y="6653"/>
                  </a:lnTo>
                  <a:lnTo>
                    <a:pt x="2067227" y="7351"/>
                  </a:lnTo>
                  <a:lnTo>
                    <a:pt x="2117710" y="8059"/>
                  </a:lnTo>
                  <a:lnTo>
                    <a:pt x="2168194" y="8773"/>
                  </a:lnTo>
                  <a:lnTo>
                    <a:pt x="2218677" y="9489"/>
                  </a:lnTo>
                  <a:lnTo>
                    <a:pt x="2269160" y="10205"/>
                  </a:lnTo>
                  <a:lnTo>
                    <a:pt x="2319642" y="10915"/>
                  </a:lnTo>
                  <a:lnTo>
                    <a:pt x="2370124" y="11616"/>
                  </a:lnTo>
                  <a:lnTo>
                    <a:pt x="2420604" y="12304"/>
                  </a:lnTo>
                  <a:lnTo>
                    <a:pt x="2471083" y="12976"/>
                  </a:lnTo>
                  <a:lnTo>
                    <a:pt x="2521561" y="13627"/>
                  </a:lnTo>
                  <a:lnTo>
                    <a:pt x="2572036" y="14254"/>
                  </a:lnTo>
                  <a:lnTo>
                    <a:pt x="2622510" y="14853"/>
                  </a:lnTo>
                  <a:lnTo>
                    <a:pt x="2672982" y="15420"/>
                  </a:lnTo>
                  <a:lnTo>
                    <a:pt x="2723452" y="15951"/>
                  </a:lnTo>
                  <a:lnTo>
                    <a:pt x="2773919" y="16442"/>
                  </a:lnTo>
                  <a:lnTo>
                    <a:pt x="2824383" y="16890"/>
                  </a:lnTo>
                  <a:lnTo>
                    <a:pt x="2874845" y="17291"/>
                  </a:lnTo>
                  <a:lnTo>
                    <a:pt x="2925303" y="17640"/>
                  </a:lnTo>
                  <a:lnTo>
                    <a:pt x="2975758" y="17935"/>
                  </a:lnTo>
                  <a:lnTo>
                    <a:pt x="3026209" y="18170"/>
                  </a:lnTo>
                  <a:lnTo>
                    <a:pt x="3076657" y="18344"/>
                  </a:lnTo>
                  <a:lnTo>
                    <a:pt x="3127100" y="18450"/>
                  </a:lnTo>
                  <a:lnTo>
                    <a:pt x="3177540" y="18487"/>
                  </a:lnTo>
                </a:path>
              </a:pathLst>
            </a:custGeom>
            <a:ln w="9525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815374" y="3163147"/>
            <a:ext cx="2618740" cy="3864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400" spc="93" dirty="0">
                <a:solidFill>
                  <a:srgbClr val="006FC0"/>
                </a:solidFill>
                <a:latin typeface="Trebuchet MS"/>
                <a:cs typeface="Trebuchet MS"/>
              </a:rPr>
              <a:t>Other</a:t>
            </a:r>
            <a:r>
              <a:rPr sz="2400" spc="-152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2400" spc="80" dirty="0">
                <a:solidFill>
                  <a:srgbClr val="006FC0"/>
                </a:solidFill>
                <a:latin typeface="Trebuchet MS"/>
                <a:cs typeface="Trebuchet MS"/>
              </a:rPr>
              <a:t>Parameters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716441" y="1976120"/>
            <a:ext cx="1900767" cy="201764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524920" indent="-507987">
              <a:spcBef>
                <a:spcPts val="133"/>
              </a:spcBef>
              <a:buFont typeface="Wingdings"/>
              <a:buChar char=""/>
              <a:tabLst>
                <a:tab pos="524074" algn="l"/>
                <a:tab pos="524920" algn="l"/>
              </a:tabLst>
            </a:pPr>
            <a:r>
              <a:rPr sz="1200" spc="47" dirty="0">
                <a:solidFill>
                  <a:srgbClr val="006FC0"/>
                </a:solidFill>
                <a:latin typeface="Trebuchet MS"/>
                <a:cs typeface="Trebuchet MS"/>
              </a:rPr>
              <a:t>Regions/Locations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716441" y="4313597"/>
            <a:ext cx="154940" cy="201764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200" dirty="0">
                <a:solidFill>
                  <a:srgbClr val="006FC0"/>
                </a:solidFill>
                <a:latin typeface="Wingdings"/>
                <a:cs typeface="Wingdings"/>
              </a:rPr>
              <a:t></a:t>
            </a:r>
            <a:endParaRPr sz="1200">
              <a:latin typeface="Wingdings"/>
              <a:cs typeface="Wingding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716441" y="2443819"/>
            <a:ext cx="3653367" cy="203406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524920" indent="-507987">
              <a:spcBef>
                <a:spcPts val="133"/>
              </a:spcBef>
              <a:buFont typeface="Wingdings"/>
              <a:buChar char=""/>
              <a:tabLst>
                <a:tab pos="524074" algn="l"/>
                <a:tab pos="524920" algn="l"/>
              </a:tabLst>
            </a:pPr>
            <a:r>
              <a:rPr sz="1200" spc="87" dirty="0">
                <a:solidFill>
                  <a:srgbClr val="006FC0"/>
                </a:solidFill>
                <a:latin typeface="Trebuchet MS"/>
                <a:cs typeface="Trebuchet MS"/>
              </a:rPr>
              <a:t>How</a:t>
            </a:r>
            <a:r>
              <a:rPr sz="1200" spc="-8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200" spc="67" dirty="0">
                <a:solidFill>
                  <a:srgbClr val="006FC0"/>
                </a:solidFill>
                <a:latin typeface="Trebuchet MS"/>
                <a:cs typeface="Trebuchet MS"/>
              </a:rPr>
              <a:t>you</a:t>
            </a:r>
            <a:r>
              <a:rPr sz="1200" spc="-6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200" spc="53" dirty="0">
                <a:solidFill>
                  <a:srgbClr val="006FC0"/>
                </a:solidFill>
                <a:latin typeface="Trebuchet MS"/>
                <a:cs typeface="Trebuchet MS"/>
              </a:rPr>
              <a:t>purchase</a:t>
            </a:r>
            <a:r>
              <a:rPr sz="1200" spc="-7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200" spc="20" dirty="0">
                <a:solidFill>
                  <a:srgbClr val="006FC0"/>
                </a:solidFill>
                <a:latin typeface="Trebuchet MS"/>
                <a:cs typeface="Trebuchet MS"/>
              </a:rPr>
              <a:t>service</a:t>
            </a:r>
            <a:endParaRPr sz="1200">
              <a:latin typeface="Trebuchet MS"/>
              <a:cs typeface="Trebuchet MS"/>
            </a:endParaRPr>
          </a:p>
          <a:p>
            <a:pPr>
              <a:spcBef>
                <a:spcPts val="67"/>
              </a:spcBef>
              <a:buClr>
                <a:srgbClr val="006FC0"/>
              </a:buClr>
              <a:buFont typeface="Wingdings"/>
              <a:buChar char=""/>
            </a:pPr>
            <a:endParaRPr sz="1867">
              <a:latin typeface="Trebuchet MS"/>
              <a:cs typeface="Trebuchet MS"/>
            </a:endParaRPr>
          </a:p>
          <a:p>
            <a:pPr marL="1134505" lvl="1" indent="-507987">
              <a:spcBef>
                <a:spcPts val="7"/>
              </a:spcBef>
              <a:buFont typeface="Wingdings"/>
              <a:buChar char=""/>
              <a:tabLst>
                <a:tab pos="1133658" algn="l"/>
                <a:tab pos="1134505" algn="l"/>
              </a:tabLst>
            </a:pPr>
            <a:r>
              <a:rPr sz="1200" spc="67" dirty="0">
                <a:solidFill>
                  <a:srgbClr val="006FC0"/>
                </a:solidFill>
                <a:latin typeface="Trebuchet MS"/>
                <a:cs typeface="Trebuchet MS"/>
              </a:rPr>
              <a:t>Through</a:t>
            </a:r>
            <a:r>
              <a:rPr sz="1200" spc="-6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200" spc="53" dirty="0">
                <a:solidFill>
                  <a:srgbClr val="006FC0"/>
                </a:solidFill>
                <a:latin typeface="Trebuchet MS"/>
                <a:cs typeface="Trebuchet MS"/>
              </a:rPr>
              <a:t>an</a:t>
            </a:r>
            <a:r>
              <a:rPr sz="1200" spc="-5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200" spc="27" dirty="0">
                <a:solidFill>
                  <a:srgbClr val="006FC0"/>
                </a:solidFill>
                <a:latin typeface="Trebuchet MS"/>
                <a:cs typeface="Trebuchet MS"/>
              </a:rPr>
              <a:t>Enterprise</a:t>
            </a:r>
            <a:r>
              <a:rPr sz="1200" spc="-2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200" spc="53" dirty="0">
                <a:solidFill>
                  <a:srgbClr val="006FC0"/>
                </a:solidFill>
                <a:latin typeface="Trebuchet MS"/>
                <a:cs typeface="Trebuchet MS"/>
              </a:rPr>
              <a:t>Agreement</a:t>
            </a:r>
            <a:endParaRPr sz="1200">
              <a:latin typeface="Trebuchet MS"/>
              <a:cs typeface="Trebuchet MS"/>
            </a:endParaRPr>
          </a:p>
          <a:p>
            <a:pPr lvl="1">
              <a:spcBef>
                <a:spcPts val="67"/>
              </a:spcBef>
              <a:buClr>
                <a:srgbClr val="006FC0"/>
              </a:buClr>
              <a:buFont typeface="Wingdings"/>
              <a:buChar char=""/>
            </a:pPr>
            <a:endParaRPr sz="1867">
              <a:latin typeface="Trebuchet MS"/>
              <a:cs typeface="Trebuchet MS"/>
            </a:endParaRPr>
          </a:p>
          <a:p>
            <a:pPr marL="1134505" lvl="1" indent="-507987">
              <a:buFont typeface="Wingdings"/>
              <a:buChar char=""/>
              <a:tabLst>
                <a:tab pos="1133658" algn="l"/>
                <a:tab pos="1134505" algn="l"/>
              </a:tabLst>
            </a:pPr>
            <a:r>
              <a:rPr sz="1200" spc="13" dirty="0">
                <a:solidFill>
                  <a:srgbClr val="006FC0"/>
                </a:solidFill>
                <a:latin typeface="Trebuchet MS"/>
                <a:cs typeface="Trebuchet MS"/>
              </a:rPr>
              <a:t>Directly</a:t>
            </a:r>
            <a:r>
              <a:rPr sz="1200" spc="-5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200" spc="47" dirty="0">
                <a:solidFill>
                  <a:srgbClr val="006FC0"/>
                </a:solidFill>
                <a:latin typeface="Trebuchet MS"/>
                <a:cs typeface="Trebuchet MS"/>
              </a:rPr>
              <a:t>from</a:t>
            </a:r>
            <a:r>
              <a:rPr sz="1200" spc="-7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200" spc="27" dirty="0">
                <a:solidFill>
                  <a:srgbClr val="006FC0"/>
                </a:solidFill>
                <a:latin typeface="Trebuchet MS"/>
                <a:cs typeface="Trebuchet MS"/>
              </a:rPr>
              <a:t>the</a:t>
            </a:r>
            <a:r>
              <a:rPr sz="1200" spc="-6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200" spc="47" dirty="0">
                <a:solidFill>
                  <a:srgbClr val="006FC0"/>
                </a:solidFill>
                <a:latin typeface="Trebuchet MS"/>
                <a:cs typeface="Trebuchet MS"/>
              </a:rPr>
              <a:t>web</a:t>
            </a:r>
            <a:endParaRPr sz="1200">
              <a:latin typeface="Trebuchet MS"/>
              <a:cs typeface="Trebuchet MS"/>
            </a:endParaRPr>
          </a:p>
          <a:p>
            <a:pPr marL="524920" marR="6773" lvl="1" indent="101597">
              <a:lnSpc>
                <a:spcPct val="255600"/>
              </a:lnSpc>
              <a:spcBef>
                <a:spcPts val="7"/>
              </a:spcBef>
              <a:buFont typeface="Wingdings"/>
              <a:buChar char=""/>
              <a:tabLst>
                <a:tab pos="1133658" algn="l"/>
                <a:tab pos="1134505" algn="l"/>
              </a:tabLst>
            </a:pPr>
            <a:r>
              <a:rPr sz="1200" spc="67" dirty="0">
                <a:solidFill>
                  <a:srgbClr val="006FC0"/>
                </a:solidFill>
                <a:latin typeface="Trebuchet MS"/>
                <a:cs typeface="Trebuchet MS"/>
              </a:rPr>
              <a:t>Through</a:t>
            </a:r>
            <a:r>
              <a:rPr sz="1200" spc="-7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200" spc="40" dirty="0">
                <a:solidFill>
                  <a:srgbClr val="006FC0"/>
                </a:solidFill>
                <a:latin typeface="Trebuchet MS"/>
                <a:cs typeface="Trebuchet MS"/>
              </a:rPr>
              <a:t>a</a:t>
            </a:r>
            <a:r>
              <a:rPr sz="1200" spc="-8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200" spc="60" dirty="0">
                <a:solidFill>
                  <a:srgbClr val="006FC0"/>
                </a:solidFill>
                <a:latin typeface="Trebuchet MS"/>
                <a:cs typeface="Trebuchet MS"/>
              </a:rPr>
              <a:t>Cloud</a:t>
            </a:r>
            <a:r>
              <a:rPr sz="1200" spc="-6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200" spc="47" dirty="0">
                <a:solidFill>
                  <a:srgbClr val="006FC0"/>
                </a:solidFill>
                <a:latin typeface="Trebuchet MS"/>
                <a:cs typeface="Trebuchet MS"/>
              </a:rPr>
              <a:t>Solution</a:t>
            </a:r>
            <a:r>
              <a:rPr sz="1200" spc="-8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200" spc="33" dirty="0">
                <a:solidFill>
                  <a:srgbClr val="006FC0"/>
                </a:solidFill>
                <a:latin typeface="Trebuchet MS"/>
                <a:cs typeface="Trebuchet MS"/>
              </a:rPr>
              <a:t>Provider </a:t>
            </a:r>
            <a:r>
              <a:rPr sz="1200" spc="-34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200" spc="60" dirty="0">
                <a:solidFill>
                  <a:srgbClr val="006FC0"/>
                </a:solidFill>
                <a:latin typeface="Trebuchet MS"/>
                <a:cs typeface="Trebuchet MS"/>
              </a:rPr>
              <a:t>Support</a:t>
            </a:r>
            <a:r>
              <a:rPr sz="1200" spc="-6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200" spc="47" dirty="0">
                <a:solidFill>
                  <a:srgbClr val="006FC0"/>
                </a:solidFill>
                <a:latin typeface="Trebuchet MS"/>
                <a:cs typeface="Trebuchet MS"/>
              </a:rPr>
              <a:t>options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716441" y="4780957"/>
            <a:ext cx="2031153" cy="686577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524920" indent="-507987">
              <a:spcBef>
                <a:spcPts val="133"/>
              </a:spcBef>
              <a:buFont typeface="Wingdings"/>
              <a:buChar char=""/>
              <a:tabLst>
                <a:tab pos="524074" algn="l"/>
                <a:tab pos="524920" algn="l"/>
              </a:tabLst>
            </a:pPr>
            <a:r>
              <a:rPr sz="1200" spc="127" dirty="0">
                <a:solidFill>
                  <a:srgbClr val="006FC0"/>
                </a:solidFill>
                <a:latin typeface="Trebuchet MS"/>
                <a:cs typeface="Trebuchet MS"/>
              </a:rPr>
              <a:t>P</a:t>
            </a:r>
            <a:r>
              <a:rPr sz="1200" spc="-13" dirty="0">
                <a:solidFill>
                  <a:srgbClr val="006FC0"/>
                </a:solidFill>
                <a:latin typeface="Trebuchet MS"/>
                <a:cs typeface="Trebuchet MS"/>
              </a:rPr>
              <a:t>r</a:t>
            </a:r>
            <a:r>
              <a:rPr sz="1200" spc="80" dirty="0">
                <a:solidFill>
                  <a:srgbClr val="006FC0"/>
                </a:solidFill>
                <a:latin typeface="Trebuchet MS"/>
                <a:cs typeface="Trebuchet MS"/>
              </a:rPr>
              <a:t>o</a:t>
            </a:r>
            <a:r>
              <a:rPr sz="1200" spc="147" dirty="0">
                <a:solidFill>
                  <a:srgbClr val="006FC0"/>
                </a:solidFill>
                <a:latin typeface="Trebuchet MS"/>
                <a:cs typeface="Trebuchet MS"/>
              </a:rPr>
              <a:t>g</a:t>
            </a:r>
            <a:r>
              <a:rPr sz="1200" spc="-13" dirty="0">
                <a:solidFill>
                  <a:srgbClr val="006FC0"/>
                </a:solidFill>
                <a:latin typeface="Trebuchet MS"/>
                <a:cs typeface="Trebuchet MS"/>
              </a:rPr>
              <a:t>r</a:t>
            </a:r>
            <a:r>
              <a:rPr sz="1200" spc="73" dirty="0">
                <a:solidFill>
                  <a:srgbClr val="006FC0"/>
                </a:solidFill>
                <a:latin typeface="Trebuchet MS"/>
                <a:cs typeface="Trebuchet MS"/>
              </a:rPr>
              <a:t>ams</a:t>
            </a:r>
            <a:r>
              <a:rPr sz="1200" spc="-4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200" spc="67" dirty="0">
                <a:solidFill>
                  <a:srgbClr val="006FC0"/>
                </a:solidFill>
                <a:latin typeface="Trebuchet MS"/>
                <a:cs typeface="Trebuchet MS"/>
              </a:rPr>
              <a:t>and</a:t>
            </a:r>
            <a:r>
              <a:rPr sz="1200" spc="-6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200" spc="80" dirty="0">
                <a:solidFill>
                  <a:srgbClr val="006FC0"/>
                </a:solidFill>
                <a:latin typeface="Trebuchet MS"/>
                <a:cs typeface="Trebuchet MS"/>
              </a:rPr>
              <a:t>o</a:t>
            </a:r>
            <a:r>
              <a:rPr sz="1200" spc="13" dirty="0">
                <a:solidFill>
                  <a:srgbClr val="006FC0"/>
                </a:solidFill>
                <a:latin typeface="Trebuchet MS"/>
                <a:cs typeface="Trebuchet MS"/>
              </a:rPr>
              <a:t>ff</a:t>
            </a:r>
            <a:r>
              <a:rPr sz="1200" spc="7" dirty="0">
                <a:solidFill>
                  <a:srgbClr val="006FC0"/>
                </a:solidFill>
                <a:latin typeface="Trebuchet MS"/>
                <a:cs typeface="Trebuchet MS"/>
              </a:rPr>
              <a:t>e</a:t>
            </a:r>
            <a:r>
              <a:rPr sz="1200" spc="-13" dirty="0">
                <a:solidFill>
                  <a:srgbClr val="006FC0"/>
                </a:solidFill>
                <a:latin typeface="Trebuchet MS"/>
                <a:cs typeface="Trebuchet MS"/>
              </a:rPr>
              <a:t>r</a:t>
            </a:r>
            <a:r>
              <a:rPr sz="1200" spc="87" dirty="0">
                <a:solidFill>
                  <a:srgbClr val="006FC0"/>
                </a:solidFill>
                <a:latin typeface="Trebuchet MS"/>
                <a:cs typeface="Trebuchet MS"/>
              </a:rPr>
              <a:t>s</a:t>
            </a:r>
            <a:endParaRPr sz="1200">
              <a:latin typeface="Trebuchet MS"/>
              <a:cs typeface="Trebuchet MS"/>
            </a:endParaRPr>
          </a:p>
          <a:p>
            <a:pPr>
              <a:spcBef>
                <a:spcPts val="73"/>
              </a:spcBef>
              <a:buClr>
                <a:srgbClr val="006FC0"/>
              </a:buClr>
              <a:buFont typeface="Wingdings"/>
              <a:buChar char=""/>
            </a:pPr>
            <a:endParaRPr sz="1867">
              <a:latin typeface="Trebuchet MS"/>
              <a:cs typeface="Trebuchet MS"/>
            </a:endParaRPr>
          </a:p>
          <a:p>
            <a:pPr marL="524920" indent="-507987">
              <a:buFont typeface="Wingdings"/>
              <a:buChar char=""/>
              <a:tabLst>
                <a:tab pos="524074" algn="l"/>
                <a:tab pos="524920" algn="l"/>
              </a:tabLst>
            </a:pPr>
            <a:r>
              <a:rPr sz="1200" spc="113" dirty="0">
                <a:solidFill>
                  <a:srgbClr val="006FC0"/>
                </a:solidFill>
                <a:latin typeface="Trebuchet MS"/>
                <a:cs typeface="Trebuchet MS"/>
              </a:rPr>
              <a:t>And</a:t>
            </a:r>
            <a:r>
              <a:rPr sz="1200" spc="-8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200" spc="87" dirty="0">
                <a:solidFill>
                  <a:srgbClr val="006FC0"/>
                </a:solidFill>
                <a:latin typeface="Trebuchet MS"/>
                <a:cs typeface="Trebuchet MS"/>
              </a:rPr>
              <a:t>so</a:t>
            </a:r>
            <a:r>
              <a:rPr sz="1200" spc="-7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200" spc="73" dirty="0">
                <a:solidFill>
                  <a:srgbClr val="006FC0"/>
                </a:solidFill>
                <a:latin typeface="Trebuchet MS"/>
                <a:cs typeface="Trebuchet MS"/>
              </a:rPr>
              <a:t>on….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3902553" y="1552413"/>
            <a:ext cx="124460" cy="4377267"/>
            <a:chOff x="2926914" y="1164310"/>
            <a:chExt cx="93345" cy="3282950"/>
          </a:xfrm>
        </p:grpSpPr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26914" y="1164310"/>
              <a:ext cx="92995" cy="3282796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2974086" y="1177290"/>
              <a:ext cx="3810" cy="3227070"/>
            </a:xfrm>
            <a:custGeom>
              <a:avLst/>
              <a:gdLst/>
              <a:ahLst/>
              <a:cxnLst/>
              <a:rect l="l" t="t" r="r" b="b"/>
              <a:pathLst>
                <a:path w="3810" h="3227070">
                  <a:moveTo>
                    <a:pt x="0" y="0"/>
                  </a:moveTo>
                  <a:lnTo>
                    <a:pt x="3809" y="3226955"/>
                  </a:lnTo>
                </a:path>
              </a:pathLst>
            </a:custGeom>
            <a:ln w="25400">
              <a:solidFill>
                <a:srgbClr val="00839F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53594" y="194404"/>
            <a:ext cx="4437380" cy="551498"/>
          </a:xfrm>
          <a:prstGeom prst="rect">
            <a:avLst/>
          </a:prstGeom>
        </p:spPr>
        <p:txBody>
          <a:bodyPr vert="horz" wrap="square" lIns="0" tIns="17780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40"/>
              </a:spcBef>
            </a:pPr>
            <a:r>
              <a:rPr sz="3467" u="heavy" spc="-227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</a:rPr>
              <a:t>B</a:t>
            </a:r>
            <a:r>
              <a:rPr sz="3467" u="heavy" spc="-42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</a:rPr>
              <a:t>e</a:t>
            </a:r>
            <a:r>
              <a:rPr sz="3467" u="heavy" spc="-393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</a:rPr>
              <a:t>n</a:t>
            </a:r>
            <a:r>
              <a:rPr sz="3467" u="heavy" spc="-433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</a:rPr>
              <a:t>e</a:t>
            </a:r>
            <a:r>
              <a:rPr sz="3467" u="heavy" spc="-107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</a:rPr>
              <a:t>f</a:t>
            </a:r>
            <a:r>
              <a:rPr sz="3467" u="heavy" spc="-44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</a:rPr>
              <a:t>i</a:t>
            </a:r>
            <a:r>
              <a:rPr sz="3467" u="heavy" spc="-607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</a:rPr>
              <a:t>t</a:t>
            </a:r>
            <a:r>
              <a:rPr sz="3467" u="heavy" spc="-227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</a:rPr>
              <a:t>s</a:t>
            </a:r>
            <a:r>
              <a:rPr sz="3467" u="heavy" spc="42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</a:rPr>
              <a:t> </a:t>
            </a:r>
            <a:r>
              <a:rPr sz="3467" u="heavy" spc="-104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</a:rPr>
              <a:t>o</a:t>
            </a:r>
            <a:r>
              <a:rPr sz="3467" u="heavy" spc="-87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</a:rPr>
              <a:t>f</a:t>
            </a:r>
            <a:r>
              <a:rPr sz="3467" u="heavy" spc="46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</a:rPr>
              <a:t> </a:t>
            </a:r>
            <a:r>
              <a:rPr sz="3467" u="heavy" spc="-447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</a:rPr>
              <a:t>C</a:t>
            </a:r>
            <a:r>
              <a:rPr sz="3467" u="heavy" spc="-679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</a:rPr>
              <a:t>lo</a:t>
            </a:r>
            <a:r>
              <a:rPr sz="3467" u="heavy" spc="-953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</a:rPr>
              <a:t>u</a:t>
            </a:r>
            <a:r>
              <a:rPr sz="3467" u="heavy" spc="-92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</a:rPr>
              <a:t>d</a:t>
            </a:r>
            <a:r>
              <a:rPr sz="3467" u="heavy" spc="413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</a:rPr>
              <a:t> </a:t>
            </a:r>
            <a:r>
              <a:rPr sz="3467" u="heavy" spc="-447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</a:rPr>
              <a:t>C</a:t>
            </a:r>
            <a:r>
              <a:rPr sz="3467" u="heavy" spc="-80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</a:rPr>
              <a:t>o</a:t>
            </a:r>
            <a:r>
              <a:rPr sz="3467" u="heavy" spc="-124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</a:rPr>
              <a:t>m</a:t>
            </a:r>
            <a:r>
              <a:rPr sz="3467" u="heavy" spc="-373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</a:rPr>
              <a:t>p</a:t>
            </a:r>
            <a:r>
              <a:rPr sz="3467" u="heavy" spc="-727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</a:rPr>
              <a:t>u</a:t>
            </a:r>
            <a:r>
              <a:rPr sz="3467" u="heavy" spc="-579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</a:rPr>
              <a:t>t</a:t>
            </a:r>
            <a:r>
              <a:rPr sz="3467" u="heavy" spc="-46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</a:rPr>
              <a:t>i</a:t>
            </a:r>
            <a:r>
              <a:rPr sz="3467" u="heavy" spc="-407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</a:rPr>
              <a:t>n</a:t>
            </a:r>
            <a:r>
              <a:rPr sz="3467" spc="-227" dirty="0">
                <a:solidFill>
                  <a:srgbClr val="006FC0"/>
                </a:solidFill>
              </a:rPr>
              <a:t>g</a:t>
            </a:r>
            <a:endParaRPr sz="3467"/>
          </a:p>
        </p:txBody>
      </p:sp>
      <p:sp>
        <p:nvSpPr>
          <p:cNvPr id="3" name="object 3"/>
          <p:cNvSpPr txBox="1"/>
          <p:nvPr/>
        </p:nvSpPr>
        <p:spPr>
          <a:xfrm>
            <a:off x="6068568" y="6382647"/>
            <a:ext cx="191347" cy="282920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16933">
              <a:spcBef>
                <a:spcPts val="127"/>
              </a:spcBef>
            </a:pPr>
            <a:r>
              <a:rPr sz="1733" spc="-480" dirty="0">
                <a:solidFill>
                  <a:srgbClr val="969CB8"/>
                </a:solidFill>
                <a:latin typeface="Lucida Sans Unicode"/>
                <a:cs typeface="Lucida Sans Unicode"/>
              </a:rPr>
              <a:t>68</a:t>
            </a:r>
            <a:endParaRPr sz="1733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71696" y="805930"/>
            <a:ext cx="4236720" cy="41487"/>
          </a:xfrm>
          <a:custGeom>
            <a:avLst/>
            <a:gdLst/>
            <a:ahLst/>
            <a:cxnLst/>
            <a:rect l="l" t="t" r="r" b="b"/>
            <a:pathLst>
              <a:path w="3177540" h="31115">
                <a:moveTo>
                  <a:pt x="0" y="31060"/>
                </a:moveTo>
                <a:lnTo>
                  <a:pt x="50302" y="28210"/>
                </a:lnTo>
                <a:lnTo>
                  <a:pt x="100613" y="25523"/>
                </a:lnTo>
                <a:lnTo>
                  <a:pt x="150932" y="22996"/>
                </a:lnTo>
                <a:lnTo>
                  <a:pt x="201260" y="20624"/>
                </a:lnTo>
                <a:lnTo>
                  <a:pt x="251596" y="18405"/>
                </a:lnTo>
                <a:lnTo>
                  <a:pt x="301939" y="16333"/>
                </a:lnTo>
                <a:lnTo>
                  <a:pt x="352290" y="14406"/>
                </a:lnTo>
                <a:lnTo>
                  <a:pt x="402649" y="12619"/>
                </a:lnTo>
                <a:lnTo>
                  <a:pt x="453014" y="10969"/>
                </a:lnTo>
                <a:lnTo>
                  <a:pt x="503387" y="9451"/>
                </a:lnTo>
                <a:lnTo>
                  <a:pt x="553766" y="8063"/>
                </a:lnTo>
                <a:lnTo>
                  <a:pt x="604151" y="6799"/>
                </a:lnTo>
                <a:lnTo>
                  <a:pt x="654543" y="5657"/>
                </a:lnTo>
                <a:lnTo>
                  <a:pt x="704941" y="4632"/>
                </a:lnTo>
                <a:lnTo>
                  <a:pt x="755345" y="3721"/>
                </a:lnTo>
                <a:lnTo>
                  <a:pt x="805755" y="2920"/>
                </a:lnTo>
                <a:lnTo>
                  <a:pt x="856170" y="2224"/>
                </a:lnTo>
                <a:lnTo>
                  <a:pt x="906591" y="1631"/>
                </a:lnTo>
                <a:lnTo>
                  <a:pt x="957016" y="1135"/>
                </a:lnTo>
                <a:lnTo>
                  <a:pt x="1007446" y="735"/>
                </a:lnTo>
                <a:lnTo>
                  <a:pt x="1057881" y="425"/>
                </a:lnTo>
                <a:lnTo>
                  <a:pt x="1108321" y="201"/>
                </a:lnTo>
                <a:lnTo>
                  <a:pt x="1158764" y="61"/>
                </a:lnTo>
                <a:lnTo>
                  <a:pt x="1209212" y="0"/>
                </a:lnTo>
                <a:lnTo>
                  <a:pt x="1259663" y="14"/>
                </a:lnTo>
                <a:lnTo>
                  <a:pt x="1310118" y="99"/>
                </a:lnTo>
                <a:lnTo>
                  <a:pt x="1360576" y="252"/>
                </a:lnTo>
                <a:lnTo>
                  <a:pt x="1411037" y="469"/>
                </a:lnTo>
                <a:lnTo>
                  <a:pt x="1461502" y="746"/>
                </a:lnTo>
                <a:lnTo>
                  <a:pt x="1511969" y="1079"/>
                </a:lnTo>
                <a:lnTo>
                  <a:pt x="1562438" y="1464"/>
                </a:lnTo>
                <a:lnTo>
                  <a:pt x="1612910" y="1898"/>
                </a:lnTo>
                <a:lnTo>
                  <a:pt x="1663384" y="2376"/>
                </a:lnTo>
                <a:lnTo>
                  <a:pt x="1713860" y="2895"/>
                </a:lnTo>
                <a:lnTo>
                  <a:pt x="1764338" y="3452"/>
                </a:lnTo>
                <a:lnTo>
                  <a:pt x="1814817" y="4041"/>
                </a:lnTo>
                <a:lnTo>
                  <a:pt x="1865297" y="4660"/>
                </a:lnTo>
                <a:lnTo>
                  <a:pt x="1915779" y="5304"/>
                </a:lnTo>
                <a:lnTo>
                  <a:pt x="1966261" y="5970"/>
                </a:lnTo>
                <a:lnTo>
                  <a:pt x="2016744" y="6653"/>
                </a:lnTo>
                <a:lnTo>
                  <a:pt x="2067227" y="7351"/>
                </a:lnTo>
                <a:lnTo>
                  <a:pt x="2117710" y="8059"/>
                </a:lnTo>
                <a:lnTo>
                  <a:pt x="2168194" y="8773"/>
                </a:lnTo>
                <a:lnTo>
                  <a:pt x="2218677" y="9489"/>
                </a:lnTo>
                <a:lnTo>
                  <a:pt x="2269160" y="10205"/>
                </a:lnTo>
                <a:lnTo>
                  <a:pt x="2319642" y="10915"/>
                </a:lnTo>
                <a:lnTo>
                  <a:pt x="2370124" y="11616"/>
                </a:lnTo>
                <a:lnTo>
                  <a:pt x="2420604" y="12304"/>
                </a:lnTo>
                <a:lnTo>
                  <a:pt x="2471083" y="12976"/>
                </a:lnTo>
                <a:lnTo>
                  <a:pt x="2521561" y="13627"/>
                </a:lnTo>
                <a:lnTo>
                  <a:pt x="2572036" y="14254"/>
                </a:lnTo>
                <a:lnTo>
                  <a:pt x="2622510" y="14853"/>
                </a:lnTo>
                <a:lnTo>
                  <a:pt x="2672982" y="15420"/>
                </a:lnTo>
                <a:lnTo>
                  <a:pt x="2723452" y="15951"/>
                </a:lnTo>
                <a:lnTo>
                  <a:pt x="2773919" y="16442"/>
                </a:lnTo>
                <a:lnTo>
                  <a:pt x="2824383" y="16890"/>
                </a:lnTo>
                <a:lnTo>
                  <a:pt x="2874845" y="17291"/>
                </a:lnTo>
                <a:lnTo>
                  <a:pt x="2925303" y="17640"/>
                </a:lnTo>
                <a:lnTo>
                  <a:pt x="2975758" y="17935"/>
                </a:lnTo>
                <a:lnTo>
                  <a:pt x="3026209" y="18170"/>
                </a:lnTo>
                <a:lnTo>
                  <a:pt x="3076657" y="18344"/>
                </a:lnTo>
                <a:lnTo>
                  <a:pt x="3127100" y="18450"/>
                </a:lnTo>
                <a:lnTo>
                  <a:pt x="3177540" y="18487"/>
                </a:lnTo>
              </a:path>
            </a:pathLst>
          </a:custGeom>
          <a:ln w="9525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" name="object 5"/>
          <p:cNvSpPr txBox="1"/>
          <p:nvPr/>
        </p:nvSpPr>
        <p:spPr>
          <a:xfrm>
            <a:off x="299653" y="1240537"/>
            <a:ext cx="11188700" cy="4204955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16933">
              <a:spcBef>
                <a:spcPts val="127"/>
              </a:spcBef>
            </a:pPr>
            <a:r>
              <a:rPr sz="1333" b="1" spc="60" dirty="0">
                <a:solidFill>
                  <a:srgbClr val="C00000"/>
                </a:solidFill>
                <a:latin typeface="Trebuchet MS"/>
                <a:cs typeface="Trebuchet MS"/>
              </a:rPr>
              <a:t>High</a:t>
            </a:r>
            <a:r>
              <a:rPr sz="1333" b="1" spc="-87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1333" b="1" spc="-27" dirty="0">
                <a:solidFill>
                  <a:srgbClr val="C00000"/>
                </a:solidFill>
                <a:latin typeface="Trebuchet MS"/>
                <a:cs typeface="Trebuchet MS"/>
              </a:rPr>
              <a:t>availability:</a:t>
            </a:r>
            <a:r>
              <a:rPr sz="1333" b="1" spc="-60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1333" spc="47" dirty="0">
                <a:solidFill>
                  <a:srgbClr val="006FC0"/>
                </a:solidFill>
                <a:latin typeface="Trebuchet MS"/>
                <a:cs typeface="Trebuchet MS"/>
              </a:rPr>
              <a:t>Provide</a:t>
            </a:r>
            <a:r>
              <a:rPr sz="1333" spc="-3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40" dirty="0">
                <a:solidFill>
                  <a:srgbClr val="006FC0"/>
                </a:solidFill>
                <a:latin typeface="Trebuchet MS"/>
                <a:cs typeface="Trebuchet MS"/>
              </a:rPr>
              <a:t>a</a:t>
            </a:r>
            <a:r>
              <a:rPr sz="1333" spc="-2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53" dirty="0">
                <a:solidFill>
                  <a:srgbClr val="836700"/>
                </a:solidFill>
                <a:latin typeface="Trebuchet MS"/>
                <a:cs typeface="Trebuchet MS"/>
              </a:rPr>
              <a:t>continuous</a:t>
            </a:r>
            <a:r>
              <a:rPr sz="1333" spc="-7" dirty="0">
                <a:solidFill>
                  <a:srgbClr val="836700"/>
                </a:solidFill>
                <a:latin typeface="Trebuchet MS"/>
                <a:cs typeface="Trebuchet MS"/>
              </a:rPr>
              <a:t> </a:t>
            </a:r>
            <a:r>
              <a:rPr sz="1333" spc="47" dirty="0">
                <a:solidFill>
                  <a:srgbClr val="836700"/>
                </a:solidFill>
                <a:latin typeface="Trebuchet MS"/>
                <a:cs typeface="Trebuchet MS"/>
              </a:rPr>
              <a:t>user</a:t>
            </a:r>
            <a:r>
              <a:rPr sz="1333" spc="-33" dirty="0">
                <a:solidFill>
                  <a:srgbClr val="836700"/>
                </a:solidFill>
                <a:latin typeface="Trebuchet MS"/>
                <a:cs typeface="Trebuchet MS"/>
              </a:rPr>
              <a:t> </a:t>
            </a:r>
            <a:r>
              <a:rPr sz="1333" spc="27" dirty="0">
                <a:solidFill>
                  <a:srgbClr val="836700"/>
                </a:solidFill>
                <a:latin typeface="Trebuchet MS"/>
                <a:cs typeface="Trebuchet MS"/>
              </a:rPr>
              <a:t>experience</a:t>
            </a:r>
            <a:r>
              <a:rPr sz="1333" spc="-20" dirty="0">
                <a:solidFill>
                  <a:srgbClr val="836700"/>
                </a:solidFill>
                <a:latin typeface="Trebuchet MS"/>
                <a:cs typeface="Trebuchet MS"/>
              </a:rPr>
              <a:t> </a:t>
            </a:r>
            <a:r>
              <a:rPr sz="1333" spc="13" dirty="0">
                <a:solidFill>
                  <a:srgbClr val="006FC0"/>
                </a:solidFill>
                <a:latin typeface="Trebuchet MS"/>
                <a:cs typeface="Trebuchet MS"/>
              </a:rPr>
              <a:t>with</a:t>
            </a:r>
            <a:r>
              <a:rPr sz="1333" spc="-4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80" dirty="0">
                <a:solidFill>
                  <a:srgbClr val="006FC0"/>
                </a:solidFill>
                <a:latin typeface="Trebuchet MS"/>
                <a:cs typeface="Trebuchet MS"/>
              </a:rPr>
              <a:t>no</a:t>
            </a:r>
            <a:r>
              <a:rPr sz="1333" spc="-3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40" dirty="0">
                <a:solidFill>
                  <a:srgbClr val="006FC0"/>
                </a:solidFill>
                <a:latin typeface="Trebuchet MS"/>
                <a:cs typeface="Trebuchet MS"/>
              </a:rPr>
              <a:t>apparent</a:t>
            </a:r>
            <a:r>
              <a:rPr sz="1333" spc="-4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40" dirty="0">
                <a:solidFill>
                  <a:srgbClr val="006FC0"/>
                </a:solidFill>
                <a:latin typeface="Trebuchet MS"/>
                <a:cs typeface="Trebuchet MS"/>
              </a:rPr>
              <a:t>downtime</a:t>
            </a:r>
            <a:endParaRPr sz="1333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600">
              <a:latin typeface="Trebuchet MS"/>
              <a:cs typeface="Trebuchet MS"/>
            </a:endParaRPr>
          </a:p>
          <a:p>
            <a:pPr marL="16933">
              <a:spcBef>
                <a:spcPts val="1340"/>
              </a:spcBef>
            </a:pPr>
            <a:r>
              <a:rPr sz="1333" b="1" spc="-7" dirty="0">
                <a:solidFill>
                  <a:srgbClr val="C00000"/>
                </a:solidFill>
                <a:latin typeface="Trebuchet MS"/>
                <a:cs typeface="Trebuchet MS"/>
              </a:rPr>
              <a:t>Scalability</a:t>
            </a:r>
            <a:r>
              <a:rPr sz="1333" spc="-7" dirty="0">
                <a:solidFill>
                  <a:srgbClr val="C00000"/>
                </a:solidFill>
                <a:latin typeface="Trebuchet MS"/>
                <a:cs typeface="Trebuchet MS"/>
              </a:rPr>
              <a:t>:</a:t>
            </a:r>
            <a:r>
              <a:rPr sz="1333" spc="-93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1333" spc="113" dirty="0">
                <a:solidFill>
                  <a:srgbClr val="006FC0"/>
                </a:solidFill>
                <a:latin typeface="Trebuchet MS"/>
                <a:cs typeface="Trebuchet MS"/>
              </a:rPr>
              <a:t>Apps</a:t>
            </a:r>
            <a:r>
              <a:rPr sz="1333" spc="-4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13" dirty="0">
                <a:solidFill>
                  <a:srgbClr val="006FC0"/>
                </a:solidFill>
                <a:latin typeface="Trebuchet MS"/>
                <a:cs typeface="Trebuchet MS"/>
              </a:rPr>
              <a:t>in</a:t>
            </a:r>
            <a:r>
              <a:rPr sz="1333" spc="-4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27" dirty="0">
                <a:solidFill>
                  <a:srgbClr val="006FC0"/>
                </a:solidFill>
                <a:latin typeface="Trebuchet MS"/>
                <a:cs typeface="Trebuchet MS"/>
              </a:rPr>
              <a:t>the</a:t>
            </a:r>
            <a:r>
              <a:rPr sz="1333" spc="-4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47" dirty="0">
                <a:solidFill>
                  <a:srgbClr val="006FC0"/>
                </a:solidFill>
                <a:latin typeface="Trebuchet MS"/>
                <a:cs typeface="Trebuchet MS"/>
              </a:rPr>
              <a:t>cloud</a:t>
            </a:r>
            <a:r>
              <a:rPr sz="1333" spc="-3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53" dirty="0">
                <a:solidFill>
                  <a:srgbClr val="006FC0"/>
                </a:solidFill>
                <a:latin typeface="Trebuchet MS"/>
                <a:cs typeface="Trebuchet MS"/>
              </a:rPr>
              <a:t>can</a:t>
            </a:r>
            <a:r>
              <a:rPr sz="1333" spc="-4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27" dirty="0">
                <a:solidFill>
                  <a:srgbClr val="006FC0"/>
                </a:solidFill>
                <a:latin typeface="Trebuchet MS"/>
                <a:cs typeface="Trebuchet MS"/>
              </a:rPr>
              <a:t>scale</a:t>
            </a:r>
            <a:r>
              <a:rPr sz="1333" spc="-4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dirty="0">
                <a:solidFill>
                  <a:srgbClr val="006FC0"/>
                </a:solidFill>
                <a:latin typeface="Trebuchet MS"/>
                <a:cs typeface="Trebuchet MS"/>
              </a:rPr>
              <a:t>vertically</a:t>
            </a:r>
            <a:r>
              <a:rPr sz="1333" spc="-4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73" dirty="0">
                <a:solidFill>
                  <a:srgbClr val="006FC0"/>
                </a:solidFill>
                <a:latin typeface="Trebuchet MS"/>
                <a:cs typeface="Trebuchet MS"/>
              </a:rPr>
              <a:t>and</a:t>
            </a:r>
            <a:r>
              <a:rPr sz="1333" spc="-5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7" dirty="0">
                <a:solidFill>
                  <a:srgbClr val="006FC0"/>
                </a:solidFill>
                <a:latin typeface="Trebuchet MS"/>
                <a:cs typeface="Trebuchet MS"/>
              </a:rPr>
              <a:t>horizontally:</a:t>
            </a:r>
            <a:endParaRPr sz="1333">
              <a:latin typeface="Trebuchet MS"/>
              <a:cs typeface="Trebuchet MS"/>
            </a:endParaRPr>
          </a:p>
          <a:p>
            <a:pPr marL="246374" indent="-230288">
              <a:spcBef>
                <a:spcPts val="807"/>
              </a:spcBef>
              <a:buClr>
                <a:srgbClr val="000000"/>
              </a:buClr>
              <a:buFont typeface="Arial MT"/>
              <a:buChar char="•"/>
              <a:tabLst>
                <a:tab pos="246374" algn="l"/>
                <a:tab pos="247220" algn="l"/>
              </a:tabLst>
            </a:pPr>
            <a:r>
              <a:rPr sz="1333" b="1" spc="-13" dirty="0">
                <a:solidFill>
                  <a:srgbClr val="006FC0"/>
                </a:solidFill>
                <a:latin typeface="Trebuchet MS"/>
                <a:cs typeface="Trebuchet MS"/>
              </a:rPr>
              <a:t>Vertically</a:t>
            </a:r>
            <a:r>
              <a:rPr sz="1333" b="1" spc="-8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60" dirty="0">
                <a:solidFill>
                  <a:srgbClr val="006FC0"/>
                </a:solidFill>
                <a:latin typeface="Trebuchet MS"/>
                <a:cs typeface="Trebuchet MS"/>
              </a:rPr>
              <a:t>expand</a:t>
            </a:r>
            <a:r>
              <a:rPr sz="1333" spc="-5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40" dirty="0">
                <a:solidFill>
                  <a:srgbClr val="006FC0"/>
                </a:solidFill>
                <a:latin typeface="Trebuchet MS"/>
                <a:cs typeface="Trebuchet MS"/>
              </a:rPr>
              <a:t>a</a:t>
            </a:r>
            <a:r>
              <a:rPr sz="1333" spc="-4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dirty="0">
                <a:solidFill>
                  <a:srgbClr val="006FC0"/>
                </a:solidFill>
                <a:latin typeface="Trebuchet MS"/>
                <a:cs typeface="Trebuchet MS"/>
              </a:rPr>
              <a:t>virtual</a:t>
            </a:r>
            <a:r>
              <a:rPr sz="1333" spc="-4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53" dirty="0">
                <a:solidFill>
                  <a:srgbClr val="006FC0"/>
                </a:solidFill>
                <a:latin typeface="Trebuchet MS"/>
                <a:cs typeface="Trebuchet MS"/>
              </a:rPr>
              <a:t>machine's</a:t>
            </a:r>
            <a:r>
              <a:rPr sz="1333" spc="-2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60" dirty="0">
                <a:solidFill>
                  <a:srgbClr val="006FC0"/>
                </a:solidFill>
                <a:latin typeface="Trebuchet MS"/>
                <a:cs typeface="Trebuchet MS"/>
              </a:rPr>
              <a:t>computing</a:t>
            </a:r>
            <a:r>
              <a:rPr sz="1333" spc="-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13" dirty="0">
                <a:solidFill>
                  <a:srgbClr val="006FC0"/>
                </a:solidFill>
                <a:latin typeface="Trebuchet MS"/>
                <a:cs typeface="Trebuchet MS"/>
              </a:rPr>
              <a:t>capability</a:t>
            </a:r>
            <a:r>
              <a:rPr sz="1333" spc="-3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67" dirty="0">
                <a:solidFill>
                  <a:srgbClr val="006FC0"/>
                </a:solidFill>
                <a:latin typeface="Trebuchet MS"/>
                <a:cs typeface="Trebuchet MS"/>
              </a:rPr>
              <a:t>by</a:t>
            </a:r>
            <a:r>
              <a:rPr sz="1333" spc="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67" dirty="0">
                <a:solidFill>
                  <a:srgbClr val="836700"/>
                </a:solidFill>
                <a:latin typeface="Trebuchet MS"/>
                <a:cs typeface="Trebuchet MS"/>
              </a:rPr>
              <a:t>adding</a:t>
            </a:r>
            <a:r>
              <a:rPr sz="1333" spc="-60" dirty="0">
                <a:solidFill>
                  <a:srgbClr val="836700"/>
                </a:solidFill>
                <a:latin typeface="Trebuchet MS"/>
                <a:cs typeface="Trebuchet MS"/>
              </a:rPr>
              <a:t> </a:t>
            </a:r>
            <a:r>
              <a:rPr sz="1333" spc="233" dirty="0">
                <a:solidFill>
                  <a:srgbClr val="836700"/>
                </a:solidFill>
                <a:latin typeface="Trebuchet MS"/>
                <a:cs typeface="Trebuchet MS"/>
              </a:rPr>
              <a:t>RAM</a:t>
            </a:r>
            <a:r>
              <a:rPr sz="1333" spc="-20" dirty="0">
                <a:solidFill>
                  <a:srgbClr val="836700"/>
                </a:solidFill>
                <a:latin typeface="Trebuchet MS"/>
                <a:cs typeface="Trebuchet MS"/>
              </a:rPr>
              <a:t> </a:t>
            </a:r>
            <a:r>
              <a:rPr sz="1333" spc="33" dirty="0">
                <a:solidFill>
                  <a:srgbClr val="836700"/>
                </a:solidFill>
                <a:latin typeface="Trebuchet MS"/>
                <a:cs typeface="Trebuchet MS"/>
              </a:rPr>
              <a:t>or</a:t>
            </a:r>
            <a:r>
              <a:rPr sz="1333" spc="-7" dirty="0">
                <a:solidFill>
                  <a:srgbClr val="836700"/>
                </a:solidFill>
                <a:latin typeface="Trebuchet MS"/>
                <a:cs typeface="Trebuchet MS"/>
              </a:rPr>
              <a:t> </a:t>
            </a:r>
            <a:r>
              <a:rPr sz="1333" spc="73" dirty="0">
                <a:solidFill>
                  <a:srgbClr val="836700"/>
                </a:solidFill>
                <a:latin typeface="Trebuchet MS"/>
                <a:cs typeface="Trebuchet MS"/>
              </a:rPr>
              <a:t>CPUs</a:t>
            </a:r>
            <a:r>
              <a:rPr sz="1333" spc="73" dirty="0">
                <a:solidFill>
                  <a:srgbClr val="006FC0"/>
                </a:solidFill>
                <a:latin typeface="Trebuchet MS"/>
                <a:cs typeface="Trebuchet MS"/>
              </a:rPr>
              <a:t>.</a:t>
            </a:r>
            <a:endParaRPr sz="1333">
              <a:latin typeface="Trebuchet MS"/>
              <a:cs typeface="Trebuchet MS"/>
            </a:endParaRPr>
          </a:p>
          <a:p>
            <a:pPr marL="246374" indent="-230288">
              <a:spcBef>
                <a:spcPts val="800"/>
              </a:spcBef>
              <a:buClr>
                <a:srgbClr val="000000"/>
              </a:buClr>
              <a:buFont typeface="Arial MT"/>
              <a:buChar char="•"/>
              <a:tabLst>
                <a:tab pos="246374" algn="l"/>
                <a:tab pos="247220" algn="l"/>
              </a:tabLst>
            </a:pPr>
            <a:r>
              <a:rPr sz="1333" b="1" dirty="0">
                <a:solidFill>
                  <a:srgbClr val="006FC0"/>
                </a:solidFill>
                <a:latin typeface="Trebuchet MS"/>
                <a:cs typeface="Trebuchet MS"/>
              </a:rPr>
              <a:t>Horizontal</a:t>
            </a:r>
            <a:r>
              <a:rPr sz="1333" b="1" spc="-8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47" dirty="0">
                <a:solidFill>
                  <a:srgbClr val="006FC0"/>
                </a:solidFill>
                <a:latin typeface="Trebuchet MS"/>
                <a:cs typeface="Trebuchet MS"/>
              </a:rPr>
              <a:t>scaling</a:t>
            </a:r>
            <a:r>
              <a:rPr sz="1333" spc="-4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47" dirty="0">
                <a:solidFill>
                  <a:srgbClr val="006FC0"/>
                </a:solidFill>
                <a:latin typeface="Trebuchet MS"/>
                <a:cs typeface="Trebuchet MS"/>
              </a:rPr>
              <a:t>improves</a:t>
            </a:r>
            <a:r>
              <a:rPr sz="1333" spc="-1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60" dirty="0">
                <a:solidFill>
                  <a:srgbClr val="006FC0"/>
                </a:solidFill>
                <a:latin typeface="Trebuchet MS"/>
                <a:cs typeface="Trebuchet MS"/>
              </a:rPr>
              <a:t>computing</a:t>
            </a:r>
            <a:r>
              <a:rPr sz="1333" spc="-1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27" dirty="0">
                <a:solidFill>
                  <a:srgbClr val="006FC0"/>
                </a:solidFill>
                <a:latin typeface="Trebuchet MS"/>
                <a:cs typeface="Trebuchet MS"/>
              </a:rPr>
              <a:t>capacity</a:t>
            </a:r>
            <a:r>
              <a:rPr sz="1333" spc="-1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67" dirty="0">
                <a:solidFill>
                  <a:srgbClr val="006FC0"/>
                </a:solidFill>
                <a:latin typeface="Trebuchet MS"/>
                <a:cs typeface="Trebuchet MS"/>
              </a:rPr>
              <a:t>by</a:t>
            </a:r>
            <a:r>
              <a:rPr sz="133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40" dirty="0">
                <a:solidFill>
                  <a:srgbClr val="836700"/>
                </a:solidFill>
                <a:latin typeface="Trebuchet MS"/>
                <a:cs typeface="Trebuchet MS"/>
              </a:rPr>
              <a:t>increasing</a:t>
            </a:r>
            <a:r>
              <a:rPr sz="1333" spc="-47" dirty="0">
                <a:solidFill>
                  <a:srgbClr val="836700"/>
                </a:solidFill>
                <a:latin typeface="Trebuchet MS"/>
                <a:cs typeface="Trebuchet MS"/>
              </a:rPr>
              <a:t> </a:t>
            </a:r>
            <a:r>
              <a:rPr sz="1333" spc="40" dirty="0">
                <a:solidFill>
                  <a:srgbClr val="836700"/>
                </a:solidFill>
                <a:latin typeface="Trebuchet MS"/>
                <a:cs typeface="Trebuchet MS"/>
              </a:rPr>
              <a:t>instances</a:t>
            </a:r>
            <a:r>
              <a:rPr sz="1333" spc="-40" dirty="0">
                <a:solidFill>
                  <a:srgbClr val="836700"/>
                </a:solidFill>
                <a:latin typeface="Trebuchet MS"/>
                <a:cs typeface="Trebuchet MS"/>
              </a:rPr>
              <a:t> </a:t>
            </a:r>
            <a:r>
              <a:rPr sz="1333" spc="40" dirty="0">
                <a:solidFill>
                  <a:srgbClr val="836700"/>
                </a:solidFill>
                <a:latin typeface="Trebuchet MS"/>
                <a:cs typeface="Trebuchet MS"/>
              </a:rPr>
              <a:t>of</a:t>
            </a:r>
            <a:r>
              <a:rPr sz="1333" spc="-13" dirty="0">
                <a:solidFill>
                  <a:srgbClr val="836700"/>
                </a:solidFill>
                <a:latin typeface="Trebuchet MS"/>
                <a:cs typeface="Trebuchet MS"/>
              </a:rPr>
              <a:t> </a:t>
            </a:r>
            <a:r>
              <a:rPr sz="1333" spc="27" dirty="0">
                <a:solidFill>
                  <a:srgbClr val="836700"/>
                </a:solidFill>
                <a:latin typeface="Trebuchet MS"/>
                <a:cs typeface="Trebuchet MS"/>
              </a:rPr>
              <a:t>resources</a:t>
            </a:r>
            <a:r>
              <a:rPr sz="1333" spc="27" dirty="0">
                <a:solidFill>
                  <a:srgbClr val="006FC0"/>
                </a:solidFill>
                <a:latin typeface="Trebuchet MS"/>
                <a:cs typeface="Trebuchet MS"/>
              </a:rPr>
              <a:t>,</a:t>
            </a:r>
            <a:r>
              <a:rPr sz="1333" spc="-1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73" dirty="0">
                <a:solidFill>
                  <a:srgbClr val="006FC0"/>
                </a:solidFill>
                <a:latin typeface="Trebuchet MS"/>
                <a:cs typeface="Trebuchet MS"/>
              </a:rPr>
              <a:t>such</a:t>
            </a:r>
            <a:r>
              <a:rPr sz="1333" spc="-4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67" dirty="0">
                <a:solidFill>
                  <a:srgbClr val="006FC0"/>
                </a:solidFill>
                <a:latin typeface="Trebuchet MS"/>
                <a:cs typeface="Trebuchet MS"/>
              </a:rPr>
              <a:t>as</a:t>
            </a:r>
            <a:r>
              <a:rPr sz="1333" spc="-3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107" dirty="0">
                <a:solidFill>
                  <a:srgbClr val="006FC0"/>
                </a:solidFill>
                <a:latin typeface="Trebuchet MS"/>
                <a:cs typeface="Trebuchet MS"/>
              </a:rPr>
              <a:t>VMs.</a:t>
            </a:r>
            <a:endParaRPr sz="1333">
              <a:latin typeface="Trebuchet MS"/>
              <a:cs typeface="Trebuchet MS"/>
            </a:endParaRPr>
          </a:p>
          <a:p>
            <a:pPr marL="16933" marR="1512109">
              <a:lnSpc>
                <a:spcPts val="4800"/>
              </a:lnSpc>
              <a:spcBef>
                <a:spcPts val="693"/>
              </a:spcBef>
            </a:pPr>
            <a:r>
              <a:rPr sz="1333" b="1" spc="-13" dirty="0">
                <a:solidFill>
                  <a:srgbClr val="C00000"/>
                </a:solidFill>
                <a:latin typeface="Trebuchet MS"/>
                <a:cs typeface="Trebuchet MS"/>
              </a:rPr>
              <a:t>Elasticity</a:t>
            </a:r>
            <a:r>
              <a:rPr sz="1333" spc="-13" dirty="0">
                <a:solidFill>
                  <a:srgbClr val="C00000"/>
                </a:solidFill>
                <a:latin typeface="Trebuchet MS"/>
                <a:cs typeface="Trebuchet MS"/>
              </a:rPr>
              <a:t>:</a:t>
            </a:r>
            <a:r>
              <a:rPr sz="1333" spc="-80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1333" spc="60" dirty="0">
                <a:solidFill>
                  <a:srgbClr val="006FC0"/>
                </a:solidFill>
                <a:latin typeface="Trebuchet MS"/>
                <a:cs typeface="Trebuchet MS"/>
              </a:rPr>
              <a:t>Cloud-based</a:t>
            </a:r>
            <a:r>
              <a:rPr sz="1333" spc="-2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27" dirty="0">
                <a:solidFill>
                  <a:srgbClr val="006FC0"/>
                </a:solidFill>
                <a:latin typeface="Trebuchet MS"/>
                <a:cs typeface="Trebuchet MS"/>
              </a:rPr>
              <a:t>applications</a:t>
            </a:r>
            <a:r>
              <a:rPr sz="1333" spc="-2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67" dirty="0">
                <a:solidFill>
                  <a:srgbClr val="006FC0"/>
                </a:solidFill>
                <a:latin typeface="Trebuchet MS"/>
                <a:cs typeface="Trebuchet MS"/>
              </a:rPr>
              <a:t>may</a:t>
            </a:r>
            <a:r>
              <a:rPr sz="1333" spc="-2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53" dirty="0">
                <a:solidFill>
                  <a:srgbClr val="006FC0"/>
                </a:solidFill>
                <a:latin typeface="Trebuchet MS"/>
                <a:cs typeface="Trebuchet MS"/>
              </a:rPr>
              <a:t>be</a:t>
            </a:r>
            <a:r>
              <a:rPr sz="1333" spc="-1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47" dirty="0">
                <a:solidFill>
                  <a:srgbClr val="836700"/>
                </a:solidFill>
                <a:latin typeface="Trebuchet MS"/>
                <a:cs typeface="Trebuchet MS"/>
              </a:rPr>
              <a:t>configured</a:t>
            </a:r>
            <a:r>
              <a:rPr sz="1333" spc="-13" dirty="0">
                <a:solidFill>
                  <a:srgbClr val="836700"/>
                </a:solidFill>
                <a:latin typeface="Trebuchet MS"/>
                <a:cs typeface="Trebuchet MS"/>
              </a:rPr>
              <a:t> </a:t>
            </a:r>
            <a:r>
              <a:rPr sz="1333" spc="33" dirty="0">
                <a:solidFill>
                  <a:srgbClr val="836700"/>
                </a:solidFill>
                <a:latin typeface="Trebuchet MS"/>
                <a:cs typeface="Trebuchet MS"/>
              </a:rPr>
              <a:t>to</a:t>
            </a:r>
            <a:r>
              <a:rPr sz="1333" spc="-27" dirty="0">
                <a:solidFill>
                  <a:srgbClr val="836700"/>
                </a:solidFill>
                <a:latin typeface="Trebuchet MS"/>
                <a:cs typeface="Trebuchet MS"/>
              </a:rPr>
              <a:t> </a:t>
            </a:r>
            <a:r>
              <a:rPr sz="1333" spc="67" dirty="0">
                <a:solidFill>
                  <a:srgbClr val="836700"/>
                </a:solidFill>
                <a:latin typeface="Trebuchet MS"/>
                <a:cs typeface="Trebuchet MS"/>
              </a:rPr>
              <a:t>use</a:t>
            </a:r>
            <a:r>
              <a:rPr sz="1333" spc="-47" dirty="0">
                <a:solidFill>
                  <a:srgbClr val="836700"/>
                </a:solidFill>
                <a:latin typeface="Trebuchet MS"/>
                <a:cs typeface="Trebuchet MS"/>
              </a:rPr>
              <a:t> </a:t>
            </a:r>
            <a:r>
              <a:rPr sz="1333" spc="27" dirty="0">
                <a:solidFill>
                  <a:srgbClr val="836700"/>
                </a:solidFill>
                <a:latin typeface="Trebuchet MS"/>
                <a:cs typeface="Trebuchet MS"/>
              </a:rPr>
              <a:t>autoscaling</a:t>
            </a:r>
            <a:r>
              <a:rPr sz="1333" spc="27" dirty="0">
                <a:solidFill>
                  <a:srgbClr val="006FC0"/>
                </a:solidFill>
                <a:latin typeface="Trebuchet MS"/>
                <a:cs typeface="Trebuchet MS"/>
              </a:rPr>
              <a:t>,</a:t>
            </a:r>
            <a:r>
              <a:rPr sz="1333" spc="-2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60" dirty="0">
                <a:solidFill>
                  <a:srgbClr val="006FC0"/>
                </a:solidFill>
                <a:latin typeface="Trebuchet MS"/>
                <a:cs typeface="Trebuchet MS"/>
              </a:rPr>
              <a:t>ensuring</a:t>
            </a:r>
            <a:r>
              <a:rPr sz="1333" spc="-4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33" dirty="0">
                <a:solidFill>
                  <a:srgbClr val="006FC0"/>
                </a:solidFill>
                <a:latin typeface="Trebuchet MS"/>
                <a:cs typeface="Trebuchet MS"/>
              </a:rPr>
              <a:t>they</a:t>
            </a:r>
            <a:r>
              <a:rPr sz="1333" spc="-2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40" dirty="0">
                <a:solidFill>
                  <a:srgbClr val="006FC0"/>
                </a:solidFill>
                <a:latin typeface="Trebuchet MS"/>
                <a:cs typeface="Trebuchet MS"/>
              </a:rPr>
              <a:t>always</a:t>
            </a:r>
            <a:r>
              <a:rPr sz="1333" spc="-6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47" dirty="0">
                <a:solidFill>
                  <a:srgbClr val="006FC0"/>
                </a:solidFill>
                <a:latin typeface="Trebuchet MS"/>
                <a:cs typeface="Trebuchet MS"/>
              </a:rPr>
              <a:t>have</a:t>
            </a:r>
            <a:r>
              <a:rPr sz="1333" spc="-3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80" dirty="0">
                <a:solidFill>
                  <a:srgbClr val="006FC0"/>
                </a:solidFill>
                <a:latin typeface="Trebuchet MS"/>
                <a:cs typeface="Trebuchet MS"/>
              </a:rPr>
              <a:t>enough</a:t>
            </a:r>
            <a:r>
              <a:rPr sz="1333" spc="-2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27" dirty="0">
                <a:solidFill>
                  <a:srgbClr val="006FC0"/>
                </a:solidFill>
                <a:latin typeface="Trebuchet MS"/>
                <a:cs typeface="Trebuchet MS"/>
              </a:rPr>
              <a:t>resources. </a:t>
            </a:r>
            <a:r>
              <a:rPr sz="1333" spc="-38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b="1" dirty="0">
                <a:solidFill>
                  <a:srgbClr val="C00000"/>
                </a:solidFill>
                <a:latin typeface="Trebuchet MS"/>
                <a:cs typeface="Trebuchet MS"/>
              </a:rPr>
              <a:t>Agility</a:t>
            </a:r>
            <a:r>
              <a:rPr sz="1333" dirty="0">
                <a:solidFill>
                  <a:srgbClr val="006FC0"/>
                </a:solidFill>
                <a:latin typeface="Trebuchet MS"/>
                <a:cs typeface="Trebuchet MS"/>
              </a:rPr>
              <a:t>:</a:t>
            </a:r>
            <a:r>
              <a:rPr sz="1333" spc="-9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47" dirty="0">
                <a:solidFill>
                  <a:srgbClr val="836700"/>
                </a:solidFill>
                <a:latin typeface="Trebuchet MS"/>
                <a:cs typeface="Trebuchet MS"/>
              </a:rPr>
              <a:t>Rapidly</a:t>
            </a:r>
            <a:r>
              <a:rPr sz="1333" spc="-47" dirty="0">
                <a:solidFill>
                  <a:srgbClr val="836700"/>
                </a:solidFill>
                <a:latin typeface="Trebuchet MS"/>
                <a:cs typeface="Trebuchet MS"/>
              </a:rPr>
              <a:t> </a:t>
            </a:r>
            <a:r>
              <a:rPr sz="1333" spc="40" dirty="0">
                <a:solidFill>
                  <a:srgbClr val="836700"/>
                </a:solidFill>
                <a:latin typeface="Trebuchet MS"/>
                <a:cs typeface="Trebuchet MS"/>
              </a:rPr>
              <a:t>deploy</a:t>
            </a:r>
            <a:r>
              <a:rPr sz="1333" spc="-47" dirty="0">
                <a:solidFill>
                  <a:srgbClr val="836700"/>
                </a:solidFill>
                <a:latin typeface="Trebuchet MS"/>
                <a:cs typeface="Trebuchet MS"/>
              </a:rPr>
              <a:t> </a:t>
            </a:r>
            <a:r>
              <a:rPr sz="1333" spc="73" dirty="0">
                <a:solidFill>
                  <a:srgbClr val="836700"/>
                </a:solidFill>
                <a:latin typeface="Trebuchet MS"/>
                <a:cs typeface="Trebuchet MS"/>
              </a:rPr>
              <a:t>and</a:t>
            </a:r>
            <a:r>
              <a:rPr sz="1333" spc="-60" dirty="0">
                <a:solidFill>
                  <a:srgbClr val="836700"/>
                </a:solidFill>
                <a:latin typeface="Trebuchet MS"/>
                <a:cs typeface="Trebuchet MS"/>
              </a:rPr>
              <a:t> </a:t>
            </a:r>
            <a:r>
              <a:rPr sz="1333" spc="47" dirty="0">
                <a:solidFill>
                  <a:srgbClr val="836700"/>
                </a:solidFill>
                <a:latin typeface="Trebuchet MS"/>
                <a:cs typeface="Trebuchet MS"/>
              </a:rPr>
              <a:t>configure</a:t>
            </a:r>
            <a:r>
              <a:rPr sz="1333" spc="7" dirty="0">
                <a:solidFill>
                  <a:srgbClr val="836700"/>
                </a:solidFill>
                <a:latin typeface="Trebuchet MS"/>
                <a:cs typeface="Trebuchet MS"/>
              </a:rPr>
              <a:t> </a:t>
            </a:r>
            <a:r>
              <a:rPr sz="1333" spc="47" dirty="0">
                <a:solidFill>
                  <a:srgbClr val="006FC0"/>
                </a:solidFill>
                <a:latin typeface="Trebuchet MS"/>
                <a:cs typeface="Trebuchet MS"/>
              </a:rPr>
              <a:t>cloud</a:t>
            </a:r>
            <a:r>
              <a:rPr sz="1333" spc="-2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47" dirty="0">
                <a:solidFill>
                  <a:srgbClr val="006FC0"/>
                </a:solidFill>
                <a:latin typeface="Trebuchet MS"/>
                <a:cs typeface="Trebuchet MS"/>
              </a:rPr>
              <a:t>resources</a:t>
            </a:r>
            <a:r>
              <a:rPr sz="1333" spc="-3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67" dirty="0">
                <a:solidFill>
                  <a:srgbClr val="006FC0"/>
                </a:solidFill>
                <a:latin typeface="Trebuchet MS"/>
                <a:cs typeface="Trebuchet MS"/>
              </a:rPr>
              <a:t>as</a:t>
            </a:r>
            <a:r>
              <a:rPr sz="1333" spc="-5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47" dirty="0">
                <a:solidFill>
                  <a:srgbClr val="006FC0"/>
                </a:solidFill>
                <a:latin typeface="Trebuchet MS"/>
                <a:cs typeface="Trebuchet MS"/>
              </a:rPr>
              <a:t>your</a:t>
            </a:r>
            <a:r>
              <a:rPr sz="1333" spc="-3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73" dirty="0">
                <a:solidFill>
                  <a:srgbClr val="006FC0"/>
                </a:solidFill>
                <a:latin typeface="Trebuchet MS"/>
                <a:cs typeface="Trebuchet MS"/>
              </a:rPr>
              <a:t>app's</a:t>
            </a:r>
            <a:r>
              <a:rPr sz="1333" spc="-5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60" dirty="0">
                <a:solidFill>
                  <a:srgbClr val="006FC0"/>
                </a:solidFill>
                <a:latin typeface="Trebuchet MS"/>
                <a:cs typeface="Trebuchet MS"/>
              </a:rPr>
              <a:t>needs</a:t>
            </a:r>
            <a:r>
              <a:rPr sz="1333" spc="-6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40" dirty="0">
                <a:solidFill>
                  <a:srgbClr val="006FC0"/>
                </a:solidFill>
                <a:latin typeface="Trebuchet MS"/>
                <a:cs typeface="Trebuchet MS"/>
              </a:rPr>
              <a:t>change.</a:t>
            </a:r>
            <a:endParaRPr sz="1333">
              <a:latin typeface="Trebuchet MS"/>
              <a:cs typeface="Trebuchet MS"/>
            </a:endParaRPr>
          </a:p>
          <a:p>
            <a:pPr>
              <a:spcBef>
                <a:spcPts val="27"/>
              </a:spcBef>
            </a:pPr>
            <a:endParaRPr sz="2133">
              <a:latin typeface="Trebuchet MS"/>
              <a:cs typeface="Trebuchet MS"/>
            </a:endParaRPr>
          </a:p>
          <a:p>
            <a:pPr marL="16933"/>
            <a:r>
              <a:rPr sz="1333" b="1" spc="7" dirty="0">
                <a:solidFill>
                  <a:srgbClr val="C00000"/>
                </a:solidFill>
                <a:latin typeface="Trebuchet MS"/>
                <a:cs typeface="Trebuchet MS"/>
              </a:rPr>
              <a:t>Geo-distribution</a:t>
            </a:r>
            <a:r>
              <a:rPr sz="1333" b="1" spc="7" dirty="0">
                <a:solidFill>
                  <a:srgbClr val="006FC0"/>
                </a:solidFill>
                <a:latin typeface="Trebuchet MS"/>
                <a:cs typeface="Trebuchet MS"/>
              </a:rPr>
              <a:t>:</a:t>
            </a:r>
            <a:r>
              <a:rPr sz="1333" b="1" spc="-8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27" dirty="0">
                <a:solidFill>
                  <a:srgbClr val="006FC0"/>
                </a:solidFill>
                <a:latin typeface="Trebuchet MS"/>
                <a:cs typeface="Trebuchet MS"/>
              </a:rPr>
              <a:t>Global</a:t>
            </a:r>
            <a:r>
              <a:rPr sz="1333" spc="-2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40" dirty="0">
                <a:solidFill>
                  <a:srgbClr val="006FC0"/>
                </a:solidFill>
                <a:latin typeface="Trebuchet MS"/>
                <a:cs typeface="Trebuchet MS"/>
              </a:rPr>
              <a:t>geo-distribution</a:t>
            </a:r>
            <a:r>
              <a:rPr sz="1333" spc="2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40" dirty="0">
                <a:solidFill>
                  <a:srgbClr val="006FC0"/>
                </a:solidFill>
                <a:latin typeface="Trebuchet MS"/>
                <a:cs typeface="Trebuchet MS"/>
              </a:rPr>
              <a:t>of</a:t>
            </a:r>
            <a:r>
              <a:rPr sz="1333" spc="-2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27" dirty="0">
                <a:solidFill>
                  <a:srgbClr val="006FC0"/>
                </a:solidFill>
                <a:latin typeface="Trebuchet MS"/>
                <a:cs typeface="Trebuchet MS"/>
              </a:rPr>
              <a:t>applications</a:t>
            </a:r>
            <a:r>
              <a:rPr sz="1333" spc="-2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73" dirty="0">
                <a:solidFill>
                  <a:srgbClr val="006FC0"/>
                </a:solidFill>
                <a:latin typeface="Trebuchet MS"/>
                <a:cs typeface="Trebuchet MS"/>
              </a:rPr>
              <a:t>and</a:t>
            </a:r>
            <a:r>
              <a:rPr sz="1333" spc="-4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33" dirty="0">
                <a:solidFill>
                  <a:srgbClr val="006FC0"/>
                </a:solidFill>
                <a:latin typeface="Trebuchet MS"/>
                <a:cs typeface="Trebuchet MS"/>
              </a:rPr>
              <a:t>data</a:t>
            </a:r>
            <a:r>
              <a:rPr sz="1333" spc="-4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53" dirty="0">
                <a:solidFill>
                  <a:srgbClr val="006FC0"/>
                </a:solidFill>
                <a:latin typeface="Trebuchet MS"/>
                <a:cs typeface="Trebuchet MS"/>
              </a:rPr>
              <a:t>ensures</a:t>
            </a:r>
            <a:r>
              <a:rPr sz="1333" spc="-6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20" dirty="0">
                <a:solidFill>
                  <a:srgbClr val="006FC0"/>
                </a:solidFill>
                <a:latin typeface="Trebuchet MS"/>
                <a:cs typeface="Trebuchet MS"/>
              </a:rPr>
              <a:t>that</a:t>
            </a:r>
            <a:r>
              <a:rPr sz="1333" spc="-4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67" dirty="0">
                <a:solidFill>
                  <a:srgbClr val="006FC0"/>
                </a:solidFill>
                <a:latin typeface="Trebuchet MS"/>
                <a:cs typeface="Trebuchet MS"/>
              </a:rPr>
              <a:t>consumers</a:t>
            </a:r>
            <a:r>
              <a:rPr sz="1333" spc="-2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53" dirty="0">
                <a:solidFill>
                  <a:srgbClr val="006FC0"/>
                </a:solidFill>
                <a:latin typeface="Trebuchet MS"/>
                <a:cs typeface="Trebuchet MS"/>
              </a:rPr>
              <a:t>get</a:t>
            </a:r>
            <a:r>
              <a:rPr sz="1333" spc="-4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27" dirty="0">
                <a:solidFill>
                  <a:srgbClr val="006FC0"/>
                </a:solidFill>
                <a:latin typeface="Trebuchet MS"/>
                <a:cs typeface="Trebuchet MS"/>
              </a:rPr>
              <a:t>the</a:t>
            </a:r>
            <a:r>
              <a:rPr sz="1333" spc="4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53" dirty="0">
                <a:solidFill>
                  <a:srgbClr val="836700"/>
                </a:solidFill>
                <a:latin typeface="Trebuchet MS"/>
                <a:cs typeface="Trebuchet MS"/>
              </a:rPr>
              <a:t>optimum</a:t>
            </a:r>
            <a:r>
              <a:rPr sz="1333" spc="-27" dirty="0">
                <a:solidFill>
                  <a:srgbClr val="836700"/>
                </a:solidFill>
                <a:latin typeface="Trebuchet MS"/>
                <a:cs typeface="Trebuchet MS"/>
              </a:rPr>
              <a:t> </a:t>
            </a:r>
            <a:r>
              <a:rPr sz="1333" spc="40" dirty="0">
                <a:solidFill>
                  <a:srgbClr val="836700"/>
                </a:solidFill>
                <a:latin typeface="Trebuchet MS"/>
                <a:cs typeface="Trebuchet MS"/>
              </a:rPr>
              <a:t>performance</a:t>
            </a:r>
            <a:r>
              <a:rPr sz="1333" dirty="0">
                <a:solidFill>
                  <a:srgbClr val="836700"/>
                </a:solidFill>
                <a:latin typeface="Trebuchet MS"/>
                <a:cs typeface="Trebuchet MS"/>
              </a:rPr>
              <a:t> </a:t>
            </a:r>
            <a:r>
              <a:rPr sz="1333" spc="13" dirty="0">
                <a:solidFill>
                  <a:srgbClr val="006FC0"/>
                </a:solidFill>
                <a:latin typeface="Trebuchet MS"/>
                <a:cs typeface="Trebuchet MS"/>
              </a:rPr>
              <a:t>in</a:t>
            </a:r>
            <a:r>
              <a:rPr sz="1333" spc="-3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dirty="0">
                <a:solidFill>
                  <a:srgbClr val="006FC0"/>
                </a:solidFill>
                <a:latin typeface="Trebuchet MS"/>
                <a:cs typeface="Trebuchet MS"/>
              </a:rPr>
              <a:t>their</a:t>
            </a:r>
            <a:r>
              <a:rPr sz="1333" spc="-4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-7" dirty="0">
                <a:solidFill>
                  <a:srgbClr val="006FC0"/>
                </a:solidFill>
                <a:latin typeface="Trebuchet MS"/>
                <a:cs typeface="Trebuchet MS"/>
              </a:rPr>
              <a:t>area.</a:t>
            </a:r>
            <a:endParaRPr sz="1333">
              <a:latin typeface="Trebuchet MS"/>
              <a:cs typeface="Trebuchet MS"/>
            </a:endParaRPr>
          </a:p>
          <a:p>
            <a:pPr>
              <a:spcBef>
                <a:spcPts val="7"/>
              </a:spcBef>
            </a:pPr>
            <a:endParaRPr sz="2067">
              <a:latin typeface="Trebuchet MS"/>
              <a:cs typeface="Trebuchet MS"/>
            </a:endParaRPr>
          </a:p>
          <a:p>
            <a:pPr marL="16933" marR="6773">
              <a:lnSpc>
                <a:spcPct val="150000"/>
              </a:lnSpc>
            </a:pPr>
            <a:r>
              <a:rPr sz="1333" b="1" spc="20" dirty="0">
                <a:solidFill>
                  <a:srgbClr val="C00000"/>
                </a:solidFill>
                <a:latin typeface="Trebuchet MS"/>
                <a:cs typeface="Trebuchet MS"/>
              </a:rPr>
              <a:t>Disaster</a:t>
            </a:r>
            <a:r>
              <a:rPr sz="1333" b="1" spc="-87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1333" b="1" spc="-20" dirty="0">
                <a:solidFill>
                  <a:srgbClr val="C00000"/>
                </a:solidFill>
                <a:latin typeface="Trebuchet MS"/>
                <a:cs typeface="Trebuchet MS"/>
              </a:rPr>
              <a:t>recovery:</a:t>
            </a:r>
            <a:r>
              <a:rPr sz="1333" b="1" spc="-67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1333" spc="60" dirty="0">
                <a:solidFill>
                  <a:srgbClr val="006FC0"/>
                </a:solidFill>
                <a:latin typeface="Trebuchet MS"/>
                <a:cs typeface="Trebuchet MS"/>
              </a:rPr>
              <a:t>Cloud-based</a:t>
            </a:r>
            <a:r>
              <a:rPr sz="1333" spc="-2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60" dirty="0">
                <a:solidFill>
                  <a:srgbClr val="006FC0"/>
                </a:solidFill>
                <a:latin typeface="Trebuchet MS"/>
                <a:cs typeface="Trebuchet MS"/>
              </a:rPr>
              <a:t>backup</a:t>
            </a:r>
            <a:r>
              <a:rPr sz="1333" spc="-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13" dirty="0">
                <a:solidFill>
                  <a:srgbClr val="006FC0"/>
                </a:solidFill>
                <a:latin typeface="Trebuchet MS"/>
                <a:cs typeface="Trebuchet MS"/>
              </a:rPr>
              <a:t>services,</a:t>
            </a:r>
            <a:r>
              <a:rPr sz="1333" spc="-4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33" dirty="0">
                <a:solidFill>
                  <a:srgbClr val="006FC0"/>
                </a:solidFill>
                <a:latin typeface="Trebuchet MS"/>
                <a:cs typeface="Trebuchet MS"/>
              </a:rPr>
              <a:t>data</a:t>
            </a:r>
            <a:r>
              <a:rPr sz="1333" spc="-4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dirty="0">
                <a:solidFill>
                  <a:srgbClr val="006FC0"/>
                </a:solidFill>
                <a:latin typeface="Trebuchet MS"/>
                <a:cs typeface="Trebuchet MS"/>
              </a:rPr>
              <a:t>replication, </a:t>
            </a:r>
            <a:r>
              <a:rPr sz="1333" spc="73" dirty="0">
                <a:solidFill>
                  <a:srgbClr val="006FC0"/>
                </a:solidFill>
                <a:latin typeface="Trebuchet MS"/>
                <a:cs typeface="Trebuchet MS"/>
              </a:rPr>
              <a:t>and</a:t>
            </a:r>
            <a:r>
              <a:rPr sz="1333" spc="-4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40" dirty="0">
                <a:solidFill>
                  <a:srgbClr val="006FC0"/>
                </a:solidFill>
                <a:latin typeface="Trebuchet MS"/>
                <a:cs typeface="Trebuchet MS"/>
              </a:rPr>
              <a:t>geo-distribution</a:t>
            </a:r>
            <a:r>
              <a:rPr sz="133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7" dirty="0">
                <a:solidFill>
                  <a:srgbClr val="006FC0"/>
                </a:solidFill>
                <a:latin typeface="Trebuchet MS"/>
                <a:cs typeface="Trebuchet MS"/>
              </a:rPr>
              <a:t>allow</a:t>
            </a:r>
            <a:r>
              <a:rPr sz="1333" spc="-3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67" dirty="0">
                <a:solidFill>
                  <a:srgbClr val="006FC0"/>
                </a:solidFill>
                <a:latin typeface="Trebuchet MS"/>
                <a:cs typeface="Trebuchet MS"/>
              </a:rPr>
              <a:t>you</a:t>
            </a:r>
            <a:r>
              <a:rPr sz="1333" spc="-1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33" dirty="0">
                <a:solidFill>
                  <a:srgbClr val="006FC0"/>
                </a:solidFill>
                <a:latin typeface="Trebuchet MS"/>
                <a:cs typeface="Trebuchet MS"/>
              </a:rPr>
              <a:t>to</a:t>
            </a:r>
            <a:r>
              <a:rPr sz="1333" spc="-2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40" dirty="0">
                <a:solidFill>
                  <a:srgbClr val="006FC0"/>
                </a:solidFill>
                <a:latin typeface="Trebuchet MS"/>
                <a:cs typeface="Trebuchet MS"/>
              </a:rPr>
              <a:t>deploy</a:t>
            </a:r>
            <a:r>
              <a:rPr sz="1333" spc="-2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27" dirty="0">
                <a:solidFill>
                  <a:srgbClr val="006FC0"/>
                </a:solidFill>
                <a:latin typeface="Trebuchet MS"/>
                <a:cs typeface="Trebuchet MS"/>
              </a:rPr>
              <a:t>applications</a:t>
            </a:r>
            <a:r>
              <a:rPr sz="1333" spc="-1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13" dirty="0">
                <a:solidFill>
                  <a:srgbClr val="006FC0"/>
                </a:solidFill>
                <a:latin typeface="Trebuchet MS"/>
                <a:cs typeface="Trebuchet MS"/>
              </a:rPr>
              <a:t>with</a:t>
            </a:r>
            <a:r>
              <a:rPr sz="1333" spc="-4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53" dirty="0">
                <a:solidFill>
                  <a:srgbClr val="006FC0"/>
                </a:solidFill>
                <a:latin typeface="Trebuchet MS"/>
                <a:cs typeface="Trebuchet MS"/>
              </a:rPr>
              <a:t>assurance</a:t>
            </a:r>
            <a:r>
              <a:rPr sz="1333" spc="-4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20" dirty="0">
                <a:solidFill>
                  <a:srgbClr val="006FC0"/>
                </a:solidFill>
                <a:latin typeface="Trebuchet MS"/>
                <a:cs typeface="Trebuchet MS"/>
              </a:rPr>
              <a:t>that </a:t>
            </a:r>
            <a:r>
              <a:rPr sz="1333" spc="-38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47" dirty="0">
                <a:solidFill>
                  <a:srgbClr val="006FC0"/>
                </a:solidFill>
                <a:latin typeface="Trebuchet MS"/>
                <a:cs typeface="Trebuchet MS"/>
              </a:rPr>
              <a:t>your</a:t>
            </a:r>
            <a:r>
              <a:rPr sz="1333" spc="-2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33" dirty="0">
                <a:solidFill>
                  <a:srgbClr val="836700"/>
                </a:solidFill>
                <a:latin typeface="Trebuchet MS"/>
                <a:cs typeface="Trebuchet MS"/>
              </a:rPr>
              <a:t>data</a:t>
            </a:r>
            <a:r>
              <a:rPr sz="1333" spc="-53" dirty="0">
                <a:solidFill>
                  <a:srgbClr val="836700"/>
                </a:solidFill>
                <a:latin typeface="Trebuchet MS"/>
                <a:cs typeface="Trebuchet MS"/>
              </a:rPr>
              <a:t> </a:t>
            </a:r>
            <a:r>
              <a:rPr sz="1333" spc="-33" dirty="0">
                <a:solidFill>
                  <a:srgbClr val="836700"/>
                </a:solidFill>
                <a:latin typeface="Trebuchet MS"/>
                <a:cs typeface="Trebuchet MS"/>
              </a:rPr>
              <a:t>will</a:t>
            </a:r>
            <a:r>
              <a:rPr sz="1333" spc="-67" dirty="0">
                <a:solidFill>
                  <a:srgbClr val="836700"/>
                </a:solidFill>
                <a:latin typeface="Trebuchet MS"/>
                <a:cs typeface="Trebuchet MS"/>
              </a:rPr>
              <a:t> </a:t>
            </a:r>
            <a:r>
              <a:rPr sz="1333" spc="53" dirty="0">
                <a:solidFill>
                  <a:srgbClr val="836700"/>
                </a:solidFill>
                <a:latin typeface="Trebuchet MS"/>
                <a:cs typeface="Trebuchet MS"/>
              </a:rPr>
              <a:t>be</a:t>
            </a:r>
            <a:r>
              <a:rPr sz="1333" spc="-53" dirty="0">
                <a:solidFill>
                  <a:srgbClr val="836700"/>
                </a:solidFill>
                <a:latin typeface="Trebuchet MS"/>
                <a:cs typeface="Trebuchet MS"/>
              </a:rPr>
              <a:t> </a:t>
            </a:r>
            <a:r>
              <a:rPr sz="1333" spc="40" dirty="0">
                <a:solidFill>
                  <a:srgbClr val="836700"/>
                </a:solidFill>
                <a:latin typeface="Trebuchet MS"/>
                <a:cs typeface="Trebuchet MS"/>
              </a:rPr>
              <a:t>secure</a:t>
            </a:r>
            <a:r>
              <a:rPr sz="1333" spc="-53" dirty="0">
                <a:solidFill>
                  <a:srgbClr val="836700"/>
                </a:solidFill>
                <a:latin typeface="Trebuchet MS"/>
                <a:cs typeface="Trebuchet MS"/>
              </a:rPr>
              <a:t> </a:t>
            </a:r>
            <a:r>
              <a:rPr sz="1333" spc="13" dirty="0">
                <a:solidFill>
                  <a:srgbClr val="836700"/>
                </a:solidFill>
                <a:latin typeface="Trebuchet MS"/>
                <a:cs typeface="Trebuchet MS"/>
              </a:rPr>
              <a:t>in</a:t>
            </a:r>
            <a:r>
              <a:rPr sz="1333" spc="-47" dirty="0">
                <a:solidFill>
                  <a:srgbClr val="836700"/>
                </a:solidFill>
                <a:latin typeface="Trebuchet MS"/>
                <a:cs typeface="Trebuchet MS"/>
              </a:rPr>
              <a:t> </a:t>
            </a:r>
            <a:r>
              <a:rPr sz="1333" spc="27" dirty="0">
                <a:solidFill>
                  <a:srgbClr val="836700"/>
                </a:solidFill>
                <a:latin typeface="Trebuchet MS"/>
                <a:cs typeface="Trebuchet MS"/>
              </a:rPr>
              <a:t>the</a:t>
            </a:r>
            <a:r>
              <a:rPr sz="1333" spc="-53" dirty="0">
                <a:solidFill>
                  <a:srgbClr val="836700"/>
                </a:solidFill>
                <a:latin typeface="Trebuchet MS"/>
                <a:cs typeface="Trebuchet MS"/>
              </a:rPr>
              <a:t> </a:t>
            </a:r>
            <a:r>
              <a:rPr sz="1333" spc="27" dirty="0">
                <a:solidFill>
                  <a:srgbClr val="836700"/>
                </a:solidFill>
                <a:latin typeface="Trebuchet MS"/>
                <a:cs typeface="Trebuchet MS"/>
              </a:rPr>
              <a:t>event</a:t>
            </a:r>
            <a:r>
              <a:rPr sz="1333" spc="-53" dirty="0">
                <a:solidFill>
                  <a:srgbClr val="836700"/>
                </a:solidFill>
                <a:latin typeface="Trebuchet MS"/>
                <a:cs typeface="Trebuchet MS"/>
              </a:rPr>
              <a:t> </a:t>
            </a:r>
            <a:r>
              <a:rPr sz="1333" spc="40" dirty="0">
                <a:solidFill>
                  <a:srgbClr val="836700"/>
                </a:solidFill>
                <a:latin typeface="Trebuchet MS"/>
                <a:cs typeface="Trebuchet MS"/>
              </a:rPr>
              <a:t>of</a:t>
            </a:r>
            <a:r>
              <a:rPr sz="1333" spc="-33" dirty="0">
                <a:solidFill>
                  <a:srgbClr val="836700"/>
                </a:solidFill>
                <a:latin typeface="Trebuchet MS"/>
                <a:cs typeface="Trebuchet MS"/>
              </a:rPr>
              <a:t> </a:t>
            </a:r>
            <a:r>
              <a:rPr sz="1333" spc="40" dirty="0">
                <a:solidFill>
                  <a:srgbClr val="836700"/>
                </a:solidFill>
                <a:latin typeface="Trebuchet MS"/>
                <a:cs typeface="Trebuchet MS"/>
              </a:rPr>
              <a:t>a</a:t>
            </a:r>
            <a:r>
              <a:rPr sz="1333" spc="-53" dirty="0">
                <a:solidFill>
                  <a:srgbClr val="836700"/>
                </a:solidFill>
                <a:latin typeface="Trebuchet MS"/>
                <a:cs typeface="Trebuchet MS"/>
              </a:rPr>
              <a:t> </a:t>
            </a:r>
            <a:r>
              <a:rPr sz="1333" spc="13" dirty="0">
                <a:solidFill>
                  <a:srgbClr val="836700"/>
                </a:solidFill>
                <a:latin typeface="Trebuchet MS"/>
                <a:cs typeface="Trebuchet MS"/>
              </a:rPr>
              <a:t>disaster</a:t>
            </a:r>
            <a:r>
              <a:rPr sz="1333" spc="13" dirty="0">
                <a:solidFill>
                  <a:srgbClr val="006FC0"/>
                </a:solidFill>
                <a:latin typeface="Trebuchet MS"/>
                <a:cs typeface="Trebuchet MS"/>
              </a:rPr>
              <a:t>.</a:t>
            </a:r>
            <a:endParaRPr sz="1333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7815" y="2927367"/>
            <a:ext cx="2848187" cy="551498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6933">
              <a:spcBef>
                <a:spcPts val="140"/>
              </a:spcBef>
            </a:pPr>
            <a:r>
              <a:rPr sz="3467" b="1" spc="-353" dirty="0">
                <a:solidFill>
                  <a:srgbClr val="006FC0"/>
                </a:solidFill>
                <a:latin typeface="Trebuchet MS"/>
                <a:cs typeface="Trebuchet MS"/>
              </a:rPr>
              <a:t>Learning</a:t>
            </a:r>
            <a:r>
              <a:rPr sz="3467" b="1" spc="33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3467" b="1" spc="-747" dirty="0">
                <a:solidFill>
                  <a:srgbClr val="006FC0"/>
                </a:solidFill>
                <a:latin typeface="Trebuchet MS"/>
                <a:cs typeface="Trebuchet MS"/>
              </a:rPr>
              <a:t>Outcome</a:t>
            </a:r>
            <a:endParaRPr sz="3467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750217" y="1570702"/>
            <a:ext cx="136313" cy="3611033"/>
            <a:chOff x="2812662" y="1178026"/>
            <a:chExt cx="102235" cy="27082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12662" y="1178026"/>
              <a:ext cx="102029" cy="270824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865881" y="1187957"/>
              <a:ext cx="0" cy="2646680"/>
            </a:xfrm>
            <a:custGeom>
              <a:avLst/>
              <a:gdLst/>
              <a:ahLst/>
              <a:cxnLst/>
              <a:rect l="l" t="t" r="r" b="b"/>
              <a:pathLst>
                <a:path h="2646679">
                  <a:moveTo>
                    <a:pt x="0" y="0"/>
                  </a:moveTo>
                  <a:lnTo>
                    <a:pt x="0" y="2646172"/>
                  </a:lnTo>
                </a:path>
              </a:pathLst>
            </a:custGeom>
            <a:ln w="38100">
              <a:solidFill>
                <a:srgbClr val="00839F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4259581" y="1022605"/>
            <a:ext cx="4462780" cy="573597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524920" indent="-507987">
              <a:spcBef>
                <a:spcPts val="133"/>
              </a:spcBef>
              <a:buFont typeface="Wingdings"/>
              <a:buChar char=""/>
              <a:tabLst>
                <a:tab pos="524074" algn="l"/>
                <a:tab pos="524920" algn="l"/>
              </a:tabLst>
            </a:pPr>
            <a:r>
              <a:rPr sz="1200" spc="73" dirty="0">
                <a:solidFill>
                  <a:srgbClr val="006FC0"/>
                </a:solidFill>
                <a:latin typeface="Trebuchet MS"/>
                <a:cs typeface="Trebuchet MS"/>
              </a:rPr>
              <a:t>High</a:t>
            </a:r>
            <a:r>
              <a:rPr sz="1200" spc="-8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200" spc="-7" dirty="0">
                <a:solidFill>
                  <a:srgbClr val="006FC0"/>
                </a:solidFill>
                <a:latin typeface="Trebuchet MS"/>
                <a:cs typeface="Trebuchet MS"/>
              </a:rPr>
              <a:t>availability,</a:t>
            </a:r>
            <a:r>
              <a:rPr sz="1200" spc="-7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200" spc="27" dirty="0">
                <a:solidFill>
                  <a:srgbClr val="006FC0"/>
                </a:solidFill>
                <a:latin typeface="Trebuchet MS"/>
                <a:cs typeface="Trebuchet MS"/>
              </a:rPr>
              <a:t>Fault</a:t>
            </a:r>
            <a:r>
              <a:rPr sz="1200" spc="-5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200" spc="20" dirty="0">
                <a:solidFill>
                  <a:srgbClr val="006FC0"/>
                </a:solidFill>
                <a:latin typeface="Trebuchet MS"/>
                <a:cs typeface="Trebuchet MS"/>
              </a:rPr>
              <a:t>tolerance</a:t>
            </a:r>
            <a:r>
              <a:rPr sz="1200" spc="-5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200" spc="67" dirty="0">
                <a:solidFill>
                  <a:srgbClr val="006FC0"/>
                </a:solidFill>
                <a:latin typeface="Trebuchet MS"/>
                <a:cs typeface="Trebuchet MS"/>
              </a:rPr>
              <a:t>and</a:t>
            </a:r>
            <a:r>
              <a:rPr sz="1200" spc="-5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200" spc="40" dirty="0">
                <a:solidFill>
                  <a:srgbClr val="006FC0"/>
                </a:solidFill>
                <a:latin typeface="Trebuchet MS"/>
                <a:cs typeface="Trebuchet MS"/>
              </a:rPr>
              <a:t>Disaster</a:t>
            </a:r>
            <a:r>
              <a:rPr sz="1200" spc="-2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200" spc="27" dirty="0">
                <a:solidFill>
                  <a:srgbClr val="006FC0"/>
                </a:solidFill>
                <a:latin typeface="Trebuchet MS"/>
                <a:cs typeface="Trebuchet MS"/>
              </a:rPr>
              <a:t>recovery</a:t>
            </a:r>
            <a:endParaRPr sz="1200">
              <a:latin typeface="Trebuchet MS"/>
              <a:cs typeface="Trebuchet MS"/>
            </a:endParaRPr>
          </a:p>
          <a:p>
            <a:pPr>
              <a:spcBef>
                <a:spcPts val="73"/>
              </a:spcBef>
              <a:buClr>
                <a:srgbClr val="006FC0"/>
              </a:buClr>
              <a:buFont typeface="Wingdings"/>
              <a:buChar char=""/>
            </a:pPr>
            <a:endParaRPr sz="1133">
              <a:latin typeface="Trebuchet MS"/>
              <a:cs typeface="Trebuchet MS"/>
            </a:endParaRPr>
          </a:p>
          <a:p>
            <a:pPr marL="524920" indent="-507987">
              <a:buFont typeface="Wingdings"/>
              <a:buChar char=""/>
              <a:tabLst>
                <a:tab pos="524074" algn="l"/>
                <a:tab pos="524920" algn="l"/>
              </a:tabLst>
            </a:pPr>
            <a:r>
              <a:rPr sz="1200" dirty="0">
                <a:solidFill>
                  <a:srgbClr val="006FC0"/>
                </a:solidFill>
                <a:latin typeface="Trebuchet MS"/>
                <a:cs typeface="Trebuchet MS"/>
              </a:rPr>
              <a:t>Scalability,</a:t>
            </a:r>
            <a:r>
              <a:rPr sz="1200" spc="-6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006FC0"/>
                </a:solidFill>
                <a:latin typeface="Trebuchet MS"/>
                <a:cs typeface="Trebuchet MS"/>
              </a:rPr>
              <a:t>Elasticity,</a:t>
            </a:r>
            <a:r>
              <a:rPr sz="1200" spc="-4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200" spc="67" dirty="0">
                <a:solidFill>
                  <a:srgbClr val="006FC0"/>
                </a:solidFill>
                <a:latin typeface="Trebuchet MS"/>
                <a:cs typeface="Trebuchet MS"/>
              </a:rPr>
              <a:t>and</a:t>
            </a:r>
            <a:r>
              <a:rPr sz="1200" spc="-4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200" spc="27" dirty="0">
                <a:solidFill>
                  <a:srgbClr val="006FC0"/>
                </a:solidFill>
                <a:latin typeface="Trebuchet MS"/>
                <a:cs typeface="Trebuchet MS"/>
              </a:rPr>
              <a:t>Agility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259581" y="2817368"/>
            <a:ext cx="154940" cy="201764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200" dirty="0">
                <a:solidFill>
                  <a:srgbClr val="006FC0"/>
                </a:solidFill>
                <a:latin typeface="Wingdings"/>
                <a:cs typeface="Wingdings"/>
              </a:rPr>
              <a:t></a:t>
            </a:r>
            <a:endParaRPr sz="1200">
              <a:latin typeface="Wingdings"/>
              <a:cs typeface="Wingding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259580" y="1739901"/>
            <a:ext cx="5066453" cy="124237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524920" indent="-507987">
              <a:spcBef>
                <a:spcPts val="133"/>
              </a:spcBef>
              <a:buFont typeface="Wingdings"/>
              <a:buChar char=""/>
              <a:tabLst>
                <a:tab pos="524074" algn="l"/>
                <a:tab pos="524920" algn="l"/>
              </a:tabLst>
            </a:pPr>
            <a:r>
              <a:rPr sz="1200" spc="80" dirty="0">
                <a:solidFill>
                  <a:srgbClr val="006FC0"/>
                </a:solidFill>
                <a:latin typeface="Trebuchet MS"/>
                <a:cs typeface="Trebuchet MS"/>
              </a:rPr>
              <a:t>CapEx</a:t>
            </a:r>
            <a:r>
              <a:rPr sz="1200" spc="-8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200" spc="67" dirty="0">
                <a:solidFill>
                  <a:srgbClr val="006FC0"/>
                </a:solidFill>
                <a:latin typeface="Trebuchet MS"/>
                <a:cs typeface="Trebuchet MS"/>
              </a:rPr>
              <a:t>vs</a:t>
            </a:r>
            <a:r>
              <a:rPr sz="1200" spc="-6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200" spc="100" dirty="0">
                <a:solidFill>
                  <a:srgbClr val="006FC0"/>
                </a:solidFill>
                <a:latin typeface="Trebuchet MS"/>
                <a:cs typeface="Trebuchet MS"/>
              </a:rPr>
              <a:t>OpEx</a:t>
            </a:r>
            <a:endParaRPr sz="1200">
              <a:latin typeface="Trebuchet MS"/>
              <a:cs typeface="Trebuchet MS"/>
            </a:endParaRPr>
          </a:p>
          <a:p>
            <a:pPr>
              <a:spcBef>
                <a:spcPts val="73"/>
              </a:spcBef>
              <a:buClr>
                <a:srgbClr val="006FC0"/>
              </a:buClr>
              <a:buFont typeface="Wingdings"/>
              <a:buChar char=""/>
            </a:pPr>
            <a:endParaRPr sz="1133">
              <a:latin typeface="Trebuchet MS"/>
              <a:cs typeface="Trebuchet MS"/>
            </a:endParaRPr>
          </a:p>
          <a:p>
            <a:pPr marL="982109" lvl="1" indent="-508834">
              <a:buFont typeface="Wingdings"/>
              <a:buChar char=""/>
              <a:tabLst>
                <a:tab pos="982109" algn="l"/>
                <a:tab pos="982955" algn="l"/>
              </a:tabLst>
            </a:pPr>
            <a:r>
              <a:rPr sz="1200" spc="20" dirty="0">
                <a:solidFill>
                  <a:srgbClr val="006FC0"/>
                </a:solidFill>
                <a:latin typeface="Trebuchet MS"/>
                <a:cs typeface="Trebuchet MS"/>
              </a:rPr>
              <a:t>Capital</a:t>
            </a:r>
            <a:r>
              <a:rPr sz="1200" spc="-6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200" spc="40" dirty="0">
                <a:solidFill>
                  <a:srgbClr val="006FC0"/>
                </a:solidFill>
                <a:latin typeface="Trebuchet MS"/>
                <a:cs typeface="Trebuchet MS"/>
              </a:rPr>
              <a:t>Expenditure</a:t>
            </a:r>
            <a:r>
              <a:rPr sz="1200" spc="-6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200" spc="40" dirty="0">
                <a:solidFill>
                  <a:srgbClr val="006FC0"/>
                </a:solidFill>
                <a:latin typeface="Trebuchet MS"/>
                <a:cs typeface="Trebuchet MS"/>
              </a:rPr>
              <a:t>(CapEx)</a:t>
            </a:r>
            <a:r>
              <a:rPr sz="1200" spc="-6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200" spc="47" dirty="0">
                <a:solidFill>
                  <a:srgbClr val="006FC0"/>
                </a:solidFill>
                <a:latin typeface="Trebuchet MS"/>
                <a:cs typeface="Trebuchet MS"/>
              </a:rPr>
              <a:t>-</a:t>
            </a:r>
            <a:r>
              <a:rPr sz="1200" spc="-6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200" spc="47" dirty="0">
                <a:solidFill>
                  <a:srgbClr val="006FC0"/>
                </a:solidFill>
                <a:latin typeface="Trebuchet MS"/>
                <a:cs typeface="Trebuchet MS"/>
              </a:rPr>
              <a:t>Upfront</a:t>
            </a:r>
            <a:r>
              <a:rPr sz="1200" spc="-4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200" spc="47" dirty="0">
                <a:solidFill>
                  <a:srgbClr val="006FC0"/>
                </a:solidFill>
                <a:latin typeface="Trebuchet MS"/>
                <a:cs typeface="Trebuchet MS"/>
              </a:rPr>
              <a:t>cost</a:t>
            </a:r>
            <a:endParaRPr sz="1200">
              <a:latin typeface="Trebuchet MS"/>
              <a:cs typeface="Trebuchet MS"/>
            </a:endParaRPr>
          </a:p>
          <a:p>
            <a:pPr marL="524920" marR="6773" lvl="1" indent="-50799">
              <a:lnSpc>
                <a:spcPct val="195600"/>
              </a:lnSpc>
              <a:spcBef>
                <a:spcPts val="20"/>
              </a:spcBef>
              <a:buFont typeface="Wingdings"/>
              <a:buChar char=""/>
              <a:tabLst>
                <a:tab pos="982109" algn="l"/>
                <a:tab pos="982955" algn="l"/>
              </a:tabLst>
            </a:pPr>
            <a:r>
              <a:rPr sz="1200" spc="33" dirty="0">
                <a:solidFill>
                  <a:srgbClr val="006FC0"/>
                </a:solidFill>
                <a:latin typeface="Trebuchet MS"/>
                <a:cs typeface="Trebuchet MS"/>
              </a:rPr>
              <a:t>Operational</a:t>
            </a:r>
            <a:r>
              <a:rPr sz="1200" spc="-5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200" spc="40" dirty="0">
                <a:solidFill>
                  <a:srgbClr val="006FC0"/>
                </a:solidFill>
                <a:latin typeface="Trebuchet MS"/>
                <a:cs typeface="Trebuchet MS"/>
              </a:rPr>
              <a:t>Expenditure</a:t>
            </a:r>
            <a:r>
              <a:rPr sz="1200" spc="-4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200" spc="47" dirty="0">
                <a:solidFill>
                  <a:srgbClr val="006FC0"/>
                </a:solidFill>
                <a:latin typeface="Trebuchet MS"/>
                <a:cs typeface="Trebuchet MS"/>
              </a:rPr>
              <a:t>(OpEx)</a:t>
            </a:r>
            <a:r>
              <a:rPr sz="1200" spc="-7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200" spc="47" dirty="0">
                <a:solidFill>
                  <a:srgbClr val="006FC0"/>
                </a:solidFill>
                <a:latin typeface="Trebuchet MS"/>
                <a:cs typeface="Trebuchet MS"/>
              </a:rPr>
              <a:t>-</a:t>
            </a:r>
            <a:r>
              <a:rPr sz="1200" spc="-4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200" spc="67" dirty="0">
                <a:solidFill>
                  <a:srgbClr val="006FC0"/>
                </a:solidFill>
                <a:latin typeface="Trebuchet MS"/>
                <a:cs typeface="Trebuchet MS"/>
              </a:rPr>
              <a:t>Pay-as-you-go</a:t>
            </a:r>
            <a:r>
              <a:rPr sz="1200" spc="-6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200" spc="33" dirty="0">
                <a:solidFill>
                  <a:srgbClr val="006FC0"/>
                </a:solidFill>
                <a:latin typeface="Trebuchet MS"/>
                <a:cs typeface="Trebuchet MS"/>
              </a:rPr>
              <a:t>pricing </a:t>
            </a:r>
            <a:r>
              <a:rPr sz="1200" spc="-339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200" spc="60" dirty="0">
                <a:solidFill>
                  <a:srgbClr val="006FC0"/>
                </a:solidFill>
                <a:latin typeface="Trebuchet MS"/>
                <a:cs typeface="Trebuchet MS"/>
              </a:rPr>
              <a:t>Economic</a:t>
            </a:r>
            <a:r>
              <a:rPr sz="1200" spc="-8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200" spc="27" dirty="0">
                <a:solidFill>
                  <a:srgbClr val="006FC0"/>
                </a:solidFill>
                <a:latin typeface="Trebuchet MS"/>
                <a:cs typeface="Trebuchet MS"/>
              </a:rPr>
              <a:t>benefits</a:t>
            </a:r>
            <a:r>
              <a:rPr sz="1200" spc="-2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200" spc="47" dirty="0">
                <a:solidFill>
                  <a:srgbClr val="006FC0"/>
                </a:solidFill>
                <a:latin typeface="Trebuchet MS"/>
                <a:cs typeface="Trebuchet MS"/>
              </a:rPr>
              <a:t>of</a:t>
            </a:r>
            <a:r>
              <a:rPr sz="1200" spc="-4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200" spc="27" dirty="0">
                <a:solidFill>
                  <a:srgbClr val="006FC0"/>
                </a:solidFill>
                <a:latin typeface="Trebuchet MS"/>
                <a:cs typeface="Trebuchet MS"/>
              </a:rPr>
              <a:t>the</a:t>
            </a:r>
            <a:r>
              <a:rPr sz="1200" spc="-4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200" spc="47" dirty="0">
                <a:solidFill>
                  <a:srgbClr val="006FC0"/>
                </a:solidFill>
                <a:latin typeface="Trebuchet MS"/>
                <a:cs typeface="Trebuchet MS"/>
              </a:rPr>
              <a:t>cloud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259580" y="3177031"/>
            <a:ext cx="2511213" cy="201764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524920" indent="-507987">
              <a:spcBef>
                <a:spcPts val="133"/>
              </a:spcBef>
              <a:buFont typeface="Wingdings"/>
              <a:buChar char=""/>
              <a:tabLst>
                <a:tab pos="524074" algn="l"/>
                <a:tab pos="524920" algn="l"/>
              </a:tabLst>
            </a:pPr>
            <a:r>
              <a:rPr sz="1200" spc="60" dirty="0">
                <a:solidFill>
                  <a:srgbClr val="006FC0"/>
                </a:solidFill>
                <a:latin typeface="Trebuchet MS"/>
                <a:cs typeface="Trebuchet MS"/>
              </a:rPr>
              <a:t>Consumption-based</a:t>
            </a:r>
            <a:r>
              <a:rPr sz="1200" spc="-8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200" spc="47" dirty="0">
                <a:solidFill>
                  <a:srgbClr val="006FC0"/>
                </a:solidFill>
                <a:latin typeface="Trebuchet MS"/>
                <a:cs typeface="Trebuchet MS"/>
              </a:rPr>
              <a:t>model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259581" y="4971627"/>
            <a:ext cx="154940" cy="201764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200" dirty="0">
                <a:solidFill>
                  <a:srgbClr val="006FC0"/>
                </a:solidFill>
                <a:latin typeface="Wingdings"/>
                <a:cs typeface="Wingdings"/>
              </a:rPr>
              <a:t></a:t>
            </a:r>
            <a:endParaRPr sz="1200">
              <a:latin typeface="Wingdings"/>
              <a:cs typeface="Wingding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157981" y="3536696"/>
            <a:ext cx="5061372" cy="2405509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626518" indent="-507987">
              <a:spcBef>
                <a:spcPts val="133"/>
              </a:spcBef>
              <a:buFont typeface="Wingdings"/>
              <a:buChar char=""/>
              <a:tabLst>
                <a:tab pos="625671" algn="l"/>
                <a:tab pos="626518" algn="l"/>
              </a:tabLst>
            </a:pPr>
            <a:r>
              <a:rPr sz="1200" spc="67" dirty="0">
                <a:solidFill>
                  <a:srgbClr val="006FC0"/>
                </a:solidFill>
                <a:latin typeface="Trebuchet MS"/>
                <a:cs typeface="Trebuchet MS"/>
              </a:rPr>
              <a:t>Computing</a:t>
            </a:r>
            <a:r>
              <a:rPr sz="1200" spc="-6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200" spc="80" dirty="0">
                <a:solidFill>
                  <a:srgbClr val="006FC0"/>
                </a:solidFill>
                <a:latin typeface="Trebuchet MS"/>
                <a:cs typeface="Trebuchet MS"/>
              </a:rPr>
              <a:t>Models</a:t>
            </a:r>
            <a:r>
              <a:rPr sz="1200" spc="-1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200" spc="47" dirty="0">
                <a:solidFill>
                  <a:srgbClr val="006FC0"/>
                </a:solidFill>
                <a:latin typeface="Trebuchet MS"/>
                <a:cs typeface="Trebuchet MS"/>
              </a:rPr>
              <a:t>-</a:t>
            </a:r>
            <a:r>
              <a:rPr sz="1200" spc="-5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200" spc="40" dirty="0">
                <a:solidFill>
                  <a:srgbClr val="006FC0"/>
                </a:solidFill>
                <a:latin typeface="Trebuchet MS"/>
                <a:cs typeface="Trebuchet MS"/>
              </a:rPr>
              <a:t>Categories</a:t>
            </a:r>
            <a:r>
              <a:rPr sz="1200" spc="-2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200" spc="47" dirty="0">
                <a:solidFill>
                  <a:srgbClr val="006FC0"/>
                </a:solidFill>
                <a:latin typeface="Trebuchet MS"/>
                <a:cs typeface="Trebuchet MS"/>
              </a:rPr>
              <a:t>of</a:t>
            </a:r>
            <a:r>
              <a:rPr sz="1200" spc="-4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200" spc="47" dirty="0">
                <a:solidFill>
                  <a:srgbClr val="006FC0"/>
                </a:solidFill>
                <a:latin typeface="Trebuchet MS"/>
                <a:cs typeface="Trebuchet MS"/>
              </a:rPr>
              <a:t>cloud</a:t>
            </a:r>
            <a:r>
              <a:rPr sz="1200" spc="-6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200" spc="27" dirty="0">
                <a:solidFill>
                  <a:srgbClr val="006FC0"/>
                </a:solidFill>
                <a:latin typeface="Trebuchet MS"/>
                <a:cs typeface="Trebuchet MS"/>
              </a:rPr>
              <a:t>services</a:t>
            </a:r>
            <a:endParaRPr sz="1200">
              <a:latin typeface="Trebuchet MS"/>
              <a:cs typeface="Trebuchet MS"/>
            </a:endParaRPr>
          </a:p>
          <a:p>
            <a:pPr>
              <a:spcBef>
                <a:spcPts val="60"/>
              </a:spcBef>
              <a:buClr>
                <a:srgbClr val="006FC0"/>
              </a:buClr>
              <a:buFont typeface="Wingdings"/>
              <a:buChar char=""/>
            </a:pPr>
            <a:endParaRPr sz="1133">
              <a:latin typeface="Trebuchet MS"/>
              <a:cs typeface="Trebuchet MS"/>
            </a:endParaRPr>
          </a:p>
          <a:p>
            <a:pPr marL="1083706" lvl="1" indent="-508834">
              <a:buFont typeface="Wingdings"/>
              <a:buChar char=""/>
              <a:tabLst>
                <a:tab pos="1083706" algn="l"/>
                <a:tab pos="1084553" algn="l"/>
              </a:tabLst>
            </a:pPr>
            <a:r>
              <a:rPr sz="1200" spc="40" dirty="0">
                <a:solidFill>
                  <a:srgbClr val="006FC0"/>
                </a:solidFill>
                <a:latin typeface="Trebuchet MS"/>
                <a:cs typeface="Trebuchet MS"/>
              </a:rPr>
              <a:t>Software</a:t>
            </a:r>
            <a:r>
              <a:rPr sz="1200" spc="-4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200" spc="67" dirty="0">
                <a:solidFill>
                  <a:srgbClr val="006FC0"/>
                </a:solidFill>
                <a:latin typeface="Trebuchet MS"/>
                <a:cs typeface="Trebuchet MS"/>
              </a:rPr>
              <a:t>as</a:t>
            </a:r>
            <a:r>
              <a:rPr sz="1200" spc="-5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200" spc="40" dirty="0">
                <a:solidFill>
                  <a:srgbClr val="006FC0"/>
                </a:solidFill>
                <a:latin typeface="Trebuchet MS"/>
                <a:cs typeface="Trebuchet MS"/>
              </a:rPr>
              <a:t>a</a:t>
            </a:r>
            <a:r>
              <a:rPr sz="1200" spc="-7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200" spc="20" dirty="0">
                <a:solidFill>
                  <a:srgbClr val="006FC0"/>
                </a:solidFill>
                <a:latin typeface="Trebuchet MS"/>
                <a:cs typeface="Trebuchet MS"/>
              </a:rPr>
              <a:t>service</a:t>
            </a:r>
            <a:r>
              <a:rPr sz="1200" spc="-5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200" spc="40" dirty="0">
                <a:solidFill>
                  <a:srgbClr val="006FC0"/>
                </a:solidFill>
                <a:latin typeface="Trebuchet MS"/>
                <a:cs typeface="Trebuchet MS"/>
              </a:rPr>
              <a:t>(SaaS)</a:t>
            </a:r>
            <a:endParaRPr sz="120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buClr>
                <a:srgbClr val="006FC0"/>
              </a:buClr>
              <a:buFont typeface="Wingdings"/>
              <a:buChar char=""/>
            </a:pPr>
            <a:endParaRPr sz="1200">
              <a:latin typeface="Trebuchet MS"/>
              <a:cs typeface="Trebuchet MS"/>
            </a:endParaRPr>
          </a:p>
          <a:p>
            <a:pPr marL="1083706" lvl="1" indent="-508834">
              <a:buFont typeface="Wingdings"/>
              <a:buChar char=""/>
              <a:tabLst>
                <a:tab pos="1083706" algn="l"/>
                <a:tab pos="1084553" algn="l"/>
              </a:tabLst>
            </a:pPr>
            <a:r>
              <a:rPr sz="1200" spc="33" dirty="0">
                <a:solidFill>
                  <a:srgbClr val="006FC0"/>
                </a:solidFill>
                <a:latin typeface="Trebuchet MS"/>
                <a:cs typeface="Trebuchet MS"/>
              </a:rPr>
              <a:t>Platform</a:t>
            </a:r>
            <a:r>
              <a:rPr sz="1200" spc="-6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200" spc="67" dirty="0">
                <a:solidFill>
                  <a:srgbClr val="006FC0"/>
                </a:solidFill>
                <a:latin typeface="Trebuchet MS"/>
                <a:cs typeface="Trebuchet MS"/>
              </a:rPr>
              <a:t>as</a:t>
            </a:r>
            <a:r>
              <a:rPr sz="1200" spc="-5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200" spc="40" dirty="0">
                <a:solidFill>
                  <a:srgbClr val="006FC0"/>
                </a:solidFill>
                <a:latin typeface="Trebuchet MS"/>
                <a:cs typeface="Trebuchet MS"/>
              </a:rPr>
              <a:t>a</a:t>
            </a:r>
            <a:r>
              <a:rPr sz="1200" spc="-5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200" spc="20" dirty="0">
                <a:solidFill>
                  <a:srgbClr val="006FC0"/>
                </a:solidFill>
                <a:latin typeface="Trebuchet MS"/>
                <a:cs typeface="Trebuchet MS"/>
              </a:rPr>
              <a:t>service</a:t>
            </a:r>
            <a:r>
              <a:rPr sz="1200" spc="-6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200" spc="33" dirty="0">
                <a:solidFill>
                  <a:srgbClr val="006FC0"/>
                </a:solidFill>
                <a:latin typeface="Trebuchet MS"/>
                <a:cs typeface="Trebuchet MS"/>
              </a:rPr>
              <a:t>(PaaS)</a:t>
            </a:r>
            <a:endParaRPr sz="1200">
              <a:latin typeface="Trebuchet MS"/>
              <a:cs typeface="Trebuchet MS"/>
            </a:endParaRPr>
          </a:p>
          <a:p>
            <a:pPr marL="626518" marR="1650112" lvl="1" indent="-50799">
              <a:lnSpc>
                <a:spcPct val="195600"/>
              </a:lnSpc>
              <a:spcBef>
                <a:spcPts val="13"/>
              </a:spcBef>
              <a:buFont typeface="Wingdings"/>
              <a:buChar char=""/>
              <a:tabLst>
                <a:tab pos="1083706" algn="l"/>
                <a:tab pos="1084553" algn="l"/>
              </a:tabLst>
            </a:pPr>
            <a:r>
              <a:rPr sz="1200" spc="27" dirty="0">
                <a:solidFill>
                  <a:srgbClr val="006FC0"/>
                </a:solidFill>
                <a:latin typeface="Trebuchet MS"/>
                <a:cs typeface="Trebuchet MS"/>
              </a:rPr>
              <a:t>Infrastructure</a:t>
            </a:r>
            <a:r>
              <a:rPr sz="1200" spc="-4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200" spc="67" dirty="0">
                <a:solidFill>
                  <a:srgbClr val="006FC0"/>
                </a:solidFill>
                <a:latin typeface="Trebuchet MS"/>
                <a:cs typeface="Trebuchet MS"/>
              </a:rPr>
              <a:t>as</a:t>
            </a:r>
            <a:r>
              <a:rPr sz="1200" spc="-7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200" spc="40" dirty="0">
                <a:solidFill>
                  <a:srgbClr val="006FC0"/>
                </a:solidFill>
                <a:latin typeface="Trebuchet MS"/>
                <a:cs typeface="Trebuchet MS"/>
              </a:rPr>
              <a:t>a</a:t>
            </a:r>
            <a:r>
              <a:rPr sz="1200" spc="-6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200" spc="20" dirty="0">
                <a:solidFill>
                  <a:srgbClr val="006FC0"/>
                </a:solidFill>
                <a:latin typeface="Trebuchet MS"/>
                <a:cs typeface="Trebuchet MS"/>
              </a:rPr>
              <a:t>service</a:t>
            </a:r>
            <a:r>
              <a:rPr sz="1200" spc="-5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200" spc="13" dirty="0">
                <a:solidFill>
                  <a:srgbClr val="006FC0"/>
                </a:solidFill>
                <a:latin typeface="Trebuchet MS"/>
                <a:cs typeface="Trebuchet MS"/>
              </a:rPr>
              <a:t>(IaaS) </a:t>
            </a:r>
            <a:r>
              <a:rPr sz="1200" spc="-339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200" spc="47" dirty="0">
                <a:solidFill>
                  <a:srgbClr val="006FC0"/>
                </a:solidFill>
                <a:latin typeface="Trebuchet MS"/>
                <a:cs typeface="Trebuchet MS"/>
              </a:rPr>
              <a:t>Deployment</a:t>
            </a:r>
            <a:r>
              <a:rPr sz="1200" spc="-3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200" spc="80" dirty="0">
                <a:solidFill>
                  <a:srgbClr val="006FC0"/>
                </a:solidFill>
                <a:latin typeface="Trebuchet MS"/>
                <a:cs typeface="Trebuchet MS"/>
              </a:rPr>
              <a:t>Models</a:t>
            </a:r>
            <a:endParaRPr sz="120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buClr>
                <a:srgbClr val="006FC0"/>
              </a:buClr>
              <a:buFont typeface="Wingdings"/>
              <a:buChar char=""/>
            </a:pPr>
            <a:endParaRPr sz="1200">
              <a:latin typeface="Trebuchet MS"/>
              <a:cs typeface="Trebuchet MS"/>
            </a:endParaRPr>
          </a:p>
          <a:p>
            <a:pPr marL="1083706" lvl="1" indent="-508834">
              <a:buFont typeface="Wingdings"/>
              <a:buChar char=""/>
              <a:tabLst>
                <a:tab pos="1083706" algn="l"/>
                <a:tab pos="1084553" algn="l"/>
              </a:tabLst>
            </a:pPr>
            <a:r>
              <a:rPr sz="1200" spc="47" dirty="0">
                <a:solidFill>
                  <a:srgbClr val="006FC0"/>
                </a:solidFill>
                <a:latin typeface="Trebuchet MS"/>
                <a:cs typeface="Trebuchet MS"/>
              </a:rPr>
              <a:t>Types</a:t>
            </a:r>
            <a:r>
              <a:rPr sz="1200" spc="-2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200" spc="47" dirty="0">
                <a:solidFill>
                  <a:srgbClr val="006FC0"/>
                </a:solidFill>
                <a:latin typeface="Trebuchet MS"/>
                <a:cs typeface="Trebuchet MS"/>
              </a:rPr>
              <a:t>of</a:t>
            </a:r>
            <a:r>
              <a:rPr sz="1200" spc="-3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200" spc="60" dirty="0">
                <a:solidFill>
                  <a:srgbClr val="006FC0"/>
                </a:solidFill>
                <a:latin typeface="Trebuchet MS"/>
                <a:cs typeface="Trebuchet MS"/>
              </a:rPr>
              <a:t>Cloud</a:t>
            </a:r>
            <a:r>
              <a:rPr sz="1200" spc="-6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200" spc="67" dirty="0">
                <a:solidFill>
                  <a:srgbClr val="006FC0"/>
                </a:solidFill>
                <a:latin typeface="Trebuchet MS"/>
                <a:cs typeface="Trebuchet MS"/>
              </a:rPr>
              <a:t>Computing</a:t>
            </a:r>
            <a:r>
              <a:rPr sz="1200" spc="-5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200" spc="47" dirty="0">
                <a:solidFill>
                  <a:srgbClr val="006FC0"/>
                </a:solidFill>
                <a:latin typeface="Trebuchet MS"/>
                <a:cs typeface="Trebuchet MS"/>
              </a:rPr>
              <a:t>-</a:t>
            </a:r>
            <a:r>
              <a:rPr sz="1200" spc="-4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200" spc="13" dirty="0">
                <a:solidFill>
                  <a:srgbClr val="006FC0"/>
                </a:solidFill>
                <a:latin typeface="Trebuchet MS"/>
                <a:cs typeface="Trebuchet MS"/>
              </a:rPr>
              <a:t>Public,</a:t>
            </a:r>
            <a:r>
              <a:rPr sz="1200" spc="-6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200" spc="20" dirty="0">
                <a:solidFill>
                  <a:srgbClr val="006FC0"/>
                </a:solidFill>
                <a:latin typeface="Trebuchet MS"/>
                <a:cs typeface="Trebuchet MS"/>
              </a:rPr>
              <a:t>Private</a:t>
            </a:r>
            <a:r>
              <a:rPr sz="1200" spc="-4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200" spc="67" dirty="0">
                <a:solidFill>
                  <a:srgbClr val="006FC0"/>
                </a:solidFill>
                <a:latin typeface="Trebuchet MS"/>
                <a:cs typeface="Trebuchet MS"/>
              </a:rPr>
              <a:t>and</a:t>
            </a:r>
            <a:r>
              <a:rPr sz="1200" spc="-6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200" spc="47" dirty="0">
                <a:solidFill>
                  <a:srgbClr val="006FC0"/>
                </a:solidFill>
                <a:latin typeface="Trebuchet MS"/>
                <a:cs typeface="Trebuchet MS"/>
              </a:rPr>
              <a:t>Hybrid</a:t>
            </a:r>
            <a:endParaRPr sz="1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200">
              <a:latin typeface="Trebuchet MS"/>
              <a:cs typeface="Trebuchet MS"/>
            </a:endParaRPr>
          </a:p>
          <a:p>
            <a:pPr marL="524920" indent="-507987">
              <a:buFont typeface="Wingdings"/>
              <a:buChar char=""/>
              <a:tabLst>
                <a:tab pos="524074" algn="l"/>
                <a:tab pos="524920" algn="l"/>
              </a:tabLst>
            </a:pPr>
            <a:r>
              <a:rPr sz="1200" spc="60" dirty="0">
                <a:solidFill>
                  <a:srgbClr val="006FC0"/>
                </a:solidFill>
                <a:latin typeface="Trebuchet MS"/>
                <a:cs typeface="Trebuchet MS"/>
              </a:rPr>
              <a:t>Cloud</a:t>
            </a:r>
            <a:r>
              <a:rPr sz="1200" spc="-8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200" spc="40" dirty="0">
                <a:solidFill>
                  <a:srgbClr val="006FC0"/>
                </a:solidFill>
                <a:latin typeface="Trebuchet MS"/>
                <a:cs typeface="Trebuchet MS"/>
              </a:rPr>
              <a:t>Pricing</a:t>
            </a:r>
            <a:r>
              <a:rPr sz="1200" spc="-8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200" spc="80" dirty="0">
                <a:solidFill>
                  <a:srgbClr val="006FC0"/>
                </a:solidFill>
                <a:latin typeface="Trebuchet MS"/>
                <a:cs typeface="Trebuchet MS"/>
              </a:rPr>
              <a:t>Model</a:t>
            </a:r>
            <a:endParaRPr sz="1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9204" y="3368718"/>
            <a:ext cx="3124200" cy="550642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3467" b="1" spc="-353" dirty="0">
                <a:solidFill>
                  <a:srgbClr val="006FC0"/>
                </a:solidFill>
                <a:latin typeface="Trebuchet MS"/>
                <a:cs typeface="Trebuchet MS"/>
              </a:rPr>
              <a:t>Learning</a:t>
            </a:r>
            <a:r>
              <a:rPr sz="3467" b="1" spc="34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3467" b="1" spc="-573" dirty="0">
                <a:solidFill>
                  <a:srgbClr val="006FC0"/>
                </a:solidFill>
                <a:latin typeface="Trebuchet MS"/>
                <a:cs typeface="Trebuchet MS"/>
              </a:rPr>
              <a:t>Objectives</a:t>
            </a:r>
            <a:endParaRPr sz="3467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27564" y="2366604"/>
            <a:ext cx="3574627" cy="756617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524920" indent="-507987">
              <a:spcBef>
                <a:spcPts val="140"/>
              </a:spcBef>
              <a:buSzPct val="85714"/>
              <a:buFont typeface="Wingdings"/>
              <a:buChar char=""/>
              <a:tabLst>
                <a:tab pos="524074" algn="l"/>
                <a:tab pos="524920" algn="l"/>
              </a:tabLst>
            </a:pPr>
            <a:r>
              <a:rPr sz="1400" spc="133" dirty="0">
                <a:solidFill>
                  <a:srgbClr val="006FC0"/>
                </a:solidFill>
                <a:latin typeface="Trebuchet MS"/>
                <a:cs typeface="Trebuchet MS"/>
              </a:rPr>
              <a:t>D</a:t>
            </a:r>
            <a:r>
              <a:rPr sz="1400" spc="100" dirty="0">
                <a:solidFill>
                  <a:srgbClr val="006FC0"/>
                </a:solidFill>
                <a:latin typeface="Trebuchet MS"/>
                <a:cs typeface="Trebuchet MS"/>
              </a:rPr>
              <a:t>a</a:t>
            </a:r>
            <a:r>
              <a:rPr sz="1400" spc="-20" dirty="0">
                <a:solidFill>
                  <a:srgbClr val="006FC0"/>
                </a:solidFill>
                <a:latin typeface="Trebuchet MS"/>
                <a:cs typeface="Trebuchet MS"/>
              </a:rPr>
              <a:t>t</a:t>
            </a:r>
            <a:r>
              <a:rPr sz="1400" spc="53" dirty="0">
                <a:solidFill>
                  <a:srgbClr val="006FC0"/>
                </a:solidFill>
                <a:latin typeface="Trebuchet MS"/>
                <a:cs typeface="Trebuchet MS"/>
              </a:rPr>
              <a:t>a</a:t>
            </a:r>
            <a:r>
              <a:rPr sz="1400" spc="-8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00" spc="87" dirty="0">
                <a:solidFill>
                  <a:srgbClr val="006FC0"/>
                </a:solidFill>
                <a:latin typeface="Trebuchet MS"/>
                <a:cs typeface="Trebuchet MS"/>
              </a:rPr>
              <a:t>Cen</a:t>
            </a:r>
            <a:r>
              <a:rPr sz="1400" spc="-20" dirty="0">
                <a:solidFill>
                  <a:srgbClr val="006FC0"/>
                </a:solidFill>
                <a:latin typeface="Trebuchet MS"/>
                <a:cs typeface="Trebuchet MS"/>
              </a:rPr>
              <a:t>t</a:t>
            </a:r>
            <a:r>
              <a:rPr sz="1400" spc="13" dirty="0">
                <a:solidFill>
                  <a:srgbClr val="006FC0"/>
                </a:solidFill>
                <a:latin typeface="Trebuchet MS"/>
                <a:cs typeface="Trebuchet MS"/>
              </a:rPr>
              <a:t>er</a:t>
            </a:r>
            <a:r>
              <a:rPr sz="1400" spc="-20" dirty="0">
                <a:solidFill>
                  <a:srgbClr val="006FC0"/>
                </a:solidFill>
                <a:latin typeface="Trebuchet MS"/>
                <a:cs typeface="Trebuchet MS"/>
              </a:rPr>
              <a:t>s,</a:t>
            </a:r>
            <a:r>
              <a:rPr sz="1400" spc="-12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00" spc="187" dirty="0">
                <a:solidFill>
                  <a:srgbClr val="006FC0"/>
                </a:solidFill>
                <a:latin typeface="Trebuchet MS"/>
                <a:cs typeface="Trebuchet MS"/>
              </a:rPr>
              <a:t>R</a:t>
            </a:r>
            <a:r>
              <a:rPr sz="1400" spc="113" dirty="0">
                <a:solidFill>
                  <a:srgbClr val="006FC0"/>
                </a:solidFill>
                <a:latin typeface="Trebuchet MS"/>
                <a:cs typeface="Trebuchet MS"/>
              </a:rPr>
              <a:t>e</a:t>
            </a:r>
            <a:r>
              <a:rPr sz="1400" spc="107" dirty="0">
                <a:solidFill>
                  <a:srgbClr val="006FC0"/>
                </a:solidFill>
                <a:latin typeface="Trebuchet MS"/>
                <a:cs typeface="Trebuchet MS"/>
              </a:rPr>
              <a:t>g</a:t>
            </a:r>
            <a:r>
              <a:rPr sz="1400" spc="13" dirty="0">
                <a:solidFill>
                  <a:srgbClr val="006FC0"/>
                </a:solidFill>
                <a:latin typeface="Trebuchet MS"/>
                <a:cs typeface="Trebuchet MS"/>
              </a:rPr>
              <a:t>i</a:t>
            </a:r>
            <a:r>
              <a:rPr sz="1400" spc="40" dirty="0">
                <a:solidFill>
                  <a:srgbClr val="006FC0"/>
                </a:solidFill>
                <a:latin typeface="Trebuchet MS"/>
                <a:cs typeface="Trebuchet MS"/>
              </a:rPr>
              <a:t>o</a:t>
            </a:r>
            <a:r>
              <a:rPr sz="1400" spc="87" dirty="0">
                <a:solidFill>
                  <a:srgbClr val="006FC0"/>
                </a:solidFill>
                <a:latin typeface="Trebuchet MS"/>
                <a:cs typeface="Trebuchet MS"/>
              </a:rPr>
              <a:t>n</a:t>
            </a:r>
            <a:r>
              <a:rPr sz="1400" spc="-20" dirty="0">
                <a:solidFill>
                  <a:srgbClr val="006FC0"/>
                </a:solidFill>
                <a:latin typeface="Trebuchet MS"/>
                <a:cs typeface="Trebuchet MS"/>
              </a:rPr>
              <a:t>s,</a:t>
            </a:r>
            <a:r>
              <a:rPr sz="1400" spc="-10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00" spc="187" dirty="0">
                <a:solidFill>
                  <a:srgbClr val="006FC0"/>
                </a:solidFill>
                <a:latin typeface="Trebuchet MS"/>
                <a:cs typeface="Trebuchet MS"/>
              </a:rPr>
              <a:t>R</a:t>
            </a:r>
            <a:r>
              <a:rPr sz="1400" spc="113" dirty="0">
                <a:solidFill>
                  <a:srgbClr val="006FC0"/>
                </a:solidFill>
                <a:latin typeface="Trebuchet MS"/>
                <a:cs typeface="Trebuchet MS"/>
              </a:rPr>
              <a:t>e</a:t>
            </a:r>
            <a:r>
              <a:rPr sz="1400" spc="107" dirty="0">
                <a:solidFill>
                  <a:srgbClr val="006FC0"/>
                </a:solidFill>
                <a:latin typeface="Trebuchet MS"/>
                <a:cs typeface="Trebuchet MS"/>
              </a:rPr>
              <a:t>g</a:t>
            </a:r>
            <a:r>
              <a:rPr sz="1400" spc="13" dirty="0">
                <a:solidFill>
                  <a:srgbClr val="006FC0"/>
                </a:solidFill>
                <a:latin typeface="Trebuchet MS"/>
                <a:cs typeface="Trebuchet MS"/>
              </a:rPr>
              <a:t>i</a:t>
            </a:r>
            <a:r>
              <a:rPr sz="1400" spc="40" dirty="0">
                <a:solidFill>
                  <a:srgbClr val="006FC0"/>
                </a:solidFill>
                <a:latin typeface="Trebuchet MS"/>
                <a:cs typeface="Trebuchet MS"/>
              </a:rPr>
              <a:t>o</a:t>
            </a:r>
            <a:r>
              <a:rPr sz="1400" spc="87" dirty="0">
                <a:solidFill>
                  <a:srgbClr val="006FC0"/>
                </a:solidFill>
                <a:latin typeface="Trebuchet MS"/>
                <a:cs typeface="Trebuchet MS"/>
              </a:rPr>
              <a:t>n</a:t>
            </a:r>
            <a:r>
              <a:rPr sz="1400" spc="-10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00" spc="107" dirty="0">
                <a:solidFill>
                  <a:srgbClr val="006FC0"/>
                </a:solidFill>
                <a:latin typeface="Trebuchet MS"/>
                <a:cs typeface="Trebuchet MS"/>
              </a:rPr>
              <a:t>p</a:t>
            </a:r>
            <a:r>
              <a:rPr sz="1400" spc="40" dirty="0">
                <a:solidFill>
                  <a:srgbClr val="006FC0"/>
                </a:solidFill>
                <a:latin typeface="Trebuchet MS"/>
                <a:cs typeface="Trebuchet MS"/>
              </a:rPr>
              <a:t>a</a:t>
            </a:r>
            <a:r>
              <a:rPr sz="1400" spc="-33" dirty="0">
                <a:solidFill>
                  <a:srgbClr val="006FC0"/>
                </a:solidFill>
                <a:latin typeface="Trebuchet MS"/>
                <a:cs typeface="Trebuchet MS"/>
              </a:rPr>
              <a:t>ir</a:t>
            </a:r>
            <a:r>
              <a:rPr sz="1400" spc="107" dirty="0">
                <a:solidFill>
                  <a:srgbClr val="006FC0"/>
                </a:solidFill>
                <a:latin typeface="Trebuchet MS"/>
                <a:cs typeface="Trebuchet MS"/>
              </a:rPr>
              <a:t>s</a:t>
            </a:r>
            <a:endParaRPr sz="1400">
              <a:latin typeface="Trebuchet MS"/>
              <a:cs typeface="Trebuchet MS"/>
            </a:endParaRPr>
          </a:p>
          <a:p>
            <a:pPr>
              <a:spcBef>
                <a:spcPts val="33"/>
              </a:spcBef>
              <a:buClr>
                <a:srgbClr val="006FC0"/>
              </a:buClr>
              <a:buFont typeface="Wingdings"/>
              <a:buChar char=""/>
            </a:pPr>
            <a:endParaRPr sz="2000">
              <a:latin typeface="Trebuchet MS"/>
              <a:cs typeface="Trebuchet MS"/>
            </a:endParaRPr>
          </a:p>
          <a:p>
            <a:pPr marL="524920" indent="-507987">
              <a:buSzPct val="85714"/>
              <a:buFont typeface="Wingdings"/>
              <a:buChar char=""/>
              <a:tabLst>
                <a:tab pos="524074" algn="l"/>
                <a:tab pos="524920" algn="l"/>
              </a:tabLst>
            </a:pPr>
            <a:r>
              <a:rPr sz="1400" spc="220" dirty="0">
                <a:solidFill>
                  <a:srgbClr val="006FC0"/>
                </a:solidFill>
                <a:latin typeface="Trebuchet MS"/>
                <a:cs typeface="Trebuchet MS"/>
              </a:rPr>
              <a:t>A</a:t>
            </a:r>
            <a:r>
              <a:rPr sz="1400" spc="60" dirty="0">
                <a:solidFill>
                  <a:srgbClr val="006FC0"/>
                </a:solidFill>
                <a:latin typeface="Trebuchet MS"/>
                <a:cs typeface="Trebuchet MS"/>
              </a:rPr>
              <a:t>v</a:t>
            </a:r>
            <a:r>
              <a:rPr sz="1400" spc="40" dirty="0">
                <a:solidFill>
                  <a:srgbClr val="006FC0"/>
                </a:solidFill>
                <a:latin typeface="Trebuchet MS"/>
                <a:cs typeface="Trebuchet MS"/>
              </a:rPr>
              <a:t>a</a:t>
            </a:r>
            <a:r>
              <a:rPr sz="1400" spc="-20" dirty="0">
                <a:solidFill>
                  <a:srgbClr val="006FC0"/>
                </a:solidFill>
                <a:latin typeface="Trebuchet MS"/>
                <a:cs typeface="Trebuchet MS"/>
              </a:rPr>
              <a:t>il</a:t>
            </a:r>
            <a:r>
              <a:rPr sz="1400" spc="-33" dirty="0">
                <a:solidFill>
                  <a:srgbClr val="006FC0"/>
                </a:solidFill>
                <a:latin typeface="Trebuchet MS"/>
                <a:cs typeface="Trebuchet MS"/>
              </a:rPr>
              <a:t>a</a:t>
            </a:r>
            <a:r>
              <a:rPr sz="1400" spc="107" dirty="0">
                <a:solidFill>
                  <a:srgbClr val="006FC0"/>
                </a:solidFill>
                <a:latin typeface="Trebuchet MS"/>
                <a:cs typeface="Trebuchet MS"/>
              </a:rPr>
              <a:t>b</a:t>
            </a:r>
            <a:r>
              <a:rPr sz="1400" spc="-53" dirty="0">
                <a:solidFill>
                  <a:srgbClr val="006FC0"/>
                </a:solidFill>
                <a:latin typeface="Trebuchet MS"/>
                <a:cs typeface="Trebuchet MS"/>
              </a:rPr>
              <a:t>ili</a:t>
            </a:r>
            <a:r>
              <a:rPr sz="1400" spc="-20" dirty="0">
                <a:solidFill>
                  <a:srgbClr val="006FC0"/>
                </a:solidFill>
                <a:latin typeface="Trebuchet MS"/>
                <a:cs typeface="Trebuchet MS"/>
              </a:rPr>
              <a:t>t</a:t>
            </a:r>
            <a:r>
              <a:rPr sz="1400" spc="60" dirty="0">
                <a:solidFill>
                  <a:srgbClr val="006FC0"/>
                </a:solidFill>
                <a:latin typeface="Trebuchet MS"/>
                <a:cs typeface="Trebuchet MS"/>
              </a:rPr>
              <a:t>y</a:t>
            </a:r>
            <a:r>
              <a:rPr sz="1400" spc="-10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00" spc="113" dirty="0">
                <a:solidFill>
                  <a:srgbClr val="006FC0"/>
                </a:solidFill>
                <a:latin typeface="Trebuchet MS"/>
                <a:cs typeface="Trebuchet MS"/>
              </a:rPr>
              <a:t>Zo</a:t>
            </a:r>
            <a:r>
              <a:rPr sz="1400" spc="87" dirty="0">
                <a:solidFill>
                  <a:srgbClr val="006FC0"/>
                </a:solidFill>
                <a:latin typeface="Trebuchet MS"/>
                <a:cs typeface="Trebuchet MS"/>
              </a:rPr>
              <a:t>n</a:t>
            </a:r>
            <a:r>
              <a:rPr sz="1400" spc="67" dirty="0">
                <a:solidFill>
                  <a:srgbClr val="006FC0"/>
                </a:solidFill>
                <a:latin typeface="Trebuchet MS"/>
                <a:cs typeface="Trebuchet MS"/>
              </a:rPr>
              <a:t>es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27565" y="3391070"/>
            <a:ext cx="2004060" cy="233397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524920" indent="-507987">
              <a:spcBef>
                <a:spcPts val="140"/>
              </a:spcBef>
              <a:buSzPct val="85714"/>
              <a:buFont typeface="Wingdings"/>
              <a:buChar char=""/>
              <a:tabLst>
                <a:tab pos="524074" algn="l"/>
                <a:tab pos="524920" algn="l"/>
              </a:tabLst>
            </a:pPr>
            <a:r>
              <a:rPr sz="1400" spc="187" dirty="0">
                <a:solidFill>
                  <a:srgbClr val="006FC0"/>
                </a:solidFill>
                <a:latin typeface="Trebuchet MS"/>
                <a:cs typeface="Trebuchet MS"/>
              </a:rPr>
              <a:t>R</a:t>
            </a:r>
            <a:r>
              <a:rPr sz="1400" spc="80" dirty="0">
                <a:solidFill>
                  <a:srgbClr val="006FC0"/>
                </a:solidFill>
                <a:latin typeface="Trebuchet MS"/>
                <a:cs typeface="Trebuchet MS"/>
              </a:rPr>
              <a:t>eso</a:t>
            </a:r>
            <a:r>
              <a:rPr sz="1400" spc="87" dirty="0">
                <a:solidFill>
                  <a:srgbClr val="006FC0"/>
                </a:solidFill>
                <a:latin typeface="Trebuchet MS"/>
                <a:cs typeface="Trebuchet MS"/>
              </a:rPr>
              <a:t>u</a:t>
            </a:r>
            <a:r>
              <a:rPr sz="1400" spc="-7" dirty="0">
                <a:solidFill>
                  <a:srgbClr val="006FC0"/>
                </a:solidFill>
                <a:latin typeface="Trebuchet MS"/>
                <a:cs typeface="Trebuchet MS"/>
              </a:rPr>
              <a:t>r</a:t>
            </a:r>
            <a:r>
              <a:rPr sz="1400" spc="40" dirty="0">
                <a:solidFill>
                  <a:srgbClr val="006FC0"/>
                </a:solidFill>
                <a:latin typeface="Trebuchet MS"/>
                <a:cs typeface="Trebuchet MS"/>
              </a:rPr>
              <a:t>ce</a:t>
            </a:r>
            <a:r>
              <a:rPr sz="1400" spc="-10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00" spc="113" dirty="0">
                <a:solidFill>
                  <a:srgbClr val="006FC0"/>
                </a:solidFill>
                <a:latin typeface="Trebuchet MS"/>
                <a:cs typeface="Trebuchet MS"/>
              </a:rPr>
              <a:t>G</a:t>
            </a:r>
            <a:r>
              <a:rPr sz="1400" spc="-7" dirty="0">
                <a:solidFill>
                  <a:srgbClr val="006FC0"/>
                </a:solidFill>
                <a:latin typeface="Trebuchet MS"/>
                <a:cs typeface="Trebuchet MS"/>
              </a:rPr>
              <a:t>r</a:t>
            </a:r>
            <a:r>
              <a:rPr sz="1400" spc="107" dirty="0">
                <a:solidFill>
                  <a:srgbClr val="006FC0"/>
                </a:solidFill>
                <a:latin typeface="Trebuchet MS"/>
                <a:cs typeface="Trebuchet MS"/>
              </a:rPr>
              <a:t>o</a:t>
            </a:r>
            <a:r>
              <a:rPr sz="1400" spc="87" dirty="0">
                <a:solidFill>
                  <a:srgbClr val="006FC0"/>
                </a:solidFill>
                <a:latin typeface="Trebuchet MS"/>
                <a:cs typeface="Trebuchet MS"/>
              </a:rPr>
              <a:t>u</a:t>
            </a:r>
            <a:r>
              <a:rPr sz="1400" spc="93" dirty="0">
                <a:solidFill>
                  <a:srgbClr val="006FC0"/>
                </a:solidFill>
                <a:latin typeface="Trebuchet MS"/>
                <a:cs typeface="Trebuchet MS"/>
              </a:rPr>
              <a:t>p</a:t>
            </a:r>
            <a:r>
              <a:rPr sz="1400" spc="107" dirty="0">
                <a:solidFill>
                  <a:srgbClr val="006FC0"/>
                </a:solidFill>
                <a:latin typeface="Trebuchet MS"/>
                <a:cs typeface="Trebuchet MS"/>
              </a:rPr>
              <a:t>s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27565" y="3901102"/>
            <a:ext cx="3324860" cy="1279838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524920" indent="-507987">
              <a:spcBef>
                <a:spcPts val="140"/>
              </a:spcBef>
              <a:buSzPct val="85714"/>
              <a:buFont typeface="Wingdings"/>
              <a:buChar char=""/>
              <a:tabLst>
                <a:tab pos="524074" algn="l"/>
                <a:tab pos="524920" algn="l"/>
              </a:tabLst>
            </a:pPr>
            <a:r>
              <a:rPr sz="1400" spc="220" dirty="0">
                <a:solidFill>
                  <a:srgbClr val="006FC0"/>
                </a:solidFill>
                <a:latin typeface="Trebuchet MS"/>
                <a:cs typeface="Trebuchet MS"/>
              </a:rPr>
              <a:t>A</a:t>
            </a:r>
            <a:r>
              <a:rPr sz="1400" spc="60" dirty="0">
                <a:solidFill>
                  <a:srgbClr val="006FC0"/>
                </a:solidFill>
                <a:latin typeface="Trebuchet MS"/>
                <a:cs typeface="Trebuchet MS"/>
              </a:rPr>
              <a:t>z</a:t>
            </a:r>
            <a:r>
              <a:rPr sz="1400" spc="73" dirty="0">
                <a:solidFill>
                  <a:srgbClr val="006FC0"/>
                </a:solidFill>
                <a:latin typeface="Trebuchet MS"/>
                <a:cs typeface="Trebuchet MS"/>
              </a:rPr>
              <a:t>u</a:t>
            </a:r>
            <a:r>
              <a:rPr sz="1400" spc="-7" dirty="0">
                <a:solidFill>
                  <a:srgbClr val="006FC0"/>
                </a:solidFill>
                <a:latin typeface="Trebuchet MS"/>
                <a:cs typeface="Trebuchet MS"/>
              </a:rPr>
              <a:t>r</a:t>
            </a:r>
            <a:r>
              <a:rPr sz="1400" spc="33" dirty="0">
                <a:solidFill>
                  <a:srgbClr val="006FC0"/>
                </a:solidFill>
                <a:latin typeface="Trebuchet MS"/>
                <a:cs typeface="Trebuchet MS"/>
              </a:rPr>
              <a:t>e</a:t>
            </a:r>
            <a:r>
              <a:rPr sz="1400" spc="-8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00" spc="187" dirty="0">
                <a:solidFill>
                  <a:srgbClr val="006FC0"/>
                </a:solidFill>
                <a:latin typeface="Trebuchet MS"/>
                <a:cs typeface="Trebuchet MS"/>
              </a:rPr>
              <a:t>R</a:t>
            </a:r>
            <a:r>
              <a:rPr sz="1400" spc="80" dirty="0">
                <a:solidFill>
                  <a:srgbClr val="006FC0"/>
                </a:solidFill>
                <a:latin typeface="Trebuchet MS"/>
                <a:cs typeface="Trebuchet MS"/>
              </a:rPr>
              <a:t>eso</a:t>
            </a:r>
            <a:r>
              <a:rPr sz="1400" spc="87" dirty="0">
                <a:solidFill>
                  <a:srgbClr val="006FC0"/>
                </a:solidFill>
                <a:latin typeface="Trebuchet MS"/>
                <a:cs typeface="Trebuchet MS"/>
              </a:rPr>
              <a:t>u</a:t>
            </a:r>
            <a:r>
              <a:rPr sz="1400" spc="-20" dirty="0">
                <a:solidFill>
                  <a:srgbClr val="006FC0"/>
                </a:solidFill>
                <a:latin typeface="Trebuchet MS"/>
                <a:cs typeface="Trebuchet MS"/>
              </a:rPr>
              <a:t>r</a:t>
            </a:r>
            <a:r>
              <a:rPr sz="1400" spc="40" dirty="0">
                <a:solidFill>
                  <a:srgbClr val="006FC0"/>
                </a:solidFill>
                <a:latin typeface="Trebuchet MS"/>
                <a:cs typeface="Trebuchet MS"/>
              </a:rPr>
              <a:t>ce</a:t>
            </a:r>
            <a:r>
              <a:rPr sz="1400" spc="-10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00" spc="240" dirty="0">
                <a:solidFill>
                  <a:srgbClr val="006FC0"/>
                </a:solidFill>
                <a:latin typeface="Trebuchet MS"/>
                <a:cs typeface="Trebuchet MS"/>
              </a:rPr>
              <a:t>M</a:t>
            </a:r>
            <a:r>
              <a:rPr sz="1400" spc="160" dirty="0">
                <a:solidFill>
                  <a:srgbClr val="006FC0"/>
                </a:solidFill>
                <a:latin typeface="Trebuchet MS"/>
                <a:cs typeface="Trebuchet MS"/>
              </a:rPr>
              <a:t>a</a:t>
            </a:r>
            <a:r>
              <a:rPr sz="1400" spc="87" dirty="0">
                <a:solidFill>
                  <a:srgbClr val="006FC0"/>
                </a:solidFill>
                <a:latin typeface="Trebuchet MS"/>
                <a:cs typeface="Trebuchet MS"/>
              </a:rPr>
              <a:t>n</a:t>
            </a:r>
            <a:r>
              <a:rPr sz="1400" spc="40" dirty="0">
                <a:solidFill>
                  <a:srgbClr val="006FC0"/>
                </a:solidFill>
                <a:latin typeface="Trebuchet MS"/>
                <a:cs typeface="Trebuchet MS"/>
              </a:rPr>
              <a:t>a</a:t>
            </a:r>
            <a:r>
              <a:rPr sz="1400" spc="180" dirty="0">
                <a:solidFill>
                  <a:srgbClr val="006FC0"/>
                </a:solidFill>
                <a:latin typeface="Trebuchet MS"/>
                <a:cs typeface="Trebuchet MS"/>
              </a:rPr>
              <a:t>g</a:t>
            </a:r>
            <a:r>
              <a:rPr sz="1400" spc="13" dirty="0">
                <a:solidFill>
                  <a:srgbClr val="006FC0"/>
                </a:solidFill>
                <a:latin typeface="Trebuchet MS"/>
                <a:cs typeface="Trebuchet MS"/>
              </a:rPr>
              <a:t>er</a:t>
            </a:r>
            <a:r>
              <a:rPr sz="140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00" spc="-152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00" spc="-87" dirty="0">
                <a:solidFill>
                  <a:srgbClr val="006FC0"/>
                </a:solidFill>
                <a:latin typeface="Trebuchet MS"/>
                <a:cs typeface="Trebuchet MS"/>
              </a:rPr>
              <a:t>(</a:t>
            </a:r>
            <a:r>
              <a:rPr sz="1400" spc="220" dirty="0">
                <a:solidFill>
                  <a:srgbClr val="006FC0"/>
                </a:solidFill>
                <a:latin typeface="Trebuchet MS"/>
                <a:cs typeface="Trebuchet MS"/>
              </a:rPr>
              <a:t>A</a:t>
            </a:r>
            <a:r>
              <a:rPr sz="1400" spc="187" dirty="0">
                <a:solidFill>
                  <a:srgbClr val="006FC0"/>
                </a:solidFill>
                <a:latin typeface="Trebuchet MS"/>
                <a:cs typeface="Trebuchet MS"/>
              </a:rPr>
              <a:t>R</a:t>
            </a:r>
            <a:r>
              <a:rPr sz="1400" spc="140" dirty="0">
                <a:solidFill>
                  <a:srgbClr val="006FC0"/>
                </a:solidFill>
                <a:latin typeface="Trebuchet MS"/>
                <a:cs typeface="Trebuchet MS"/>
              </a:rPr>
              <a:t>M)</a:t>
            </a:r>
            <a:endParaRPr sz="1400">
              <a:latin typeface="Trebuchet MS"/>
              <a:cs typeface="Trebuchet MS"/>
            </a:endParaRPr>
          </a:p>
          <a:p>
            <a:pPr>
              <a:spcBef>
                <a:spcPts val="33"/>
              </a:spcBef>
              <a:buClr>
                <a:srgbClr val="006FC0"/>
              </a:buClr>
              <a:buFont typeface="Wingdings"/>
              <a:buChar char=""/>
            </a:pPr>
            <a:endParaRPr sz="2000">
              <a:latin typeface="Trebuchet MS"/>
              <a:cs typeface="Trebuchet MS"/>
            </a:endParaRPr>
          </a:p>
          <a:p>
            <a:pPr marL="524920" indent="-507987">
              <a:buSzPct val="85714"/>
              <a:buFont typeface="Wingdings"/>
              <a:buChar char=""/>
              <a:tabLst>
                <a:tab pos="524074" algn="l"/>
                <a:tab pos="524920" algn="l"/>
              </a:tabLst>
            </a:pPr>
            <a:r>
              <a:rPr sz="1400" spc="60" dirty="0">
                <a:solidFill>
                  <a:srgbClr val="006FC0"/>
                </a:solidFill>
                <a:latin typeface="Trebuchet MS"/>
                <a:cs typeface="Trebuchet MS"/>
              </a:rPr>
              <a:t>Subscription</a:t>
            </a:r>
            <a:endParaRPr sz="1400">
              <a:latin typeface="Trebuchet MS"/>
              <a:cs typeface="Trebuchet MS"/>
            </a:endParaRPr>
          </a:p>
          <a:p>
            <a:pPr>
              <a:spcBef>
                <a:spcPts val="27"/>
              </a:spcBef>
              <a:buClr>
                <a:srgbClr val="006FC0"/>
              </a:buClr>
              <a:buFont typeface="Wingdings"/>
              <a:buChar char=""/>
            </a:pPr>
            <a:endParaRPr sz="2000">
              <a:latin typeface="Trebuchet MS"/>
              <a:cs typeface="Trebuchet MS"/>
            </a:endParaRPr>
          </a:p>
          <a:p>
            <a:pPr marL="524920" indent="-507987">
              <a:buSzPct val="85714"/>
              <a:buFont typeface="Wingdings"/>
              <a:buChar char=""/>
              <a:tabLst>
                <a:tab pos="524074" algn="l"/>
                <a:tab pos="524920" algn="l"/>
              </a:tabLst>
            </a:pPr>
            <a:r>
              <a:rPr sz="1400" spc="240" dirty="0">
                <a:solidFill>
                  <a:srgbClr val="006FC0"/>
                </a:solidFill>
                <a:latin typeface="Trebuchet MS"/>
                <a:cs typeface="Trebuchet MS"/>
              </a:rPr>
              <a:t>M</a:t>
            </a:r>
            <a:r>
              <a:rPr sz="1400" spc="160" dirty="0">
                <a:solidFill>
                  <a:srgbClr val="006FC0"/>
                </a:solidFill>
                <a:latin typeface="Trebuchet MS"/>
                <a:cs typeface="Trebuchet MS"/>
              </a:rPr>
              <a:t>a</a:t>
            </a:r>
            <a:r>
              <a:rPr sz="1400" spc="87" dirty="0">
                <a:solidFill>
                  <a:srgbClr val="006FC0"/>
                </a:solidFill>
                <a:latin typeface="Trebuchet MS"/>
                <a:cs typeface="Trebuchet MS"/>
              </a:rPr>
              <a:t>n</a:t>
            </a:r>
            <a:r>
              <a:rPr sz="1400" spc="40" dirty="0">
                <a:solidFill>
                  <a:srgbClr val="006FC0"/>
                </a:solidFill>
                <a:latin typeface="Trebuchet MS"/>
                <a:cs typeface="Trebuchet MS"/>
              </a:rPr>
              <a:t>a</a:t>
            </a:r>
            <a:r>
              <a:rPr sz="1400" spc="180" dirty="0">
                <a:solidFill>
                  <a:srgbClr val="006FC0"/>
                </a:solidFill>
                <a:latin typeface="Trebuchet MS"/>
                <a:cs typeface="Trebuchet MS"/>
              </a:rPr>
              <a:t>g</a:t>
            </a:r>
            <a:r>
              <a:rPr sz="1400" spc="80" dirty="0">
                <a:solidFill>
                  <a:srgbClr val="006FC0"/>
                </a:solidFill>
                <a:latin typeface="Trebuchet MS"/>
                <a:cs typeface="Trebuchet MS"/>
              </a:rPr>
              <a:t>em</a:t>
            </a:r>
            <a:r>
              <a:rPr sz="1400" spc="60" dirty="0">
                <a:solidFill>
                  <a:srgbClr val="006FC0"/>
                </a:solidFill>
                <a:latin typeface="Trebuchet MS"/>
                <a:cs typeface="Trebuchet MS"/>
              </a:rPr>
              <a:t>e</a:t>
            </a:r>
            <a:r>
              <a:rPr sz="1400" spc="47" dirty="0">
                <a:solidFill>
                  <a:srgbClr val="006FC0"/>
                </a:solidFill>
                <a:latin typeface="Trebuchet MS"/>
                <a:cs typeface="Trebuchet MS"/>
              </a:rPr>
              <a:t>n</a:t>
            </a:r>
            <a:r>
              <a:rPr sz="1400" spc="-20" dirty="0">
                <a:solidFill>
                  <a:srgbClr val="006FC0"/>
                </a:solidFill>
                <a:latin typeface="Trebuchet MS"/>
                <a:cs typeface="Trebuchet MS"/>
              </a:rPr>
              <a:t>t</a:t>
            </a:r>
            <a:r>
              <a:rPr sz="1400" spc="-11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00" spc="113" dirty="0">
                <a:solidFill>
                  <a:srgbClr val="006FC0"/>
                </a:solidFill>
                <a:latin typeface="Trebuchet MS"/>
                <a:cs typeface="Trebuchet MS"/>
              </a:rPr>
              <a:t>G</a:t>
            </a:r>
            <a:r>
              <a:rPr sz="1400" spc="-7" dirty="0">
                <a:solidFill>
                  <a:srgbClr val="006FC0"/>
                </a:solidFill>
                <a:latin typeface="Trebuchet MS"/>
                <a:cs typeface="Trebuchet MS"/>
              </a:rPr>
              <a:t>r</a:t>
            </a:r>
            <a:r>
              <a:rPr sz="1400" spc="107" dirty="0">
                <a:solidFill>
                  <a:srgbClr val="006FC0"/>
                </a:solidFill>
                <a:latin typeface="Trebuchet MS"/>
                <a:cs typeface="Trebuchet MS"/>
              </a:rPr>
              <a:t>o</a:t>
            </a:r>
            <a:r>
              <a:rPr sz="1400" spc="87" dirty="0">
                <a:solidFill>
                  <a:srgbClr val="006FC0"/>
                </a:solidFill>
                <a:latin typeface="Trebuchet MS"/>
                <a:cs typeface="Trebuchet MS"/>
              </a:rPr>
              <a:t>u</a:t>
            </a:r>
            <a:r>
              <a:rPr sz="1400" spc="107" dirty="0">
                <a:solidFill>
                  <a:srgbClr val="006FC0"/>
                </a:solidFill>
                <a:latin typeface="Trebuchet MS"/>
                <a:cs typeface="Trebuchet MS"/>
              </a:rPr>
              <a:t>ps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650393" y="2210782"/>
            <a:ext cx="136313" cy="3611033"/>
            <a:chOff x="3487794" y="1658086"/>
            <a:chExt cx="102235" cy="2708275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87794" y="1658086"/>
              <a:ext cx="102029" cy="2708249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3541014" y="1668018"/>
              <a:ext cx="0" cy="2646680"/>
            </a:xfrm>
            <a:custGeom>
              <a:avLst/>
              <a:gdLst/>
              <a:ahLst/>
              <a:cxnLst/>
              <a:rect l="l" t="t" r="r" b="b"/>
              <a:pathLst>
                <a:path h="2646679">
                  <a:moveTo>
                    <a:pt x="0" y="0"/>
                  </a:moveTo>
                  <a:lnTo>
                    <a:pt x="0" y="2646184"/>
                  </a:lnTo>
                </a:path>
              </a:pathLst>
            </a:custGeom>
            <a:ln w="38100">
              <a:solidFill>
                <a:srgbClr val="00839F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654439" y="1038012"/>
            <a:ext cx="10778912" cy="233397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524920" indent="-507987">
              <a:spcBef>
                <a:spcPts val="140"/>
              </a:spcBef>
              <a:buSzPct val="85714"/>
              <a:buFont typeface="Wingdings"/>
              <a:buChar char=""/>
              <a:tabLst>
                <a:tab pos="524074" algn="l"/>
                <a:tab pos="524920" algn="l"/>
              </a:tabLst>
            </a:pPr>
            <a:r>
              <a:rPr sz="1400" spc="47" dirty="0">
                <a:solidFill>
                  <a:srgbClr val="006FC0"/>
                </a:solidFill>
                <a:latin typeface="Trebuchet MS"/>
                <a:cs typeface="Trebuchet MS"/>
              </a:rPr>
              <a:t>In</a:t>
            </a:r>
            <a:r>
              <a:rPr sz="1400" spc="-6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00" spc="33" dirty="0">
                <a:solidFill>
                  <a:srgbClr val="006FC0"/>
                </a:solidFill>
                <a:latin typeface="Trebuchet MS"/>
                <a:cs typeface="Trebuchet MS"/>
              </a:rPr>
              <a:t>this</a:t>
            </a:r>
            <a:r>
              <a:rPr sz="1400" spc="-8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00" spc="33" dirty="0">
                <a:solidFill>
                  <a:srgbClr val="006FC0"/>
                </a:solidFill>
                <a:latin typeface="Trebuchet MS"/>
                <a:cs typeface="Trebuchet MS"/>
              </a:rPr>
              <a:t>module,</a:t>
            </a:r>
            <a:r>
              <a:rPr sz="1400" spc="-8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00" spc="33" dirty="0">
                <a:solidFill>
                  <a:srgbClr val="006FC0"/>
                </a:solidFill>
                <a:latin typeface="Trebuchet MS"/>
                <a:cs typeface="Trebuchet MS"/>
              </a:rPr>
              <a:t>you'll</a:t>
            </a:r>
            <a:r>
              <a:rPr sz="1400" spc="-7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00" spc="20" dirty="0">
                <a:solidFill>
                  <a:srgbClr val="006FC0"/>
                </a:solidFill>
                <a:latin typeface="Trebuchet MS"/>
                <a:cs typeface="Trebuchet MS"/>
              </a:rPr>
              <a:t>learn</a:t>
            </a:r>
            <a:r>
              <a:rPr sz="1400" spc="-7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00" spc="67" dirty="0">
                <a:solidFill>
                  <a:srgbClr val="006FC0"/>
                </a:solidFill>
                <a:latin typeface="Trebuchet MS"/>
                <a:cs typeface="Trebuchet MS"/>
              </a:rPr>
              <a:t>about</a:t>
            </a:r>
            <a:r>
              <a:rPr sz="1400" spc="-8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00" spc="27" dirty="0">
                <a:solidFill>
                  <a:srgbClr val="006FC0"/>
                </a:solidFill>
                <a:latin typeface="Trebuchet MS"/>
                <a:cs typeface="Trebuchet MS"/>
              </a:rPr>
              <a:t>several</a:t>
            </a:r>
            <a:r>
              <a:rPr sz="1400" spc="-7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00" spc="60" dirty="0">
                <a:solidFill>
                  <a:srgbClr val="006FC0"/>
                </a:solidFill>
                <a:latin typeface="Trebuchet MS"/>
                <a:cs typeface="Trebuchet MS"/>
              </a:rPr>
              <a:t>of</a:t>
            </a:r>
            <a:r>
              <a:rPr sz="1400" spc="-5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00" spc="33" dirty="0">
                <a:solidFill>
                  <a:srgbClr val="006FC0"/>
                </a:solidFill>
                <a:latin typeface="Trebuchet MS"/>
                <a:cs typeface="Trebuchet MS"/>
              </a:rPr>
              <a:t>the</a:t>
            </a:r>
            <a:r>
              <a:rPr sz="1400" spc="-7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00" spc="73" dirty="0">
                <a:solidFill>
                  <a:srgbClr val="006FC0"/>
                </a:solidFill>
                <a:latin typeface="Trebuchet MS"/>
                <a:cs typeface="Trebuchet MS"/>
              </a:rPr>
              <a:t>components</a:t>
            </a:r>
            <a:r>
              <a:rPr sz="1400" spc="-10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00" spc="20" dirty="0">
                <a:solidFill>
                  <a:srgbClr val="006FC0"/>
                </a:solidFill>
                <a:latin typeface="Trebuchet MS"/>
                <a:cs typeface="Trebuchet MS"/>
              </a:rPr>
              <a:t>that</a:t>
            </a:r>
            <a:r>
              <a:rPr sz="1400" spc="-7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00" spc="20" dirty="0">
                <a:solidFill>
                  <a:srgbClr val="006FC0"/>
                </a:solidFill>
                <a:latin typeface="Trebuchet MS"/>
                <a:cs typeface="Trebuchet MS"/>
              </a:rPr>
              <a:t>are</a:t>
            </a:r>
            <a:r>
              <a:rPr sz="1400" spc="-6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00" spc="53" dirty="0">
                <a:solidFill>
                  <a:srgbClr val="006FC0"/>
                </a:solidFill>
                <a:latin typeface="Trebuchet MS"/>
                <a:cs typeface="Trebuchet MS"/>
              </a:rPr>
              <a:t>necessary</a:t>
            </a:r>
            <a:r>
              <a:rPr sz="1400" spc="-9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00" spc="40" dirty="0">
                <a:solidFill>
                  <a:srgbClr val="006FC0"/>
                </a:solidFill>
                <a:latin typeface="Trebuchet MS"/>
                <a:cs typeface="Trebuchet MS"/>
              </a:rPr>
              <a:t>to</a:t>
            </a:r>
            <a:r>
              <a:rPr sz="1400" spc="-6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00" spc="47" dirty="0">
                <a:solidFill>
                  <a:srgbClr val="006FC0"/>
                </a:solidFill>
                <a:latin typeface="Trebuchet MS"/>
                <a:cs typeface="Trebuchet MS"/>
              </a:rPr>
              <a:t>successfully</a:t>
            </a:r>
            <a:r>
              <a:rPr sz="1400" spc="-10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00" spc="60" dirty="0">
                <a:solidFill>
                  <a:srgbClr val="006FC0"/>
                </a:solidFill>
                <a:latin typeface="Trebuchet MS"/>
                <a:cs typeface="Trebuchet MS"/>
              </a:rPr>
              <a:t>deploy</a:t>
            </a:r>
            <a:r>
              <a:rPr sz="1400" spc="-8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00" spc="53" dirty="0">
                <a:solidFill>
                  <a:srgbClr val="006FC0"/>
                </a:solidFill>
                <a:latin typeface="Trebuchet MS"/>
                <a:cs typeface="Trebuchet MS"/>
              </a:rPr>
              <a:t>resources</a:t>
            </a:r>
            <a:r>
              <a:rPr sz="1400" spc="-10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00" spc="100" dirty="0">
                <a:solidFill>
                  <a:srgbClr val="006FC0"/>
                </a:solidFill>
                <a:latin typeface="Trebuchet MS"/>
                <a:cs typeface="Trebuchet MS"/>
              </a:rPr>
              <a:t>on</a:t>
            </a:r>
            <a:r>
              <a:rPr sz="1400" spc="-6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00" spc="40" dirty="0">
                <a:solidFill>
                  <a:srgbClr val="006FC0"/>
                </a:solidFill>
                <a:latin typeface="Trebuchet MS"/>
                <a:cs typeface="Trebuchet MS"/>
              </a:rPr>
              <a:t>Azure.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3903405" y="316581"/>
            <a:ext cx="4602378" cy="428387"/>
          </a:xfrm>
          <a:prstGeom prst="rect">
            <a:avLst/>
          </a:prstGeom>
        </p:spPr>
        <p:txBody>
          <a:bodyPr vert="horz" wrap="square" lIns="0" tIns="17780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40"/>
              </a:spcBef>
            </a:pPr>
            <a:r>
              <a:rPr sz="2667" dirty="0">
                <a:solidFill>
                  <a:srgbClr val="006FC0"/>
                </a:solidFill>
              </a:rPr>
              <a:t>Azure Architectural Components</a:t>
            </a:r>
            <a:endParaRPr sz="2667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20189" y="1827526"/>
            <a:ext cx="7146713" cy="1454244"/>
          </a:xfrm>
          <a:prstGeom prst="rect">
            <a:avLst/>
          </a:prstGeom>
          <a:gradFill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vert="horz" wrap="square" lIns="0" tIns="398780" rIns="0" bIns="0" rtlCol="0" anchor="ctr">
            <a:spAutoFit/>
          </a:bodyPr>
          <a:lstStyle/>
          <a:p>
            <a:pPr algn="ctr">
              <a:lnSpc>
                <a:spcPct val="100000"/>
              </a:lnSpc>
              <a:spcBef>
                <a:spcPts val="3140"/>
              </a:spcBef>
            </a:pPr>
            <a:r>
              <a:rPr spc="-207" dirty="0"/>
              <a:t>Azure</a:t>
            </a:r>
            <a:r>
              <a:rPr spc="-127" dirty="0"/>
              <a:t> </a:t>
            </a:r>
            <a:r>
              <a:rPr spc="-167" dirty="0"/>
              <a:t>Global</a:t>
            </a:r>
            <a:r>
              <a:rPr spc="-147" dirty="0"/>
              <a:t> </a:t>
            </a:r>
            <a:r>
              <a:rPr spc="-253" dirty="0"/>
              <a:t>Infrastructure</a:t>
            </a:r>
          </a:p>
          <a:p>
            <a:pPr marL="2540" algn="ctr">
              <a:lnSpc>
                <a:spcPct val="100000"/>
              </a:lnSpc>
              <a:spcBef>
                <a:spcPts val="1007"/>
              </a:spcBef>
            </a:pPr>
            <a:r>
              <a:rPr sz="1600" spc="-120" dirty="0">
                <a:latin typeface="Verdana"/>
                <a:cs typeface="Verdana"/>
              </a:rPr>
              <a:t>Data</a:t>
            </a:r>
            <a:r>
              <a:rPr sz="1600" spc="-167" dirty="0">
                <a:latin typeface="Verdana"/>
                <a:cs typeface="Verdana"/>
              </a:rPr>
              <a:t> </a:t>
            </a:r>
            <a:r>
              <a:rPr sz="1600" spc="-133" dirty="0">
                <a:latin typeface="Verdana"/>
                <a:cs typeface="Verdana"/>
              </a:rPr>
              <a:t>Ce</a:t>
            </a:r>
            <a:r>
              <a:rPr sz="1600" spc="-147" dirty="0">
                <a:latin typeface="Verdana"/>
                <a:cs typeface="Verdana"/>
              </a:rPr>
              <a:t>n</a:t>
            </a:r>
            <a:r>
              <a:rPr sz="1600" spc="-140" dirty="0">
                <a:latin typeface="Verdana"/>
                <a:cs typeface="Verdana"/>
              </a:rPr>
              <a:t>ters,</a:t>
            </a:r>
            <a:r>
              <a:rPr sz="1600" spc="-180" dirty="0">
                <a:latin typeface="Verdana"/>
                <a:cs typeface="Verdana"/>
              </a:rPr>
              <a:t> </a:t>
            </a:r>
            <a:r>
              <a:rPr sz="1600" spc="-87" dirty="0">
                <a:latin typeface="Verdana"/>
                <a:cs typeface="Verdana"/>
              </a:rPr>
              <a:t>Regi</a:t>
            </a:r>
            <a:r>
              <a:rPr sz="1600" spc="-140" dirty="0">
                <a:latin typeface="Verdana"/>
                <a:cs typeface="Verdana"/>
              </a:rPr>
              <a:t>on</a:t>
            </a:r>
            <a:r>
              <a:rPr sz="1600" spc="-187" dirty="0">
                <a:latin typeface="Verdana"/>
                <a:cs typeface="Verdana"/>
              </a:rPr>
              <a:t>s,</a:t>
            </a:r>
            <a:r>
              <a:rPr sz="1600" spc="-160" dirty="0">
                <a:latin typeface="Verdana"/>
                <a:cs typeface="Verdana"/>
              </a:rPr>
              <a:t> </a:t>
            </a:r>
            <a:r>
              <a:rPr sz="1600" spc="-60" dirty="0">
                <a:latin typeface="Verdana"/>
                <a:cs typeface="Verdana"/>
              </a:rPr>
              <a:t>R</a:t>
            </a:r>
            <a:r>
              <a:rPr sz="1600" spc="-100" dirty="0">
                <a:latin typeface="Verdana"/>
                <a:cs typeface="Verdana"/>
              </a:rPr>
              <a:t>egi</a:t>
            </a:r>
            <a:r>
              <a:rPr sz="1600" spc="-147" dirty="0">
                <a:latin typeface="Verdana"/>
                <a:cs typeface="Verdana"/>
              </a:rPr>
              <a:t>on</a:t>
            </a:r>
            <a:r>
              <a:rPr sz="1600" spc="-140" dirty="0">
                <a:latin typeface="Verdana"/>
                <a:cs typeface="Verdana"/>
              </a:rPr>
              <a:t> </a:t>
            </a:r>
            <a:r>
              <a:rPr sz="1600" spc="-87" dirty="0">
                <a:latin typeface="Verdana"/>
                <a:cs typeface="Verdana"/>
              </a:rPr>
              <a:t>pairs</a:t>
            </a:r>
            <a:endParaRPr sz="16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02203" y="1810275"/>
            <a:ext cx="6380480" cy="674608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6933">
              <a:spcBef>
                <a:spcPts val="140"/>
              </a:spcBef>
            </a:pPr>
            <a:r>
              <a:rPr sz="4267" b="1" spc="-127" dirty="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sz="4267" b="1" spc="-133" dirty="0">
                <a:solidFill>
                  <a:srgbClr val="404040"/>
                </a:solidFill>
                <a:latin typeface="Trebuchet MS"/>
                <a:cs typeface="Trebuchet MS"/>
              </a:rPr>
              <a:t>h</a:t>
            </a:r>
            <a:r>
              <a:rPr sz="4267" b="1" spc="-393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4267" b="1" spc="-272" dirty="0">
                <a:solidFill>
                  <a:srgbClr val="404040"/>
                </a:solidFill>
                <a:latin typeface="Trebuchet MS"/>
                <a:cs typeface="Trebuchet MS"/>
              </a:rPr>
              <a:t>re</a:t>
            </a:r>
            <a:r>
              <a:rPr sz="4267" b="1" spc="-313" dirty="0">
                <a:solidFill>
                  <a:srgbClr val="404040"/>
                </a:solidFill>
                <a:latin typeface="Trebuchet MS"/>
                <a:cs typeface="Trebuchet MS"/>
              </a:rPr>
              <a:t>d</a:t>
            </a:r>
            <a:r>
              <a:rPr sz="4267" b="1" spc="-113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4267" b="1" spc="-260" dirty="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sz="4267" b="1" spc="-327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4267" b="1" spc="-200" dirty="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sz="4267" b="1" spc="-300" dirty="0">
                <a:solidFill>
                  <a:srgbClr val="404040"/>
                </a:solidFill>
                <a:latin typeface="Trebuchet MS"/>
                <a:cs typeface="Trebuchet MS"/>
              </a:rPr>
              <a:t>p</a:t>
            </a:r>
            <a:r>
              <a:rPr sz="4267" b="1" spc="-272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4267" b="1" spc="-207" dirty="0">
                <a:solidFill>
                  <a:srgbClr val="404040"/>
                </a:solidFill>
                <a:latin typeface="Trebuchet MS"/>
                <a:cs typeface="Trebuchet MS"/>
              </a:rPr>
              <a:t>nsib</a:t>
            </a:r>
            <a:r>
              <a:rPr sz="4267" b="1" spc="-120" dirty="0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sz="4267" b="1" spc="-147" dirty="0">
                <a:solidFill>
                  <a:srgbClr val="404040"/>
                </a:solidFill>
                <a:latin typeface="Trebuchet MS"/>
                <a:cs typeface="Trebuchet MS"/>
              </a:rPr>
              <a:t>lity</a:t>
            </a:r>
            <a:r>
              <a:rPr sz="4267" b="1" spc="-113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4267" b="1" spc="113" dirty="0">
                <a:solidFill>
                  <a:srgbClr val="404040"/>
                </a:solidFill>
                <a:latin typeface="Trebuchet MS"/>
                <a:cs typeface="Trebuchet MS"/>
              </a:rPr>
              <a:t>Mo</a:t>
            </a:r>
            <a:r>
              <a:rPr sz="4267" b="1" spc="-247" dirty="0">
                <a:solidFill>
                  <a:srgbClr val="404040"/>
                </a:solidFill>
                <a:latin typeface="Trebuchet MS"/>
                <a:cs typeface="Trebuchet MS"/>
              </a:rPr>
              <a:t>d</a:t>
            </a:r>
            <a:r>
              <a:rPr sz="4267" b="1" spc="-267" dirty="0">
                <a:solidFill>
                  <a:srgbClr val="404040"/>
                </a:solidFill>
                <a:latin typeface="Trebuchet MS"/>
                <a:cs typeface="Trebuchet MS"/>
              </a:rPr>
              <a:t>el</a:t>
            </a:r>
            <a:endParaRPr sz="4267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66973" y="2750313"/>
            <a:ext cx="4005580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867" spc="-173" dirty="0">
                <a:solidFill>
                  <a:srgbClr val="404040"/>
                </a:solidFill>
                <a:latin typeface="Verdana"/>
                <a:cs typeface="Verdana"/>
              </a:rPr>
              <a:t>W</a:t>
            </a:r>
            <a:r>
              <a:rPr sz="1867" spc="-167" dirty="0">
                <a:solidFill>
                  <a:srgbClr val="404040"/>
                </a:solidFill>
                <a:latin typeface="Verdana"/>
                <a:cs typeface="Verdana"/>
              </a:rPr>
              <a:t>ho</a:t>
            </a:r>
            <a:r>
              <a:rPr sz="1867" spc="-2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67" spc="-167" dirty="0">
                <a:solidFill>
                  <a:srgbClr val="404040"/>
                </a:solidFill>
                <a:latin typeface="Verdana"/>
                <a:cs typeface="Verdana"/>
              </a:rPr>
              <a:t>o</a:t>
            </a:r>
            <a:r>
              <a:rPr sz="1867" spc="-339" dirty="0">
                <a:solidFill>
                  <a:srgbClr val="404040"/>
                </a:solidFill>
                <a:latin typeface="Verdana"/>
                <a:cs typeface="Verdana"/>
              </a:rPr>
              <a:t>w</a:t>
            </a:r>
            <a:r>
              <a:rPr sz="1867" spc="-147" dirty="0">
                <a:solidFill>
                  <a:srgbClr val="404040"/>
                </a:solidFill>
                <a:latin typeface="Verdana"/>
                <a:cs typeface="Verdana"/>
              </a:rPr>
              <a:t>ns</a:t>
            </a:r>
            <a:r>
              <a:rPr sz="1867" spc="-193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67" spc="-147" dirty="0">
                <a:solidFill>
                  <a:srgbClr val="404040"/>
                </a:solidFill>
                <a:latin typeface="Verdana"/>
                <a:cs typeface="Verdana"/>
              </a:rPr>
              <a:t>th</a:t>
            </a:r>
            <a:r>
              <a:rPr sz="1867" spc="-187" dirty="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sz="1867" spc="-213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67" spc="-339" dirty="0">
                <a:solidFill>
                  <a:srgbClr val="404040"/>
                </a:solidFill>
                <a:latin typeface="Verdana"/>
                <a:cs typeface="Verdana"/>
              </a:rPr>
              <a:t>w</a:t>
            </a:r>
            <a:r>
              <a:rPr sz="1867" spc="-167" dirty="0">
                <a:solidFill>
                  <a:srgbClr val="404040"/>
                </a:solidFill>
                <a:latin typeface="Verdana"/>
                <a:cs typeface="Verdana"/>
              </a:rPr>
              <a:t>o</a:t>
            </a:r>
            <a:r>
              <a:rPr sz="1867" spc="-73" dirty="0">
                <a:solidFill>
                  <a:srgbClr val="404040"/>
                </a:solidFill>
                <a:latin typeface="Verdana"/>
                <a:cs typeface="Verdana"/>
              </a:rPr>
              <a:t>r</a:t>
            </a:r>
            <a:r>
              <a:rPr sz="1867" spc="-127" dirty="0">
                <a:solidFill>
                  <a:srgbClr val="404040"/>
                </a:solidFill>
                <a:latin typeface="Verdana"/>
                <a:cs typeface="Verdana"/>
              </a:rPr>
              <a:t>kload</a:t>
            </a:r>
            <a:r>
              <a:rPr sz="1867" spc="-20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67" spc="-73" dirty="0">
                <a:solidFill>
                  <a:srgbClr val="404040"/>
                </a:solidFill>
                <a:latin typeface="Verdana"/>
                <a:cs typeface="Verdana"/>
              </a:rPr>
              <a:t>r</a:t>
            </a:r>
            <a:r>
              <a:rPr sz="1867" spc="-147" dirty="0">
                <a:solidFill>
                  <a:srgbClr val="404040"/>
                </a:solidFill>
                <a:latin typeface="Verdana"/>
                <a:cs typeface="Verdana"/>
              </a:rPr>
              <a:t>esp</a:t>
            </a:r>
            <a:r>
              <a:rPr sz="1867" spc="-140" dirty="0">
                <a:solidFill>
                  <a:srgbClr val="404040"/>
                </a:solidFill>
                <a:latin typeface="Verdana"/>
                <a:cs typeface="Verdana"/>
              </a:rPr>
              <a:t>o</a:t>
            </a:r>
            <a:r>
              <a:rPr sz="1867" spc="-147" dirty="0">
                <a:solidFill>
                  <a:srgbClr val="404040"/>
                </a:solidFill>
                <a:latin typeface="Verdana"/>
                <a:cs typeface="Verdana"/>
              </a:rPr>
              <a:t>ns</a:t>
            </a:r>
            <a:r>
              <a:rPr sz="1867" spc="-73" dirty="0">
                <a:solidFill>
                  <a:srgbClr val="404040"/>
                </a:solidFill>
                <a:latin typeface="Verdana"/>
                <a:cs typeface="Verdana"/>
              </a:rPr>
              <a:t>ibilit</a:t>
            </a:r>
            <a:r>
              <a:rPr sz="1867" spc="-107" dirty="0">
                <a:solidFill>
                  <a:srgbClr val="404040"/>
                </a:solidFill>
                <a:latin typeface="Verdana"/>
                <a:cs typeface="Verdana"/>
              </a:rPr>
              <a:t>y?</a:t>
            </a:r>
            <a:endParaRPr sz="1867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61468" y="96192"/>
            <a:ext cx="4632960" cy="551498"/>
          </a:xfrm>
          <a:prstGeom prst="rect">
            <a:avLst/>
          </a:prstGeom>
        </p:spPr>
        <p:txBody>
          <a:bodyPr vert="horz" wrap="square" lIns="0" tIns="17780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40"/>
              </a:spcBef>
              <a:tabLst>
                <a:tab pos="1556981" algn="l"/>
                <a:tab pos="4615065" algn="l"/>
              </a:tabLst>
            </a:pPr>
            <a:r>
              <a:rPr sz="3467" u="heavy" spc="513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</a:rPr>
              <a:t> 	</a:t>
            </a:r>
            <a:r>
              <a:rPr sz="3467" u="heavy" spc="-473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</a:rPr>
              <a:t>Regions	</a:t>
            </a:r>
            <a:endParaRPr sz="3467"/>
          </a:p>
        </p:txBody>
      </p:sp>
      <p:sp>
        <p:nvSpPr>
          <p:cNvPr id="3" name="object 3"/>
          <p:cNvSpPr txBox="1"/>
          <p:nvPr/>
        </p:nvSpPr>
        <p:spPr>
          <a:xfrm>
            <a:off x="7875354" y="1102126"/>
            <a:ext cx="4061460" cy="5542116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524920" marR="6773" indent="-507987">
              <a:lnSpc>
                <a:spcPct val="150100"/>
              </a:lnSpc>
              <a:spcBef>
                <a:spcPts val="127"/>
              </a:spcBef>
              <a:buFont typeface="Segoe UI Symbol"/>
              <a:buChar char="⮚"/>
              <a:tabLst>
                <a:tab pos="524074" algn="l"/>
                <a:tab pos="524920" algn="l"/>
              </a:tabLst>
            </a:pPr>
            <a:r>
              <a:rPr sz="1467" spc="53" dirty="0">
                <a:solidFill>
                  <a:srgbClr val="006FC0"/>
                </a:solidFill>
                <a:latin typeface="Trebuchet MS"/>
                <a:cs typeface="Trebuchet MS"/>
              </a:rPr>
              <a:t>Region, which </a:t>
            </a:r>
            <a:r>
              <a:rPr sz="1467" spc="27" dirty="0">
                <a:solidFill>
                  <a:srgbClr val="006FC0"/>
                </a:solidFill>
                <a:latin typeface="Trebuchet MS"/>
                <a:cs typeface="Trebuchet MS"/>
              </a:rPr>
              <a:t>is </a:t>
            </a:r>
            <a:r>
              <a:rPr sz="1467" spc="53" dirty="0">
                <a:solidFill>
                  <a:srgbClr val="006FC0"/>
                </a:solidFill>
                <a:latin typeface="Trebuchet MS"/>
                <a:cs typeface="Trebuchet MS"/>
              </a:rPr>
              <a:t>a </a:t>
            </a:r>
            <a:r>
              <a:rPr sz="1467" spc="40" dirty="0">
                <a:solidFill>
                  <a:srgbClr val="006FC0"/>
                </a:solidFill>
                <a:latin typeface="Trebuchet MS"/>
                <a:cs typeface="Trebuchet MS"/>
              </a:rPr>
              <a:t>physical </a:t>
            </a:r>
            <a:r>
              <a:rPr sz="1467" spc="33" dirty="0">
                <a:solidFill>
                  <a:srgbClr val="006FC0"/>
                </a:solidFill>
                <a:latin typeface="Trebuchet MS"/>
                <a:cs typeface="Trebuchet MS"/>
              </a:rPr>
              <a:t>location </a:t>
            </a:r>
            <a:r>
              <a:rPr sz="1467" spc="4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67" spc="73" dirty="0">
                <a:solidFill>
                  <a:srgbClr val="006FC0"/>
                </a:solidFill>
                <a:latin typeface="Trebuchet MS"/>
                <a:cs typeface="Trebuchet MS"/>
              </a:rPr>
              <a:t>around</a:t>
            </a:r>
            <a:r>
              <a:rPr sz="1467" spc="-7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67" spc="33" dirty="0">
                <a:solidFill>
                  <a:srgbClr val="006FC0"/>
                </a:solidFill>
                <a:latin typeface="Trebuchet MS"/>
                <a:cs typeface="Trebuchet MS"/>
              </a:rPr>
              <a:t>the</a:t>
            </a:r>
            <a:r>
              <a:rPr sz="1467" spc="-4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67" spc="40" dirty="0">
                <a:solidFill>
                  <a:srgbClr val="006FC0"/>
                </a:solidFill>
                <a:latin typeface="Trebuchet MS"/>
                <a:cs typeface="Trebuchet MS"/>
              </a:rPr>
              <a:t>world</a:t>
            </a:r>
            <a:r>
              <a:rPr sz="1467" spc="-4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67" spc="40" dirty="0">
                <a:solidFill>
                  <a:srgbClr val="006FC0"/>
                </a:solidFill>
                <a:latin typeface="Trebuchet MS"/>
                <a:cs typeface="Trebuchet MS"/>
              </a:rPr>
              <a:t>where</a:t>
            </a:r>
            <a:r>
              <a:rPr sz="1467" spc="-4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67" spc="53" dirty="0">
                <a:solidFill>
                  <a:srgbClr val="006FC0"/>
                </a:solidFill>
                <a:latin typeface="Trebuchet MS"/>
                <a:cs typeface="Trebuchet MS"/>
              </a:rPr>
              <a:t>we</a:t>
            </a:r>
            <a:r>
              <a:rPr sz="1467" spc="-6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67" spc="27" dirty="0">
                <a:solidFill>
                  <a:srgbClr val="006FC0"/>
                </a:solidFill>
                <a:latin typeface="Trebuchet MS"/>
                <a:cs typeface="Trebuchet MS"/>
              </a:rPr>
              <a:t>cluster</a:t>
            </a:r>
            <a:r>
              <a:rPr sz="1467" spc="-6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67" spc="47" dirty="0">
                <a:solidFill>
                  <a:srgbClr val="006FC0"/>
                </a:solidFill>
                <a:latin typeface="Trebuchet MS"/>
                <a:cs typeface="Trebuchet MS"/>
              </a:rPr>
              <a:t>data </a:t>
            </a:r>
            <a:r>
              <a:rPr sz="1467" spc="-42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67" spc="13" dirty="0">
                <a:solidFill>
                  <a:srgbClr val="006FC0"/>
                </a:solidFill>
                <a:latin typeface="Trebuchet MS"/>
                <a:cs typeface="Trebuchet MS"/>
              </a:rPr>
              <a:t>centers.</a:t>
            </a:r>
            <a:endParaRPr sz="1467">
              <a:latin typeface="Trebuchet MS"/>
              <a:cs typeface="Trebuchet MS"/>
            </a:endParaRPr>
          </a:p>
          <a:p>
            <a:pPr marL="524920" marR="6773" indent="-507987">
              <a:lnSpc>
                <a:spcPct val="150000"/>
              </a:lnSpc>
              <a:spcBef>
                <a:spcPts val="800"/>
              </a:spcBef>
              <a:buFont typeface="Segoe UI Symbol"/>
              <a:buChar char="⮚"/>
              <a:tabLst>
                <a:tab pos="524074" algn="l"/>
                <a:tab pos="524920" algn="l"/>
              </a:tabLst>
            </a:pPr>
            <a:r>
              <a:rPr sz="1467" spc="73" dirty="0">
                <a:solidFill>
                  <a:srgbClr val="006FC0"/>
                </a:solidFill>
                <a:latin typeface="Trebuchet MS"/>
                <a:cs typeface="Trebuchet MS"/>
              </a:rPr>
              <a:t>Azure</a:t>
            </a:r>
            <a:r>
              <a:rPr sz="1467" spc="-6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67" spc="87" dirty="0">
                <a:solidFill>
                  <a:srgbClr val="006FC0"/>
                </a:solidFill>
                <a:latin typeface="Trebuchet MS"/>
                <a:cs typeface="Trebuchet MS"/>
              </a:rPr>
              <a:t>has</a:t>
            </a:r>
            <a:r>
              <a:rPr sz="1467" spc="-8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67" spc="60" dirty="0">
                <a:solidFill>
                  <a:srgbClr val="006FC0"/>
                </a:solidFill>
                <a:latin typeface="Trebuchet MS"/>
                <a:cs typeface="Trebuchet MS"/>
              </a:rPr>
              <a:t>more</a:t>
            </a:r>
            <a:r>
              <a:rPr sz="1467" spc="-6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67" spc="53" dirty="0">
                <a:solidFill>
                  <a:srgbClr val="006FC0"/>
                </a:solidFill>
                <a:latin typeface="Trebuchet MS"/>
                <a:cs typeface="Trebuchet MS"/>
              </a:rPr>
              <a:t>global</a:t>
            </a:r>
            <a:r>
              <a:rPr sz="1467" spc="-6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67" spc="67" dirty="0">
                <a:solidFill>
                  <a:srgbClr val="006FC0"/>
                </a:solidFill>
                <a:latin typeface="Trebuchet MS"/>
                <a:cs typeface="Trebuchet MS"/>
              </a:rPr>
              <a:t>regions</a:t>
            </a:r>
            <a:r>
              <a:rPr sz="1467" spc="-5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67" spc="53" dirty="0">
                <a:solidFill>
                  <a:srgbClr val="006FC0"/>
                </a:solidFill>
                <a:latin typeface="Trebuchet MS"/>
                <a:cs typeface="Trebuchet MS"/>
              </a:rPr>
              <a:t>than</a:t>
            </a:r>
            <a:r>
              <a:rPr sz="1467" spc="-6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67" spc="67" dirty="0">
                <a:solidFill>
                  <a:srgbClr val="006FC0"/>
                </a:solidFill>
                <a:latin typeface="Trebuchet MS"/>
                <a:cs typeface="Trebuchet MS"/>
              </a:rPr>
              <a:t>any </a:t>
            </a:r>
            <a:r>
              <a:rPr sz="1467" spc="-42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67" spc="40" dirty="0">
                <a:solidFill>
                  <a:srgbClr val="006FC0"/>
                </a:solidFill>
                <a:latin typeface="Trebuchet MS"/>
                <a:cs typeface="Trebuchet MS"/>
              </a:rPr>
              <a:t>other</a:t>
            </a:r>
            <a:r>
              <a:rPr sz="1467" spc="-6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67" spc="60" dirty="0">
                <a:solidFill>
                  <a:srgbClr val="006FC0"/>
                </a:solidFill>
                <a:latin typeface="Trebuchet MS"/>
                <a:cs typeface="Trebuchet MS"/>
              </a:rPr>
              <a:t>cloud</a:t>
            </a:r>
            <a:r>
              <a:rPr sz="1467" spc="-4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67" spc="20" dirty="0">
                <a:solidFill>
                  <a:srgbClr val="006FC0"/>
                </a:solidFill>
                <a:latin typeface="Trebuchet MS"/>
                <a:cs typeface="Trebuchet MS"/>
              </a:rPr>
              <a:t>provider.</a:t>
            </a:r>
            <a:endParaRPr sz="1467">
              <a:latin typeface="Trebuchet MS"/>
              <a:cs typeface="Trebuchet MS"/>
            </a:endParaRPr>
          </a:p>
          <a:p>
            <a:pPr>
              <a:spcBef>
                <a:spcPts val="53"/>
              </a:spcBef>
              <a:buClr>
                <a:srgbClr val="006FC0"/>
              </a:buClr>
              <a:buFont typeface="Segoe UI Symbol"/>
              <a:buChar char="⮚"/>
            </a:pPr>
            <a:endParaRPr sz="1400">
              <a:latin typeface="Trebuchet MS"/>
              <a:cs typeface="Trebuchet MS"/>
            </a:endParaRPr>
          </a:p>
          <a:p>
            <a:pPr marL="524920" indent="-507987">
              <a:buFont typeface="Segoe UI Symbol"/>
              <a:buChar char="⮚"/>
              <a:tabLst>
                <a:tab pos="524074" algn="l"/>
                <a:tab pos="524920" algn="l"/>
              </a:tabLst>
            </a:pPr>
            <a:r>
              <a:rPr sz="1467" spc="33" dirty="0">
                <a:solidFill>
                  <a:srgbClr val="006FC0"/>
                </a:solidFill>
                <a:latin typeface="Trebuchet MS"/>
                <a:cs typeface="Trebuchet MS"/>
              </a:rPr>
              <a:t>Better</a:t>
            </a:r>
            <a:r>
              <a:rPr sz="1467" spc="-6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67" spc="13" dirty="0">
                <a:solidFill>
                  <a:srgbClr val="006FC0"/>
                </a:solidFill>
                <a:latin typeface="Trebuchet MS"/>
                <a:cs typeface="Trebuchet MS"/>
              </a:rPr>
              <a:t>scalability</a:t>
            </a:r>
            <a:r>
              <a:rPr sz="1467" spc="-10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67" spc="87" dirty="0">
                <a:solidFill>
                  <a:srgbClr val="006FC0"/>
                </a:solidFill>
                <a:latin typeface="Trebuchet MS"/>
                <a:cs typeface="Trebuchet MS"/>
              </a:rPr>
              <a:t>and</a:t>
            </a:r>
            <a:r>
              <a:rPr sz="1467" spc="-6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67" spc="67" dirty="0">
                <a:solidFill>
                  <a:srgbClr val="006FC0"/>
                </a:solidFill>
                <a:latin typeface="Trebuchet MS"/>
                <a:cs typeface="Trebuchet MS"/>
              </a:rPr>
              <a:t>redundancy</a:t>
            </a:r>
            <a:endParaRPr sz="1467">
              <a:latin typeface="Trebuchet MS"/>
              <a:cs typeface="Trebuchet MS"/>
            </a:endParaRPr>
          </a:p>
          <a:p>
            <a:pPr marL="524920" indent="-507987">
              <a:spcBef>
                <a:spcPts val="1680"/>
              </a:spcBef>
              <a:buFont typeface="Segoe UI Symbol"/>
              <a:buChar char="⮚"/>
              <a:tabLst>
                <a:tab pos="524074" algn="l"/>
                <a:tab pos="524920" algn="l"/>
              </a:tabLst>
            </a:pPr>
            <a:r>
              <a:rPr sz="1467" spc="47" dirty="0">
                <a:solidFill>
                  <a:srgbClr val="006FC0"/>
                </a:solidFill>
                <a:latin typeface="Trebuchet MS"/>
                <a:cs typeface="Trebuchet MS"/>
              </a:rPr>
              <a:t>Preserve</a:t>
            </a:r>
            <a:r>
              <a:rPr sz="1467" spc="-7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67" spc="47" dirty="0">
                <a:solidFill>
                  <a:srgbClr val="006FC0"/>
                </a:solidFill>
                <a:latin typeface="Trebuchet MS"/>
                <a:cs typeface="Trebuchet MS"/>
              </a:rPr>
              <a:t>data</a:t>
            </a:r>
            <a:r>
              <a:rPr sz="1467" spc="-8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67" spc="47" dirty="0">
                <a:solidFill>
                  <a:srgbClr val="006FC0"/>
                </a:solidFill>
                <a:latin typeface="Trebuchet MS"/>
                <a:cs typeface="Trebuchet MS"/>
              </a:rPr>
              <a:t>residency</a:t>
            </a:r>
            <a:endParaRPr sz="1467">
              <a:latin typeface="Trebuchet MS"/>
              <a:cs typeface="Trebuchet MS"/>
            </a:endParaRPr>
          </a:p>
          <a:p>
            <a:pPr marL="1134505" lvl="1" indent="-507987">
              <a:spcBef>
                <a:spcPts val="880"/>
              </a:spcBef>
              <a:buFont typeface="Segoe UI Symbol"/>
              <a:buChar char="⮚"/>
              <a:tabLst>
                <a:tab pos="1133658" algn="l"/>
                <a:tab pos="1134505" algn="l"/>
              </a:tabLst>
            </a:pPr>
            <a:r>
              <a:rPr sz="1467" spc="93" dirty="0">
                <a:solidFill>
                  <a:srgbClr val="006FC0"/>
                </a:solidFill>
                <a:latin typeface="Trebuchet MS"/>
                <a:cs typeface="Trebuchet MS"/>
              </a:rPr>
              <a:t>Low</a:t>
            </a:r>
            <a:r>
              <a:rPr sz="1467" spc="-11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67" spc="53" dirty="0">
                <a:solidFill>
                  <a:srgbClr val="006FC0"/>
                </a:solidFill>
                <a:latin typeface="Trebuchet MS"/>
                <a:cs typeface="Trebuchet MS"/>
              </a:rPr>
              <a:t>Latency</a:t>
            </a:r>
            <a:endParaRPr sz="1467">
              <a:latin typeface="Trebuchet MS"/>
              <a:cs typeface="Trebuchet MS"/>
            </a:endParaRPr>
          </a:p>
          <a:p>
            <a:pPr marL="1134505" lvl="1" indent="-507987">
              <a:spcBef>
                <a:spcPts val="880"/>
              </a:spcBef>
              <a:buFont typeface="Segoe UI Symbol"/>
              <a:buChar char="⮚"/>
              <a:tabLst>
                <a:tab pos="1133658" algn="l"/>
                <a:tab pos="1134505" algn="l"/>
              </a:tabLst>
            </a:pPr>
            <a:r>
              <a:rPr sz="1467" spc="120" dirty="0">
                <a:solidFill>
                  <a:srgbClr val="006FC0"/>
                </a:solidFill>
                <a:latin typeface="Trebuchet MS"/>
                <a:cs typeface="Trebuchet MS"/>
              </a:rPr>
              <a:t>G</a:t>
            </a:r>
            <a:r>
              <a:rPr sz="1467" spc="47" dirty="0">
                <a:solidFill>
                  <a:srgbClr val="006FC0"/>
                </a:solidFill>
                <a:latin typeface="Trebuchet MS"/>
                <a:cs typeface="Trebuchet MS"/>
              </a:rPr>
              <a:t>loba</a:t>
            </a:r>
            <a:r>
              <a:rPr sz="1467" spc="-67" dirty="0">
                <a:solidFill>
                  <a:srgbClr val="006FC0"/>
                </a:solidFill>
                <a:latin typeface="Trebuchet MS"/>
                <a:cs typeface="Trebuchet MS"/>
              </a:rPr>
              <a:t>l</a:t>
            </a:r>
            <a:r>
              <a:rPr sz="1467" spc="-7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67" spc="47" dirty="0">
                <a:solidFill>
                  <a:srgbClr val="006FC0"/>
                </a:solidFill>
                <a:latin typeface="Trebuchet MS"/>
                <a:cs typeface="Trebuchet MS"/>
              </a:rPr>
              <a:t>Footprint</a:t>
            </a:r>
            <a:endParaRPr sz="1467">
              <a:latin typeface="Trebuchet MS"/>
              <a:cs typeface="Trebuchet MS"/>
            </a:endParaRPr>
          </a:p>
          <a:p>
            <a:pPr marL="1134505" lvl="1" indent="-507987">
              <a:spcBef>
                <a:spcPts val="887"/>
              </a:spcBef>
              <a:buFont typeface="Segoe UI Symbol"/>
              <a:buChar char="⮚"/>
              <a:tabLst>
                <a:tab pos="1133658" algn="l"/>
                <a:tab pos="1134505" algn="l"/>
              </a:tabLst>
            </a:pPr>
            <a:r>
              <a:rPr sz="1467" spc="133" dirty="0">
                <a:solidFill>
                  <a:srgbClr val="006FC0"/>
                </a:solidFill>
                <a:latin typeface="Trebuchet MS"/>
                <a:cs typeface="Trebuchet MS"/>
              </a:rPr>
              <a:t>H</a:t>
            </a:r>
            <a:r>
              <a:rPr sz="1467" spc="73" dirty="0">
                <a:solidFill>
                  <a:srgbClr val="006FC0"/>
                </a:solidFill>
                <a:latin typeface="Trebuchet MS"/>
                <a:cs typeface="Trebuchet MS"/>
              </a:rPr>
              <a:t>igh</a:t>
            </a:r>
            <a:r>
              <a:rPr sz="1467" spc="-6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67" spc="227" dirty="0">
                <a:solidFill>
                  <a:srgbClr val="006FC0"/>
                </a:solidFill>
                <a:latin typeface="Trebuchet MS"/>
                <a:cs typeface="Trebuchet MS"/>
              </a:rPr>
              <a:t>A</a:t>
            </a:r>
            <a:r>
              <a:rPr sz="1467" spc="53" dirty="0">
                <a:solidFill>
                  <a:srgbClr val="006FC0"/>
                </a:solidFill>
                <a:latin typeface="Trebuchet MS"/>
                <a:cs typeface="Trebuchet MS"/>
              </a:rPr>
              <a:t>v</a:t>
            </a:r>
            <a:r>
              <a:rPr sz="1467" spc="67" dirty="0">
                <a:solidFill>
                  <a:srgbClr val="006FC0"/>
                </a:solidFill>
                <a:latin typeface="Trebuchet MS"/>
                <a:cs typeface="Trebuchet MS"/>
              </a:rPr>
              <a:t>a</a:t>
            </a:r>
            <a:r>
              <a:rPr sz="1467" spc="-27" dirty="0">
                <a:solidFill>
                  <a:srgbClr val="006FC0"/>
                </a:solidFill>
                <a:latin typeface="Trebuchet MS"/>
                <a:cs typeface="Trebuchet MS"/>
              </a:rPr>
              <a:t>ila</a:t>
            </a:r>
            <a:r>
              <a:rPr sz="1467" spc="-7" dirty="0">
                <a:solidFill>
                  <a:srgbClr val="006FC0"/>
                </a:solidFill>
                <a:latin typeface="Trebuchet MS"/>
                <a:cs typeface="Trebuchet MS"/>
              </a:rPr>
              <a:t>bility</a:t>
            </a:r>
            <a:endParaRPr sz="1467">
              <a:latin typeface="Trebuchet MS"/>
              <a:cs typeface="Trebuchet MS"/>
            </a:endParaRPr>
          </a:p>
          <a:p>
            <a:pPr marL="524920" indent="-507987">
              <a:spcBef>
                <a:spcPts val="1680"/>
              </a:spcBef>
              <a:buFont typeface="Segoe UI Symbol"/>
              <a:buChar char="⮚"/>
              <a:tabLst>
                <a:tab pos="524074" algn="l"/>
                <a:tab pos="524920" algn="l"/>
              </a:tabLst>
            </a:pPr>
            <a:r>
              <a:rPr sz="1467" spc="107" dirty="0">
                <a:solidFill>
                  <a:srgbClr val="006FC0"/>
                </a:solidFill>
                <a:latin typeface="Trebuchet MS"/>
                <a:cs typeface="Trebuchet MS"/>
              </a:rPr>
              <a:t>How</a:t>
            </a:r>
            <a:r>
              <a:rPr sz="1467" spc="-7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67" spc="40" dirty="0">
                <a:solidFill>
                  <a:srgbClr val="006FC0"/>
                </a:solidFill>
                <a:latin typeface="Trebuchet MS"/>
                <a:cs typeface="Trebuchet MS"/>
              </a:rPr>
              <a:t>to</a:t>
            </a:r>
            <a:r>
              <a:rPr sz="1467" spc="-7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67" spc="80" dirty="0">
                <a:solidFill>
                  <a:srgbClr val="006FC0"/>
                </a:solidFill>
                <a:latin typeface="Trebuchet MS"/>
                <a:cs typeface="Trebuchet MS"/>
              </a:rPr>
              <a:t>choose</a:t>
            </a:r>
            <a:r>
              <a:rPr sz="1467" spc="-5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67" spc="73" dirty="0">
                <a:solidFill>
                  <a:srgbClr val="006FC0"/>
                </a:solidFill>
                <a:latin typeface="Trebuchet MS"/>
                <a:cs typeface="Trebuchet MS"/>
              </a:rPr>
              <a:t>region?</a:t>
            </a:r>
            <a:endParaRPr sz="1467">
              <a:latin typeface="Trebuchet MS"/>
              <a:cs typeface="Trebuchet MS"/>
            </a:endParaRPr>
          </a:p>
          <a:p>
            <a:pPr marL="1134505" lvl="1" indent="-507987">
              <a:spcBef>
                <a:spcPts val="880"/>
              </a:spcBef>
              <a:buFont typeface="Segoe UI Symbol"/>
              <a:buChar char="⮚"/>
              <a:tabLst>
                <a:tab pos="1133658" algn="l"/>
                <a:tab pos="1134505" algn="l"/>
              </a:tabLst>
            </a:pPr>
            <a:r>
              <a:rPr sz="1467" spc="60" dirty="0">
                <a:solidFill>
                  <a:srgbClr val="006FC0"/>
                </a:solidFill>
                <a:latin typeface="Trebuchet MS"/>
                <a:cs typeface="Trebuchet MS"/>
              </a:rPr>
              <a:t>Compliance</a:t>
            </a:r>
            <a:endParaRPr sz="1467">
              <a:latin typeface="Trebuchet MS"/>
              <a:cs typeface="Trebuchet MS"/>
            </a:endParaRPr>
          </a:p>
          <a:p>
            <a:pPr marL="1134505" lvl="1" indent="-507987">
              <a:spcBef>
                <a:spcPts val="880"/>
              </a:spcBef>
              <a:buFont typeface="Segoe UI Symbol"/>
              <a:buChar char="⮚"/>
              <a:tabLst>
                <a:tab pos="1133658" algn="l"/>
                <a:tab pos="1134505" algn="l"/>
              </a:tabLst>
            </a:pPr>
            <a:r>
              <a:rPr sz="1467" spc="40" dirty="0">
                <a:solidFill>
                  <a:srgbClr val="006FC0"/>
                </a:solidFill>
                <a:latin typeface="Trebuchet MS"/>
                <a:cs typeface="Trebuchet MS"/>
              </a:rPr>
              <a:t>Proximity</a:t>
            </a:r>
            <a:endParaRPr sz="1467">
              <a:latin typeface="Trebuchet MS"/>
              <a:cs typeface="Trebuchet MS"/>
            </a:endParaRPr>
          </a:p>
          <a:p>
            <a:pPr marL="1134505" lvl="1" indent="-507987">
              <a:spcBef>
                <a:spcPts val="880"/>
              </a:spcBef>
              <a:buFont typeface="Segoe UI Symbol"/>
              <a:buChar char="⮚"/>
              <a:tabLst>
                <a:tab pos="1133658" algn="l"/>
                <a:tab pos="1134505" algn="l"/>
              </a:tabLst>
            </a:pPr>
            <a:r>
              <a:rPr sz="1467" spc="227" dirty="0">
                <a:solidFill>
                  <a:srgbClr val="006FC0"/>
                </a:solidFill>
                <a:latin typeface="Trebuchet MS"/>
                <a:cs typeface="Trebuchet MS"/>
              </a:rPr>
              <a:t>A</a:t>
            </a:r>
            <a:r>
              <a:rPr sz="1467" spc="53" dirty="0">
                <a:solidFill>
                  <a:srgbClr val="006FC0"/>
                </a:solidFill>
                <a:latin typeface="Trebuchet MS"/>
                <a:cs typeface="Trebuchet MS"/>
              </a:rPr>
              <a:t>v</a:t>
            </a:r>
            <a:r>
              <a:rPr sz="1467" spc="67" dirty="0">
                <a:solidFill>
                  <a:srgbClr val="006FC0"/>
                </a:solidFill>
                <a:latin typeface="Trebuchet MS"/>
                <a:cs typeface="Trebuchet MS"/>
              </a:rPr>
              <a:t>a</a:t>
            </a:r>
            <a:r>
              <a:rPr sz="1467" spc="-27" dirty="0">
                <a:solidFill>
                  <a:srgbClr val="006FC0"/>
                </a:solidFill>
                <a:latin typeface="Trebuchet MS"/>
                <a:cs typeface="Trebuchet MS"/>
              </a:rPr>
              <a:t>ila</a:t>
            </a:r>
            <a:r>
              <a:rPr sz="1467" spc="20" dirty="0">
                <a:solidFill>
                  <a:srgbClr val="006FC0"/>
                </a:solidFill>
                <a:latin typeface="Trebuchet MS"/>
                <a:cs typeface="Trebuchet MS"/>
              </a:rPr>
              <a:t>ble</a:t>
            </a:r>
            <a:r>
              <a:rPr sz="1467" spc="-9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67" spc="47" dirty="0">
                <a:solidFill>
                  <a:srgbClr val="006FC0"/>
                </a:solidFill>
                <a:latin typeface="Trebuchet MS"/>
                <a:cs typeface="Trebuchet MS"/>
              </a:rPr>
              <a:t>se</a:t>
            </a:r>
            <a:r>
              <a:rPr sz="1467" spc="27" dirty="0">
                <a:solidFill>
                  <a:srgbClr val="006FC0"/>
                </a:solidFill>
                <a:latin typeface="Trebuchet MS"/>
                <a:cs typeface="Trebuchet MS"/>
              </a:rPr>
              <a:t>r</a:t>
            </a:r>
            <a:r>
              <a:rPr sz="1467" dirty="0">
                <a:solidFill>
                  <a:srgbClr val="006FC0"/>
                </a:solidFill>
                <a:latin typeface="Trebuchet MS"/>
                <a:cs typeface="Trebuchet MS"/>
              </a:rPr>
              <a:t>vi</a:t>
            </a:r>
            <a:r>
              <a:rPr sz="1467" spc="67" dirty="0">
                <a:solidFill>
                  <a:srgbClr val="006FC0"/>
                </a:solidFill>
                <a:latin typeface="Trebuchet MS"/>
                <a:cs typeface="Trebuchet MS"/>
              </a:rPr>
              <a:t>ces</a:t>
            </a:r>
            <a:endParaRPr sz="1467">
              <a:latin typeface="Trebuchet MS"/>
              <a:cs typeface="Trebuchet MS"/>
            </a:endParaRPr>
          </a:p>
          <a:p>
            <a:pPr marL="1134505" lvl="1" indent="-507987">
              <a:spcBef>
                <a:spcPts val="880"/>
              </a:spcBef>
              <a:buFont typeface="Segoe UI Symbol"/>
              <a:buChar char="⮚"/>
              <a:tabLst>
                <a:tab pos="1133658" algn="l"/>
                <a:tab pos="1134505" algn="l"/>
              </a:tabLst>
            </a:pPr>
            <a:r>
              <a:rPr sz="1467" spc="53" dirty="0">
                <a:solidFill>
                  <a:srgbClr val="006FC0"/>
                </a:solidFill>
                <a:latin typeface="Trebuchet MS"/>
                <a:cs typeface="Trebuchet MS"/>
              </a:rPr>
              <a:t>Pricing</a:t>
            </a:r>
            <a:endParaRPr sz="1467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2336" y="1808531"/>
            <a:ext cx="7093712" cy="3360589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61468" y="96192"/>
            <a:ext cx="4632960" cy="551498"/>
          </a:xfrm>
          <a:prstGeom prst="rect">
            <a:avLst/>
          </a:prstGeom>
        </p:spPr>
        <p:txBody>
          <a:bodyPr vert="horz" wrap="square" lIns="0" tIns="17780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40"/>
              </a:spcBef>
              <a:tabLst>
                <a:tab pos="601964" algn="l"/>
                <a:tab pos="4615065" algn="l"/>
              </a:tabLst>
            </a:pPr>
            <a:r>
              <a:rPr sz="3467" u="heavy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</a:rPr>
              <a:t> 	Azure region pairs	</a:t>
            </a:r>
            <a:endParaRPr sz="3467" dirty="0"/>
          </a:p>
        </p:txBody>
      </p:sp>
      <p:sp>
        <p:nvSpPr>
          <p:cNvPr id="3" name="object 3"/>
          <p:cNvSpPr txBox="1"/>
          <p:nvPr/>
        </p:nvSpPr>
        <p:spPr>
          <a:xfrm>
            <a:off x="206586" y="1527929"/>
            <a:ext cx="6336453" cy="403005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524920" marR="81278" indent="-507987">
              <a:lnSpc>
                <a:spcPct val="150200"/>
              </a:lnSpc>
              <a:spcBef>
                <a:spcPts val="133"/>
              </a:spcBef>
              <a:buFont typeface="Segoe UI Symbol"/>
              <a:buChar char="⮚"/>
              <a:tabLst>
                <a:tab pos="524074" algn="l"/>
                <a:tab pos="524920" algn="l"/>
              </a:tabLst>
            </a:pPr>
            <a:r>
              <a:rPr sz="1333" spc="73" dirty="0">
                <a:solidFill>
                  <a:srgbClr val="006FC0"/>
                </a:solidFill>
                <a:latin typeface="Trebuchet MS"/>
                <a:cs typeface="Trebuchet MS"/>
              </a:rPr>
              <a:t>Each</a:t>
            </a:r>
            <a:r>
              <a:rPr sz="1333" spc="-2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60" dirty="0">
                <a:solidFill>
                  <a:srgbClr val="006FC0"/>
                </a:solidFill>
                <a:latin typeface="Trebuchet MS"/>
                <a:cs typeface="Trebuchet MS"/>
              </a:rPr>
              <a:t>Azure</a:t>
            </a:r>
            <a:r>
              <a:rPr sz="1333" spc="-2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47" dirty="0">
                <a:solidFill>
                  <a:srgbClr val="006FC0"/>
                </a:solidFill>
                <a:latin typeface="Trebuchet MS"/>
                <a:cs typeface="Trebuchet MS"/>
              </a:rPr>
              <a:t>region</a:t>
            </a:r>
            <a:r>
              <a:rPr sz="1333" spc="-2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20" dirty="0">
                <a:solidFill>
                  <a:srgbClr val="006FC0"/>
                </a:solidFill>
                <a:latin typeface="Trebuchet MS"/>
                <a:cs typeface="Trebuchet MS"/>
              </a:rPr>
              <a:t>is</a:t>
            </a:r>
            <a:r>
              <a:rPr sz="1333" spc="-6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40" dirty="0">
                <a:solidFill>
                  <a:srgbClr val="006FC0"/>
                </a:solidFill>
                <a:latin typeface="Trebuchet MS"/>
                <a:cs typeface="Trebuchet MS"/>
              </a:rPr>
              <a:t>always</a:t>
            </a:r>
            <a:r>
              <a:rPr sz="1333" spc="-6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27" dirty="0">
                <a:solidFill>
                  <a:srgbClr val="006FC0"/>
                </a:solidFill>
                <a:latin typeface="Trebuchet MS"/>
                <a:cs typeface="Trebuchet MS"/>
              </a:rPr>
              <a:t>paired</a:t>
            </a:r>
            <a:r>
              <a:rPr sz="1333" spc="-5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13" dirty="0">
                <a:solidFill>
                  <a:srgbClr val="006FC0"/>
                </a:solidFill>
                <a:latin typeface="Trebuchet MS"/>
                <a:cs typeface="Trebuchet MS"/>
              </a:rPr>
              <a:t>with</a:t>
            </a:r>
            <a:r>
              <a:rPr sz="1333" spc="-5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33" dirty="0">
                <a:solidFill>
                  <a:srgbClr val="006FC0"/>
                </a:solidFill>
                <a:latin typeface="Trebuchet MS"/>
                <a:cs typeface="Trebuchet MS"/>
              </a:rPr>
              <a:t>another</a:t>
            </a:r>
            <a:r>
              <a:rPr sz="1333" spc="-1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47" dirty="0">
                <a:solidFill>
                  <a:srgbClr val="006FC0"/>
                </a:solidFill>
                <a:latin typeface="Trebuchet MS"/>
                <a:cs typeface="Trebuchet MS"/>
              </a:rPr>
              <a:t>region</a:t>
            </a:r>
            <a:r>
              <a:rPr sz="1333" spc="-2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13" dirty="0">
                <a:solidFill>
                  <a:srgbClr val="006FC0"/>
                </a:solidFill>
                <a:latin typeface="Trebuchet MS"/>
                <a:cs typeface="Trebuchet MS"/>
              </a:rPr>
              <a:t>within</a:t>
            </a:r>
            <a:r>
              <a:rPr sz="1333" spc="-6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27" dirty="0">
                <a:solidFill>
                  <a:srgbClr val="006FC0"/>
                </a:solidFill>
                <a:latin typeface="Trebuchet MS"/>
                <a:cs typeface="Trebuchet MS"/>
              </a:rPr>
              <a:t>the</a:t>
            </a:r>
            <a:r>
              <a:rPr sz="1333" spc="-4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67" dirty="0">
                <a:solidFill>
                  <a:srgbClr val="006FC0"/>
                </a:solidFill>
                <a:latin typeface="Trebuchet MS"/>
                <a:cs typeface="Trebuchet MS"/>
              </a:rPr>
              <a:t>same </a:t>
            </a:r>
            <a:r>
              <a:rPr sz="1333" spc="-38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73" dirty="0">
                <a:solidFill>
                  <a:srgbClr val="006FC0"/>
                </a:solidFill>
                <a:latin typeface="Trebuchet MS"/>
                <a:cs typeface="Trebuchet MS"/>
              </a:rPr>
              <a:t>geography</a:t>
            </a:r>
            <a:endParaRPr sz="1333">
              <a:latin typeface="Trebuchet MS"/>
              <a:cs typeface="Trebuchet MS"/>
            </a:endParaRPr>
          </a:p>
          <a:p>
            <a:pPr>
              <a:spcBef>
                <a:spcPts val="47"/>
              </a:spcBef>
              <a:buClr>
                <a:srgbClr val="006FC0"/>
              </a:buClr>
              <a:buFont typeface="Segoe UI Symbol"/>
              <a:buChar char="⮚"/>
            </a:pPr>
            <a:endParaRPr sz="1333">
              <a:latin typeface="Trebuchet MS"/>
              <a:cs typeface="Trebuchet MS"/>
            </a:endParaRPr>
          </a:p>
          <a:p>
            <a:pPr marL="524920" indent="-507987">
              <a:spcBef>
                <a:spcPts val="7"/>
              </a:spcBef>
              <a:buFont typeface="Segoe UI Symbol"/>
              <a:buChar char="⮚"/>
              <a:tabLst>
                <a:tab pos="524074" algn="l"/>
                <a:tab pos="524920" algn="l"/>
              </a:tabLst>
            </a:pPr>
            <a:r>
              <a:rPr sz="1333" spc="60" dirty="0">
                <a:solidFill>
                  <a:srgbClr val="006FC0"/>
                </a:solidFill>
                <a:latin typeface="Trebuchet MS"/>
                <a:cs typeface="Trebuchet MS"/>
              </a:rPr>
              <a:t>Data</a:t>
            </a:r>
            <a:r>
              <a:rPr sz="1333" spc="-6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33" dirty="0">
                <a:solidFill>
                  <a:srgbClr val="006FC0"/>
                </a:solidFill>
                <a:latin typeface="Trebuchet MS"/>
                <a:cs typeface="Trebuchet MS"/>
              </a:rPr>
              <a:t>centers</a:t>
            </a:r>
            <a:r>
              <a:rPr sz="1333" spc="-4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20" dirty="0">
                <a:solidFill>
                  <a:srgbClr val="006FC0"/>
                </a:solidFill>
                <a:latin typeface="Trebuchet MS"/>
                <a:cs typeface="Trebuchet MS"/>
              </a:rPr>
              <a:t>are</a:t>
            </a:r>
            <a:r>
              <a:rPr sz="1333" spc="-6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33" dirty="0">
                <a:solidFill>
                  <a:srgbClr val="006FC0"/>
                </a:solidFill>
                <a:latin typeface="Trebuchet MS"/>
                <a:cs typeface="Trebuchet MS"/>
              </a:rPr>
              <a:t>usually</a:t>
            </a:r>
            <a:r>
              <a:rPr sz="1333" spc="-7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107" dirty="0">
                <a:solidFill>
                  <a:srgbClr val="006FC0"/>
                </a:solidFill>
                <a:latin typeface="Trebuchet MS"/>
                <a:cs typeface="Trebuchet MS"/>
              </a:rPr>
              <a:t>300+</a:t>
            </a:r>
            <a:r>
              <a:rPr sz="1333" spc="-6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20" dirty="0">
                <a:solidFill>
                  <a:srgbClr val="006FC0"/>
                </a:solidFill>
                <a:latin typeface="Trebuchet MS"/>
                <a:cs typeface="Trebuchet MS"/>
              </a:rPr>
              <a:t>miles</a:t>
            </a:r>
            <a:r>
              <a:rPr sz="1333" spc="-7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27" dirty="0">
                <a:solidFill>
                  <a:srgbClr val="006FC0"/>
                </a:solidFill>
                <a:latin typeface="Trebuchet MS"/>
                <a:cs typeface="Trebuchet MS"/>
              </a:rPr>
              <a:t>apart</a:t>
            </a:r>
            <a:endParaRPr sz="1333">
              <a:latin typeface="Trebuchet MS"/>
              <a:cs typeface="Trebuchet MS"/>
            </a:endParaRPr>
          </a:p>
          <a:p>
            <a:pPr>
              <a:spcBef>
                <a:spcPts val="47"/>
              </a:spcBef>
              <a:buClr>
                <a:srgbClr val="006FC0"/>
              </a:buClr>
              <a:buFont typeface="Segoe UI Symbol"/>
              <a:buChar char="⮚"/>
            </a:pPr>
            <a:endParaRPr sz="1333">
              <a:latin typeface="Trebuchet MS"/>
              <a:cs typeface="Trebuchet MS"/>
            </a:endParaRPr>
          </a:p>
          <a:p>
            <a:pPr marL="524920" indent="-507987">
              <a:buFont typeface="Segoe UI Symbol"/>
              <a:buChar char="⮚"/>
              <a:tabLst>
                <a:tab pos="524074" algn="l"/>
                <a:tab pos="524920" algn="l"/>
              </a:tabLst>
            </a:pPr>
            <a:r>
              <a:rPr sz="1333" spc="53" dirty="0">
                <a:solidFill>
                  <a:srgbClr val="006FC0"/>
                </a:solidFill>
                <a:latin typeface="Trebuchet MS"/>
                <a:cs typeface="Trebuchet MS"/>
              </a:rPr>
              <a:t>Automatic</a:t>
            </a:r>
            <a:r>
              <a:rPr sz="1333" spc="-1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13" dirty="0">
                <a:solidFill>
                  <a:srgbClr val="006FC0"/>
                </a:solidFill>
                <a:latin typeface="Trebuchet MS"/>
                <a:cs typeface="Trebuchet MS"/>
              </a:rPr>
              <a:t>replication</a:t>
            </a:r>
            <a:r>
              <a:rPr sz="1333" spc="-3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73" dirty="0">
                <a:solidFill>
                  <a:srgbClr val="006FC0"/>
                </a:solidFill>
                <a:latin typeface="Trebuchet MS"/>
                <a:cs typeface="Trebuchet MS"/>
              </a:rPr>
              <a:t>and</a:t>
            </a:r>
            <a:r>
              <a:rPr sz="1333" spc="-6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7" dirty="0">
                <a:solidFill>
                  <a:srgbClr val="006FC0"/>
                </a:solidFill>
                <a:latin typeface="Trebuchet MS"/>
                <a:cs typeface="Trebuchet MS"/>
              </a:rPr>
              <a:t>failover</a:t>
            </a:r>
            <a:r>
              <a:rPr sz="1333" spc="-3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27" dirty="0">
                <a:solidFill>
                  <a:srgbClr val="006FC0"/>
                </a:solidFill>
                <a:latin typeface="Trebuchet MS"/>
                <a:cs typeface="Trebuchet MS"/>
              </a:rPr>
              <a:t>for</a:t>
            </a:r>
            <a:r>
              <a:rPr sz="1333" spc="-3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80" dirty="0">
                <a:solidFill>
                  <a:srgbClr val="006FC0"/>
                </a:solidFill>
                <a:latin typeface="Trebuchet MS"/>
                <a:cs typeface="Trebuchet MS"/>
              </a:rPr>
              <a:t>some</a:t>
            </a:r>
            <a:r>
              <a:rPr sz="1333" spc="-4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27" dirty="0">
                <a:solidFill>
                  <a:srgbClr val="006FC0"/>
                </a:solidFill>
                <a:latin typeface="Trebuchet MS"/>
                <a:cs typeface="Trebuchet MS"/>
              </a:rPr>
              <a:t>azure</a:t>
            </a:r>
            <a:r>
              <a:rPr sz="1333" spc="-5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13" dirty="0">
                <a:solidFill>
                  <a:srgbClr val="006FC0"/>
                </a:solidFill>
                <a:latin typeface="Trebuchet MS"/>
                <a:cs typeface="Trebuchet MS"/>
              </a:rPr>
              <a:t>services.</a:t>
            </a:r>
            <a:endParaRPr sz="1333">
              <a:latin typeface="Trebuchet MS"/>
              <a:cs typeface="Trebuchet MS"/>
            </a:endParaRPr>
          </a:p>
          <a:p>
            <a:pPr>
              <a:spcBef>
                <a:spcPts val="53"/>
              </a:spcBef>
              <a:buClr>
                <a:srgbClr val="006FC0"/>
              </a:buClr>
              <a:buFont typeface="Segoe UI Symbol"/>
              <a:buChar char="⮚"/>
            </a:pPr>
            <a:endParaRPr sz="1333">
              <a:latin typeface="Trebuchet MS"/>
              <a:cs typeface="Trebuchet MS"/>
            </a:endParaRPr>
          </a:p>
          <a:p>
            <a:pPr marL="524920" indent="-507987">
              <a:buFont typeface="Segoe UI Symbol"/>
              <a:buChar char="⮚"/>
              <a:tabLst>
                <a:tab pos="524074" algn="l"/>
                <a:tab pos="524920" algn="l"/>
              </a:tabLst>
            </a:pPr>
            <a:r>
              <a:rPr sz="1333" spc="40" dirty="0">
                <a:solidFill>
                  <a:srgbClr val="006FC0"/>
                </a:solidFill>
                <a:latin typeface="Trebuchet MS"/>
                <a:cs typeface="Trebuchet MS"/>
              </a:rPr>
              <a:t>Additional</a:t>
            </a:r>
            <a:r>
              <a:rPr sz="1333" spc="-4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60" dirty="0">
                <a:solidFill>
                  <a:srgbClr val="006FC0"/>
                </a:solidFill>
                <a:latin typeface="Trebuchet MS"/>
                <a:cs typeface="Trebuchet MS"/>
              </a:rPr>
              <a:t>advantages</a:t>
            </a:r>
            <a:r>
              <a:rPr sz="1333" spc="-7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47" dirty="0">
                <a:solidFill>
                  <a:srgbClr val="006FC0"/>
                </a:solidFill>
                <a:latin typeface="Trebuchet MS"/>
                <a:cs typeface="Trebuchet MS"/>
              </a:rPr>
              <a:t>of</a:t>
            </a:r>
            <a:r>
              <a:rPr sz="1333" spc="-2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47" dirty="0">
                <a:solidFill>
                  <a:srgbClr val="006FC0"/>
                </a:solidFill>
                <a:latin typeface="Trebuchet MS"/>
                <a:cs typeface="Trebuchet MS"/>
              </a:rPr>
              <a:t>region</a:t>
            </a:r>
            <a:r>
              <a:rPr sz="1333" spc="-4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dirty="0">
                <a:solidFill>
                  <a:srgbClr val="006FC0"/>
                </a:solidFill>
                <a:latin typeface="Trebuchet MS"/>
                <a:cs typeface="Trebuchet MS"/>
              </a:rPr>
              <a:t>pairs:</a:t>
            </a:r>
            <a:endParaRPr sz="1333">
              <a:latin typeface="Trebuchet MS"/>
              <a:cs typeface="Trebuchet MS"/>
            </a:endParaRPr>
          </a:p>
          <a:p>
            <a:pPr marL="1134505" marR="6773" lvl="1" indent="-507987">
              <a:lnSpc>
                <a:spcPct val="150000"/>
              </a:lnSpc>
              <a:spcBef>
                <a:spcPts val="7"/>
              </a:spcBef>
              <a:buFont typeface="Segoe UI Symbol"/>
              <a:buChar char="⮚"/>
              <a:tabLst>
                <a:tab pos="1133658" algn="l"/>
                <a:tab pos="1134505" algn="l"/>
              </a:tabLst>
            </a:pPr>
            <a:r>
              <a:rPr sz="1333" spc="7" dirty="0">
                <a:solidFill>
                  <a:srgbClr val="006FC0"/>
                </a:solidFill>
                <a:latin typeface="Trebuchet MS"/>
                <a:cs typeface="Trebuchet MS"/>
              </a:rPr>
              <a:t>If</a:t>
            </a:r>
            <a:r>
              <a:rPr sz="1333" spc="-4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60" dirty="0">
                <a:solidFill>
                  <a:srgbClr val="006FC0"/>
                </a:solidFill>
                <a:latin typeface="Trebuchet MS"/>
                <a:cs typeface="Trebuchet MS"/>
              </a:rPr>
              <a:t>an</a:t>
            </a:r>
            <a:r>
              <a:rPr sz="1333" spc="-4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27" dirty="0">
                <a:solidFill>
                  <a:srgbClr val="006FC0"/>
                </a:solidFill>
                <a:latin typeface="Trebuchet MS"/>
                <a:cs typeface="Trebuchet MS"/>
              </a:rPr>
              <a:t>extensive</a:t>
            </a:r>
            <a:r>
              <a:rPr sz="1333" spc="-6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60" dirty="0">
                <a:solidFill>
                  <a:srgbClr val="006FC0"/>
                </a:solidFill>
                <a:latin typeface="Trebuchet MS"/>
                <a:cs typeface="Trebuchet MS"/>
              </a:rPr>
              <a:t>Azure</a:t>
            </a:r>
            <a:r>
              <a:rPr sz="1333" spc="-2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60" dirty="0">
                <a:solidFill>
                  <a:srgbClr val="006FC0"/>
                </a:solidFill>
                <a:latin typeface="Trebuchet MS"/>
                <a:cs typeface="Trebuchet MS"/>
              </a:rPr>
              <a:t>outage</a:t>
            </a:r>
            <a:r>
              <a:rPr sz="1333" spc="-3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20" dirty="0">
                <a:solidFill>
                  <a:srgbClr val="006FC0"/>
                </a:solidFill>
                <a:latin typeface="Trebuchet MS"/>
                <a:cs typeface="Trebuchet MS"/>
              </a:rPr>
              <a:t>occurs,</a:t>
            </a:r>
            <a:r>
              <a:rPr sz="1333" spc="-1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60" dirty="0">
                <a:solidFill>
                  <a:srgbClr val="006FC0"/>
                </a:solidFill>
                <a:latin typeface="Trebuchet MS"/>
                <a:cs typeface="Trebuchet MS"/>
              </a:rPr>
              <a:t>one</a:t>
            </a:r>
            <a:r>
              <a:rPr sz="1333" spc="-2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47" dirty="0">
                <a:solidFill>
                  <a:srgbClr val="006FC0"/>
                </a:solidFill>
                <a:latin typeface="Trebuchet MS"/>
                <a:cs typeface="Trebuchet MS"/>
              </a:rPr>
              <a:t>region</a:t>
            </a:r>
            <a:r>
              <a:rPr sz="1333" spc="-2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40" dirty="0">
                <a:solidFill>
                  <a:srgbClr val="006FC0"/>
                </a:solidFill>
                <a:latin typeface="Trebuchet MS"/>
                <a:cs typeface="Trebuchet MS"/>
              </a:rPr>
              <a:t>out</a:t>
            </a:r>
            <a:r>
              <a:rPr sz="1333" spc="-2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40" dirty="0">
                <a:solidFill>
                  <a:srgbClr val="006FC0"/>
                </a:solidFill>
                <a:latin typeface="Trebuchet MS"/>
                <a:cs typeface="Trebuchet MS"/>
              </a:rPr>
              <a:t>of</a:t>
            </a:r>
            <a:r>
              <a:rPr sz="1333" spc="-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27" dirty="0">
                <a:solidFill>
                  <a:srgbClr val="006FC0"/>
                </a:solidFill>
                <a:latin typeface="Trebuchet MS"/>
                <a:cs typeface="Trebuchet MS"/>
              </a:rPr>
              <a:t>every</a:t>
            </a:r>
            <a:r>
              <a:rPr sz="1333" spc="-6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13" dirty="0">
                <a:solidFill>
                  <a:srgbClr val="006FC0"/>
                </a:solidFill>
                <a:latin typeface="Trebuchet MS"/>
                <a:cs typeface="Trebuchet MS"/>
              </a:rPr>
              <a:t>pair </a:t>
            </a:r>
            <a:r>
              <a:rPr sz="1333" spc="-38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20" dirty="0">
                <a:solidFill>
                  <a:srgbClr val="006FC0"/>
                </a:solidFill>
                <a:latin typeface="Trebuchet MS"/>
                <a:cs typeface="Trebuchet MS"/>
              </a:rPr>
              <a:t>is </a:t>
            </a:r>
            <a:r>
              <a:rPr sz="1333" spc="7" dirty="0">
                <a:solidFill>
                  <a:srgbClr val="006FC0"/>
                </a:solidFill>
                <a:latin typeface="Trebuchet MS"/>
                <a:cs typeface="Trebuchet MS"/>
              </a:rPr>
              <a:t>prioritized </a:t>
            </a:r>
            <a:r>
              <a:rPr sz="1333" spc="33" dirty="0">
                <a:solidFill>
                  <a:srgbClr val="006FC0"/>
                </a:solidFill>
                <a:latin typeface="Trebuchet MS"/>
                <a:cs typeface="Trebuchet MS"/>
              </a:rPr>
              <a:t>to </a:t>
            </a:r>
            <a:r>
              <a:rPr sz="1333" spc="53" dirty="0">
                <a:solidFill>
                  <a:srgbClr val="006FC0"/>
                </a:solidFill>
                <a:latin typeface="Trebuchet MS"/>
                <a:cs typeface="Trebuchet MS"/>
              </a:rPr>
              <a:t>make </a:t>
            </a:r>
            <a:r>
              <a:rPr sz="1333" spc="47" dirty="0">
                <a:solidFill>
                  <a:srgbClr val="006FC0"/>
                </a:solidFill>
                <a:latin typeface="Trebuchet MS"/>
                <a:cs typeface="Trebuchet MS"/>
              </a:rPr>
              <a:t>sure </a:t>
            </a:r>
            <a:r>
              <a:rPr sz="1333" spc="7" dirty="0">
                <a:solidFill>
                  <a:srgbClr val="006FC0"/>
                </a:solidFill>
                <a:latin typeface="Trebuchet MS"/>
                <a:cs typeface="Trebuchet MS"/>
              </a:rPr>
              <a:t>at </a:t>
            </a:r>
            <a:r>
              <a:rPr sz="1333" spc="13" dirty="0">
                <a:solidFill>
                  <a:srgbClr val="006FC0"/>
                </a:solidFill>
                <a:latin typeface="Trebuchet MS"/>
                <a:cs typeface="Trebuchet MS"/>
              </a:rPr>
              <a:t>least </a:t>
            </a:r>
            <a:r>
              <a:rPr sz="1333" spc="60" dirty="0">
                <a:solidFill>
                  <a:srgbClr val="006FC0"/>
                </a:solidFill>
                <a:latin typeface="Trebuchet MS"/>
                <a:cs typeface="Trebuchet MS"/>
              </a:rPr>
              <a:t>one </a:t>
            </a:r>
            <a:r>
              <a:rPr sz="1333" spc="20" dirty="0">
                <a:solidFill>
                  <a:srgbClr val="006FC0"/>
                </a:solidFill>
                <a:latin typeface="Trebuchet MS"/>
                <a:cs typeface="Trebuchet MS"/>
              </a:rPr>
              <a:t>is </a:t>
            </a:r>
            <a:r>
              <a:rPr sz="1333" spc="33" dirty="0">
                <a:solidFill>
                  <a:srgbClr val="006FC0"/>
                </a:solidFill>
                <a:latin typeface="Trebuchet MS"/>
                <a:cs typeface="Trebuchet MS"/>
              </a:rPr>
              <a:t>restored </a:t>
            </a:r>
            <a:r>
              <a:rPr sz="1333" spc="67" dirty="0">
                <a:solidFill>
                  <a:srgbClr val="006FC0"/>
                </a:solidFill>
                <a:latin typeface="Trebuchet MS"/>
                <a:cs typeface="Trebuchet MS"/>
              </a:rPr>
              <a:t>as </a:t>
            </a:r>
            <a:r>
              <a:rPr sz="1333" spc="27" dirty="0">
                <a:solidFill>
                  <a:srgbClr val="006FC0"/>
                </a:solidFill>
                <a:latin typeface="Trebuchet MS"/>
                <a:cs typeface="Trebuchet MS"/>
              </a:rPr>
              <a:t>quickly </a:t>
            </a:r>
            <a:r>
              <a:rPr sz="1333" spc="67" dirty="0">
                <a:solidFill>
                  <a:srgbClr val="006FC0"/>
                </a:solidFill>
                <a:latin typeface="Trebuchet MS"/>
                <a:cs typeface="Trebuchet MS"/>
              </a:rPr>
              <a:t>as </a:t>
            </a:r>
            <a:r>
              <a:rPr sz="1333" spc="7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40" dirty="0">
                <a:solidFill>
                  <a:srgbClr val="006FC0"/>
                </a:solidFill>
                <a:latin typeface="Trebuchet MS"/>
                <a:cs typeface="Trebuchet MS"/>
              </a:rPr>
              <a:t>possible</a:t>
            </a:r>
            <a:r>
              <a:rPr sz="1333" spc="-5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27" dirty="0">
                <a:solidFill>
                  <a:srgbClr val="006FC0"/>
                </a:solidFill>
                <a:latin typeface="Trebuchet MS"/>
                <a:cs typeface="Trebuchet MS"/>
              </a:rPr>
              <a:t>for</a:t>
            </a:r>
            <a:r>
              <a:rPr sz="1333" spc="-3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27" dirty="0">
                <a:solidFill>
                  <a:srgbClr val="006FC0"/>
                </a:solidFill>
                <a:latin typeface="Trebuchet MS"/>
                <a:cs typeface="Trebuchet MS"/>
              </a:rPr>
              <a:t>applications</a:t>
            </a:r>
            <a:r>
              <a:rPr sz="1333" spc="-2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53" dirty="0">
                <a:solidFill>
                  <a:srgbClr val="006FC0"/>
                </a:solidFill>
                <a:latin typeface="Trebuchet MS"/>
                <a:cs typeface="Trebuchet MS"/>
              </a:rPr>
              <a:t>hosted</a:t>
            </a:r>
            <a:r>
              <a:rPr sz="1333" spc="-4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13" dirty="0">
                <a:solidFill>
                  <a:srgbClr val="006FC0"/>
                </a:solidFill>
                <a:latin typeface="Trebuchet MS"/>
                <a:cs typeface="Trebuchet MS"/>
              </a:rPr>
              <a:t>in</a:t>
            </a:r>
            <a:r>
              <a:rPr sz="1333" spc="-4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20" dirty="0">
                <a:solidFill>
                  <a:srgbClr val="006FC0"/>
                </a:solidFill>
                <a:latin typeface="Trebuchet MS"/>
                <a:cs typeface="Trebuchet MS"/>
              </a:rPr>
              <a:t>that</a:t>
            </a:r>
            <a:r>
              <a:rPr sz="1333" spc="-4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47" dirty="0">
                <a:solidFill>
                  <a:srgbClr val="006FC0"/>
                </a:solidFill>
                <a:latin typeface="Trebuchet MS"/>
                <a:cs typeface="Trebuchet MS"/>
              </a:rPr>
              <a:t>region</a:t>
            </a:r>
            <a:r>
              <a:rPr sz="1333" spc="-3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-20" dirty="0">
                <a:solidFill>
                  <a:srgbClr val="006FC0"/>
                </a:solidFill>
                <a:latin typeface="Trebuchet MS"/>
                <a:cs typeface="Trebuchet MS"/>
              </a:rPr>
              <a:t>pair.</a:t>
            </a:r>
            <a:endParaRPr sz="1333">
              <a:latin typeface="Trebuchet MS"/>
              <a:cs typeface="Trebuchet MS"/>
            </a:endParaRPr>
          </a:p>
          <a:p>
            <a:pPr marL="1134505" lvl="1" indent="-507987">
              <a:spcBef>
                <a:spcPts val="800"/>
              </a:spcBef>
              <a:buFont typeface="Segoe UI Symbol"/>
              <a:buChar char="⮚"/>
              <a:tabLst>
                <a:tab pos="1133658" algn="l"/>
                <a:tab pos="1134505" algn="l"/>
              </a:tabLst>
            </a:pPr>
            <a:r>
              <a:rPr sz="1333" spc="53" dirty="0">
                <a:solidFill>
                  <a:srgbClr val="006FC0"/>
                </a:solidFill>
                <a:latin typeface="Trebuchet MS"/>
                <a:cs typeface="Trebuchet MS"/>
              </a:rPr>
              <a:t>Planned</a:t>
            </a:r>
            <a:r>
              <a:rPr sz="1333" spc="-5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60" dirty="0">
                <a:solidFill>
                  <a:srgbClr val="006FC0"/>
                </a:solidFill>
                <a:latin typeface="Trebuchet MS"/>
                <a:cs typeface="Trebuchet MS"/>
              </a:rPr>
              <a:t>Azure</a:t>
            </a:r>
            <a:r>
              <a:rPr sz="1333" spc="-2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53" dirty="0">
                <a:solidFill>
                  <a:srgbClr val="006FC0"/>
                </a:solidFill>
                <a:latin typeface="Trebuchet MS"/>
                <a:cs typeface="Trebuchet MS"/>
              </a:rPr>
              <a:t>updates</a:t>
            </a:r>
            <a:r>
              <a:rPr sz="1333" spc="-4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20" dirty="0">
                <a:solidFill>
                  <a:srgbClr val="006FC0"/>
                </a:solidFill>
                <a:latin typeface="Trebuchet MS"/>
                <a:cs typeface="Trebuchet MS"/>
              </a:rPr>
              <a:t>are</a:t>
            </a:r>
            <a:r>
              <a:rPr sz="1333" spc="-4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7" dirty="0">
                <a:solidFill>
                  <a:srgbClr val="006FC0"/>
                </a:solidFill>
                <a:latin typeface="Trebuchet MS"/>
                <a:cs typeface="Trebuchet MS"/>
              </a:rPr>
              <a:t>rolled</a:t>
            </a:r>
            <a:r>
              <a:rPr sz="1333" spc="-4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40" dirty="0">
                <a:solidFill>
                  <a:srgbClr val="006FC0"/>
                </a:solidFill>
                <a:latin typeface="Trebuchet MS"/>
                <a:cs typeface="Trebuchet MS"/>
              </a:rPr>
              <a:t>out</a:t>
            </a:r>
            <a:r>
              <a:rPr sz="1333" spc="-2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33" dirty="0">
                <a:solidFill>
                  <a:srgbClr val="006FC0"/>
                </a:solidFill>
                <a:latin typeface="Trebuchet MS"/>
                <a:cs typeface="Trebuchet MS"/>
              </a:rPr>
              <a:t>to</a:t>
            </a:r>
            <a:r>
              <a:rPr sz="1333" spc="-3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27" dirty="0">
                <a:solidFill>
                  <a:srgbClr val="006FC0"/>
                </a:solidFill>
                <a:latin typeface="Trebuchet MS"/>
                <a:cs typeface="Trebuchet MS"/>
              </a:rPr>
              <a:t>paired</a:t>
            </a:r>
            <a:r>
              <a:rPr sz="1333" spc="-5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53" dirty="0">
                <a:solidFill>
                  <a:srgbClr val="006FC0"/>
                </a:solidFill>
                <a:latin typeface="Trebuchet MS"/>
                <a:cs typeface="Trebuchet MS"/>
              </a:rPr>
              <a:t>regions</a:t>
            </a:r>
            <a:r>
              <a:rPr sz="1333" spc="-2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60" dirty="0">
                <a:solidFill>
                  <a:srgbClr val="006FC0"/>
                </a:solidFill>
                <a:latin typeface="Trebuchet MS"/>
                <a:cs typeface="Trebuchet MS"/>
              </a:rPr>
              <a:t>one</a:t>
            </a:r>
            <a:endParaRPr sz="1333">
              <a:latin typeface="Trebuchet MS"/>
              <a:cs typeface="Trebuchet MS"/>
            </a:endParaRPr>
          </a:p>
          <a:p>
            <a:pPr marL="1134505" marR="283626">
              <a:lnSpc>
                <a:spcPct val="150000"/>
              </a:lnSpc>
            </a:pPr>
            <a:r>
              <a:rPr sz="1333" spc="47" dirty="0">
                <a:solidFill>
                  <a:srgbClr val="006FC0"/>
                </a:solidFill>
                <a:latin typeface="Trebuchet MS"/>
                <a:cs typeface="Trebuchet MS"/>
              </a:rPr>
              <a:t>region</a:t>
            </a:r>
            <a:r>
              <a:rPr sz="1333" spc="-3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7" dirty="0">
                <a:solidFill>
                  <a:srgbClr val="006FC0"/>
                </a:solidFill>
                <a:latin typeface="Trebuchet MS"/>
                <a:cs typeface="Trebuchet MS"/>
              </a:rPr>
              <a:t>at</a:t>
            </a:r>
            <a:r>
              <a:rPr sz="1333" spc="-4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40" dirty="0">
                <a:solidFill>
                  <a:srgbClr val="006FC0"/>
                </a:solidFill>
                <a:latin typeface="Trebuchet MS"/>
                <a:cs typeface="Trebuchet MS"/>
              </a:rPr>
              <a:t>a</a:t>
            </a:r>
            <a:r>
              <a:rPr sz="1333" spc="-5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13" dirty="0">
                <a:solidFill>
                  <a:srgbClr val="006FC0"/>
                </a:solidFill>
                <a:latin typeface="Trebuchet MS"/>
                <a:cs typeface="Trebuchet MS"/>
              </a:rPr>
              <a:t>time</a:t>
            </a:r>
            <a:r>
              <a:rPr sz="1333" spc="-5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33" dirty="0">
                <a:solidFill>
                  <a:srgbClr val="006FC0"/>
                </a:solidFill>
                <a:latin typeface="Trebuchet MS"/>
                <a:cs typeface="Trebuchet MS"/>
              </a:rPr>
              <a:t>to</a:t>
            </a:r>
            <a:r>
              <a:rPr sz="1333" spc="-4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27" dirty="0">
                <a:solidFill>
                  <a:srgbClr val="006FC0"/>
                </a:solidFill>
                <a:latin typeface="Trebuchet MS"/>
                <a:cs typeface="Trebuchet MS"/>
              </a:rPr>
              <a:t>minimize</a:t>
            </a:r>
            <a:r>
              <a:rPr sz="1333" spc="-5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47" dirty="0">
                <a:solidFill>
                  <a:srgbClr val="006FC0"/>
                </a:solidFill>
                <a:latin typeface="Trebuchet MS"/>
                <a:cs typeface="Trebuchet MS"/>
              </a:rPr>
              <a:t>downtime</a:t>
            </a:r>
            <a:r>
              <a:rPr sz="1333" spc="-4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73" dirty="0">
                <a:solidFill>
                  <a:srgbClr val="006FC0"/>
                </a:solidFill>
                <a:latin typeface="Trebuchet MS"/>
                <a:cs typeface="Trebuchet MS"/>
              </a:rPr>
              <a:t>and</a:t>
            </a:r>
            <a:r>
              <a:rPr sz="1333" spc="-5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20" dirty="0">
                <a:solidFill>
                  <a:srgbClr val="006FC0"/>
                </a:solidFill>
                <a:latin typeface="Trebuchet MS"/>
                <a:cs typeface="Trebuchet MS"/>
              </a:rPr>
              <a:t>risk</a:t>
            </a:r>
            <a:r>
              <a:rPr sz="1333" spc="-5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40" dirty="0">
                <a:solidFill>
                  <a:srgbClr val="006FC0"/>
                </a:solidFill>
                <a:latin typeface="Trebuchet MS"/>
                <a:cs typeface="Trebuchet MS"/>
              </a:rPr>
              <a:t>of</a:t>
            </a:r>
            <a:r>
              <a:rPr sz="1333" spc="-2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20" dirty="0">
                <a:solidFill>
                  <a:srgbClr val="006FC0"/>
                </a:solidFill>
                <a:latin typeface="Trebuchet MS"/>
                <a:cs typeface="Trebuchet MS"/>
              </a:rPr>
              <a:t>application </a:t>
            </a:r>
            <a:r>
              <a:rPr sz="1333" spc="-38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27" dirty="0">
                <a:solidFill>
                  <a:srgbClr val="006FC0"/>
                </a:solidFill>
                <a:latin typeface="Trebuchet MS"/>
                <a:cs typeface="Trebuchet MS"/>
              </a:rPr>
              <a:t>outage.</a:t>
            </a:r>
            <a:endParaRPr sz="1333">
              <a:latin typeface="Trebuchet MS"/>
              <a:cs typeface="Trebuchet MS"/>
            </a:endParaRPr>
          </a:p>
          <a:p>
            <a:pPr marL="1134505" lvl="1" indent="-507987">
              <a:spcBef>
                <a:spcPts val="800"/>
              </a:spcBef>
              <a:buFont typeface="Segoe UI Symbol"/>
              <a:buChar char="⮚"/>
              <a:tabLst>
                <a:tab pos="1133658" algn="l"/>
                <a:tab pos="1134505" algn="l"/>
              </a:tabLst>
            </a:pPr>
            <a:r>
              <a:rPr sz="1333" spc="60" dirty="0">
                <a:solidFill>
                  <a:srgbClr val="006FC0"/>
                </a:solidFill>
                <a:latin typeface="Trebuchet MS"/>
                <a:cs typeface="Trebuchet MS"/>
              </a:rPr>
              <a:t>Data</a:t>
            </a:r>
            <a:r>
              <a:rPr sz="1333" spc="-4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40" dirty="0">
                <a:solidFill>
                  <a:srgbClr val="006FC0"/>
                </a:solidFill>
                <a:latin typeface="Trebuchet MS"/>
                <a:cs typeface="Trebuchet MS"/>
              </a:rPr>
              <a:t>continues</a:t>
            </a:r>
            <a:r>
              <a:rPr sz="1333" spc="-1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33" dirty="0">
                <a:solidFill>
                  <a:srgbClr val="006FC0"/>
                </a:solidFill>
                <a:latin typeface="Trebuchet MS"/>
                <a:cs typeface="Trebuchet MS"/>
              </a:rPr>
              <a:t>to</a:t>
            </a:r>
            <a:r>
              <a:rPr sz="1333" spc="-4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27" dirty="0">
                <a:solidFill>
                  <a:srgbClr val="006FC0"/>
                </a:solidFill>
                <a:latin typeface="Trebuchet MS"/>
                <a:cs typeface="Trebuchet MS"/>
              </a:rPr>
              <a:t>reside</a:t>
            </a:r>
            <a:r>
              <a:rPr sz="1333" spc="-6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13" dirty="0">
                <a:solidFill>
                  <a:srgbClr val="006FC0"/>
                </a:solidFill>
                <a:latin typeface="Trebuchet MS"/>
                <a:cs typeface="Trebuchet MS"/>
              </a:rPr>
              <a:t>within</a:t>
            </a:r>
            <a:r>
              <a:rPr sz="1333" spc="-4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27" dirty="0">
                <a:solidFill>
                  <a:srgbClr val="006FC0"/>
                </a:solidFill>
                <a:latin typeface="Trebuchet MS"/>
                <a:cs typeface="Trebuchet MS"/>
              </a:rPr>
              <a:t>the</a:t>
            </a:r>
            <a:r>
              <a:rPr sz="1333" spc="-4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67" dirty="0">
                <a:solidFill>
                  <a:srgbClr val="006FC0"/>
                </a:solidFill>
                <a:latin typeface="Trebuchet MS"/>
                <a:cs typeface="Trebuchet MS"/>
              </a:rPr>
              <a:t>same</a:t>
            </a:r>
            <a:r>
              <a:rPr sz="1333" spc="-6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73" dirty="0">
                <a:solidFill>
                  <a:srgbClr val="006FC0"/>
                </a:solidFill>
                <a:latin typeface="Trebuchet MS"/>
                <a:cs typeface="Trebuchet MS"/>
              </a:rPr>
              <a:t>geography</a:t>
            </a:r>
            <a:r>
              <a:rPr sz="1333" spc="-2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67" dirty="0">
                <a:solidFill>
                  <a:srgbClr val="006FC0"/>
                </a:solidFill>
                <a:latin typeface="Trebuchet MS"/>
                <a:cs typeface="Trebuchet MS"/>
              </a:rPr>
              <a:t>as</a:t>
            </a:r>
            <a:r>
              <a:rPr sz="1333" spc="-4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7" dirty="0">
                <a:solidFill>
                  <a:srgbClr val="006FC0"/>
                </a:solidFill>
                <a:latin typeface="Trebuchet MS"/>
                <a:cs typeface="Trebuchet MS"/>
              </a:rPr>
              <a:t>its</a:t>
            </a:r>
            <a:r>
              <a:rPr sz="1333" spc="-6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-20" dirty="0">
                <a:solidFill>
                  <a:srgbClr val="006FC0"/>
                </a:solidFill>
                <a:latin typeface="Trebuchet MS"/>
                <a:cs typeface="Trebuchet MS"/>
              </a:rPr>
              <a:t>pair.</a:t>
            </a:r>
            <a:endParaRPr sz="1333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58736" y="1526032"/>
            <a:ext cx="4838192" cy="3336544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7948" y="2174327"/>
            <a:ext cx="7147560" cy="1104576"/>
          </a:xfrm>
          <a:prstGeom prst="rect">
            <a:avLst/>
          </a:prstGeom>
        </p:spPr>
        <p:txBody>
          <a:bodyPr vert="horz" wrap="square" lIns="0" tIns="141393" rIns="0" bIns="0" rtlCol="0" anchor="ctr">
            <a:spAutoFit/>
          </a:bodyPr>
          <a:lstStyle/>
          <a:p>
            <a:pPr algn="ctr">
              <a:lnSpc>
                <a:spcPct val="100000"/>
              </a:lnSpc>
              <a:spcBef>
                <a:spcPts val="1113"/>
              </a:spcBef>
            </a:pPr>
            <a:r>
              <a:rPr spc="-207" dirty="0"/>
              <a:t>Azure</a:t>
            </a:r>
            <a:r>
              <a:rPr spc="-133" dirty="0"/>
              <a:t> </a:t>
            </a:r>
            <a:r>
              <a:rPr spc="-167" dirty="0"/>
              <a:t>Global</a:t>
            </a:r>
            <a:r>
              <a:rPr spc="-140" dirty="0"/>
              <a:t> </a:t>
            </a:r>
            <a:r>
              <a:rPr spc="-253" dirty="0"/>
              <a:t>Infrastructure</a:t>
            </a:r>
          </a:p>
          <a:p>
            <a:pPr marR="60112" algn="ctr">
              <a:lnSpc>
                <a:spcPct val="100000"/>
              </a:lnSpc>
              <a:spcBef>
                <a:spcPts val="327"/>
              </a:spcBef>
            </a:pPr>
            <a:r>
              <a:rPr sz="1600" spc="-120" dirty="0">
                <a:latin typeface="Verdana"/>
                <a:cs typeface="Verdana"/>
              </a:rPr>
              <a:t>Av</a:t>
            </a:r>
            <a:r>
              <a:rPr sz="1600" spc="-80" dirty="0">
                <a:latin typeface="Verdana"/>
                <a:cs typeface="Verdana"/>
              </a:rPr>
              <a:t>ai</a:t>
            </a:r>
            <a:r>
              <a:rPr sz="1600" spc="-87" dirty="0">
                <a:latin typeface="Verdana"/>
                <a:cs typeface="Verdana"/>
              </a:rPr>
              <a:t>la</a:t>
            </a:r>
            <a:r>
              <a:rPr sz="1600" spc="-60" dirty="0">
                <a:latin typeface="Verdana"/>
                <a:cs typeface="Verdana"/>
              </a:rPr>
              <a:t>bili</a:t>
            </a:r>
            <a:r>
              <a:rPr sz="1600" spc="-107" dirty="0">
                <a:latin typeface="Verdana"/>
                <a:cs typeface="Verdana"/>
              </a:rPr>
              <a:t>ty</a:t>
            </a:r>
            <a:r>
              <a:rPr sz="1600" spc="-167" dirty="0">
                <a:latin typeface="Verdana"/>
                <a:cs typeface="Verdana"/>
              </a:rPr>
              <a:t> </a:t>
            </a:r>
            <a:r>
              <a:rPr sz="1600" spc="-160" dirty="0">
                <a:latin typeface="Verdana"/>
                <a:cs typeface="Verdana"/>
              </a:rPr>
              <a:t>Z</a:t>
            </a:r>
            <a:r>
              <a:rPr sz="1600" spc="-140" dirty="0">
                <a:latin typeface="Verdana"/>
                <a:cs typeface="Verdana"/>
              </a:rPr>
              <a:t>ones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61468" y="96192"/>
            <a:ext cx="4632960" cy="551498"/>
          </a:xfrm>
          <a:prstGeom prst="rect">
            <a:avLst/>
          </a:prstGeom>
        </p:spPr>
        <p:txBody>
          <a:bodyPr vert="horz" wrap="square" lIns="0" tIns="17780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40"/>
              </a:spcBef>
              <a:tabLst>
                <a:tab pos="1556981" algn="l"/>
                <a:tab pos="4615065" algn="l"/>
              </a:tabLst>
            </a:pPr>
            <a:r>
              <a:rPr sz="3467" u="heavy" spc="513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</a:rPr>
              <a:t> 	</a:t>
            </a:r>
            <a:r>
              <a:rPr sz="3467" u="heavy" spc="-473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</a:rPr>
              <a:t>Regions	</a:t>
            </a:r>
            <a:endParaRPr sz="3467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7119" y="1475232"/>
            <a:ext cx="10017760" cy="474836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61468" y="5768"/>
            <a:ext cx="4632960" cy="551498"/>
          </a:xfrm>
          <a:prstGeom prst="rect">
            <a:avLst/>
          </a:prstGeom>
        </p:spPr>
        <p:txBody>
          <a:bodyPr vert="horz" wrap="square" lIns="0" tIns="17780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40"/>
              </a:spcBef>
              <a:tabLst>
                <a:tab pos="849185" algn="l"/>
                <a:tab pos="4615065" algn="l"/>
              </a:tabLst>
            </a:pPr>
            <a:r>
              <a:rPr sz="3467" u="heavy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</a:rPr>
              <a:t> 	Availability Zones	</a:t>
            </a:r>
            <a:endParaRPr sz="3467" dirty="0"/>
          </a:p>
        </p:txBody>
      </p:sp>
      <p:grpSp>
        <p:nvGrpSpPr>
          <p:cNvPr id="3" name="object 3"/>
          <p:cNvGrpSpPr/>
          <p:nvPr/>
        </p:nvGrpSpPr>
        <p:grpSpPr>
          <a:xfrm>
            <a:off x="464731" y="1033740"/>
            <a:ext cx="6626013" cy="5520267"/>
            <a:chOff x="348548" y="775305"/>
            <a:chExt cx="4969510" cy="41402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8548" y="775305"/>
              <a:ext cx="4969134" cy="414009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1707" y="1278636"/>
              <a:ext cx="1662683" cy="136398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20211" y="1278636"/>
              <a:ext cx="1662684" cy="136398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18131" y="3476244"/>
              <a:ext cx="1662683" cy="136398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26007" y="1705355"/>
              <a:ext cx="341375" cy="74675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75459" y="1705355"/>
              <a:ext cx="341375" cy="74675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01495" y="1705355"/>
              <a:ext cx="341376" cy="74675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04872" y="3892295"/>
              <a:ext cx="341375" cy="74676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570732" y="1658111"/>
              <a:ext cx="341375" cy="745236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35480" y="3892295"/>
              <a:ext cx="341375" cy="74676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78835" y="3898392"/>
              <a:ext cx="341375" cy="746759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331719" y="1923252"/>
              <a:ext cx="944892" cy="119034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2375154" y="1962150"/>
              <a:ext cx="845185" cy="0"/>
            </a:xfrm>
            <a:custGeom>
              <a:avLst/>
              <a:gdLst/>
              <a:ahLst/>
              <a:cxnLst/>
              <a:rect l="l" t="t" r="r" b="b"/>
              <a:pathLst>
                <a:path w="845185">
                  <a:moveTo>
                    <a:pt x="0" y="0"/>
                  </a:moveTo>
                  <a:lnTo>
                    <a:pt x="844803" y="0"/>
                  </a:lnTo>
                </a:path>
              </a:pathLst>
            </a:custGeom>
            <a:ln w="38100">
              <a:solidFill>
                <a:srgbClr val="00839F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90472" y="2609100"/>
              <a:ext cx="1217688" cy="947915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1544573" y="2643377"/>
              <a:ext cx="1106170" cy="833755"/>
            </a:xfrm>
            <a:custGeom>
              <a:avLst/>
              <a:gdLst/>
              <a:ahLst/>
              <a:cxnLst/>
              <a:rect l="l" t="t" r="r" b="b"/>
              <a:pathLst>
                <a:path w="1106170" h="833754">
                  <a:moveTo>
                    <a:pt x="0" y="0"/>
                  </a:moveTo>
                  <a:lnTo>
                    <a:pt x="1106043" y="833374"/>
                  </a:lnTo>
                </a:path>
              </a:pathLst>
            </a:custGeom>
            <a:ln w="38100">
              <a:solidFill>
                <a:srgbClr val="00839F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19" name="object 1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598419" y="2604528"/>
              <a:ext cx="1510283" cy="949439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2650997" y="2643377"/>
              <a:ext cx="1401445" cy="833755"/>
            </a:xfrm>
            <a:custGeom>
              <a:avLst/>
              <a:gdLst/>
              <a:ahLst/>
              <a:cxnLst/>
              <a:rect l="l" t="t" r="r" b="b"/>
              <a:pathLst>
                <a:path w="1401445" h="833754">
                  <a:moveTo>
                    <a:pt x="0" y="833374"/>
                  </a:moveTo>
                  <a:lnTo>
                    <a:pt x="1401317" y="0"/>
                  </a:lnTo>
                </a:path>
              </a:pathLst>
            </a:custGeom>
            <a:ln w="38100">
              <a:solidFill>
                <a:srgbClr val="00839F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1" name="object 21"/>
            <p:cNvSpPr/>
            <p:nvPr/>
          </p:nvSpPr>
          <p:spPr>
            <a:xfrm>
              <a:off x="3342385" y="3169158"/>
              <a:ext cx="1816100" cy="622300"/>
            </a:xfrm>
            <a:custGeom>
              <a:avLst/>
              <a:gdLst/>
              <a:ahLst/>
              <a:cxnLst/>
              <a:rect l="l" t="t" r="r" b="b"/>
              <a:pathLst>
                <a:path w="1816100" h="622300">
                  <a:moveTo>
                    <a:pt x="0" y="0"/>
                  </a:moveTo>
                  <a:lnTo>
                    <a:pt x="369315" y="291973"/>
                  </a:lnTo>
                  <a:lnTo>
                    <a:pt x="369315" y="527558"/>
                  </a:lnTo>
                  <a:lnTo>
                    <a:pt x="376717" y="564249"/>
                  </a:lnTo>
                  <a:lnTo>
                    <a:pt x="396906" y="594201"/>
                  </a:lnTo>
                  <a:lnTo>
                    <a:pt x="426858" y="614390"/>
                  </a:lnTo>
                  <a:lnTo>
                    <a:pt x="463550" y="621792"/>
                  </a:lnTo>
                  <a:lnTo>
                    <a:pt x="1721358" y="621792"/>
                  </a:lnTo>
                  <a:lnTo>
                    <a:pt x="1758049" y="614390"/>
                  </a:lnTo>
                  <a:lnTo>
                    <a:pt x="1788001" y="594201"/>
                  </a:lnTo>
                  <a:lnTo>
                    <a:pt x="1808190" y="564249"/>
                  </a:lnTo>
                  <a:lnTo>
                    <a:pt x="1815591" y="527558"/>
                  </a:lnTo>
                  <a:lnTo>
                    <a:pt x="1815591" y="150622"/>
                  </a:lnTo>
                  <a:lnTo>
                    <a:pt x="369315" y="150622"/>
                  </a:lnTo>
                  <a:lnTo>
                    <a:pt x="0" y="0"/>
                  </a:lnTo>
                  <a:close/>
                </a:path>
                <a:path w="1816100" h="622300">
                  <a:moveTo>
                    <a:pt x="1721358" y="56387"/>
                  </a:moveTo>
                  <a:lnTo>
                    <a:pt x="463550" y="56387"/>
                  </a:lnTo>
                  <a:lnTo>
                    <a:pt x="426858" y="63789"/>
                  </a:lnTo>
                  <a:lnTo>
                    <a:pt x="396906" y="83978"/>
                  </a:lnTo>
                  <a:lnTo>
                    <a:pt x="376717" y="113930"/>
                  </a:lnTo>
                  <a:lnTo>
                    <a:pt x="369315" y="150622"/>
                  </a:lnTo>
                  <a:lnTo>
                    <a:pt x="1815591" y="150622"/>
                  </a:lnTo>
                  <a:lnTo>
                    <a:pt x="1808190" y="113930"/>
                  </a:lnTo>
                  <a:lnTo>
                    <a:pt x="1788001" y="83978"/>
                  </a:lnTo>
                  <a:lnTo>
                    <a:pt x="1758049" y="63789"/>
                  </a:lnTo>
                  <a:lnTo>
                    <a:pt x="1721358" y="56387"/>
                  </a:lnTo>
                  <a:close/>
                </a:path>
              </a:pathLst>
            </a:custGeom>
            <a:solidFill>
              <a:srgbClr val="00839F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2" name="object 22"/>
            <p:cNvSpPr/>
            <p:nvPr/>
          </p:nvSpPr>
          <p:spPr>
            <a:xfrm>
              <a:off x="3342385" y="3169158"/>
              <a:ext cx="1816100" cy="622300"/>
            </a:xfrm>
            <a:custGeom>
              <a:avLst/>
              <a:gdLst/>
              <a:ahLst/>
              <a:cxnLst/>
              <a:rect l="l" t="t" r="r" b="b"/>
              <a:pathLst>
                <a:path w="1816100" h="622300">
                  <a:moveTo>
                    <a:pt x="369315" y="150622"/>
                  </a:moveTo>
                  <a:lnTo>
                    <a:pt x="376717" y="113930"/>
                  </a:lnTo>
                  <a:lnTo>
                    <a:pt x="396906" y="83978"/>
                  </a:lnTo>
                  <a:lnTo>
                    <a:pt x="426858" y="63789"/>
                  </a:lnTo>
                  <a:lnTo>
                    <a:pt x="463550" y="56387"/>
                  </a:lnTo>
                  <a:lnTo>
                    <a:pt x="610362" y="56387"/>
                  </a:lnTo>
                  <a:lnTo>
                    <a:pt x="971930" y="56387"/>
                  </a:lnTo>
                  <a:lnTo>
                    <a:pt x="1721358" y="56387"/>
                  </a:lnTo>
                  <a:lnTo>
                    <a:pt x="1758049" y="63789"/>
                  </a:lnTo>
                  <a:lnTo>
                    <a:pt x="1788001" y="83978"/>
                  </a:lnTo>
                  <a:lnTo>
                    <a:pt x="1808190" y="113930"/>
                  </a:lnTo>
                  <a:lnTo>
                    <a:pt x="1815591" y="150622"/>
                  </a:lnTo>
                  <a:lnTo>
                    <a:pt x="1815591" y="291973"/>
                  </a:lnTo>
                  <a:lnTo>
                    <a:pt x="1815591" y="527558"/>
                  </a:lnTo>
                  <a:lnTo>
                    <a:pt x="1808190" y="564249"/>
                  </a:lnTo>
                  <a:lnTo>
                    <a:pt x="1788001" y="594201"/>
                  </a:lnTo>
                  <a:lnTo>
                    <a:pt x="1758049" y="614390"/>
                  </a:lnTo>
                  <a:lnTo>
                    <a:pt x="1721358" y="621792"/>
                  </a:lnTo>
                  <a:lnTo>
                    <a:pt x="971930" y="621792"/>
                  </a:lnTo>
                  <a:lnTo>
                    <a:pt x="610362" y="621792"/>
                  </a:lnTo>
                  <a:lnTo>
                    <a:pt x="463550" y="621792"/>
                  </a:lnTo>
                  <a:lnTo>
                    <a:pt x="426858" y="614390"/>
                  </a:lnTo>
                  <a:lnTo>
                    <a:pt x="396906" y="594201"/>
                  </a:lnTo>
                  <a:lnTo>
                    <a:pt x="376717" y="564249"/>
                  </a:lnTo>
                  <a:lnTo>
                    <a:pt x="369315" y="527558"/>
                  </a:lnTo>
                  <a:lnTo>
                    <a:pt x="369315" y="291973"/>
                  </a:lnTo>
                  <a:lnTo>
                    <a:pt x="0" y="0"/>
                  </a:lnTo>
                  <a:lnTo>
                    <a:pt x="369315" y="150622"/>
                  </a:lnTo>
                  <a:close/>
                </a:path>
              </a:pathLst>
            </a:custGeom>
            <a:ln w="25400">
              <a:solidFill>
                <a:srgbClr val="005F74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5165005" y="4453467"/>
            <a:ext cx="1496060" cy="426485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18626">
              <a:spcBef>
                <a:spcPts val="127"/>
              </a:spcBef>
            </a:pPr>
            <a:r>
              <a:rPr sz="1333" spc="-7" dirty="0">
                <a:solidFill>
                  <a:srgbClr val="FFFFFF"/>
                </a:solidFill>
                <a:latin typeface="Arial MT"/>
                <a:cs typeface="Arial MT"/>
              </a:rPr>
              <a:t>H</a:t>
            </a:r>
            <a:r>
              <a:rPr sz="1333" spc="-13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1333" spc="-7" dirty="0">
                <a:solidFill>
                  <a:srgbClr val="FFFFFF"/>
                </a:solidFill>
                <a:latin typeface="Arial MT"/>
                <a:cs typeface="Arial MT"/>
              </a:rPr>
              <a:t>g</a:t>
            </a:r>
            <a:r>
              <a:rPr sz="1333" spc="-13" dirty="0">
                <a:solidFill>
                  <a:srgbClr val="FFFFFF"/>
                </a:solidFill>
                <a:latin typeface="Arial MT"/>
                <a:cs typeface="Arial MT"/>
              </a:rPr>
              <a:t>h</a:t>
            </a:r>
            <a:r>
              <a:rPr sz="1333" spc="-7" dirty="0">
                <a:solidFill>
                  <a:srgbClr val="FFFFFF"/>
                </a:solidFill>
                <a:latin typeface="Arial MT"/>
                <a:cs typeface="Arial MT"/>
              </a:rPr>
              <a:t>-</a:t>
            </a:r>
            <a:r>
              <a:rPr sz="1333" dirty="0">
                <a:solidFill>
                  <a:srgbClr val="FFFFFF"/>
                </a:solidFill>
                <a:latin typeface="Arial MT"/>
                <a:cs typeface="Arial MT"/>
              </a:rPr>
              <a:t>s</a:t>
            </a:r>
            <a:r>
              <a:rPr sz="1333" spc="-7" dirty="0">
                <a:solidFill>
                  <a:srgbClr val="FFFFFF"/>
                </a:solidFill>
                <a:latin typeface="Arial MT"/>
                <a:cs typeface="Arial MT"/>
              </a:rPr>
              <a:t>p</a:t>
            </a:r>
            <a:r>
              <a:rPr sz="1333" spc="-13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1333" spc="-7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1333" spc="-13" dirty="0">
                <a:solidFill>
                  <a:srgbClr val="FFFFFF"/>
                </a:solidFill>
                <a:latin typeface="Arial MT"/>
                <a:cs typeface="Arial MT"/>
              </a:rPr>
              <a:t>d</a:t>
            </a:r>
            <a:r>
              <a:rPr sz="1333" spc="-7" dirty="0">
                <a:solidFill>
                  <a:srgbClr val="FFFFFF"/>
                </a:solidFill>
                <a:latin typeface="Arial MT"/>
                <a:cs typeface="Arial MT"/>
              </a:rPr>
              <a:t>, </a:t>
            </a:r>
            <a:r>
              <a:rPr sz="1333" spc="-13" dirty="0">
                <a:solidFill>
                  <a:srgbClr val="FFFFFF"/>
                </a:solidFill>
                <a:latin typeface="Arial MT"/>
                <a:cs typeface="Arial MT"/>
              </a:rPr>
              <a:t>p</a:t>
            </a:r>
            <a:r>
              <a:rPr sz="1333" spc="-7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1333" spc="-13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1333" spc="-20" dirty="0">
                <a:solidFill>
                  <a:srgbClr val="FFFFFF"/>
                </a:solidFill>
                <a:latin typeface="Arial MT"/>
                <a:cs typeface="Arial MT"/>
              </a:rPr>
              <a:t>v</a:t>
            </a:r>
            <a:r>
              <a:rPr sz="1333" spc="-7" dirty="0">
                <a:solidFill>
                  <a:srgbClr val="FFFFFF"/>
                </a:solidFill>
                <a:latin typeface="Arial MT"/>
                <a:cs typeface="Arial MT"/>
              </a:rPr>
              <a:t>ate</a:t>
            </a:r>
            <a:endParaRPr sz="1333">
              <a:latin typeface="Arial MT"/>
              <a:cs typeface="Arial MT"/>
            </a:endParaRPr>
          </a:p>
          <a:p>
            <a:pPr marL="16933"/>
            <a:r>
              <a:rPr sz="1333" dirty="0">
                <a:solidFill>
                  <a:srgbClr val="FFFFFF"/>
                </a:solidFill>
                <a:latin typeface="Arial MT"/>
                <a:cs typeface="Arial MT"/>
              </a:rPr>
              <a:t>f</a:t>
            </a:r>
            <a:r>
              <a:rPr sz="1333" spc="-20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1333" spc="-13" dirty="0">
                <a:solidFill>
                  <a:srgbClr val="FFFFFF"/>
                </a:solidFill>
                <a:latin typeface="Arial MT"/>
                <a:cs typeface="Arial MT"/>
              </a:rPr>
              <a:t>be</a:t>
            </a:r>
            <a:r>
              <a:rPr sz="1333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1333" spc="-7" dirty="0">
                <a:solidFill>
                  <a:srgbClr val="FFFFFF"/>
                </a:solidFill>
                <a:latin typeface="Arial MT"/>
                <a:cs typeface="Arial MT"/>
              </a:rPr>
              <a:t>-</a:t>
            </a:r>
            <a:r>
              <a:rPr sz="1333" spc="-13" dirty="0">
                <a:solidFill>
                  <a:srgbClr val="FFFFFF"/>
                </a:solidFill>
                <a:latin typeface="Arial MT"/>
                <a:cs typeface="Arial MT"/>
              </a:rPr>
              <a:t>op</a:t>
            </a:r>
            <a:r>
              <a:rPr sz="1333" spc="-7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333" spc="-20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1333" spc="-7" dirty="0">
                <a:solidFill>
                  <a:srgbClr val="FFFFFF"/>
                </a:solidFill>
                <a:latin typeface="Arial MT"/>
                <a:cs typeface="Arial MT"/>
              </a:rPr>
              <a:t>c</a:t>
            </a:r>
            <a:r>
              <a:rPr sz="1333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33" spc="-13" dirty="0">
                <a:solidFill>
                  <a:srgbClr val="FFFFFF"/>
                </a:solidFill>
                <a:latin typeface="Arial MT"/>
                <a:cs typeface="Arial MT"/>
              </a:rPr>
              <a:t>ne</a:t>
            </a:r>
            <a:r>
              <a:rPr sz="1333" spc="-7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333" spc="-27" dirty="0">
                <a:solidFill>
                  <a:srgbClr val="FFFFFF"/>
                </a:solidFill>
                <a:latin typeface="Arial MT"/>
                <a:cs typeface="Arial MT"/>
              </a:rPr>
              <a:t>w</a:t>
            </a:r>
            <a:r>
              <a:rPr sz="1333" spc="-13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1333" spc="-7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1333" spc="13" dirty="0">
                <a:solidFill>
                  <a:srgbClr val="FFFFFF"/>
                </a:solidFill>
                <a:latin typeface="Arial MT"/>
                <a:cs typeface="Arial MT"/>
              </a:rPr>
              <a:t>k</a:t>
            </a:r>
            <a:r>
              <a:rPr sz="1333" spc="-7" dirty="0">
                <a:solidFill>
                  <a:srgbClr val="FFFFFF"/>
                </a:solidFill>
                <a:latin typeface="Arial MT"/>
                <a:cs typeface="Arial MT"/>
              </a:rPr>
              <a:t>s</a:t>
            </a:r>
            <a:endParaRPr sz="1333">
              <a:latin typeface="Arial MT"/>
              <a:cs typeface="Arial M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384457" y="1145708"/>
            <a:ext cx="4432300" cy="3055731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524920" indent="-507987">
              <a:spcBef>
                <a:spcPts val="127"/>
              </a:spcBef>
              <a:buFont typeface="Segoe UI Symbol"/>
              <a:buChar char="⮚"/>
              <a:tabLst>
                <a:tab pos="524074" algn="l"/>
                <a:tab pos="524920" algn="l"/>
              </a:tabLst>
            </a:pPr>
            <a:r>
              <a:rPr sz="1333" spc="73" dirty="0">
                <a:solidFill>
                  <a:srgbClr val="006FC0"/>
                </a:solidFill>
                <a:latin typeface="Trebuchet MS"/>
                <a:cs typeface="Trebuchet MS"/>
              </a:rPr>
              <a:t>Region</a:t>
            </a:r>
            <a:r>
              <a:rPr sz="1333" spc="-4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40" dirty="0">
                <a:solidFill>
                  <a:srgbClr val="006FC0"/>
                </a:solidFill>
                <a:latin typeface="Trebuchet MS"/>
                <a:cs typeface="Trebuchet MS"/>
              </a:rPr>
              <a:t>represents</a:t>
            </a:r>
            <a:r>
              <a:rPr sz="1333" spc="-5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40" dirty="0">
                <a:solidFill>
                  <a:srgbClr val="006FC0"/>
                </a:solidFill>
                <a:latin typeface="Trebuchet MS"/>
                <a:cs typeface="Trebuchet MS"/>
              </a:rPr>
              <a:t>a</a:t>
            </a:r>
            <a:r>
              <a:rPr sz="1333" spc="-5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33" dirty="0">
                <a:solidFill>
                  <a:srgbClr val="006FC0"/>
                </a:solidFill>
                <a:latin typeface="Trebuchet MS"/>
                <a:cs typeface="Trebuchet MS"/>
              </a:rPr>
              <a:t>separate</a:t>
            </a:r>
            <a:r>
              <a:rPr sz="1333" spc="-7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60" dirty="0">
                <a:solidFill>
                  <a:srgbClr val="006FC0"/>
                </a:solidFill>
                <a:latin typeface="Trebuchet MS"/>
                <a:cs typeface="Trebuchet MS"/>
              </a:rPr>
              <a:t>geographic</a:t>
            </a:r>
            <a:r>
              <a:rPr sz="1333" spc="-2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-7" dirty="0">
                <a:solidFill>
                  <a:srgbClr val="006FC0"/>
                </a:solidFill>
                <a:latin typeface="Trebuchet MS"/>
                <a:cs typeface="Trebuchet MS"/>
              </a:rPr>
              <a:t>area.</a:t>
            </a:r>
            <a:endParaRPr sz="1333">
              <a:latin typeface="Trebuchet MS"/>
              <a:cs typeface="Trebuchet MS"/>
            </a:endParaRPr>
          </a:p>
          <a:p>
            <a:pPr>
              <a:spcBef>
                <a:spcPts val="47"/>
              </a:spcBef>
              <a:buClr>
                <a:srgbClr val="006FC0"/>
              </a:buClr>
              <a:buFont typeface="Segoe UI Symbol"/>
              <a:buChar char="⮚"/>
            </a:pPr>
            <a:endParaRPr sz="1333">
              <a:latin typeface="Trebuchet MS"/>
              <a:cs typeface="Trebuchet MS"/>
            </a:endParaRPr>
          </a:p>
          <a:p>
            <a:pPr marL="524920" indent="-507987">
              <a:spcBef>
                <a:spcPts val="7"/>
              </a:spcBef>
              <a:buFont typeface="Segoe UI Symbol"/>
              <a:buChar char="⮚"/>
              <a:tabLst>
                <a:tab pos="524074" algn="l"/>
                <a:tab pos="524920" algn="l"/>
              </a:tabLst>
            </a:pPr>
            <a:r>
              <a:rPr sz="1333" spc="13" dirty="0">
                <a:solidFill>
                  <a:srgbClr val="006FC0"/>
                </a:solidFill>
                <a:latin typeface="Trebuchet MS"/>
                <a:cs typeface="Trebuchet MS"/>
              </a:rPr>
              <a:t>Availability</a:t>
            </a:r>
            <a:r>
              <a:rPr sz="1333" spc="-6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47" dirty="0">
                <a:solidFill>
                  <a:srgbClr val="006FC0"/>
                </a:solidFill>
                <a:latin typeface="Trebuchet MS"/>
                <a:cs typeface="Trebuchet MS"/>
              </a:rPr>
              <a:t>zone</a:t>
            </a:r>
            <a:r>
              <a:rPr sz="1333" spc="-1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20" dirty="0">
                <a:solidFill>
                  <a:srgbClr val="006FC0"/>
                </a:solidFill>
                <a:latin typeface="Trebuchet MS"/>
                <a:cs typeface="Trebuchet MS"/>
              </a:rPr>
              <a:t>is</a:t>
            </a:r>
            <a:r>
              <a:rPr sz="1333" spc="-6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40" dirty="0">
                <a:solidFill>
                  <a:srgbClr val="006FC0"/>
                </a:solidFill>
                <a:latin typeface="Trebuchet MS"/>
                <a:cs typeface="Trebuchet MS"/>
              </a:rPr>
              <a:t>a</a:t>
            </a:r>
            <a:r>
              <a:rPr sz="1333" spc="-4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33" dirty="0">
                <a:solidFill>
                  <a:srgbClr val="006FC0"/>
                </a:solidFill>
                <a:latin typeface="Trebuchet MS"/>
                <a:cs typeface="Trebuchet MS"/>
              </a:rPr>
              <a:t>set</a:t>
            </a:r>
            <a:r>
              <a:rPr sz="1333" spc="-5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40" dirty="0">
                <a:solidFill>
                  <a:srgbClr val="006FC0"/>
                </a:solidFill>
                <a:latin typeface="Trebuchet MS"/>
                <a:cs typeface="Trebuchet MS"/>
              </a:rPr>
              <a:t>of</a:t>
            </a:r>
            <a:r>
              <a:rPr sz="1333" spc="-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20" dirty="0">
                <a:solidFill>
                  <a:srgbClr val="006FC0"/>
                </a:solidFill>
                <a:latin typeface="Trebuchet MS"/>
                <a:cs typeface="Trebuchet MS"/>
              </a:rPr>
              <a:t>discrete</a:t>
            </a:r>
            <a:r>
              <a:rPr sz="1333" spc="-4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33" dirty="0">
                <a:solidFill>
                  <a:srgbClr val="006FC0"/>
                </a:solidFill>
                <a:latin typeface="Trebuchet MS"/>
                <a:cs typeface="Trebuchet MS"/>
              </a:rPr>
              <a:t>data</a:t>
            </a:r>
            <a:r>
              <a:rPr sz="1333" spc="-4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7" dirty="0">
                <a:solidFill>
                  <a:srgbClr val="006FC0"/>
                </a:solidFill>
                <a:latin typeface="Trebuchet MS"/>
                <a:cs typeface="Trebuchet MS"/>
              </a:rPr>
              <a:t>centers.</a:t>
            </a:r>
            <a:endParaRPr sz="1333">
              <a:latin typeface="Trebuchet MS"/>
              <a:cs typeface="Trebuchet MS"/>
            </a:endParaRPr>
          </a:p>
          <a:p>
            <a:pPr marL="524920" marR="393690" indent="-507987">
              <a:lnSpc>
                <a:spcPct val="150100"/>
              </a:lnSpc>
              <a:spcBef>
                <a:spcPts val="793"/>
              </a:spcBef>
              <a:buFont typeface="Segoe UI Symbol"/>
              <a:buChar char="⮚"/>
              <a:tabLst>
                <a:tab pos="524074" algn="l"/>
                <a:tab pos="524920" algn="l"/>
              </a:tabLst>
            </a:pPr>
            <a:r>
              <a:rPr sz="1333" spc="13" dirty="0">
                <a:solidFill>
                  <a:srgbClr val="006FC0"/>
                </a:solidFill>
                <a:latin typeface="Trebuchet MS"/>
                <a:cs typeface="Trebuchet MS"/>
              </a:rPr>
              <a:t>Availability</a:t>
            </a:r>
            <a:r>
              <a:rPr sz="1333" spc="-7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47" dirty="0">
                <a:solidFill>
                  <a:srgbClr val="006FC0"/>
                </a:solidFill>
                <a:latin typeface="Trebuchet MS"/>
                <a:cs typeface="Trebuchet MS"/>
              </a:rPr>
              <a:t>zone</a:t>
            </a:r>
            <a:r>
              <a:rPr sz="1333" spc="-2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20" dirty="0">
                <a:solidFill>
                  <a:srgbClr val="006FC0"/>
                </a:solidFill>
                <a:latin typeface="Trebuchet MS"/>
                <a:cs typeface="Trebuchet MS"/>
              </a:rPr>
              <a:t>is</a:t>
            </a:r>
            <a:r>
              <a:rPr sz="1333" spc="-7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33" dirty="0">
                <a:solidFill>
                  <a:srgbClr val="006FC0"/>
                </a:solidFill>
                <a:latin typeface="Trebuchet MS"/>
                <a:cs typeface="Trebuchet MS"/>
              </a:rPr>
              <a:t>set</a:t>
            </a:r>
            <a:r>
              <a:rPr sz="1333" spc="-4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87" dirty="0">
                <a:solidFill>
                  <a:srgbClr val="006FC0"/>
                </a:solidFill>
                <a:latin typeface="Trebuchet MS"/>
                <a:cs typeface="Trebuchet MS"/>
              </a:rPr>
              <a:t>up</a:t>
            </a:r>
            <a:r>
              <a:rPr sz="1333" spc="-6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33" dirty="0">
                <a:solidFill>
                  <a:srgbClr val="006FC0"/>
                </a:solidFill>
                <a:latin typeface="Trebuchet MS"/>
                <a:cs typeface="Trebuchet MS"/>
              </a:rPr>
              <a:t>to</a:t>
            </a:r>
            <a:r>
              <a:rPr sz="1333" spc="-4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53" dirty="0">
                <a:solidFill>
                  <a:srgbClr val="006FC0"/>
                </a:solidFill>
                <a:latin typeface="Trebuchet MS"/>
                <a:cs typeface="Trebuchet MS"/>
              </a:rPr>
              <a:t>be</a:t>
            </a:r>
            <a:r>
              <a:rPr sz="1333" spc="-5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60" dirty="0">
                <a:solidFill>
                  <a:srgbClr val="006FC0"/>
                </a:solidFill>
                <a:latin typeface="Trebuchet MS"/>
                <a:cs typeface="Trebuchet MS"/>
              </a:rPr>
              <a:t>an</a:t>
            </a:r>
            <a:r>
              <a:rPr sz="1333" spc="-7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20" dirty="0">
                <a:solidFill>
                  <a:srgbClr val="006FC0"/>
                </a:solidFill>
                <a:latin typeface="Trebuchet MS"/>
                <a:cs typeface="Trebuchet MS"/>
              </a:rPr>
              <a:t>isolation </a:t>
            </a:r>
            <a:r>
              <a:rPr sz="1333" spc="2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40" dirty="0">
                <a:solidFill>
                  <a:srgbClr val="006FC0"/>
                </a:solidFill>
                <a:latin typeface="Trebuchet MS"/>
                <a:cs typeface="Trebuchet MS"/>
              </a:rPr>
              <a:t>boundary.</a:t>
            </a:r>
            <a:r>
              <a:rPr sz="1333" spc="-4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7" dirty="0">
                <a:solidFill>
                  <a:srgbClr val="006FC0"/>
                </a:solidFill>
                <a:latin typeface="Trebuchet MS"/>
                <a:cs typeface="Trebuchet MS"/>
              </a:rPr>
              <a:t>If</a:t>
            </a:r>
            <a:r>
              <a:rPr sz="1333" spc="-6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60" dirty="0">
                <a:solidFill>
                  <a:srgbClr val="006FC0"/>
                </a:solidFill>
                <a:latin typeface="Trebuchet MS"/>
                <a:cs typeface="Trebuchet MS"/>
              </a:rPr>
              <a:t>one</a:t>
            </a:r>
            <a:r>
              <a:rPr sz="1333" spc="-4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47" dirty="0">
                <a:solidFill>
                  <a:srgbClr val="006FC0"/>
                </a:solidFill>
                <a:latin typeface="Trebuchet MS"/>
                <a:cs typeface="Trebuchet MS"/>
              </a:rPr>
              <a:t>zone</a:t>
            </a:r>
            <a:r>
              <a:rPr sz="1333" spc="-4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87" dirty="0">
                <a:solidFill>
                  <a:srgbClr val="006FC0"/>
                </a:solidFill>
                <a:latin typeface="Trebuchet MS"/>
                <a:cs typeface="Trebuchet MS"/>
              </a:rPr>
              <a:t>goes</a:t>
            </a:r>
            <a:r>
              <a:rPr sz="1333" spc="-3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27" dirty="0">
                <a:solidFill>
                  <a:srgbClr val="006FC0"/>
                </a:solidFill>
                <a:latin typeface="Trebuchet MS"/>
                <a:cs typeface="Trebuchet MS"/>
              </a:rPr>
              <a:t>down,</a:t>
            </a:r>
            <a:r>
              <a:rPr sz="1333" spc="-5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27" dirty="0">
                <a:solidFill>
                  <a:srgbClr val="006FC0"/>
                </a:solidFill>
                <a:latin typeface="Trebuchet MS"/>
                <a:cs typeface="Trebuchet MS"/>
              </a:rPr>
              <a:t>the</a:t>
            </a:r>
            <a:r>
              <a:rPr sz="1333" spc="-4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27" dirty="0">
                <a:solidFill>
                  <a:srgbClr val="006FC0"/>
                </a:solidFill>
                <a:latin typeface="Trebuchet MS"/>
                <a:cs typeface="Trebuchet MS"/>
              </a:rPr>
              <a:t>other </a:t>
            </a:r>
            <a:r>
              <a:rPr sz="1333" spc="-38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40" dirty="0">
                <a:solidFill>
                  <a:srgbClr val="006FC0"/>
                </a:solidFill>
                <a:latin typeface="Trebuchet MS"/>
                <a:cs typeface="Trebuchet MS"/>
              </a:rPr>
              <a:t>continues</a:t>
            </a:r>
            <a:r>
              <a:rPr sz="1333" spc="-4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27" dirty="0">
                <a:solidFill>
                  <a:srgbClr val="006FC0"/>
                </a:solidFill>
                <a:latin typeface="Trebuchet MS"/>
                <a:cs typeface="Trebuchet MS"/>
              </a:rPr>
              <a:t>working.</a:t>
            </a:r>
            <a:endParaRPr sz="1333">
              <a:latin typeface="Trebuchet MS"/>
              <a:cs typeface="Trebuchet MS"/>
            </a:endParaRPr>
          </a:p>
          <a:p>
            <a:pPr marL="524920" marR="197268" indent="-507987">
              <a:lnSpc>
                <a:spcPct val="150000"/>
              </a:lnSpc>
              <a:spcBef>
                <a:spcPts val="800"/>
              </a:spcBef>
              <a:buFont typeface="Segoe UI Symbol"/>
              <a:buChar char="⮚"/>
              <a:tabLst>
                <a:tab pos="524074" algn="l"/>
                <a:tab pos="524920" algn="l"/>
              </a:tabLst>
            </a:pPr>
            <a:r>
              <a:rPr sz="1333" spc="73" dirty="0">
                <a:solidFill>
                  <a:srgbClr val="006FC0"/>
                </a:solidFill>
                <a:latin typeface="Trebuchet MS"/>
                <a:cs typeface="Trebuchet MS"/>
              </a:rPr>
              <a:t>Each</a:t>
            </a:r>
            <a:r>
              <a:rPr sz="1333" spc="-4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dirty="0">
                <a:solidFill>
                  <a:srgbClr val="006FC0"/>
                </a:solidFill>
                <a:latin typeface="Trebuchet MS"/>
                <a:cs typeface="Trebuchet MS"/>
              </a:rPr>
              <a:t>availability</a:t>
            </a:r>
            <a:r>
              <a:rPr sz="1333" spc="-8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47" dirty="0">
                <a:solidFill>
                  <a:srgbClr val="006FC0"/>
                </a:solidFill>
                <a:latin typeface="Trebuchet MS"/>
                <a:cs typeface="Trebuchet MS"/>
              </a:rPr>
              <a:t>zone</a:t>
            </a:r>
            <a:r>
              <a:rPr sz="1333" spc="-2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73" dirty="0">
                <a:solidFill>
                  <a:srgbClr val="006FC0"/>
                </a:solidFill>
                <a:latin typeface="Trebuchet MS"/>
                <a:cs typeface="Trebuchet MS"/>
              </a:rPr>
              <a:t>has</a:t>
            </a:r>
            <a:r>
              <a:rPr sz="1333" spc="-7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47" dirty="0">
                <a:solidFill>
                  <a:srgbClr val="006FC0"/>
                </a:solidFill>
                <a:latin typeface="Trebuchet MS"/>
                <a:cs typeface="Trebuchet MS"/>
              </a:rPr>
              <a:t>independent</a:t>
            </a:r>
            <a:r>
              <a:rPr sz="1333" spc="-6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13" dirty="0">
                <a:solidFill>
                  <a:srgbClr val="006FC0"/>
                </a:solidFill>
                <a:latin typeface="Trebuchet MS"/>
                <a:cs typeface="Trebuchet MS"/>
              </a:rPr>
              <a:t>power, </a:t>
            </a:r>
            <a:r>
              <a:rPr sz="1333" spc="-38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47" dirty="0">
                <a:solidFill>
                  <a:srgbClr val="006FC0"/>
                </a:solidFill>
                <a:latin typeface="Trebuchet MS"/>
                <a:cs typeface="Trebuchet MS"/>
              </a:rPr>
              <a:t>cooling</a:t>
            </a:r>
            <a:r>
              <a:rPr sz="1333" spc="-2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73" dirty="0">
                <a:solidFill>
                  <a:srgbClr val="006FC0"/>
                </a:solidFill>
                <a:latin typeface="Trebuchet MS"/>
                <a:cs typeface="Trebuchet MS"/>
              </a:rPr>
              <a:t>and</a:t>
            </a:r>
            <a:r>
              <a:rPr sz="1333" spc="-7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27" dirty="0">
                <a:solidFill>
                  <a:srgbClr val="006FC0"/>
                </a:solidFill>
                <a:latin typeface="Trebuchet MS"/>
                <a:cs typeface="Trebuchet MS"/>
              </a:rPr>
              <a:t>networking.</a:t>
            </a:r>
            <a:endParaRPr sz="1333">
              <a:latin typeface="Trebuchet MS"/>
              <a:cs typeface="Trebuchet MS"/>
            </a:endParaRPr>
          </a:p>
          <a:p>
            <a:pPr marL="524920" marR="637524" indent="-507987">
              <a:lnSpc>
                <a:spcPct val="150200"/>
              </a:lnSpc>
              <a:spcBef>
                <a:spcPts val="800"/>
              </a:spcBef>
              <a:buFont typeface="Segoe UI Symbol"/>
              <a:buChar char="⮚"/>
              <a:tabLst>
                <a:tab pos="524074" algn="l"/>
                <a:tab pos="524920" algn="l"/>
              </a:tabLst>
            </a:pPr>
            <a:r>
              <a:rPr sz="1333" spc="13" dirty="0">
                <a:solidFill>
                  <a:srgbClr val="006FC0"/>
                </a:solidFill>
                <a:latin typeface="Trebuchet MS"/>
                <a:cs typeface="Trebuchet MS"/>
              </a:rPr>
              <a:t>Availability</a:t>
            </a:r>
            <a:r>
              <a:rPr sz="1333" spc="-8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60" dirty="0">
                <a:solidFill>
                  <a:srgbClr val="006FC0"/>
                </a:solidFill>
                <a:latin typeface="Trebuchet MS"/>
                <a:cs typeface="Trebuchet MS"/>
              </a:rPr>
              <a:t>zones</a:t>
            </a:r>
            <a:r>
              <a:rPr sz="1333" spc="-4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20" dirty="0">
                <a:solidFill>
                  <a:srgbClr val="006FC0"/>
                </a:solidFill>
                <a:latin typeface="Trebuchet MS"/>
                <a:cs typeface="Trebuchet MS"/>
              </a:rPr>
              <a:t>are</a:t>
            </a:r>
            <a:r>
              <a:rPr sz="1333" spc="-6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47" dirty="0">
                <a:solidFill>
                  <a:srgbClr val="006FC0"/>
                </a:solidFill>
                <a:latin typeface="Trebuchet MS"/>
                <a:cs typeface="Trebuchet MS"/>
              </a:rPr>
              <a:t>connected</a:t>
            </a:r>
            <a:r>
              <a:rPr sz="1333" spc="-2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13" dirty="0">
                <a:solidFill>
                  <a:srgbClr val="006FC0"/>
                </a:solidFill>
                <a:latin typeface="Trebuchet MS"/>
                <a:cs typeface="Trebuchet MS"/>
              </a:rPr>
              <a:t>via</a:t>
            </a:r>
            <a:r>
              <a:rPr sz="1333" spc="-8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67" dirty="0">
                <a:solidFill>
                  <a:srgbClr val="006FC0"/>
                </a:solidFill>
                <a:latin typeface="Trebuchet MS"/>
                <a:cs typeface="Trebuchet MS"/>
              </a:rPr>
              <a:t>high </a:t>
            </a:r>
            <a:r>
              <a:rPr sz="1333" spc="-38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27" dirty="0">
                <a:solidFill>
                  <a:srgbClr val="006FC0"/>
                </a:solidFill>
                <a:latin typeface="Trebuchet MS"/>
                <a:cs typeface="Trebuchet MS"/>
              </a:rPr>
              <a:t>bandwidth,</a:t>
            </a:r>
            <a:r>
              <a:rPr sz="1333" spc="-4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20" dirty="0">
                <a:solidFill>
                  <a:srgbClr val="006FC0"/>
                </a:solidFill>
                <a:latin typeface="Trebuchet MS"/>
                <a:cs typeface="Trebuchet MS"/>
              </a:rPr>
              <a:t>ultra-low</a:t>
            </a:r>
            <a:r>
              <a:rPr sz="1333" spc="-2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20" dirty="0">
                <a:solidFill>
                  <a:srgbClr val="006FC0"/>
                </a:solidFill>
                <a:latin typeface="Trebuchet MS"/>
                <a:cs typeface="Trebuchet MS"/>
              </a:rPr>
              <a:t>latency</a:t>
            </a:r>
            <a:r>
              <a:rPr sz="1333" spc="-4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40" dirty="0">
                <a:solidFill>
                  <a:srgbClr val="006FC0"/>
                </a:solidFill>
                <a:latin typeface="Trebuchet MS"/>
                <a:cs typeface="Trebuchet MS"/>
              </a:rPr>
              <a:t>networking</a:t>
            </a:r>
            <a:endParaRPr sz="1333">
              <a:latin typeface="Trebuchet MS"/>
              <a:cs typeface="Trebuchet M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384457" y="4295343"/>
            <a:ext cx="4392505" cy="902597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524920" marR="6773" indent="-507987">
              <a:lnSpc>
                <a:spcPct val="150000"/>
              </a:lnSpc>
              <a:spcBef>
                <a:spcPts val="133"/>
              </a:spcBef>
              <a:buFont typeface="Segoe UI Symbol"/>
              <a:buChar char="⮚"/>
              <a:tabLst>
                <a:tab pos="524074" algn="l"/>
                <a:tab pos="524920" algn="l"/>
              </a:tabLst>
            </a:pPr>
            <a:r>
              <a:rPr sz="1333" spc="133" dirty="0">
                <a:solidFill>
                  <a:srgbClr val="006FC0"/>
                </a:solidFill>
                <a:latin typeface="Trebuchet MS"/>
                <a:cs typeface="Trebuchet MS"/>
              </a:rPr>
              <a:t>AZs </a:t>
            </a:r>
            <a:r>
              <a:rPr sz="1333" spc="20" dirty="0">
                <a:solidFill>
                  <a:srgbClr val="006FC0"/>
                </a:solidFill>
                <a:latin typeface="Trebuchet MS"/>
                <a:cs typeface="Trebuchet MS"/>
              </a:rPr>
              <a:t>are </a:t>
            </a:r>
            <a:r>
              <a:rPr sz="1333" spc="27" dirty="0">
                <a:solidFill>
                  <a:srgbClr val="006FC0"/>
                </a:solidFill>
                <a:latin typeface="Trebuchet MS"/>
                <a:cs typeface="Trebuchet MS"/>
              </a:rPr>
              <a:t>physically </a:t>
            </a:r>
            <a:r>
              <a:rPr sz="1333" spc="40" dirty="0">
                <a:solidFill>
                  <a:srgbClr val="006FC0"/>
                </a:solidFill>
                <a:latin typeface="Trebuchet MS"/>
                <a:cs typeface="Trebuchet MS"/>
              </a:rPr>
              <a:t>separated </a:t>
            </a:r>
            <a:r>
              <a:rPr sz="1333" spc="67" dirty="0">
                <a:solidFill>
                  <a:srgbClr val="006FC0"/>
                </a:solidFill>
                <a:latin typeface="Trebuchet MS"/>
                <a:cs typeface="Trebuchet MS"/>
              </a:rPr>
              <a:t>by </a:t>
            </a:r>
            <a:r>
              <a:rPr sz="1333" spc="20" dirty="0">
                <a:solidFill>
                  <a:srgbClr val="006FC0"/>
                </a:solidFill>
                <a:latin typeface="Trebuchet MS"/>
                <a:cs typeface="Trebuchet MS"/>
              </a:rPr>
              <a:t>several </a:t>
            </a:r>
            <a:r>
              <a:rPr sz="1333" spc="2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7" dirty="0">
                <a:solidFill>
                  <a:srgbClr val="006FC0"/>
                </a:solidFill>
                <a:latin typeface="Trebuchet MS"/>
                <a:cs typeface="Trebuchet MS"/>
              </a:rPr>
              <a:t>kilometers,</a:t>
            </a:r>
            <a:r>
              <a:rPr sz="1333" spc="-4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7" dirty="0">
                <a:solidFill>
                  <a:srgbClr val="006FC0"/>
                </a:solidFill>
                <a:latin typeface="Trebuchet MS"/>
                <a:cs typeface="Trebuchet MS"/>
              </a:rPr>
              <a:t>while</a:t>
            </a:r>
            <a:r>
              <a:rPr sz="1333" spc="-6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60" dirty="0">
                <a:solidFill>
                  <a:srgbClr val="006FC0"/>
                </a:solidFill>
                <a:latin typeface="Trebuchet MS"/>
                <a:cs typeface="Trebuchet MS"/>
              </a:rPr>
              <a:t>being</a:t>
            </a:r>
            <a:r>
              <a:rPr sz="1333" spc="-6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13" dirty="0">
                <a:solidFill>
                  <a:srgbClr val="006FC0"/>
                </a:solidFill>
                <a:latin typeface="Trebuchet MS"/>
                <a:cs typeface="Trebuchet MS"/>
              </a:rPr>
              <a:t>within</a:t>
            </a:r>
            <a:r>
              <a:rPr sz="1333" spc="-4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133" dirty="0">
                <a:solidFill>
                  <a:srgbClr val="006FC0"/>
                </a:solidFill>
                <a:latin typeface="Trebuchet MS"/>
                <a:cs typeface="Trebuchet MS"/>
              </a:rPr>
              <a:t>100</a:t>
            </a:r>
            <a:r>
              <a:rPr sz="1333" spc="-6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80" dirty="0">
                <a:solidFill>
                  <a:srgbClr val="006FC0"/>
                </a:solidFill>
                <a:latin typeface="Trebuchet MS"/>
                <a:cs typeface="Trebuchet MS"/>
              </a:rPr>
              <a:t>km</a:t>
            </a:r>
            <a:r>
              <a:rPr sz="1333" spc="-5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60" dirty="0">
                <a:solidFill>
                  <a:srgbClr val="006FC0"/>
                </a:solidFill>
                <a:latin typeface="Trebuchet MS"/>
                <a:cs typeface="Trebuchet MS"/>
              </a:rPr>
              <a:t>(60</a:t>
            </a:r>
            <a:r>
              <a:rPr sz="1333" spc="-6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7" dirty="0">
                <a:solidFill>
                  <a:srgbClr val="006FC0"/>
                </a:solidFill>
                <a:latin typeface="Trebuchet MS"/>
                <a:cs typeface="Trebuchet MS"/>
              </a:rPr>
              <a:t>miles) </a:t>
            </a:r>
            <a:r>
              <a:rPr sz="1333" spc="-38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40" dirty="0">
                <a:solidFill>
                  <a:srgbClr val="006FC0"/>
                </a:solidFill>
                <a:latin typeface="Trebuchet MS"/>
                <a:cs typeface="Trebuchet MS"/>
              </a:rPr>
              <a:t>of</a:t>
            </a:r>
            <a:r>
              <a:rPr sz="1333" spc="-4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60" dirty="0">
                <a:solidFill>
                  <a:srgbClr val="006FC0"/>
                </a:solidFill>
                <a:latin typeface="Trebuchet MS"/>
                <a:cs typeface="Trebuchet MS"/>
              </a:rPr>
              <a:t>one</a:t>
            </a:r>
            <a:r>
              <a:rPr sz="1333" spc="-4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7" dirty="0">
                <a:solidFill>
                  <a:srgbClr val="006FC0"/>
                </a:solidFill>
                <a:latin typeface="Trebuchet MS"/>
                <a:cs typeface="Trebuchet MS"/>
              </a:rPr>
              <a:t>each.</a:t>
            </a:r>
            <a:endParaRPr sz="1333">
              <a:latin typeface="Trebuchet MS"/>
              <a:cs typeface="Trebuchet M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384456" y="5414196"/>
            <a:ext cx="4058920" cy="901743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524920" indent="-507987">
              <a:spcBef>
                <a:spcPts val="127"/>
              </a:spcBef>
              <a:buFont typeface="Segoe UI Symbol"/>
              <a:buChar char="⮚"/>
              <a:tabLst>
                <a:tab pos="524074" algn="l"/>
                <a:tab pos="524920" algn="l"/>
              </a:tabLst>
            </a:pPr>
            <a:r>
              <a:rPr sz="1333" spc="20" dirty="0">
                <a:solidFill>
                  <a:srgbClr val="006FC0"/>
                </a:solidFill>
                <a:latin typeface="Trebuchet MS"/>
                <a:cs typeface="Trebuchet MS"/>
              </a:rPr>
              <a:t>All</a:t>
            </a:r>
            <a:r>
              <a:rPr sz="1333" spc="-6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152" dirty="0">
                <a:solidFill>
                  <a:srgbClr val="006FC0"/>
                </a:solidFill>
                <a:latin typeface="Trebuchet MS"/>
                <a:cs typeface="Trebuchet MS"/>
              </a:rPr>
              <a:t>AZ</a:t>
            </a:r>
            <a:r>
              <a:rPr sz="1333" spc="-4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7" dirty="0">
                <a:solidFill>
                  <a:srgbClr val="006FC0"/>
                </a:solidFill>
                <a:latin typeface="Trebuchet MS"/>
                <a:cs typeface="Trebuchet MS"/>
              </a:rPr>
              <a:t>traffic</a:t>
            </a:r>
            <a:r>
              <a:rPr sz="1333" spc="-4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20" dirty="0">
                <a:solidFill>
                  <a:srgbClr val="006FC0"/>
                </a:solidFill>
                <a:latin typeface="Trebuchet MS"/>
                <a:cs typeface="Trebuchet MS"/>
              </a:rPr>
              <a:t>is</a:t>
            </a:r>
            <a:r>
              <a:rPr sz="1333" spc="-7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20" dirty="0">
                <a:solidFill>
                  <a:srgbClr val="006FC0"/>
                </a:solidFill>
                <a:latin typeface="Trebuchet MS"/>
                <a:cs typeface="Trebuchet MS"/>
              </a:rPr>
              <a:t>encrypted.</a:t>
            </a:r>
            <a:endParaRPr sz="1333">
              <a:latin typeface="Trebuchet MS"/>
              <a:cs typeface="Trebuchet MS"/>
            </a:endParaRPr>
          </a:p>
          <a:p>
            <a:pPr marL="524920" marR="6773" indent="-507987">
              <a:lnSpc>
                <a:spcPct val="150000"/>
              </a:lnSpc>
              <a:spcBef>
                <a:spcPts val="800"/>
              </a:spcBef>
              <a:buFont typeface="Segoe UI Symbol"/>
              <a:buChar char="⮚"/>
              <a:tabLst>
                <a:tab pos="524074" algn="l"/>
                <a:tab pos="524920" algn="l"/>
              </a:tabLst>
            </a:pPr>
            <a:r>
              <a:rPr sz="1333" spc="87" dirty="0">
                <a:solidFill>
                  <a:srgbClr val="006FC0"/>
                </a:solidFill>
                <a:latin typeface="Trebuchet MS"/>
                <a:cs typeface="Trebuchet MS"/>
              </a:rPr>
              <a:t>Not</a:t>
            </a:r>
            <a:r>
              <a:rPr sz="1333" spc="-4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27" dirty="0">
                <a:solidFill>
                  <a:srgbClr val="006FC0"/>
                </a:solidFill>
                <a:latin typeface="Trebuchet MS"/>
                <a:cs typeface="Trebuchet MS"/>
              </a:rPr>
              <a:t>every</a:t>
            </a:r>
            <a:r>
              <a:rPr sz="1333" spc="-6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47" dirty="0">
                <a:solidFill>
                  <a:srgbClr val="006FC0"/>
                </a:solidFill>
                <a:latin typeface="Trebuchet MS"/>
                <a:cs typeface="Trebuchet MS"/>
              </a:rPr>
              <a:t>region</a:t>
            </a:r>
            <a:r>
              <a:rPr sz="1333" spc="-3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73" dirty="0">
                <a:solidFill>
                  <a:srgbClr val="006FC0"/>
                </a:solidFill>
                <a:latin typeface="Trebuchet MS"/>
                <a:cs typeface="Trebuchet MS"/>
              </a:rPr>
              <a:t>has</a:t>
            </a:r>
            <a:r>
              <a:rPr sz="1333" spc="-5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53" dirty="0">
                <a:solidFill>
                  <a:srgbClr val="006FC0"/>
                </a:solidFill>
                <a:latin typeface="Trebuchet MS"/>
                <a:cs typeface="Trebuchet MS"/>
              </a:rPr>
              <a:t>support</a:t>
            </a:r>
            <a:r>
              <a:rPr sz="1333" spc="-3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27" dirty="0">
                <a:solidFill>
                  <a:srgbClr val="006FC0"/>
                </a:solidFill>
                <a:latin typeface="Trebuchet MS"/>
                <a:cs typeface="Trebuchet MS"/>
              </a:rPr>
              <a:t>for</a:t>
            </a:r>
            <a:r>
              <a:rPr sz="1333" spc="-2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dirty="0">
                <a:solidFill>
                  <a:srgbClr val="006FC0"/>
                </a:solidFill>
                <a:latin typeface="Trebuchet MS"/>
                <a:cs typeface="Trebuchet MS"/>
              </a:rPr>
              <a:t>availability </a:t>
            </a:r>
            <a:r>
              <a:rPr sz="1333" spc="-38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20" dirty="0">
                <a:solidFill>
                  <a:srgbClr val="006FC0"/>
                </a:solidFill>
                <a:latin typeface="Trebuchet MS"/>
                <a:cs typeface="Trebuchet MS"/>
              </a:rPr>
              <a:t>zones.</a:t>
            </a:r>
            <a:endParaRPr sz="1333">
              <a:latin typeface="Trebuchet MS"/>
              <a:cs typeface="Trebuchet MS"/>
            </a:endParaRPr>
          </a:p>
        </p:txBody>
      </p:sp>
      <p:pic>
        <p:nvPicPr>
          <p:cNvPr id="27" name="object 2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779007" y="2245361"/>
            <a:ext cx="455167" cy="993647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22701" y="2055562"/>
            <a:ext cx="4545753" cy="1259255"/>
          </a:xfrm>
          <a:prstGeom prst="rect">
            <a:avLst/>
          </a:prstGeom>
        </p:spPr>
        <p:txBody>
          <a:bodyPr vert="horz" wrap="square" lIns="0" tIns="152400" rIns="0" bIns="0" rtlCol="0" anchor="ctr">
            <a:spAutoFit/>
          </a:bodyPr>
          <a:lstStyle/>
          <a:p>
            <a:pPr algn="ctr">
              <a:lnSpc>
                <a:spcPct val="100000"/>
              </a:lnSpc>
              <a:spcBef>
                <a:spcPts val="1200"/>
              </a:spcBef>
            </a:pPr>
            <a:r>
              <a:rPr spc="-480" dirty="0"/>
              <a:t>R</a:t>
            </a:r>
            <a:r>
              <a:rPr spc="-545" dirty="0"/>
              <a:t>e</a:t>
            </a:r>
            <a:r>
              <a:rPr spc="-253" dirty="0"/>
              <a:t>so</a:t>
            </a:r>
            <a:r>
              <a:rPr spc="-280" dirty="0"/>
              <a:t>u</a:t>
            </a:r>
            <a:r>
              <a:rPr spc="-333" dirty="0"/>
              <a:t>rc</a:t>
            </a:r>
            <a:r>
              <a:rPr spc="-400" dirty="0"/>
              <a:t>e</a:t>
            </a:r>
            <a:r>
              <a:rPr spc="40" dirty="0"/>
              <a:t> </a:t>
            </a:r>
            <a:r>
              <a:rPr sz="5333" spc="20" dirty="0"/>
              <a:t>G</a:t>
            </a:r>
            <a:r>
              <a:rPr sz="5333" spc="27" dirty="0"/>
              <a:t>r</a:t>
            </a:r>
            <a:r>
              <a:rPr sz="5333" spc="-373" dirty="0"/>
              <a:t>o</a:t>
            </a:r>
            <a:r>
              <a:rPr sz="5333" spc="-300" dirty="0"/>
              <a:t>u</a:t>
            </a:r>
            <a:r>
              <a:rPr sz="5333" spc="-280" dirty="0"/>
              <a:t>p</a:t>
            </a:r>
            <a:r>
              <a:rPr sz="5333" spc="-267" dirty="0"/>
              <a:t>s</a:t>
            </a:r>
            <a:endParaRPr sz="5333"/>
          </a:p>
          <a:p>
            <a:pPr algn="ctr">
              <a:lnSpc>
                <a:spcPct val="100000"/>
              </a:lnSpc>
              <a:spcBef>
                <a:spcPts val="327"/>
              </a:spcBef>
            </a:pPr>
            <a:r>
              <a:rPr sz="1600" spc="-73" dirty="0">
                <a:latin typeface="Verdana"/>
                <a:cs typeface="Verdana"/>
              </a:rPr>
              <a:t>Logical</a:t>
            </a:r>
            <a:r>
              <a:rPr sz="1600" spc="-167" dirty="0">
                <a:latin typeface="Verdana"/>
                <a:cs typeface="Verdana"/>
              </a:rPr>
              <a:t> </a:t>
            </a:r>
            <a:r>
              <a:rPr sz="1600" spc="-120" dirty="0">
                <a:latin typeface="Verdana"/>
                <a:cs typeface="Verdana"/>
              </a:rPr>
              <a:t>cont</a:t>
            </a:r>
            <a:r>
              <a:rPr sz="1600" spc="-87" dirty="0">
                <a:latin typeface="Verdana"/>
                <a:cs typeface="Verdana"/>
              </a:rPr>
              <a:t>ai</a:t>
            </a:r>
            <a:r>
              <a:rPr sz="1600" spc="-120" dirty="0">
                <a:latin typeface="Verdana"/>
                <a:cs typeface="Verdana"/>
              </a:rPr>
              <a:t>n</a:t>
            </a:r>
            <a:r>
              <a:rPr sz="1600" spc="-113" dirty="0">
                <a:latin typeface="Verdana"/>
                <a:cs typeface="Verdana"/>
              </a:rPr>
              <a:t>er</a:t>
            </a:r>
            <a:r>
              <a:rPr sz="1600" spc="-193" dirty="0">
                <a:latin typeface="Verdana"/>
                <a:cs typeface="Verdana"/>
              </a:rPr>
              <a:t> </a:t>
            </a:r>
            <a:r>
              <a:rPr sz="1600" spc="-93" dirty="0">
                <a:latin typeface="Verdana"/>
                <a:cs typeface="Verdana"/>
              </a:rPr>
              <a:t>for</a:t>
            </a:r>
            <a:r>
              <a:rPr sz="1600" spc="-167" dirty="0">
                <a:latin typeface="Verdana"/>
                <a:cs typeface="Verdana"/>
              </a:rPr>
              <a:t> </a:t>
            </a:r>
            <a:r>
              <a:rPr sz="1600" spc="-113" dirty="0">
                <a:latin typeface="Verdana"/>
                <a:cs typeface="Verdana"/>
              </a:rPr>
              <a:t>resources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2845837" y="220173"/>
            <a:ext cx="8800231" cy="551498"/>
          </a:xfrm>
          <a:prstGeom prst="rect">
            <a:avLst/>
          </a:prstGeom>
        </p:spPr>
        <p:txBody>
          <a:bodyPr vert="horz" wrap="square" lIns="0" tIns="17780" rIns="0" bIns="0" rtlCol="0" anchor="ctr">
            <a:spAutoFit/>
          </a:bodyPr>
          <a:lstStyle/>
          <a:p>
            <a:pPr marL="17780">
              <a:lnSpc>
                <a:spcPct val="100000"/>
              </a:lnSpc>
              <a:spcBef>
                <a:spcPts val="140"/>
              </a:spcBef>
            </a:pPr>
            <a:r>
              <a:rPr u="none" dirty="0"/>
              <a:t>Sha</a:t>
            </a:r>
            <a:r>
              <a:rPr dirty="0"/>
              <a:t>red responsibility  in the clou</a:t>
            </a:r>
            <a:r>
              <a:rPr u="none" dirty="0"/>
              <a:t>d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3969" y="1648085"/>
            <a:ext cx="7467487" cy="4303503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50376" y="1175900"/>
            <a:ext cx="10992273" cy="254707"/>
          </a:xfrm>
          <a:prstGeom prst="rect">
            <a:avLst/>
          </a:prstGeom>
        </p:spPr>
        <p:txBody>
          <a:bodyPr vert="horz" wrap="square" lIns="0" tIns="18627" rIns="0" bIns="0" rtlCol="0">
            <a:spAutoFit/>
          </a:bodyPr>
          <a:lstStyle/>
          <a:p>
            <a:pPr marL="16933">
              <a:spcBef>
                <a:spcPts val="147"/>
              </a:spcBef>
            </a:pPr>
            <a:r>
              <a:rPr sz="1533" i="1" spc="27" dirty="0">
                <a:solidFill>
                  <a:srgbClr val="006FC0"/>
                </a:solidFill>
                <a:latin typeface="Trebuchet MS"/>
                <a:cs typeface="Trebuchet MS"/>
              </a:rPr>
              <a:t>Workload</a:t>
            </a:r>
            <a:r>
              <a:rPr sz="1533" i="1" spc="-6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533" i="1" spc="-13" dirty="0">
                <a:solidFill>
                  <a:srgbClr val="006FC0"/>
                </a:solidFill>
                <a:latin typeface="Trebuchet MS"/>
                <a:cs typeface="Trebuchet MS"/>
              </a:rPr>
              <a:t>responsibilities</a:t>
            </a:r>
            <a:r>
              <a:rPr sz="1533" i="1" spc="-5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533" i="1" dirty="0">
                <a:solidFill>
                  <a:srgbClr val="006FC0"/>
                </a:solidFill>
                <a:latin typeface="Trebuchet MS"/>
                <a:cs typeface="Trebuchet MS"/>
              </a:rPr>
              <a:t>vary</a:t>
            </a:r>
            <a:r>
              <a:rPr sz="1533" i="1" spc="-9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533" i="1" spc="40" dirty="0">
                <a:solidFill>
                  <a:srgbClr val="006FC0"/>
                </a:solidFill>
                <a:latin typeface="Trebuchet MS"/>
                <a:cs typeface="Trebuchet MS"/>
              </a:rPr>
              <a:t>depending</a:t>
            </a:r>
            <a:r>
              <a:rPr sz="1533" i="1" spc="-2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533" i="1" spc="60" dirty="0">
                <a:solidFill>
                  <a:srgbClr val="006FC0"/>
                </a:solidFill>
                <a:latin typeface="Trebuchet MS"/>
                <a:cs typeface="Trebuchet MS"/>
              </a:rPr>
              <a:t>on</a:t>
            </a:r>
            <a:r>
              <a:rPr sz="1533" i="1" spc="-4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533" i="1" spc="-7" dirty="0">
                <a:solidFill>
                  <a:srgbClr val="006FC0"/>
                </a:solidFill>
                <a:latin typeface="Trebuchet MS"/>
                <a:cs typeface="Trebuchet MS"/>
              </a:rPr>
              <a:t>whether</a:t>
            </a:r>
            <a:r>
              <a:rPr sz="1533" i="1" spc="-5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533" i="1" spc="-13" dirty="0">
                <a:solidFill>
                  <a:srgbClr val="006FC0"/>
                </a:solidFill>
                <a:latin typeface="Trebuchet MS"/>
                <a:cs typeface="Trebuchet MS"/>
              </a:rPr>
              <a:t>the</a:t>
            </a:r>
            <a:r>
              <a:rPr sz="1533" i="1" spc="-5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533" i="1" spc="7" dirty="0">
                <a:solidFill>
                  <a:srgbClr val="006FC0"/>
                </a:solidFill>
                <a:latin typeface="Trebuchet MS"/>
                <a:cs typeface="Trebuchet MS"/>
              </a:rPr>
              <a:t>workload</a:t>
            </a:r>
            <a:r>
              <a:rPr sz="1533" i="1" spc="-6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533" i="1" spc="-13" dirty="0">
                <a:solidFill>
                  <a:srgbClr val="006FC0"/>
                </a:solidFill>
                <a:latin typeface="Trebuchet MS"/>
                <a:cs typeface="Trebuchet MS"/>
              </a:rPr>
              <a:t>is</a:t>
            </a:r>
            <a:r>
              <a:rPr sz="1533" i="1" spc="-8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533" i="1" spc="27" dirty="0">
                <a:solidFill>
                  <a:srgbClr val="006FC0"/>
                </a:solidFill>
                <a:latin typeface="Trebuchet MS"/>
                <a:cs typeface="Trebuchet MS"/>
              </a:rPr>
              <a:t>hosted</a:t>
            </a:r>
            <a:r>
              <a:rPr sz="1533" i="1" spc="-4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533" i="1" spc="60" dirty="0">
                <a:solidFill>
                  <a:srgbClr val="006FC0"/>
                </a:solidFill>
                <a:latin typeface="Trebuchet MS"/>
                <a:cs typeface="Trebuchet MS"/>
              </a:rPr>
              <a:t>on</a:t>
            </a:r>
            <a:r>
              <a:rPr sz="1533" i="1" spc="-4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533" i="1" spc="33" dirty="0">
                <a:solidFill>
                  <a:srgbClr val="006FC0"/>
                </a:solidFill>
                <a:latin typeface="Trebuchet MS"/>
                <a:cs typeface="Trebuchet MS"/>
              </a:rPr>
              <a:t>SaaS,</a:t>
            </a:r>
            <a:r>
              <a:rPr sz="1533" i="1" spc="-10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533" i="1" spc="33" dirty="0">
                <a:solidFill>
                  <a:srgbClr val="006FC0"/>
                </a:solidFill>
                <a:latin typeface="Trebuchet MS"/>
                <a:cs typeface="Trebuchet MS"/>
              </a:rPr>
              <a:t>PaaS,</a:t>
            </a:r>
            <a:r>
              <a:rPr sz="1533" i="1" spc="-11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533" i="1" spc="47" dirty="0">
                <a:solidFill>
                  <a:srgbClr val="006FC0"/>
                </a:solidFill>
                <a:latin typeface="Trebuchet MS"/>
                <a:cs typeface="Trebuchet MS"/>
              </a:rPr>
              <a:t>IaaS</a:t>
            </a:r>
            <a:r>
              <a:rPr sz="1533" i="1" spc="-10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533" i="1" spc="-7" dirty="0">
                <a:solidFill>
                  <a:srgbClr val="006FC0"/>
                </a:solidFill>
                <a:latin typeface="Trebuchet MS"/>
                <a:cs typeface="Trebuchet MS"/>
              </a:rPr>
              <a:t>or</a:t>
            </a:r>
            <a:r>
              <a:rPr sz="1533" i="1" spc="-4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533" i="1" spc="27" dirty="0">
                <a:solidFill>
                  <a:srgbClr val="006FC0"/>
                </a:solidFill>
                <a:latin typeface="Trebuchet MS"/>
                <a:cs typeface="Trebuchet MS"/>
              </a:rPr>
              <a:t>on-premises</a:t>
            </a:r>
            <a:r>
              <a:rPr sz="1533" i="1" spc="-5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533" i="1" dirty="0">
                <a:solidFill>
                  <a:srgbClr val="006FC0"/>
                </a:solidFill>
                <a:latin typeface="Trebuchet MS"/>
                <a:cs typeface="Trebuchet MS"/>
              </a:rPr>
              <a:t>datacenter</a:t>
            </a:r>
            <a:endParaRPr sz="1533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82923" y="6612670"/>
            <a:ext cx="5025813" cy="18131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067" spc="-7" dirty="0">
                <a:solidFill>
                  <a:srgbClr val="666C94"/>
                </a:solidFill>
                <a:latin typeface="Arial MT"/>
                <a:cs typeface="Arial MT"/>
              </a:rPr>
              <a:t>https://docs.microsoft.com/en-us/azure/security/fundamentals/shared-responsibility</a:t>
            </a:r>
            <a:endParaRPr sz="1067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75045" y="1833294"/>
            <a:ext cx="5387879" cy="694207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2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2">
                  <a:lumMod val="40000"/>
                  <a:lumOff val="60000"/>
                  <a:shade val="100000"/>
                  <a:satMod val="115000"/>
                </a:scheme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lang="en-US" spc="-227" dirty="0">
                <a:solidFill>
                  <a:srgbClr val="404040"/>
                </a:solidFill>
              </a:rPr>
              <a:t>    </a:t>
            </a:r>
            <a:r>
              <a:rPr spc="-227" dirty="0">
                <a:solidFill>
                  <a:srgbClr val="404040"/>
                </a:solidFill>
              </a:rPr>
              <a:t>D</a:t>
            </a:r>
            <a:r>
              <a:rPr spc="-173" dirty="0">
                <a:solidFill>
                  <a:srgbClr val="404040"/>
                </a:solidFill>
              </a:rPr>
              <a:t>e</a:t>
            </a:r>
            <a:r>
              <a:rPr spc="-293" dirty="0">
                <a:solidFill>
                  <a:srgbClr val="404040"/>
                </a:solidFill>
              </a:rPr>
              <a:t>p</a:t>
            </a:r>
            <a:r>
              <a:rPr spc="-20" dirty="0">
                <a:solidFill>
                  <a:srgbClr val="404040"/>
                </a:solidFill>
              </a:rPr>
              <a:t>l</a:t>
            </a:r>
            <a:r>
              <a:rPr spc="-339" dirty="0">
                <a:solidFill>
                  <a:srgbClr val="404040"/>
                </a:solidFill>
              </a:rPr>
              <a:t>oymen</a:t>
            </a:r>
            <a:r>
              <a:rPr spc="-213" dirty="0">
                <a:solidFill>
                  <a:srgbClr val="404040"/>
                </a:solidFill>
              </a:rPr>
              <a:t>t</a:t>
            </a:r>
            <a:r>
              <a:rPr spc="-133" dirty="0">
                <a:solidFill>
                  <a:srgbClr val="404040"/>
                </a:solidFill>
              </a:rPr>
              <a:t> </a:t>
            </a:r>
            <a:r>
              <a:rPr spc="587" dirty="0">
                <a:solidFill>
                  <a:srgbClr val="404040"/>
                </a:solidFill>
              </a:rPr>
              <a:t>M</a:t>
            </a:r>
            <a:r>
              <a:rPr spc="-327" dirty="0">
                <a:solidFill>
                  <a:srgbClr val="404040"/>
                </a:solidFill>
              </a:rPr>
              <a:t>o</a:t>
            </a:r>
            <a:r>
              <a:rPr spc="-305" dirty="0">
                <a:solidFill>
                  <a:srgbClr val="404040"/>
                </a:solidFill>
              </a:rPr>
              <a:t>d</a:t>
            </a:r>
            <a:r>
              <a:rPr spc="-393" dirty="0">
                <a:solidFill>
                  <a:srgbClr val="404040"/>
                </a:solidFill>
              </a:rPr>
              <a:t>e</a:t>
            </a:r>
            <a:r>
              <a:rPr spc="-187" dirty="0">
                <a:solidFill>
                  <a:srgbClr val="404040"/>
                </a:solidFill>
              </a:rPr>
              <a:t>l</a:t>
            </a:r>
            <a:r>
              <a:rPr spc="-233" dirty="0">
                <a:solidFill>
                  <a:srgbClr val="404040"/>
                </a:solidFill>
              </a:rPr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30093" y="2748281"/>
            <a:ext cx="4881033" cy="26332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600" spc="-53" dirty="0">
                <a:latin typeface="Verdana"/>
                <a:cs typeface="Verdana"/>
              </a:rPr>
              <a:t>T</a:t>
            </a:r>
            <a:r>
              <a:rPr sz="1600" spc="-93" dirty="0">
                <a:latin typeface="Verdana"/>
                <a:cs typeface="Verdana"/>
              </a:rPr>
              <a:t>y</a:t>
            </a:r>
            <a:r>
              <a:rPr sz="1600" spc="-120" dirty="0">
                <a:latin typeface="Verdana"/>
                <a:cs typeface="Verdana"/>
              </a:rPr>
              <a:t>pes</a:t>
            </a:r>
            <a:r>
              <a:rPr sz="1600" spc="-167" dirty="0">
                <a:latin typeface="Verdana"/>
                <a:cs typeface="Verdana"/>
              </a:rPr>
              <a:t> </a:t>
            </a:r>
            <a:r>
              <a:rPr sz="1600" spc="-147" dirty="0">
                <a:latin typeface="Verdana"/>
                <a:cs typeface="Verdana"/>
              </a:rPr>
              <a:t>o</a:t>
            </a:r>
            <a:r>
              <a:rPr sz="1600" spc="-73" dirty="0">
                <a:latin typeface="Verdana"/>
                <a:cs typeface="Verdana"/>
              </a:rPr>
              <a:t>f</a:t>
            </a:r>
            <a:r>
              <a:rPr sz="1600" spc="-167" dirty="0">
                <a:latin typeface="Verdana"/>
                <a:cs typeface="Verdana"/>
              </a:rPr>
              <a:t> </a:t>
            </a:r>
            <a:r>
              <a:rPr sz="1600" spc="-107" dirty="0">
                <a:latin typeface="Verdana"/>
                <a:cs typeface="Verdana"/>
              </a:rPr>
              <a:t>Cloud</a:t>
            </a:r>
            <a:r>
              <a:rPr sz="1600" spc="-152" dirty="0">
                <a:latin typeface="Verdana"/>
                <a:cs typeface="Verdana"/>
              </a:rPr>
              <a:t> </a:t>
            </a:r>
            <a:r>
              <a:rPr sz="1600" spc="-127" dirty="0">
                <a:latin typeface="Verdana"/>
                <a:cs typeface="Verdana"/>
              </a:rPr>
              <a:t>Computin</a:t>
            </a:r>
            <a:r>
              <a:rPr sz="1600" spc="-87" dirty="0">
                <a:latin typeface="Verdana"/>
                <a:cs typeface="Verdana"/>
              </a:rPr>
              <a:t>g</a:t>
            </a:r>
            <a:r>
              <a:rPr sz="1600" spc="-152" dirty="0">
                <a:latin typeface="Verdana"/>
                <a:cs typeface="Verdana"/>
              </a:rPr>
              <a:t> </a:t>
            </a:r>
            <a:r>
              <a:rPr sz="1600" spc="-133" dirty="0">
                <a:latin typeface="Verdana"/>
                <a:cs typeface="Verdana"/>
              </a:rPr>
              <a:t>-</a:t>
            </a:r>
            <a:r>
              <a:rPr sz="1600" spc="-152" dirty="0">
                <a:latin typeface="Verdana"/>
                <a:cs typeface="Verdana"/>
              </a:rPr>
              <a:t> </a:t>
            </a:r>
            <a:r>
              <a:rPr sz="1600" spc="33" dirty="0">
                <a:latin typeface="Verdana"/>
                <a:cs typeface="Verdana"/>
              </a:rPr>
              <a:t>P</a:t>
            </a:r>
            <a:r>
              <a:rPr sz="1600" spc="-107" dirty="0">
                <a:latin typeface="Verdana"/>
                <a:cs typeface="Verdana"/>
              </a:rPr>
              <a:t>ublic,</a:t>
            </a:r>
            <a:r>
              <a:rPr sz="1600" spc="-167" dirty="0">
                <a:latin typeface="Verdana"/>
                <a:cs typeface="Verdana"/>
              </a:rPr>
              <a:t> </a:t>
            </a:r>
            <a:r>
              <a:rPr sz="1600" spc="33" dirty="0">
                <a:latin typeface="Verdana"/>
                <a:cs typeface="Verdana"/>
              </a:rPr>
              <a:t>P</a:t>
            </a:r>
            <a:r>
              <a:rPr sz="1600" spc="-53" dirty="0">
                <a:latin typeface="Verdana"/>
                <a:cs typeface="Verdana"/>
              </a:rPr>
              <a:t>ri</a:t>
            </a:r>
            <a:r>
              <a:rPr sz="1600" spc="-160" dirty="0">
                <a:latin typeface="Verdana"/>
                <a:cs typeface="Verdana"/>
              </a:rPr>
              <a:t>va</a:t>
            </a:r>
            <a:r>
              <a:rPr sz="1600" spc="-140" dirty="0">
                <a:latin typeface="Verdana"/>
                <a:cs typeface="Verdana"/>
              </a:rPr>
              <a:t>te</a:t>
            </a:r>
            <a:r>
              <a:rPr sz="1600" spc="-167" dirty="0">
                <a:latin typeface="Verdana"/>
                <a:cs typeface="Verdana"/>
              </a:rPr>
              <a:t> </a:t>
            </a:r>
            <a:r>
              <a:rPr sz="1600" spc="-120" dirty="0">
                <a:latin typeface="Verdana"/>
                <a:cs typeface="Verdana"/>
              </a:rPr>
              <a:t>a</a:t>
            </a:r>
            <a:r>
              <a:rPr sz="1600" spc="-147" dirty="0">
                <a:latin typeface="Verdana"/>
                <a:cs typeface="Verdana"/>
              </a:rPr>
              <a:t>n</a:t>
            </a:r>
            <a:r>
              <a:rPr sz="1600" spc="-87" dirty="0">
                <a:latin typeface="Verdana"/>
                <a:cs typeface="Verdana"/>
              </a:rPr>
              <a:t>d</a:t>
            </a:r>
            <a:r>
              <a:rPr sz="1600" spc="-180" dirty="0">
                <a:latin typeface="Verdana"/>
                <a:cs typeface="Verdana"/>
              </a:rPr>
              <a:t> </a:t>
            </a:r>
            <a:r>
              <a:rPr sz="1600" spc="-73" dirty="0">
                <a:latin typeface="Verdana"/>
                <a:cs typeface="Verdana"/>
              </a:rPr>
              <a:t>Hybrid</a:t>
            </a:r>
            <a:endParaRPr sz="16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38169" y="96192"/>
            <a:ext cx="5587502" cy="551498"/>
          </a:xfrm>
          <a:prstGeom prst="rect">
            <a:avLst/>
          </a:prstGeom>
        </p:spPr>
        <p:txBody>
          <a:bodyPr vert="horz" wrap="square" lIns="0" tIns="17780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40"/>
              </a:spcBef>
            </a:pPr>
            <a:r>
              <a:rPr sz="3467" dirty="0">
                <a:solidFill>
                  <a:srgbClr val="006FC0"/>
                </a:solidFill>
              </a:rPr>
              <a:t>Cloud Deployment Models</a:t>
            </a:r>
            <a:endParaRPr sz="3467" dirty="0"/>
          </a:p>
        </p:txBody>
      </p:sp>
      <p:grpSp>
        <p:nvGrpSpPr>
          <p:cNvPr id="3" name="object 3"/>
          <p:cNvGrpSpPr/>
          <p:nvPr/>
        </p:nvGrpSpPr>
        <p:grpSpPr>
          <a:xfrm>
            <a:off x="3978402" y="609346"/>
            <a:ext cx="4500033" cy="71967"/>
            <a:chOff x="2983801" y="457009"/>
            <a:chExt cx="3375025" cy="53975"/>
          </a:xfrm>
        </p:grpSpPr>
        <p:sp>
          <p:nvSpPr>
            <p:cNvPr id="4" name="object 4"/>
            <p:cNvSpPr/>
            <p:nvPr/>
          </p:nvSpPr>
          <p:spPr>
            <a:xfrm>
              <a:off x="3176016" y="476393"/>
              <a:ext cx="3177540" cy="29845"/>
            </a:xfrm>
            <a:custGeom>
              <a:avLst/>
              <a:gdLst/>
              <a:ahLst/>
              <a:cxnLst/>
              <a:rect l="l" t="t" r="r" b="b"/>
              <a:pathLst>
                <a:path w="3177540" h="29845">
                  <a:moveTo>
                    <a:pt x="0" y="29574"/>
                  </a:moveTo>
                  <a:lnTo>
                    <a:pt x="50302" y="26859"/>
                  </a:lnTo>
                  <a:lnTo>
                    <a:pt x="100613" y="24300"/>
                  </a:lnTo>
                  <a:lnTo>
                    <a:pt x="150932" y="21893"/>
                  </a:lnTo>
                  <a:lnTo>
                    <a:pt x="201260" y="19634"/>
                  </a:lnTo>
                  <a:lnTo>
                    <a:pt x="251596" y="17520"/>
                  </a:lnTo>
                  <a:lnTo>
                    <a:pt x="301939" y="15547"/>
                  </a:lnTo>
                  <a:lnTo>
                    <a:pt x="352290" y="13712"/>
                  </a:lnTo>
                  <a:lnTo>
                    <a:pt x="402649" y="12010"/>
                  </a:lnTo>
                  <a:lnTo>
                    <a:pt x="453014" y="10438"/>
                  </a:lnTo>
                  <a:lnTo>
                    <a:pt x="503387" y="8993"/>
                  </a:lnTo>
                  <a:lnTo>
                    <a:pt x="553766" y="7671"/>
                  </a:lnTo>
                  <a:lnTo>
                    <a:pt x="604151" y="6468"/>
                  </a:lnTo>
                  <a:lnTo>
                    <a:pt x="654543" y="5380"/>
                  </a:lnTo>
                  <a:lnTo>
                    <a:pt x="704941" y="4405"/>
                  </a:lnTo>
                  <a:lnTo>
                    <a:pt x="755345" y="3537"/>
                  </a:lnTo>
                  <a:lnTo>
                    <a:pt x="805755" y="2775"/>
                  </a:lnTo>
                  <a:lnTo>
                    <a:pt x="856170" y="2113"/>
                  </a:lnTo>
                  <a:lnTo>
                    <a:pt x="906591" y="1548"/>
                  </a:lnTo>
                  <a:lnTo>
                    <a:pt x="957016" y="1077"/>
                  </a:lnTo>
                  <a:lnTo>
                    <a:pt x="1007446" y="696"/>
                  </a:lnTo>
                  <a:lnTo>
                    <a:pt x="1057881" y="402"/>
                  </a:lnTo>
                  <a:lnTo>
                    <a:pt x="1108321" y="190"/>
                  </a:lnTo>
                  <a:lnTo>
                    <a:pt x="1158764" y="57"/>
                  </a:lnTo>
                  <a:lnTo>
                    <a:pt x="1209212" y="0"/>
                  </a:lnTo>
                  <a:lnTo>
                    <a:pt x="1259663" y="14"/>
                  </a:lnTo>
                  <a:lnTo>
                    <a:pt x="1310118" y="96"/>
                  </a:lnTo>
                  <a:lnTo>
                    <a:pt x="1360576" y="243"/>
                  </a:lnTo>
                  <a:lnTo>
                    <a:pt x="1411037" y="450"/>
                  </a:lnTo>
                  <a:lnTo>
                    <a:pt x="1461502" y="715"/>
                  </a:lnTo>
                  <a:lnTo>
                    <a:pt x="1511969" y="1033"/>
                  </a:lnTo>
                  <a:lnTo>
                    <a:pt x="1562438" y="1401"/>
                  </a:lnTo>
                  <a:lnTo>
                    <a:pt x="1612910" y="1815"/>
                  </a:lnTo>
                  <a:lnTo>
                    <a:pt x="1663384" y="2272"/>
                  </a:lnTo>
                  <a:lnTo>
                    <a:pt x="1713860" y="2767"/>
                  </a:lnTo>
                  <a:lnTo>
                    <a:pt x="1764338" y="3298"/>
                  </a:lnTo>
                  <a:lnTo>
                    <a:pt x="1814817" y="3860"/>
                  </a:lnTo>
                  <a:lnTo>
                    <a:pt x="1865297" y="4450"/>
                  </a:lnTo>
                  <a:lnTo>
                    <a:pt x="1915779" y="5065"/>
                  </a:lnTo>
                  <a:lnTo>
                    <a:pt x="1966261" y="5700"/>
                  </a:lnTo>
                  <a:lnTo>
                    <a:pt x="2016744" y="6352"/>
                  </a:lnTo>
                  <a:lnTo>
                    <a:pt x="2067227" y="7018"/>
                  </a:lnTo>
                  <a:lnTo>
                    <a:pt x="2117710" y="7693"/>
                  </a:lnTo>
                  <a:lnTo>
                    <a:pt x="2168194" y="8374"/>
                  </a:lnTo>
                  <a:lnTo>
                    <a:pt x="2218677" y="9057"/>
                  </a:lnTo>
                  <a:lnTo>
                    <a:pt x="2269160" y="9739"/>
                  </a:lnTo>
                  <a:lnTo>
                    <a:pt x="2319642" y="10416"/>
                  </a:lnTo>
                  <a:lnTo>
                    <a:pt x="2370124" y="11085"/>
                  </a:lnTo>
                  <a:lnTo>
                    <a:pt x="2420604" y="11741"/>
                  </a:lnTo>
                  <a:lnTo>
                    <a:pt x="2471083" y="12382"/>
                  </a:lnTo>
                  <a:lnTo>
                    <a:pt x="2521561" y="13003"/>
                  </a:lnTo>
                  <a:lnTo>
                    <a:pt x="2572036" y="13601"/>
                  </a:lnTo>
                  <a:lnTo>
                    <a:pt x="2622510" y="14172"/>
                  </a:lnTo>
                  <a:lnTo>
                    <a:pt x="2672982" y="14712"/>
                  </a:lnTo>
                  <a:lnTo>
                    <a:pt x="2723452" y="15218"/>
                  </a:lnTo>
                  <a:lnTo>
                    <a:pt x="2773919" y="15687"/>
                  </a:lnTo>
                  <a:lnTo>
                    <a:pt x="2824383" y="16114"/>
                  </a:lnTo>
                  <a:lnTo>
                    <a:pt x="2874845" y="16496"/>
                  </a:lnTo>
                  <a:lnTo>
                    <a:pt x="2925303" y="16829"/>
                  </a:lnTo>
                  <a:lnTo>
                    <a:pt x="2975758" y="17110"/>
                  </a:lnTo>
                  <a:lnTo>
                    <a:pt x="3026209" y="17335"/>
                  </a:lnTo>
                  <a:lnTo>
                    <a:pt x="3076657" y="17500"/>
                  </a:lnTo>
                  <a:lnTo>
                    <a:pt x="3127100" y="17601"/>
                  </a:lnTo>
                  <a:lnTo>
                    <a:pt x="3177539" y="17636"/>
                  </a:lnTo>
                </a:path>
              </a:pathLst>
            </a:custGeom>
            <a:ln w="9525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5" name="object 5"/>
            <p:cNvSpPr/>
            <p:nvPr/>
          </p:nvSpPr>
          <p:spPr>
            <a:xfrm>
              <a:off x="2988564" y="461772"/>
              <a:ext cx="3153410" cy="25400"/>
            </a:xfrm>
            <a:custGeom>
              <a:avLst/>
              <a:gdLst/>
              <a:ahLst/>
              <a:cxnLst/>
              <a:rect l="l" t="t" r="r" b="b"/>
              <a:pathLst>
                <a:path w="3153410" h="25400">
                  <a:moveTo>
                    <a:pt x="-4762" y="12651"/>
                  </a:moveTo>
                  <a:lnTo>
                    <a:pt x="3157918" y="12651"/>
                  </a:lnTo>
                </a:path>
              </a:pathLst>
            </a:custGeom>
            <a:ln w="34827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45231" y="3430033"/>
            <a:ext cx="2206752" cy="1493503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890512" y="3430015"/>
            <a:ext cx="2387600" cy="1763776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789423" y="1282193"/>
            <a:ext cx="2655823" cy="1676399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5550746" y="2955882"/>
            <a:ext cx="1133687" cy="26332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600" b="1" spc="-7" dirty="0">
                <a:solidFill>
                  <a:srgbClr val="3B4053"/>
                </a:solidFill>
                <a:latin typeface="Calibri"/>
                <a:cs typeface="Calibri"/>
              </a:rPr>
              <a:t>Hybrid</a:t>
            </a:r>
            <a:r>
              <a:rPr sz="1600" b="1" spc="-67" dirty="0">
                <a:solidFill>
                  <a:srgbClr val="3B4053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3B4053"/>
                </a:solidFill>
                <a:latin typeface="Calibri"/>
                <a:cs typeface="Calibri"/>
              </a:rPr>
              <a:t>Cloud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242734" y="4956997"/>
            <a:ext cx="1165013" cy="26332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600" b="1" spc="-7" dirty="0">
                <a:solidFill>
                  <a:srgbClr val="3B4053"/>
                </a:solidFill>
                <a:latin typeface="Calibri"/>
                <a:cs typeface="Calibri"/>
              </a:rPr>
              <a:t>P</a:t>
            </a:r>
            <a:r>
              <a:rPr sz="1600" b="1" dirty="0">
                <a:solidFill>
                  <a:srgbClr val="3B4053"/>
                </a:solidFill>
                <a:latin typeface="Calibri"/>
                <a:cs typeface="Calibri"/>
              </a:rPr>
              <a:t>ri</a:t>
            </a:r>
            <a:r>
              <a:rPr sz="1600" b="1" spc="-7" dirty="0">
                <a:solidFill>
                  <a:srgbClr val="3B4053"/>
                </a:solidFill>
                <a:latin typeface="Calibri"/>
                <a:cs typeface="Calibri"/>
              </a:rPr>
              <a:t>v</a:t>
            </a:r>
            <a:r>
              <a:rPr sz="1600" b="1" spc="-13" dirty="0">
                <a:solidFill>
                  <a:srgbClr val="3B4053"/>
                </a:solidFill>
                <a:latin typeface="Calibri"/>
                <a:cs typeface="Calibri"/>
              </a:rPr>
              <a:t>a</a:t>
            </a:r>
            <a:r>
              <a:rPr sz="1600" b="1" dirty="0">
                <a:solidFill>
                  <a:srgbClr val="3B4053"/>
                </a:solidFill>
                <a:latin typeface="Calibri"/>
                <a:cs typeface="Calibri"/>
              </a:rPr>
              <a:t>te</a:t>
            </a:r>
            <a:r>
              <a:rPr sz="1600" b="1" spc="-13" dirty="0">
                <a:solidFill>
                  <a:srgbClr val="3B4053"/>
                </a:solidFill>
                <a:latin typeface="Calibri"/>
                <a:cs typeface="Calibri"/>
              </a:rPr>
              <a:t> </a:t>
            </a:r>
            <a:r>
              <a:rPr sz="1600" b="1" spc="-7" dirty="0">
                <a:solidFill>
                  <a:srgbClr val="3B4053"/>
                </a:solidFill>
                <a:latin typeface="Calibri"/>
                <a:cs typeface="Calibri"/>
              </a:rPr>
              <a:t>C</a:t>
            </a:r>
            <a:r>
              <a:rPr sz="1600" b="1" dirty="0">
                <a:solidFill>
                  <a:srgbClr val="3B4053"/>
                </a:solidFill>
                <a:latin typeface="Calibri"/>
                <a:cs typeface="Calibri"/>
              </a:rPr>
              <a:t>lo</a:t>
            </a:r>
            <a:r>
              <a:rPr sz="1600" b="1" spc="7" dirty="0">
                <a:solidFill>
                  <a:srgbClr val="3B4053"/>
                </a:solidFill>
                <a:latin typeface="Calibri"/>
                <a:cs typeface="Calibri"/>
              </a:rPr>
              <a:t>u</a:t>
            </a:r>
            <a:r>
              <a:rPr sz="1600" b="1" dirty="0">
                <a:solidFill>
                  <a:srgbClr val="3B4053"/>
                </a:solidFill>
                <a:latin typeface="Calibri"/>
                <a:cs typeface="Calibri"/>
              </a:rPr>
              <a:t>d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545323" y="5140689"/>
            <a:ext cx="1080347" cy="26332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600" b="1" spc="-7" dirty="0">
                <a:solidFill>
                  <a:srgbClr val="3B4053"/>
                </a:solidFill>
                <a:latin typeface="Calibri"/>
                <a:cs typeface="Calibri"/>
              </a:rPr>
              <a:t>Public</a:t>
            </a:r>
            <a:r>
              <a:rPr sz="1600" b="1" spc="-73" dirty="0">
                <a:solidFill>
                  <a:srgbClr val="3B4053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3B4053"/>
                </a:solidFill>
                <a:latin typeface="Calibri"/>
                <a:cs typeface="Calibri"/>
              </a:rPr>
              <a:t>Cloud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161705" y="2693415"/>
            <a:ext cx="394547" cy="344475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16933">
              <a:spcBef>
                <a:spcPts val="127"/>
              </a:spcBef>
            </a:pPr>
            <a:r>
              <a:rPr sz="2133" b="1" spc="-13" dirty="0">
                <a:solidFill>
                  <a:srgbClr val="434762"/>
                </a:solidFill>
                <a:latin typeface="Calibri"/>
                <a:cs typeface="Calibri"/>
              </a:rPr>
              <a:t>V</a:t>
            </a:r>
            <a:r>
              <a:rPr sz="2133" b="1" spc="-7" dirty="0">
                <a:solidFill>
                  <a:srgbClr val="434762"/>
                </a:solidFill>
                <a:latin typeface="Calibri"/>
                <a:cs typeface="Calibri"/>
              </a:rPr>
              <a:t>S.</a:t>
            </a:r>
            <a:endParaRPr sz="2133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639980" y="2705101"/>
            <a:ext cx="394547" cy="344475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16933">
              <a:spcBef>
                <a:spcPts val="127"/>
              </a:spcBef>
            </a:pPr>
            <a:r>
              <a:rPr sz="2133" b="1" spc="-13" dirty="0">
                <a:solidFill>
                  <a:srgbClr val="434762"/>
                </a:solidFill>
                <a:latin typeface="Calibri"/>
                <a:cs typeface="Calibri"/>
              </a:rPr>
              <a:t>V</a:t>
            </a:r>
            <a:r>
              <a:rPr sz="2133" b="1" spc="-7" dirty="0">
                <a:solidFill>
                  <a:srgbClr val="434762"/>
                </a:solidFill>
                <a:latin typeface="Calibri"/>
                <a:cs typeface="Calibri"/>
              </a:rPr>
              <a:t>S.</a:t>
            </a:r>
            <a:endParaRPr sz="2133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95119" y="18289"/>
            <a:ext cx="1432560" cy="105867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41932" y="1062308"/>
            <a:ext cx="1080347" cy="263320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sz="1600" spc="-7" dirty="0">
                <a:solidFill>
                  <a:srgbClr val="3B4053"/>
                </a:solidFill>
                <a:latin typeface="Calibri"/>
                <a:cs typeface="Calibri"/>
              </a:rPr>
              <a:t>Public</a:t>
            </a:r>
            <a:r>
              <a:rPr sz="1600" spc="-73" dirty="0">
                <a:solidFill>
                  <a:srgbClr val="3B4053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3B4053"/>
                </a:solidFill>
                <a:latin typeface="Calibri"/>
                <a:cs typeface="Calibri"/>
              </a:rPr>
              <a:t>Cloud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5993" y="1441569"/>
            <a:ext cx="3916680" cy="121031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524074" marR="6773" indent="-507987">
              <a:lnSpc>
                <a:spcPct val="150000"/>
              </a:lnSpc>
              <a:spcBef>
                <a:spcPts val="133"/>
              </a:spcBef>
              <a:buFont typeface="Segoe UI Symbol"/>
              <a:buChar char="⮚"/>
              <a:tabLst>
                <a:tab pos="524074" algn="l"/>
                <a:tab pos="524920" algn="l"/>
              </a:tabLst>
            </a:pPr>
            <a:r>
              <a:rPr sz="1333" spc="60" dirty="0">
                <a:solidFill>
                  <a:srgbClr val="006FC0"/>
                </a:solidFill>
                <a:latin typeface="Trebuchet MS"/>
                <a:cs typeface="Trebuchet MS"/>
              </a:rPr>
              <a:t>Cloud</a:t>
            </a:r>
            <a:r>
              <a:rPr sz="1333" spc="-6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47" dirty="0">
                <a:solidFill>
                  <a:srgbClr val="006FC0"/>
                </a:solidFill>
                <a:latin typeface="Trebuchet MS"/>
                <a:cs typeface="Trebuchet MS"/>
              </a:rPr>
              <a:t>resources</a:t>
            </a:r>
            <a:r>
              <a:rPr sz="1333" spc="-4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20" dirty="0">
                <a:solidFill>
                  <a:srgbClr val="006FC0"/>
                </a:solidFill>
                <a:latin typeface="Trebuchet MS"/>
                <a:cs typeface="Trebuchet MS"/>
              </a:rPr>
              <a:t>are</a:t>
            </a:r>
            <a:r>
              <a:rPr sz="1333" spc="-6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47" dirty="0">
                <a:solidFill>
                  <a:srgbClr val="006FC0"/>
                </a:solidFill>
                <a:latin typeface="Trebuchet MS"/>
                <a:cs typeface="Trebuchet MS"/>
              </a:rPr>
              <a:t>those</a:t>
            </a:r>
            <a:r>
              <a:rPr sz="1333" spc="-4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20" dirty="0">
                <a:solidFill>
                  <a:srgbClr val="006FC0"/>
                </a:solidFill>
                <a:latin typeface="Trebuchet MS"/>
                <a:cs typeface="Trebuchet MS"/>
              </a:rPr>
              <a:t>that</a:t>
            </a:r>
            <a:r>
              <a:rPr sz="1333" spc="-6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20" dirty="0">
                <a:solidFill>
                  <a:srgbClr val="006FC0"/>
                </a:solidFill>
                <a:latin typeface="Trebuchet MS"/>
                <a:cs typeface="Trebuchet MS"/>
              </a:rPr>
              <a:t>are</a:t>
            </a:r>
            <a:r>
              <a:rPr sz="1333" spc="-6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67" dirty="0">
                <a:solidFill>
                  <a:srgbClr val="006FC0"/>
                </a:solidFill>
                <a:latin typeface="Trebuchet MS"/>
                <a:cs typeface="Trebuchet MS"/>
              </a:rPr>
              <a:t>owned </a:t>
            </a:r>
            <a:r>
              <a:rPr sz="1333" spc="-38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73" dirty="0">
                <a:solidFill>
                  <a:srgbClr val="006FC0"/>
                </a:solidFill>
                <a:latin typeface="Trebuchet MS"/>
                <a:cs typeface="Trebuchet MS"/>
              </a:rPr>
              <a:t>and </a:t>
            </a:r>
            <a:r>
              <a:rPr sz="1333" spc="80" dirty="0">
                <a:solidFill>
                  <a:srgbClr val="006FC0"/>
                </a:solidFill>
                <a:latin typeface="Trebuchet MS"/>
                <a:cs typeface="Trebuchet MS"/>
              </a:rPr>
              <a:t>managed </a:t>
            </a:r>
            <a:r>
              <a:rPr sz="1333" spc="67" dirty="0">
                <a:solidFill>
                  <a:srgbClr val="006FC0"/>
                </a:solidFill>
                <a:latin typeface="Trebuchet MS"/>
                <a:cs typeface="Trebuchet MS"/>
              </a:rPr>
              <a:t>by </a:t>
            </a:r>
            <a:r>
              <a:rPr sz="1333" spc="40" dirty="0">
                <a:solidFill>
                  <a:srgbClr val="006FC0"/>
                </a:solidFill>
                <a:latin typeface="Trebuchet MS"/>
                <a:cs typeface="Trebuchet MS"/>
              </a:rPr>
              <a:t>a </a:t>
            </a:r>
            <a:r>
              <a:rPr sz="1333" spc="27" dirty="0">
                <a:solidFill>
                  <a:srgbClr val="006FC0"/>
                </a:solidFill>
                <a:latin typeface="Trebuchet MS"/>
                <a:cs typeface="Trebuchet MS"/>
              </a:rPr>
              <a:t>third-party </a:t>
            </a:r>
            <a:r>
              <a:rPr sz="1333" spc="47" dirty="0">
                <a:solidFill>
                  <a:srgbClr val="006FC0"/>
                </a:solidFill>
                <a:latin typeface="Trebuchet MS"/>
                <a:cs typeface="Trebuchet MS"/>
              </a:rPr>
              <a:t>cloud </a:t>
            </a:r>
            <a:r>
              <a:rPr sz="1333" spc="5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20" dirty="0">
                <a:solidFill>
                  <a:srgbClr val="006FC0"/>
                </a:solidFill>
                <a:latin typeface="Trebuchet MS"/>
                <a:cs typeface="Trebuchet MS"/>
              </a:rPr>
              <a:t>service</a:t>
            </a:r>
            <a:r>
              <a:rPr sz="1333" spc="-7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33" dirty="0">
                <a:solidFill>
                  <a:srgbClr val="006FC0"/>
                </a:solidFill>
                <a:latin typeface="Trebuchet MS"/>
                <a:cs typeface="Trebuchet MS"/>
              </a:rPr>
              <a:t>provider</a:t>
            </a:r>
            <a:r>
              <a:rPr sz="1333" spc="-4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73" dirty="0">
                <a:solidFill>
                  <a:srgbClr val="006FC0"/>
                </a:solidFill>
                <a:latin typeface="Trebuchet MS"/>
                <a:cs typeface="Trebuchet MS"/>
              </a:rPr>
              <a:t>and</a:t>
            </a:r>
            <a:r>
              <a:rPr sz="1333" spc="-6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20" dirty="0">
                <a:solidFill>
                  <a:srgbClr val="006FC0"/>
                </a:solidFill>
                <a:latin typeface="Trebuchet MS"/>
                <a:cs typeface="Trebuchet MS"/>
              </a:rPr>
              <a:t>are</a:t>
            </a:r>
            <a:r>
              <a:rPr sz="1333" spc="-6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47" dirty="0">
                <a:solidFill>
                  <a:srgbClr val="006FC0"/>
                </a:solidFill>
                <a:latin typeface="Trebuchet MS"/>
                <a:cs typeface="Trebuchet MS"/>
              </a:rPr>
              <a:t>provided</a:t>
            </a:r>
            <a:r>
              <a:rPr sz="1333" spc="-5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60" dirty="0">
                <a:solidFill>
                  <a:srgbClr val="006FC0"/>
                </a:solidFill>
                <a:latin typeface="Trebuchet MS"/>
                <a:cs typeface="Trebuchet MS"/>
              </a:rPr>
              <a:t>through </a:t>
            </a:r>
            <a:r>
              <a:rPr sz="1333" spc="-38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27" dirty="0">
                <a:solidFill>
                  <a:srgbClr val="006FC0"/>
                </a:solidFill>
                <a:latin typeface="Trebuchet MS"/>
                <a:cs typeface="Trebuchet MS"/>
              </a:rPr>
              <a:t>the</a:t>
            </a:r>
            <a:r>
              <a:rPr sz="1333" spc="-6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dirty="0">
                <a:solidFill>
                  <a:srgbClr val="006FC0"/>
                </a:solidFill>
                <a:latin typeface="Trebuchet MS"/>
                <a:cs typeface="Trebuchet MS"/>
              </a:rPr>
              <a:t>Internet.</a:t>
            </a:r>
            <a:endParaRPr sz="1333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5994" y="2864375"/>
            <a:ext cx="1514687" cy="221365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524920" indent="-507987">
              <a:spcBef>
                <a:spcPts val="127"/>
              </a:spcBef>
              <a:buFont typeface="Segoe UI Symbol"/>
              <a:buChar char="⮚"/>
              <a:tabLst>
                <a:tab pos="524074" algn="l"/>
                <a:tab pos="524920" algn="l"/>
              </a:tabLst>
            </a:pPr>
            <a:r>
              <a:rPr sz="1333" b="1" spc="53" dirty="0">
                <a:solidFill>
                  <a:srgbClr val="006FC0"/>
                </a:solidFill>
                <a:latin typeface="Trebuchet MS"/>
                <a:cs typeface="Trebuchet MS"/>
              </a:rPr>
              <a:t>Advantages</a:t>
            </a:r>
            <a:endParaRPr sz="1333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5594" y="3067676"/>
            <a:ext cx="2568785" cy="940236"/>
          </a:xfrm>
          <a:prstGeom prst="rect">
            <a:avLst/>
          </a:prstGeom>
        </p:spPr>
        <p:txBody>
          <a:bodyPr vert="horz" wrap="square" lIns="0" tIns="118533" rIns="0" bIns="0" rtlCol="0">
            <a:spAutoFit/>
          </a:bodyPr>
          <a:lstStyle/>
          <a:p>
            <a:pPr marL="524920" indent="-507987">
              <a:spcBef>
                <a:spcPts val="933"/>
              </a:spcBef>
              <a:buFont typeface="Segoe UI Symbol"/>
              <a:buChar char="⮚"/>
              <a:tabLst>
                <a:tab pos="524074" algn="l"/>
                <a:tab pos="524920" algn="l"/>
              </a:tabLst>
            </a:pPr>
            <a:r>
              <a:rPr sz="1333" spc="152" dirty="0">
                <a:solidFill>
                  <a:srgbClr val="006FC0"/>
                </a:solidFill>
                <a:latin typeface="Trebuchet MS"/>
                <a:cs typeface="Trebuchet MS"/>
              </a:rPr>
              <a:t>No</a:t>
            </a:r>
            <a:r>
              <a:rPr sz="1333" spc="-8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60" dirty="0">
                <a:solidFill>
                  <a:srgbClr val="006FC0"/>
                </a:solidFill>
                <a:latin typeface="Trebuchet MS"/>
                <a:cs typeface="Trebuchet MS"/>
              </a:rPr>
              <a:t>Maintenance</a:t>
            </a:r>
            <a:endParaRPr sz="1333">
              <a:latin typeface="Trebuchet MS"/>
              <a:cs typeface="Trebuchet MS"/>
            </a:endParaRPr>
          </a:p>
          <a:p>
            <a:pPr marL="524920" indent="-507987">
              <a:spcBef>
                <a:spcPts val="800"/>
              </a:spcBef>
              <a:buFont typeface="Segoe UI Symbol"/>
              <a:buChar char="⮚"/>
              <a:tabLst>
                <a:tab pos="524074" algn="l"/>
                <a:tab pos="524920" algn="l"/>
              </a:tabLst>
            </a:pPr>
            <a:r>
              <a:rPr sz="1333" spc="67" dirty="0">
                <a:solidFill>
                  <a:srgbClr val="006FC0"/>
                </a:solidFill>
                <a:latin typeface="Trebuchet MS"/>
                <a:cs typeface="Trebuchet MS"/>
              </a:rPr>
              <a:t>Near</a:t>
            </a:r>
            <a:r>
              <a:rPr sz="1333" spc="-6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20" dirty="0">
                <a:solidFill>
                  <a:srgbClr val="006FC0"/>
                </a:solidFill>
                <a:latin typeface="Trebuchet MS"/>
                <a:cs typeface="Trebuchet MS"/>
              </a:rPr>
              <a:t>unlimited</a:t>
            </a:r>
            <a:r>
              <a:rPr sz="1333" spc="-8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7" dirty="0">
                <a:solidFill>
                  <a:srgbClr val="006FC0"/>
                </a:solidFill>
                <a:latin typeface="Trebuchet MS"/>
                <a:cs typeface="Trebuchet MS"/>
              </a:rPr>
              <a:t>scalability</a:t>
            </a:r>
            <a:endParaRPr sz="1333">
              <a:latin typeface="Trebuchet MS"/>
              <a:cs typeface="Trebuchet MS"/>
            </a:endParaRPr>
          </a:p>
          <a:p>
            <a:pPr marL="524920" indent="-507987">
              <a:spcBef>
                <a:spcPts val="800"/>
              </a:spcBef>
              <a:buFont typeface="Segoe UI Symbol"/>
              <a:buChar char="⮚"/>
              <a:tabLst>
                <a:tab pos="524074" algn="l"/>
                <a:tab pos="524920" algn="l"/>
              </a:tabLst>
            </a:pPr>
            <a:r>
              <a:rPr sz="1333" spc="80" dirty="0">
                <a:solidFill>
                  <a:srgbClr val="006FC0"/>
                </a:solidFill>
                <a:latin typeface="Trebuchet MS"/>
                <a:cs typeface="Trebuchet MS"/>
              </a:rPr>
              <a:t>High</a:t>
            </a:r>
            <a:r>
              <a:rPr sz="1333" spc="-10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-13" dirty="0">
                <a:solidFill>
                  <a:srgbClr val="006FC0"/>
                </a:solidFill>
                <a:latin typeface="Trebuchet MS"/>
                <a:cs typeface="Trebuchet MS"/>
              </a:rPr>
              <a:t>reliability</a:t>
            </a:r>
            <a:endParaRPr sz="1333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95993" y="4083338"/>
            <a:ext cx="2118360" cy="1042764"/>
          </a:xfrm>
          <a:prstGeom prst="rect">
            <a:avLst/>
          </a:prstGeom>
        </p:spPr>
        <p:txBody>
          <a:bodyPr vert="horz" wrap="square" lIns="0" tIns="118533" rIns="0" bIns="0" rtlCol="0">
            <a:spAutoFit/>
          </a:bodyPr>
          <a:lstStyle/>
          <a:p>
            <a:pPr marL="524920" indent="-507987">
              <a:spcBef>
                <a:spcPts val="933"/>
              </a:spcBef>
              <a:buFont typeface="Segoe UI Symbol"/>
              <a:buChar char="⮚"/>
              <a:tabLst>
                <a:tab pos="524074" algn="l"/>
                <a:tab pos="524920" algn="l"/>
              </a:tabLst>
            </a:pPr>
            <a:r>
              <a:rPr sz="1333" b="1" spc="40" dirty="0">
                <a:solidFill>
                  <a:srgbClr val="006FC0"/>
                </a:solidFill>
                <a:latin typeface="Trebuchet MS"/>
                <a:cs typeface="Trebuchet MS"/>
              </a:rPr>
              <a:t>Disadvantages</a:t>
            </a:r>
            <a:endParaRPr sz="1333">
              <a:latin typeface="Trebuchet MS"/>
              <a:cs typeface="Trebuchet MS"/>
            </a:endParaRPr>
          </a:p>
          <a:p>
            <a:pPr marL="1134505" lvl="1" indent="-507987">
              <a:spcBef>
                <a:spcPts val="807"/>
              </a:spcBef>
              <a:buFont typeface="Segoe UI Symbol"/>
              <a:buChar char="⮚"/>
              <a:tabLst>
                <a:tab pos="1133658" algn="l"/>
                <a:tab pos="1134505" algn="l"/>
              </a:tabLst>
            </a:pPr>
            <a:r>
              <a:rPr sz="1333" spc="67" dirty="0">
                <a:solidFill>
                  <a:srgbClr val="006FC0"/>
                </a:solidFill>
                <a:latin typeface="Trebuchet MS"/>
                <a:cs typeface="Trebuchet MS"/>
              </a:rPr>
              <a:t>Les</a:t>
            </a:r>
            <a:r>
              <a:rPr sz="1333" spc="93" dirty="0">
                <a:solidFill>
                  <a:srgbClr val="006FC0"/>
                </a:solidFill>
                <a:latin typeface="Trebuchet MS"/>
                <a:cs typeface="Trebuchet MS"/>
              </a:rPr>
              <a:t>s</a:t>
            </a:r>
            <a:r>
              <a:rPr sz="1333" spc="-6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67" dirty="0">
                <a:solidFill>
                  <a:srgbClr val="006FC0"/>
                </a:solidFill>
                <a:latin typeface="Trebuchet MS"/>
                <a:cs typeface="Trebuchet MS"/>
              </a:rPr>
              <a:t>c</a:t>
            </a:r>
            <a:r>
              <a:rPr sz="1333" spc="53" dirty="0">
                <a:solidFill>
                  <a:srgbClr val="006FC0"/>
                </a:solidFill>
                <a:latin typeface="Trebuchet MS"/>
                <a:cs typeface="Trebuchet MS"/>
              </a:rPr>
              <a:t>o</a:t>
            </a:r>
            <a:r>
              <a:rPr sz="1333" spc="80" dirty="0">
                <a:solidFill>
                  <a:srgbClr val="006FC0"/>
                </a:solidFill>
                <a:latin typeface="Trebuchet MS"/>
                <a:cs typeface="Trebuchet MS"/>
              </a:rPr>
              <a:t>n</a:t>
            </a:r>
            <a:r>
              <a:rPr sz="1333" spc="-27" dirty="0">
                <a:solidFill>
                  <a:srgbClr val="006FC0"/>
                </a:solidFill>
                <a:latin typeface="Trebuchet MS"/>
                <a:cs typeface="Trebuchet MS"/>
              </a:rPr>
              <a:t>t</a:t>
            </a:r>
            <a:r>
              <a:rPr sz="1333" spc="33" dirty="0">
                <a:solidFill>
                  <a:srgbClr val="006FC0"/>
                </a:solidFill>
                <a:latin typeface="Trebuchet MS"/>
                <a:cs typeface="Trebuchet MS"/>
              </a:rPr>
              <a:t>r</a:t>
            </a:r>
            <a:r>
              <a:rPr sz="1333" spc="40" dirty="0">
                <a:solidFill>
                  <a:srgbClr val="006FC0"/>
                </a:solidFill>
                <a:latin typeface="Trebuchet MS"/>
                <a:cs typeface="Trebuchet MS"/>
              </a:rPr>
              <a:t>o</a:t>
            </a:r>
            <a:r>
              <a:rPr sz="1333" spc="-67" dirty="0">
                <a:solidFill>
                  <a:srgbClr val="006FC0"/>
                </a:solidFill>
                <a:latin typeface="Trebuchet MS"/>
                <a:cs typeface="Trebuchet MS"/>
              </a:rPr>
              <a:t>l</a:t>
            </a:r>
            <a:endParaRPr sz="1333">
              <a:latin typeface="Trebuchet MS"/>
              <a:cs typeface="Trebuchet MS"/>
            </a:endParaRPr>
          </a:p>
          <a:p>
            <a:pPr lvl="1">
              <a:spcBef>
                <a:spcPts val="47"/>
              </a:spcBef>
              <a:buClr>
                <a:srgbClr val="006FC0"/>
              </a:buClr>
              <a:buFont typeface="Segoe UI Symbol"/>
              <a:buChar char="⮚"/>
            </a:pPr>
            <a:endParaRPr sz="1333">
              <a:latin typeface="Trebuchet MS"/>
              <a:cs typeface="Trebuchet MS"/>
            </a:endParaRPr>
          </a:p>
          <a:p>
            <a:pPr marL="524920" indent="-507987">
              <a:buFont typeface="Segoe UI Symbol"/>
              <a:buChar char="⮚"/>
              <a:tabLst>
                <a:tab pos="524074" algn="l"/>
                <a:tab pos="524920" algn="l"/>
              </a:tabLst>
            </a:pPr>
            <a:r>
              <a:rPr sz="1333" b="1" spc="113" dirty="0">
                <a:solidFill>
                  <a:srgbClr val="006FC0"/>
                </a:solidFill>
                <a:latin typeface="Trebuchet MS"/>
                <a:cs typeface="Trebuchet MS"/>
              </a:rPr>
              <a:t>U</a:t>
            </a:r>
            <a:r>
              <a:rPr sz="1333" b="1" spc="73" dirty="0">
                <a:solidFill>
                  <a:srgbClr val="006FC0"/>
                </a:solidFill>
                <a:latin typeface="Trebuchet MS"/>
                <a:cs typeface="Trebuchet MS"/>
              </a:rPr>
              <a:t>s</a:t>
            </a:r>
            <a:r>
              <a:rPr sz="1333" b="1" spc="-20" dirty="0">
                <a:solidFill>
                  <a:srgbClr val="006FC0"/>
                </a:solidFill>
                <a:latin typeface="Trebuchet MS"/>
                <a:cs typeface="Trebuchet MS"/>
              </a:rPr>
              <a:t>e</a:t>
            </a:r>
            <a:r>
              <a:rPr sz="1333" b="1" spc="-8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b="1" spc="27" dirty="0">
                <a:solidFill>
                  <a:srgbClr val="006FC0"/>
                </a:solidFill>
                <a:latin typeface="Trebuchet MS"/>
                <a:cs typeface="Trebuchet MS"/>
              </a:rPr>
              <a:t>c</a:t>
            </a:r>
            <a:r>
              <a:rPr sz="1333" b="1" spc="47" dirty="0">
                <a:solidFill>
                  <a:srgbClr val="006FC0"/>
                </a:solidFill>
                <a:latin typeface="Trebuchet MS"/>
                <a:cs typeface="Trebuchet MS"/>
              </a:rPr>
              <a:t>a</a:t>
            </a:r>
            <a:r>
              <a:rPr sz="1333" b="1" spc="73" dirty="0">
                <a:solidFill>
                  <a:srgbClr val="006FC0"/>
                </a:solidFill>
                <a:latin typeface="Trebuchet MS"/>
                <a:cs typeface="Trebuchet MS"/>
              </a:rPr>
              <a:t>s</a:t>
            </a:r>
            <a:r>
              <a:rPr sz="1333" b="1" spc="-20" dirty="0">
                <a:solidFill>
                  <a:srgbClr val="006FC0"/>
                </a:solidFill>
                <a:latin typeface="Trebuchet MS"/>
                <a:cs typeface="Trebuchet MS"/>
              </a:rPr>
              <a:t>e</a:t>
            </a:r>
            <a:r>
              <a:rPr sz="1333" b="1" spc="-10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b="1" spc="73" dirty="0">
                <a:solidFill>
                  <a:srgbClr val="006FC0"/>
                </a:solidFill>
                <a:latin typeface="Trebuchet MS"/>
                <a:cs typeface="Trebuchet MS"/>
              </a:rPr>
              <a:t>s</a:t>
            </a:r>
            <a:r>
              <a:rPr sz="1333" b="1" spc="27" dirty="0">
                <a:solidFill>
                  <a:srgbClr val="006FC0"/>
                </a:solidFill>
                <a:latin typeface="Trebuchet MS"/>
                <a:cs typeface="Trebuchet MS"/>
              </a:rPr>
              <a:t>c</a:t>
            </a:r>
            <a:r>
              <a:rPr sz="1333" b="1" spc="-7" dirty="0">
                <a:solidFill>
                  <a:srgbClr val="006FC0"/>
                </a:solidFill>
                <a:latin typeface="Trebuchet MS"/>
                <a:cs typeface="Trebuchet MS"/>
              </a:rPr>
              <a:t>e</a:t>
            </a:r>
            <a:r>
              <a:rPr sz="1333" b="1" spc="20" dirty="0">
                <a:solidFill>
                  <a:srgbClr val="006FC0"/>
                </a:solidFill>
                <a:latin typeface="Trebuchet MS"/>
                <a:cs typeface="Trebuchet MS"/>
              </a:rPr>
              <a:t>n</a:t>
            </a:r>
            <a:r>
              <a:rPr sz="1333" b="1" spc="33" dirty="0">
                <a:solidFill>
                  <a:srgbClr val="006FC0"/>
                </a:solidFill>
                <a:latin typeface="Trebuchet MS"/>
                <a:cs typeface="Trebuchet MS"/>
              </a:rPr>
              <a:t>a</a:t>
            </a:r>
            <a:r>
              <a:rPr sz="1333" b="1" spc="-80" dirty="0">
                <a:solidFill>
                  <a:srgbClr val="006FC0"/>
                </a:solidFill>
                <a:latin typeface="Trebuchet MS"/>
                <a:cs typeface="Trebuchet MS"/>
              </a:rPr>
              <a:t>r</a:t>
            </a:r>
            <a:r>
              <a:rPr sz="1333" b="1" spc="-47" dirty="0">
                <a:solidFill>
                  <a:srgbClr val="006FC0"/>
                </a:solidFill>
                <a:latin typeface="Trebuchet MS"/>
                <a:cs typeface="Trebuchet MS"/>
              </a:rPr>
              <a:t>i</a:t>
            </a:r>
            <a:r>
              <a:rPr sz="1333" b="1" spc="47" dirty="0">
                <a:solidFill>
                  <a:srgbClr val="006FC0"/>
                </a:solidFill>
                <a:latin typeface="Trebuchet MS"/>
                <a:cs typeface="Trebuchet MS"/>
              </a:rPr>
              <a:t>o</a:t>
            </a:r>
            <a:endParaRPr sz="1333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05594" y="5100049"/>
            <a:ext cx="2379133" cy="632523"/>
          </a:xfrm>
          <a:prstGeom prst="rect">
            <a:avLst/>
          </a:prstGeom>
        </p:spPr>
        <p:txBody>
          <a:bodyPr vert="horz" wrap="square" lIns="0" tIns="118533" rIns="0" bIns="0" rtlCol="0">
            <a:spAutoFit/>
          </a:bodyPr>
          <a:lstStyle/>
          <a:p>
            <a:pPr marL="524920" indent="-507987">
              <a:spcBef>
                <a:spcPts val="933"/>
              </a:spcBef>
              <a:buFont typeface="Segoe UI Symbol"/>
              <a:buChar char="⮚"/>
              <a:tabLst>
                <a:tab pos="524074" algn="l"/>
                <a:tab pos="524920" algn="l"/>
              </a:tabLst>
            </a:pPr>
            <a:r>
              <a:rPr sz="1333" spc="53" dirty="0">
                <a:solidFill>
                  <a:srgbClr val="006FC0"/>
                </a:solidFill>
                <a:latin typeface="Trebuchet MS"/>
                <a:cs typeface="Trebuchet MS"/>
              </a:rPr>
              <a:t>Deploy</a:t>
            </a:r>
            <a:r>
              <a:rPr sz="1333" spc="-5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27" dirty="0">
                <a:solidFill>
                  <a:srgbClr val="006FC0"/>
                </a:solidFill>
                <a:latin typeface="Trebuchet MS"/>
                <a:cs typeface="Trebuchet MS"/>
              </a:rPr>
              <a:t>website</a:t>
            </a:r>
            <a:r>
              <a:rPr sz="1333" spc="-8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27" dirty="0">
                <a:solidFill>
                  <a:srgbClr val="006FC0"/>
                </a:solidFill>
                <a:latin typeface="Trebuchet MS"/>
                <a:cs typeface="Trebuchet MS"/>
              </a:rPr>
              <a:t>quickly</a:t>
            </a:r>
            <a:endParaRPr sz="1333">
              <a:latin typeface="Trebuchet MS"/>
              <a:cs typeface="Trebuchet MS"/>
            </a:endParaRPr>
          </a:p>
          <a:p>
            <a:pPr marL="524920" indent="-507987">
              <a:spcBef>
                <a:spcPts val="800"/>
              </a:spcBef>
              <a:buFont typeface="Segoe UI Symbol"/>
              <a:buChar char="⮚"/>
              <a:tabLst>
                <a:tab pos="524074" algn="l"/>
                <a:tab pos="524920" algn="l"/>
              </a:tabLst>
            </a:pPr>
            <a:r>
              <a:rPr sz="1333" spc="73" dirty="0">
                <a:solidFill>
                  <a:srgbClr val="006FC0"/>
                </a:solidFill>
                <a:latin typeface="Trebuchet MS"/>
                <a:cs typeface="Trebuchet MS"/>
              </a:rPr>
              <a:t>Focus</a:t>
            </a:r>
            <a:r>
              <a:rPr sz="1333" spc="-4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73" dirty="0">
                <a:solidFill>
                  <a:srgbClr val="006FC0"/>
                </a:solidFill>
                <a:latin typeface="Trebuchet MS"/>
                <a:cs typeface="Trebuchet MS"/>
              </a:rPr>
              <a:t>on</a:t>
            </a:r>
            <a:r>
              <a:rPr sz="1333" spc="-4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40" dirty="0">
                <a:solidFill>
                  <a:srgbClr val="006FC0"/>
                </a:solidFill>
                <a:latin typeface="Trebuchet MS"/>
                <a:cs typeface="Trebuchet MS"/>
              </a:rPr>
              <a:t>development</a:t>
            </a:r>
            <a:endParaRPr sz="1333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419344" y="188993"/>
            <a:ext cx="1345184" cy="910319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5508412" y="1095418"/>
            <a:ext cx="1165013" cy="26332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600" b="1" spc="-7" dirty="0">
                <a:solidFill>
                  <a:srgbClr val="3B4053"/>
                </a:solidFill>
                <a:latin typeface="Calibri"/>
                <a:cs typeface="Calibri"/>
              </a:rPr>
              <a:t>P</a:t>
            </a:r>
            <a:r>
              <a:rPr sz="1600" b="1" dirty="0">
                <a:solidFill>
                  <a:srgbClr val="3B4053"/>
                </a:solidFill>
                <a:latin typeface="Calibri"/>
                <a:cs typeface="Calibri"/>
              </a:rPr>
              <a:t>ri</a:t>
            </a:r>
            <a:r>
              <a:rPr sz="1600" b="1" spc="-7" dirty="0">
                <a:solidFill>
                  <a:srgbClr val="3B4053"/>
                </a:solidFill>
                <a:latin typeface="Calibri"/>
                <a:cs typeface="Calibri"/>
              </a:rPr>
              <a:t>v</a:t>
            </a:r>
            <a:r>
              <a:rPr sz="1600" b="1" spc="-13" dirty="0">
                <a:solidFill>
                  <a:srgbClr val="3B4053"/>
                </a:solidFill>
                <a:latin typeface="Calibri"/>
                <a:cs typeface="Calibri"/>
              </a:rPr>
              <a:t>a</a:t>
            </a:r>
            <a:r>
              <a:rPr sz="1600" b="1" dirty="0">
                <a:solidFill>
                  <a:srgbClr val="3B4053"/>
                </a:solidFill>
                <a:latin typeface="Calibri"/>
                <a:cs typeface="Calibri"/>
              </a:rPr>
              <a:t>te</a:t>
            </a:r>
            <a:r>
              <a:rPr sz="1600" b="1" spc="-13" dirty="0">
                <a:solidFill>
                  <a:srgbClr val="3B4053"/>
                </a:solidFill>
                <a:latin typeface="Calibri"/>
                <a:cs typeface="Calibri"/>
              </a:rPr>
              <a:t> </a:t>
            </a:r>
            <a:r>
              <a:rPr sz="1600" b="1" spc="-7" dirty="0">
                <a:solidFill>
                  <a:srgbClr val="3B4053"/>
                </a:solidFill>
                <a:latin typeface="Calibri"/>
                <a:cs typeface="Calibri"/>
              </a:rPr>
              <a:t>C</a:t>
            </a:r>
            <a:r>
              <a:rPr sz="1600" b="1" dirty="0">
                <a:solidFill>
                  <a:srgbClr val="3B4053"/>
                </a:solidFill>
                <a:latin typeface="Calibri"/>
                <a:cs typeface="Calibri"/>
              </a:rPr>
              <a:t>lo</a:t>
            </a:r>
            <a:r>
              <a:rPr sz="1600" b="1" spc="7" dirty="0">
                <a:solidFill>
                  <a:srgbClr val="3B4053"/>
                </a:solidFill>
                <a:latin typeface="Calibri"/>
                <a:cs typeface="Calibri"/>
              </a:rPr>
              <a:t>u</a:t>
            </a:r>
            <a:r>
              <a:rPr sz="1600" b="1" dirty="0">
                <a:solidFill>
                  <a:srgbClr val="3B4053"/>
                </a:solidFill>
                <a:latin typeface="Calibri"/>
                <a:cs typeface="Calibri"/>
              </a:rPr>
              <a:t>d</a:t>
            </a:r>
            <a:endParaRPr sz="1600">
              <a:latin typeface="Calibri"/>
              <a:cs typeface="Calibri"/>
            </a:endParaRPr>
          </a:p>
        </p:txBody>
      </p:sp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239504" y="164593"/>
            <a:ext cx="1442720" cy="910335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9452525" y="1119734"/>
            <a:ext cx="1133687" cy="26332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600" b="1" dirty="0">
                <a:solidFill>
                  <a:srgbClr val="3B4053"/>
                </a:solidFill>
                <a:latin typeface="Calibri"/>
                <a:cs typeface="Calibri"/>
              </a:rPr>
              <a:t>Hybrid</a:t>
            </a:r>
            <a:r>
              <a:rPr sz="1600" b="1" spc="-87" dirty="0">
                <a:solidFill>
                  <a:srgbClr val="3B4053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3B4053"/>
                </a:solidFill>
                <a:latin typeface="Calibri"/>
                <a:cs typeface="Calibri"/>
              </a:rPr>
              <a:t>Cloud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343400" y="1424127"/>
            <a:ext cx="3378200" cy="902597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524920" marR="6773" indent="-507987" algn="just">
              <a:lnSpc>
                <a:spcPct val="150000"/>
              </a:lnSpc>
              <a:spcBef>
                <a:spcPts val="133"/>
              </a:spcBef>
              <a:buFont typeface="Segoe UI Symbol"/>
              <a:buChar char="⮚"/>
              <a:tabLst>
                <a:tab pos="524920" algn="l"/>
              </a:tabLst>
            </a:pPr>
            <a:r>
              <a:rPr sz="1333" spc="60" dirty="0">
                <a:solidFill>
                  <a:srgbClr val="006FC0"/>
                </a:solidFill>
                <a:latin typeface="Trebuchet MS"/>
                <a:cs typeface="Trebuchet MS"/>
              </a:rPr>
              <a:t>Cloud</a:t>
            </a:r>
            <a:r>
              <a:rPr sz="1333" spc="-5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33" dirty="0">
                <a:solidFill>
                  <a:srgbClr val="006FC0"/>
                </a:solidFill>
                <a:latin typeface="Trebuchet MS"/>
                <a:cs typeface="Trebuchet MS"/>
              </a:rPr>
              <a:t>services</a:t>
            </a:r>
            <a:r>
              <a:rPr sz="1333" spc="-6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20" dirty="0">
                <a:solidFill>
                  <a:srgbClr val="006FC0"/>
                </a:solidFill>
                <a:latin typeface="Trebuchet MS"/>
                <a:cs typeface="Trebuchet MS"/>
              </a:rPr>
              <a:t>that</a:t>
            </a:r>
            <a:r>
              <a:rPr sz="1333" spc="-6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20" dirty="0">
                <a:solidFill>
                  <a:srgbClr val="006FC0"/>
                </a:solidFill>
                <a:latin typeface="Trebuchet MS"/>
                <a:cs typeface="Trebuchet MS"/>
              </a:rPr>
              <a:t>are</a:t>
            </a:r>
            <a:r>
              <a:rPr sz="1333" spc="-6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dirty="0">
                <a:solidFill>
                  <a:srgbClr val="006FC0"/>
                </a:solidFill>
                <a:latin typeface="Trebuchet MS"/>
                <a:cs typeface="Trebuchet MS"/>
              </a:rPr>
              <a:t>utilized</a:t>
            </a:r>
            <a:r>
              <a:rPr sz="1333" spc="-6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67" dirty="0">
                <a:solidFill>
                  <a:srgbClr val="006FC0"/>
                </a:solidFill>
                <a:latin typeface="Trebuchet MS"/>
                <a:cs typeface="Trebuchet MS"/>
              </a:rPr>
              <a:t>by</a:t>
            </a:r>
            <a:r>
              <a:rPr sz="1333" spc="-5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40" dirty="0">
                <a:solidFill>
                  <a:srgbClr val="006FC0"/>
                </a:solidFill>
                <a:latin typeface="Trebuchet MS"/>
                <a:cs typeface="Trebuchet MS"/>
              </a:rPr>
              <a:t>a </a:t>
            </a:r>
            <a:r>
              <a:rPr sz="1333" spc="-38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13" dirty="0">
                <a:solidFill>
                  <a:srgbClr val="006FC0"/>
                </a:solidFill>
                <a:latin typeface="Trebuchet MS"/>
                <a:cs typeface="Trebuchet MS"/>
              </a:rPr>
              <a:t>particular </a:t>
            </a:r>
            <a:r>
              <a:rPr sz="1333" spc="33" dirty="0">
                <a:solidFill>
                  <a:srgbClr val="006FC0"/>
                </a:solidFill>
                <a:latin typeface="Trebuchet MS"/>
                <a:cs typeface="Trebuchet MS"/>
              </a:rPr>
              <a:t>organization </a:t>
            </a:r>
            <a:r>
              <a:rPr sz="1333" spc="73" dirty="0">
                <a:solidFill>
                  <a:srgbClr val="006FC0"/>
                </a:solidFill>
                <a:latin typeface="Trebuchet MS"/>
                <a:cs typeface="Trebuchet MS"/>
              </a:rPr>
              <a:t>and </a:t>
            </a:r>
            <a:r>
              <a:rPr sz="1333" spc="20" dirty="0">
                <a:solidFill>
                  <a:srgbClr val="006FC0"/>
                </a:solidFill>
                <a:latin typeface="Trebuchet MS"/>
                <a:cs typeface="Trebuchet MS"/>
              </a:rPr>
              <a:t>are </a:t>
            </a:r>
            <a:r>
              <a:rPr sz="1333" spc="40" dirty="0">
                <a:solidFill>
                  <a:srgbClr val="006FC0"/>
                </a:solidFill>
                <a:latin typeface="Trebuchet MS"/>
                <a:cs typeface="Trebuchet MS"/>
              </a:rPr>
              <a:t>not </a:t>
            </a:r>
            <a:r>
              <a:rPr sz="1333" spc="-38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33" dirty="0">
                <a:solidFill>
                  <a:srgbClr val="006FC0"/>
                </a:solidFill>
                <a:latin typeface="Trebuchet MS"/>
                <a:cs typeface="Trebuchet MS"/>
              </a:rPr>
              <a:t>accessible</a:t>
            </a:r>
            <a:r>
              <a:rPr sz="1333" spc="-6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33" dirty="0">
                <a:solidFill>
                  <a:srgbClr val="006FC0"/>
                </a:solidFill>
                <a:latin typeface="Trebuchet MS"/>
                <a:cs typeface="Trebuchet MS"/>
              </a:rPr>
              <a:t>to</a:t>
            </a:r>
            <a:r>
              <a:rPr sz="1333" spc="-5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27" dirty="0">
                <a:solidFill>
                  <a:srgbClr val="006FC0"/>
                </a:solidFill>
                <a:latin typeface="Trebuchet MS"/>
                <a:cs typeface="Trebuchet MS"/>
              </a:rPr>
              <a:t>the</a:t>
            </a:r>
            <a:r>
              <a:rPr sz="1333" spc="-6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33" dirty="0">
                <a:solidFill>
                  <a:srgbClr val="006FC0"/>
                </a:solidFill>
                <a:latin typeface="Trebuchet MS"/>
                <a:cs typeface="Trebuchet MS"/>
              </a:rPr>
              <a:t>general</a:t>
            </a:r>
            <a:r>
              <a:rPr sz="1333" spc="-6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7" dirty="0">
                <a:solidFill>
                  <a:srgbClr val="006FC0"/>
                </a:solidFill>
                <a:latin typeface="Trebuchet MS"/>
                <a:cs typeface="Trebuchet MS"/>
              </a:rPr>
              <a:t>public.</a:t>
            </a:r>
            <a:endParaRPr sz="1333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343400" y="2542539"/>
            <a:ext cx="1513840" cy="221365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524920" indent="-507987">
              <a:spcBef>
                <a:spcPts val="127"/>
              </a:spcBef>
              <a:buFont typeface="Segoe UI Symbol"/>
              <a:buChar char="⮚"/>
              <a:tabLst>
                <a:tab pos="524074" algn="l"/>
                <a:tab pos="524920" algn="l"/>
              </a:tabLst>
            </a:pPr>
            <a:r>
              <a:rPr sz="1333" b="1" spc="152" dirty="0">
                <a:solidFill>
                  <a:srgbClr val="006FC0"/>
                </a:solidFill>
                <a:latin typeface="Trebuchet MS"/>
                <a:cs typeface="Trebuchet MS"/>
              </a:rPr>
              <a:t>A</a:t>
            </a:r>
            <a:r>
              <a:rPr sz="1333" b="1" spc="67" dirty="0">
                <a:solidFill>
                  <a:srgbClr val="006FC0"/>
                </a:solidFill>
                <a:latin typeface="Trebuchet MS"/>
                <a:cs typeface="Trebuchet MS"/>
              </a:rPr>
              <a:t>d</a:t>
            </a:r>
            <a:r>
              <a:rPr sz="1333" b="1" spc="13" dirty="0">
                <a:solidFill>
                  <a:srgbClr val="006FC0"/>
                </a:solidFill>
                <a:latin typeface="Trebuchet MS"/>
                <a:cs typeface="Trebuchet MS"/>
              </a:rPr>
              <a:t>v</a:t>
            </a:r>
            <a:r>
              <a:rPr sz="1333" b="1" spc="47" dirty="0">
                <a:solidFill>
                  <a:srgbClr val="006FC0"/>
                </a:solidFill>
                <a:latin typeface="Trebuchet MS"/>
                <a:cs typeface="Trebuchet MS"/>
              </a:rPr>
              <a:t>a</a:t>
            </a:r>
            <a:r>
              <a:rPr sz="1333" b="1" spc="20" dirty="0">
                <a:solidFill>
                  <a:srgbClr val="006FC0"/>
                </a:solidFill>
                <a:latin typeface="Trebuchet MS"/>
                <a:cs typeface="Trebuchet MS"/>
              </a:rPr>
              <a:t>n</a:t>
            </a:r>
            <a:r>
              <a:rPr sz="1333" b="1" spc="-27" dirty="0">
                <a:solidFill>
                  <a:srgbClr val="006FC0"/>
                </a:solidFill>
                <a:latin typeface="Trebuchet MS"/>
                <a:cs typeface="Trebuchet MS"/>
              </a:rPr>
              <a:t>t</a:t>
            </a:r>
            <a:r>
              <a:rPr sz="1333" b="1" spc="33" dirty="0">
                <a:solidFill>
                  <a:srgbClr val="006FC0"/>
                </a:solidFill>
                <a:latin typeface="Trebuchet MS"/>
                <a:cs typeface="Trebuchet MS"/>
              </a:rPr>
              <a:t>a</a:t>
            </a:r>
            <a:r>
              <a:rPr sz="1333" b="1" spc="173" dirty="0">
                <a:solidFill>
                  <a:srgbClr val="006FC0"/>
                </a:solidFill>
                <a:latin typeface="Trebuchet MS"/>
                <a:cs typeface="Trebuchet MS"/>
              </a:rPr>
              <a:t>g</a:t>
            </a:r>
            <a:r>
              <a:rPr sz="1333" b="1" spc="20" dirty="0">
                <a:solidFill>
                  <a:srgbClr val="006FC0"/>
                </a:solidFill>
                <a:latin typeface="Trebuchet MS"/>
                <a:cs typeface="Trebuchet MS"/>
              </a:rPr>
              <a:t>es</a:t>
            </a:r>
            <a:endParaRPr sz="1333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953000" y="2745435"/>
            <a:ext cx="2968413" cy="940236"/>
          </a:xfrm>
          <a:prstGeom prst="rect">
            <a:avLst/>
          </a:prstGeom>
        </p:spPr>
        <p:txBody>
          <a:bodyPr vert="horz" wrap="square" lIns="0" tIns="118533" rIns="0" bIns="0" rtlCol="0">
            <a:spAutoFit/>
          </a:bodyPr>
          <a:lstStyle/>
          <a:p>
            <a:pPr marL="524920" indent="-507987">
              <a:spcBef>
                <a:spcPts val="933"/>
              </a:spcBef>
              <a:buFont typeface="Segoe UI Symbol"/>
              <a:buChar char="⮚"/>
              <a:tabLst>
                <a:tab pos="524074" algn="l"/>
                <a:tab pos="524920" algn="l"/>
              </a:tabLst>
            </a:pPr>
            <a:r>
              <a:rPr sz="1333" spc="152" dirty="0">
                <a:solidFill>
                  <a:srgbClr val="006FC0"/>
                </a:solidFill>
                <a:latin typeface="Trebuchet MS"/>
                <a:cs typeface="Trebuchet MS"/>
              </a:rPr>
              <a:t>No</a:t>
            </a:r>
            <a:r>
              <a:rPr sz="1333" spc="-7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47" dirty="0">
                <a:solidFill>
                  <a:srgbClr val="006FC0"/>
                </a:solidFill>
                <a:latin typeface="Trebuchet MS"/>
                <a:cs typeface="Trebuchet MS"/>
              </a:rPr>
              <a:t>Legal</a:t>
            </a:r>
            <a:r>
              <a:rPr sz="1333" spc="-8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33" dirty="0">
                <a:solidFill>
                  <a:srgbClr val="006FC0"/>
                </a:solidFill>
                <a:latin typeface="Trebuchet MS"/>
                <a:cs typeface="Trebuchet MS"/>
              </a:rPr>
              <a:t>obligation</a:t>
            </a:r>
            <a:endParaRPr sz="1333">
              <a:latin typeface="Trebuchet MS"/>
              <a:cs typeface="Trebuchet MS"/>
            </a:endParaRPr>
          </a:p>
          <a:p>
            <a:pPr marL="524920" indent="-507987">
              <a:spcBef>
                <a:spcPts val="800"/>
              </a:spcBef>
              <a:buFont typeface="Segoe UI Symbol"/>
              <a:buChar char="⮚"/>
              <a:tabLst>
                <a:tab pos="524074" algn="l"/>
                <a:tab pos="524920" algn="l"/>
              </a:tabLst>
            </a:pPr>
            <a:r>
              <a:rPr sz="1333" spc="33" dirty="0">
                <a:solidFill>
                  <a:srgbClr val="006FC0"/>
                </a:solidFill>
                <a:latin typeface="Trebuchet MS"/>
                <a:cs typeface="Trebuchet MS"/>
              </a:rPr>
              <a:t>Control</a:t>
            </a:r>
            <a:endParaRPr sz="1333">
              <a:latin typeface="Trebuchet MS"/>
              <a:cs typeface="Trebuchet MS"/>
            </a:endParaRPr>
          </a:p>
          <a:p>
            <a:pPr marL="524920" indent="-507987">
              <a:spcBef>
                <a:spcPts val="800"/>
              </a:spcBef>
              <a:buFont typeface="Segoe UI Symbol"/>
              <a:buChar char="⮚"/>
              <a:tabLst>
                <a:tab pos="524074" algn="l"/>
                <a:tab pos="524920" algn="l"/>
              </a:tabLst>
            </a:pPr>
            <a:r>
              <a:rPr sz="1333" spc="20" dirty="0">
                <a:solidFill>
                  <a:srgbClr val="006FC0"/>
                </a:solidFill>
                <a:latin typeface="Trebuchet MS"/>
                <a:cs typeface="Trebuchet MS"/>
              </a:rPr>
              <a:t>Strict</a:t>
            </a:r>
            <a:r>
              <a:rPr sz="1333" spc="-7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27" dirty="0">
                <a:solidFill>
                  <a:srgbClr val="006FC0"/>
                </a:solidFill>
                <a:latin typeface="Trebuchet MS"/>
                <a:cs typeface="Trebuchet MS"/>
              </a:rPr>
              <a:t>security</a:t>
            </a:r>
            <a:r>
              <a:rPr sz="1333" spc="-6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73" dirty="0">
                <a:solidFill>
                  <a:srgbClr val="006FC0"/>
                </a:solidFill>
                <a:latin typeface="Trebuchet MS"/>
                <a:cs typeface="Trebuchet MS"/>
              </a:rPr>
              <a:t>and</a:t>
            </a:r>
            <a:r>
              <a:rPr sz="1333" spc="-9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40" dirty="0">
                <a:solidFill>
                  <a:srgbClr val="006FC0"/>
                </a:solidFill>
                <a:latin typeface="Trebuchet MS"/>
                <a:cs typeface="Trebuchet MS"/>
              </a:rPr>
              <a:t>compliance</a:t>
            </a:r>
            <a:endParaRPr sz="1333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343401" y="3863847"/>
            <a:ext cx="1733127" cy="221365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524920" indent="-507987">
              <a:spcBef>
                <a:spcPts val="127"/>
              </a:spcBef>
              <a:buFont typeface="Segoe UI Symbol"/>
              <a:buChar char="⮚"/>
              <a:tabLst>
                <a:tab pos="524074" algn="l"/>
                <a:tab pos="524920" algn="l"/>
              </a:tabLst>
            </a:pPr>
            <a:r>
              <a:rPr sz="1333" b="1" spc="40" dirty="0">
                <a:solidFill>
                  <a:srgbClr val="006FC0"/>
                </a:solidFill>
                <a:latin typeface="Trebuchet MS"/>
                <a:cs typeface="Trebuchet MS"/>
              </a:rPr>
              <a:t>Disadvantages</a:t>
            </a:r>
            <a:endParaRPr sz="1333">
              <a:latin typeface="Trebuchet MS"/>
              <a:cs typeface="Trebuchet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953001" y="4066573"/>
            <a:ext cx="2154767" cy="940236"/>
          </a:xfrm>
          <a:prstGeom prst="rect">
            <a:avLst/>
          </a:prstGeom>
        </p:spPr>
        <p:txBody>
          <a:bodyPr vert="horz" wrap="square" lIns="0" tIns="118533" rIns="0" bIns="0" rtlCol="0">
            <a:spAutoFit/>
          </a:bodyPr>
          <a:lstStyle/>
          <a:p>
            <a:pPr marL="524920" indent="-507987">
              <a:spcBef>
                <a:spcPts val="933"/>
              </a:spcBef>
              <a:buFont typeface="Segoe UI Symbol"/>
              <a:buChar char="⮚"/>
              <a:tabLst>
                <a:tab pos="524074" algn="l"/>
                <a:tab pos="524920" algn="l"/>
              </a:tabLst>
            </a:pPr>
            <a:r>
              <a:rPr sz="1333" spc="27" dirty="0">
                <a:solidFill>
                  <a:srgbClr val="006FC0"/>
                </a:solidFill>
                <a:latin typeface="Trebuchet MS"/>
                <a:cs typeface="Trebuchet MS"/>
              </a:rPr>
              <a:t>Infrastructure</a:t>
            </a:r>
            <a:r>
              <a:rPr sz="1333" spc="-5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47" dirty="0">
                <a:solidFill>
                  <a:srgbClr val="006FC0"/>
                </a:solidFill>
                <a:latin typeface="Trebuchet MS"/>
                <a:cs typeface="Trebuchet MS"/>
              </a:rPr>
              <a:t>cost</a:t>
            </a:r>
            <a:endParaRPr sz="1333">
              <a:latin typeface="Trebuchet MS"/>
              <a:cs typeface="Trebuchet MS"/>
            </a:endParaRPr>
          </a:p>
          <a:p>
            <a:pPr marL="524920" indent="-507987">
              <a:spcBef>
                <a:spcPts val="800"/>
              </a:spcBef>
              <a:buFont typeface="Segoe UI Symbol"/>
              <a:buChar char="⮚"/>
              <a:tabLst>
                <a:tab pos="524074" algn="l"/>
                <a:tab pos="524920" algn="l"/>
              </a:tabLst>
            </a:pPr>
            <a:r>
              <a:rPr sz="1333" spc="13" dirty="0">
                <a:solidFill>
                  <a:srgbClr val="006FC0"/>
                </a:solidFill>
                <a:latin typeface="Trebuchet MS"/>
                <a:cs typeface="Trebuchet MS"/>
              </a:rPr>
              <a:t>Difficult</a:t>
            </a:r>
            <a:r>
              <a:rPr sz="1333" spc="-6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33" dirty="0">
                <a:solidFill>
                  <a:srgbClr val="006FC0"/>
                </a:solidFill>
                <a:latin typeface="Trebuchet MS"/>
                <a:cs typeface="Trebuchet MS"/>
              </a:rPr>
              <a:t>to</a:t>
            </a:r>
            <a:r>
              <a:rPr sz="1333" spc="-8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7" dirty="0">
                <a:solidFill>
                  <a:srgbClr val="006FC0"/>
                </a:solidFill>
                <a:latin typeface="Trebuchet MS"/>
                <a:cs typeface="Trebuchet MS"/>
              </a:rPr>
              <a:t>elasticity</a:t>
            </a:r>
            <a:endParaRPr sz="1333">
              <a:latin typeface="Trebuchet MS"/>
              <a:cs typeface="Trebuchet MS"/>
            </a:endParaRPr>
          </a:p>
          <a:p>
            <a:pPr marL="524920" indent="-507987">
              <a:spcBef>
                <a:spcPts val="800"/>
              </a:spcBef>
              <a:buFont typeface="Segoe UI Symbol"/>
              <a:buChar char="⮚"/>
              <a:tabLst>
                <a:tab pos="524074" algn="l"/>
                <a:tab pos="524920" algn="l"/>
              </a:tabLst>
            </a:pPr>
            <a:r>
              <a:rPr sz="1333" spc="20" dirty="0">
                <a:solidFill>
                  <a:srgbClr val="006FC0"/>
                </a:solidFill>
                <a:latin typeface="Trebuchet MS"/>
                <a:cs typeface="Trebuchet MS"/>
              </a:rPr>
              <a:t>IT</a:t>
            </a:r>
            <a:r>
              <a:rPr sz="1333" spc="-10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20" dirty="0">
                <a:solidFill>
                  <a:srgbClr val="006FC0"/>
                </a:solidFill>
                <a:latin typeface="Trebuchet MS"/>
                <a:cs typeface="Trebuchet MS"/>
              </a:rPr>
              <a:t>Skills</a:t>
            </a:r>
            <a:endParaRPr sz="1333">
              <a:latin typeface="Trebuchet MS"/>
              <a:cs typeface="Trebuchet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343400" y="5184987"/>
            <a:ext cx="1977813" cy="221365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524920" indent="-507987">
              <a:spcBef>
                <a:spcPts val="127"/>
              </a:spcBef>
              <a:buFont typeface="Segoe UI Symbol"/>
              <a:buChar char="⮚"/>
              <a:tabLst>
                <a:tab pos="524074" algn="l"/>
                <a:tab pos="524920" algn="l"/>
              </a:tabLst>
            </a:pPr>
            <a:r>
              <a:rPr sz="1333" b="1" spc="113" dirty="0">
                <a:solidFill>
                  <a:srgbClr val="006FC0"/>
                </a:solidFill>
                <a:latin typeface="Trebuchet MS"/>
                <a:cs typeface="Trebuchet MS"/>
              </a:rPr>
              <a:t>U</a:t>
            </a:r>
            <a:r>
              <a:rPr sz="1333" b="1" spc="73" dirty="0">
                <a:solidFill>
                  <a:srgbClr val="006FC0"/>
                </a:solidFill>
                <a:latin typeface="Trebuchet MS"/>
                <a:cs typeface="Trebuchet MS"/>
              </a:rPr>
              <a:t>s</a:t>
            </a:r>
            <a:r>
              <a:rPr sz="1333" b="1" spc="-20" dirty="0">
                <a:solidFill>
                  <a:srgbClr val="006FC0"/>
                </a:solidFill>
                <a:latin typeface="Trebuchet MS"/>
                <a:cs typeface="Trebuchet MS"/>
              </a:rPr>
              <a:t>e</a:t>
            </a:r>
            <a:r>
              <a:rPr sz="1333" b="1" spc="-8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b="1" spc="27" dirty="0">
                <a:solidFill>
                  <a:srgbClr val="006FC0"/>
                </a:solidFill>
                <a:latin typeface="Trebuchet MS"/>
                <a:cs typeface="Trebuchet MS"/>
              </a:rPr>
              <a:t>c</a:t>
            </a:r>
            <a:r>
              <a:rPr sz="1333" b="1" spc="47" dirty="0">
                <a:solidFill>
                  <a:srgbClr val="006FC0"/>
                </a:solidFill>
                <a:latin typeface="Trebuchet MS"/>
                <a:cs typeface="Trebuchet MS"/>
              </a:rPr>
              <a:t>a</a:t>
            </a:r>
            <a:r>
              <a:rPr sz="1333" b="1" spc="73" dirty="0">
                <a:solidFill>
                  <a:srgbClr val="006FC0"/>
                </a:solidFill>
                <a:latin typeface="Trebuchet MS"/>
                <a:cs typeface="Trebuchet MS"/>
              </a:rPr>
              <a:t>s</a:t>
            </a:r>
            <a:r>
              <a:rPr sz="1333" b="1" spc="-20" dirty="0">
                <a:solidFill>
                  <a:srgbClr val="006FC0"/>
                </a:solidFill>
                <a:latin typeface="Trebuchet MS"/>
                <a:cs typeface="Trebuchet MS"/>
              </a:rPr>
              <a:t>e</a:t>
            </a:r>
            <a:r>
              <a:rPr sz="1333" b="1" spc="-10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b="1" spc="73" dirty="0">
                <a:solidFill>
                  <a:srgbClr val="006FC0"/>
                </a:solidFill>
                <a:latin typeface="Trebuchet MS"/>
                <a:cs typeface="Trebuchet MS"/>
              </a:rPr>
              <a:t>s</a:t>
            </a:r>
            <a:r>
              <a:rPr sz="1333" b="1" spc="27" dirty="0">
                <a:solidFill>
                  <a:srgbClr val="006FC0"/>
                </a:solidFill>
                <a:latin typeface="Trebuchet MS"/>
                <a:cs typeface="Trebuchet MS"/>
              </a:rPr>
              <a:t>c</a:t>
            </a:r>
            <a:r>
              <a:rPr sz="1333" b="1" spc="-7" dirty="0">
                <a:solidFill>
                  <a:srgbClr val="006FC0"/>
                </a:solidFill>
                <a:latin typeface="Trebuchet MS"/>
                <a:cs typeface="Trebuchet MS"/>
              </a:rPr>
              <a:t>e</a:t>
            </a:r>
            <a:r>
              <a:rPr sz="1333" b="1" spc="20" dirty="0">
                <a:solidFill>
                  <a:srgbClr val="006FC0"/>
                </a:solidFill>
                <a:latin typeface="Trebuchet MS"/>
                <a:cs typeface="Trebuchet MS"/>
              </a:rPr>
              <a:t>n</a:t>
            </a:r>
            <a:r>
              <a:rPr sz="1333" b="1" spc="33" dirty="0">
                <a:solidFill>
                  <a:srgbClr val="006FC0"/>
                </a:solidFill>
                <a:latin typeface="Trebuchet MS"/>
                <a:cs typeface="Trebuchet MS"/>
              </a:rPr>
              <a:t>a</a:t>
            </a:r>
            <a:r>
              <a:rPr sz="1333" b="1" spc="-80" dirty="0">
                <a:solidFill>
                  <a:srgbClr val="006FC0"/>
                </a:solidFill>
                <a:latin typeface="Trebuchet MS"/>
                <a:cs typeface="Trebuchet MS"/>
              </a:rPr>
              <a:t>r</a:t>
            </a:r>
            <a:r>
              <a:rPr sz="1333" b="1" spc="-47" dirty="0">
                <a:solidFill>
                  <a:srgbClr val="006FC0"/>
                </a:solidFill>
                <a:latin typeface="Trebuchet MS"/>
                <a:cs typeface="Trebuchet MS"/>
              </a:rPr>
              <a:t>i</a:t>
            </a:r>
            <a:r>
              <a:rPr sz="1333" b="1" spc="47" dirty="0">
                <a:solidFill>
                  <a:srgbClr val="006FC0"/>
                </a:solidFill>
                <a:latin typeface="Trebuchet MS"/>
                <a:cs typeface="Trebuchet MS"/>
              </a:rPr>
              <a:t>o</a:t>
            </a:r>
            <a:endParaRPr sz="1333">
              <a:latin typeface="Trebuchet MS"/>
              <a:cs typeface="Trebuchet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953000" y="5386967"/>
            <a:ext cx="2765213" cy="902597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524920" marR="6773" indent="-507987">
              <a:lnSpc>
                <a:spcPct val="150100"/>
              </a:lnSpc>
              <a:spcBef>
                <a:spcPts val="133"/>
              </a:spcBef>
              <a:buFont typeface="Segoe UI Symbol"/>
              <a:buChar char="⮚"/>
              <a:tabLst>
                <a:tab pos="524074" algn="l"/>
                <a:tab pos="524920" algn="l"/>
              </a:tabLst>
            </a:pPr>
            <a:r>
              <a:rPr sz="1333" spc="53" dirty="0">
                <a:solidFill>
                  <a:srgbClr val="006FC0"/>
                </a:solidFill>
                <a:latin typeface="Trebuchet MS"/>
                <a:cs typeface="Trebuchet MS"/>
              </a:rPr>
              <a:t>Government</a:t>
            </a:r>
            <a:r>
              <a:rPr sz="1333" spc="-4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20" dirty="0">
                <a:solidFill>
                  <a:srgbClr val="006FC0"/>
                </a:solidFill>
                <a:latin typeface="Trebuchet MS"/>
                <a:cs typeface="Trebuchet MS"/>
              </a:rPr>
              <a:t>policy</a:t>
            </a:r>
            <a:r>
              <a:rPr sz="1333" spc="-6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27" dirty="0">
                <a:solidFill>
                  <a:srgbClr val="006FC0"/>
                </a:solidFill>
                <a:latin typeface="Trebuchet MS"/>
                <a:cs typeface="Trebuchet MS"/>
              </a:rPr>
              <a:t>requires </a:t>
            </a:r>
            <a:r>
              <a:rPr sz="1333" spc="-38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27" dirty="0">
                <a:solidFill>
                  <a:srgbClr val="006FC0"/>
                </a:solidFill>
                <a:latin typeface="Trebuchet MS"/>
                <a:cs typeface="Trebuchet MS"/>
              </a:rPr>
              <a:t>specific </a:t>
            </a:r>
            <a:r>
              <a:rPr sz="1333" spc="33" dirty="0">
                <a:solidFill>
                  <a:srgbClr val="006FC0"/>
                </a:solidFill>
                <a:latin typeface="Trebuchet MS"/>
                <a:cs typeface="Trebuchet MS"/>
              </a:rPr>
              <a:t>data to </a:t>
            </a:r>
            <a:r>
              <a:rPr sz="1333" spc="53" dirty="0">
                <a:solidFill>
                  <a:srgbClr val="006FC0"/>
                </a:solidFill>
                <a:latin typeface="Trebuchet MS"/>
                <a:cs typeface="Trebuchet MS"/>
              </a:rPr>
              <a:t>be </a:t>
            </a:r>
            <a:r>
              <a:rPr sz="1333" spc="33" dirty="0">
                <a:solidFill>
                  <a:srgbClr val="006FC0"/>
                </a:solidFill>
                <a:latin typeface="Trebuchet MS"/>
                <a:cs typeface="Trebuchet MS"/>
              </a:rPr>
              <a:t>kept in- </a:t>
            </a:r>
            <a:r>
              <a:rPr sz="1333" spc="-38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40" dirty="0">
                <a:solidFill>
                  <a:srgbClr val="006FC0"/>
                </a:solidFill>
                <a:latin typeface="Trebuchet MS"/>
                <a:cs typeface="Trebuchet MS"/>
              </a:rPr>
              <a:t>country</a:t>
            </a:r>
            <a:endParaRPr sz="1333">
              <a:latin typeface="Trebuchet MS"/>
              <a:cs typeface="Trebuchet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332216" y="1557900"/>
            <a:ext cx="3280833" cy="902597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524920" marR="6773" indent="-508834">
              <a:lnSpc>
                <a:spcPct val="150000"/>
              </a:lnSpc>
              <a:spcBef>
                <a:spcPts val="133"/>
              </a:spcBef>
              <a:buFont typeface="Segoe UI Symbol"/>
              <a:buChar char="⮚"/>
              <a:tabLst>
                <a:tab pos="524920" algn="l"/>
                <a:tab pos="525767" algn="l"/>
              </a:tabLst>
            </a:pPr>
            <a:r>
              <a:rPr sz="1333" spc="47" dirty="0">
                <a:solidFill>
                  <a:srgbClr val="006FC0"/>
                </a:solidFill>
                <a:latin typeface="Trebuchet MS"/>
                <a:cs typeface="Trebuchet MS"/>
              </a:rPr>
              <a:t>Combination</a:t>
            </a:r>
            <a:r>
              <a:rPr sz="1333" spc="-2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40" dirty="0">
                <a:solidFill>
                  <a:srgbClr val="006FC0"/>
                </a:solidFill>
                <a:latin typeface="Trebuchet MS"/>
                <a:cs typeface="Trebuchet MS"/>
              </a:rPr>
              <a:t>of</a:t>
            </a:r>
            <a:r>
              <a:rPr sz="1333" spc="-2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27" dirty="0">
                <a:solidFill>
                  <a:srgbClr val="006FC0"/>
                </a:solidFill>
                <a:latin typeface="Trebuchet MS"/>
                <a:cs typeface="Trebuchet MS"/>
              </a:rPr>
              <a:t>public</a:t>
            </a:r>
            <a:r>
              <a:rPr sz="1333" spc="-5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73" dirty="0">
                <a:solidFill>
                  <a:srgbClr val="006FC0"/>
                </a:solidFill>
                <a:latin typeface="Trebuchet MS"/>
                <a:cs typeface="Trebuchet MS"/>
              </a:rPr>
              <a:t>and</a:t>
            </a:r>
            <a:r>
              <a:rPr sz="1333" spc="-6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13" dirty="0">
                <a:solidFill>
                  <a:srgbClr val="006FC0"/>
                </a:solidFill>
                <a:latin typeface="Trebuchet MS"/>
                <a:cs typeface="Trebuchet MS"/>
              </a:rPr>
              <a:t>private </a:t>
            </a:r>
            <a:r>
              <a:rPr sz="1333" spc="-38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47" dirty="0">
                <a:solidFill>
                  <a:srgbClr val="006FC0"/>
                </a:solidFill>
                <a:latin typeface="Trebuchet MS"/>
                <a:cs typeface="Trebuchet MS"/>
              </a:rPr>
              <a:t>cloud </a:t>
            </a:r>
            <a:r>
              <a:rPr sz="1333" spc="13" dirty="0">
                <a:solidFill>
                  <a:srgbClr val="006FC0"/>
                </a:solidFill>
                <a:latin typeface="Trebuchet MS"/>
                <a:cs typeface="Trebuchet MS"/>
              </a:rPr>
              <a:t>with </a:t>
            </a:r>
            <a:r>
              <a:rPr sz="1333" spc="40" dirty="0">
                <a:solidFill>
                  <a:srgbClr val="006FC0"/>
                </a:solidFill>
                <a:latin typeface="Trebuchet MS"/>
                <a:cs typeface="Trebuchet MS"/>
              </a:rPr>
              <a:t>automation </a:t>
            </a:r>
            <a:r>
              <a:rPr sz="1333" spc="73" dirty="0">
                <a:solidFill>
                  <a:srgbClr val="006FC0"/>
                </a:solidFill>
                <a:latin typeface="Trebuchet MS"/>
                <a:cs typeface="Trebuchet MS"/>
              </a:rPr>
              <a:t>and </a:t>
            </a:r>
            <a:r>
              <a:rPr sz="1333" spc="8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33" dirty="0">
                <a:solidFill>
                  <a:srgbClr val="006FC0"/>
                </a:solidFill>
                <a:latin typeface="Trebuchet MS"/>
                <a:cs typeface="Trebuchet MS"/>
              </a:rPr>
              <a:t>orchestration</a:t>
            </a:r>
            <a:r>
              <a:rPr sz="1333" spc="-2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40" dirty="0">
                <a:solidFill>
                  <a:srgbClr val="006FC0"/>
                </a:solidFill>
                <a:latin typeface="Trebuchet MS"/>
                <a:cs typeface="Trebuchet MS"/>
              </a:rPr>
              <a:t>between</a:t>
            </a:r>
            <a:r>
              <a:rPr sz="1333" spc="-6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27" dirty="0">
                <a:solidFill>
                  <a:srgbClr val="006FC0"/>
                </a:solidFill>
                <a:latin typeface="Trebuchet MS"/>
                <a:cs typeface="Trebuchet MS"/>
              </a:rPr>
              <a:t>the</a:t>
            </a:r>
            <a:r>
              <a:rPr sz="1333" spc="-6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40" dirty="0">
                <a:solidFill>
                  <a:srgbClr val="006FC0"/>
                </a:solidFill>
                <a:latin typeface="Trebuchet MS"/>
                <a:cs typeface="Trebuchet MS"/>
              </a:rPr>
              <a:t>two</a:t>
            </a:r>
            <a:endParaRPr sz="1333">
              <a:latin typeface="Trebuchet MS"/>
              <a:cs typeface="Trebuchet M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332215" y="2574239"/>
            <a:ext cx="3610187" cy="902597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524920" marR="6773" indent="-508834">
              <a:lnSpc>
                <a:spcPct val="150000"/>
              </a:lnSpc>
              <a:spcBef>
                <a:spcPts val="133"/>
              </a:spcBef>
              <a:buFont typeface="Segoe UI Symbol"/>
              <a:buChar char="⮚"/>
              <a:tabLst>
                <a:tab pos="524920" algn="l"/>
                <a:tab pos="525767" algn="l"/>
              </a:tabLst>
            </a:pPr>
            <a:r>
              <a:rPr sz="1333" b="1" spc="33" dirty="0">
                <a:solidFill>
                  <a:srgbClr val="006FC0"/>
                </a:solidFill>
                <a:latin typeface="Trebuchet MS"/>
                <a:cs typeface="Trebuchet MS"/>
              </a:rPr>
              <a:t>Advantages</a:t>
            </a:r>
            <a:r>
              <a:rPr sz="1333" spc="33" dirty="0">
                <a:solidFill>
                  <a:srgbClr val="006FC0"/>
                </a:solidFill>
                <a:latin typeface="Trebuchet MS"/>
                <a:cs typeface="Trebuchet MS"/>
              </a:rPr>
              <a:t>:</a:t>
            </a:r>
            <a:r>
              <a:rPr sz="1333" spc="-10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87" dirty="0">
                <a:solidFill>
                  <a:srgbClr val="006FC0"/>
                </a:solidFill>
                <a:latin typeface="Trebuchet MS"/>
                <a:cs typeface="Trebuchet MS"/>
              </a:rPr>
              <a:t>Use</a:t>
            </a:r>
            <a:r>
              <a:rPr sz="1333" spc="-6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47" dirty="0">
                <a:solidFill>
                  <a:srgbClr val="006FC0"/>
                </a:solidFill>
                <a:latin typeface="Trebuchet MS"/>
                <a:cs typeface="Trebuchet MS"/>
              </a:rPr>
              <a:t>your</a:t>
            </a:r>
            <a:r>
              <a:rPr sz="1333" spc="-4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67" dirty="0">
                <a:solidFill>
                  <a:srgbClr val="006FC0"/>
                </a:solidFill>
                <a:latin typeface="Trebuchet MS"/>
                <a:cs typeface="Trebuchet MS"/>
              </a:rPr>
              <a:t>own</a:t>
            </a:r>
            <a:r>
              <a:rPr sz="1333" spc="-5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47" dirty="0">
                <a:solidFill>
                  <a:srgbClr val="006FC0"/>
                </a:solidFill>
                <a:latin typeface="Trebuchet MS"/>
                <a:cs typeface="Trebuchet MS"/>
              </a:rPr>
              <a:t>equipment </a:t>
            </a:r>
            <a:r>
              <a:rPr sz="1333" spc="-38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33" dirty="0">
                <a:solidFill>
                  <a:srgbClr val="006FC0"/>
                </a:solidFill>
                <a:latin typeface="Trebuchet MS"/>
                <a:cs typeface="Trebuchet MS"/>
              </a:rPr>
              <a:t>to meet </a:t>
            </a:r>
            <a:r>
              <a:rPr sz="1333" spc="7" dirty="0">
                <a:solidFill>
                  <a:srgbClr val="006FC0"/>
                </a:solidFill>
                <a:latin typeface="Trebuchet MS"/>
                <a:cs typeface="Trebuchet MS"/>
              </a:rPr>
              <a:t>security, </a:t>
            </a:r>
            <a:r>
              <a:rPr sz="1333" spc="20" dirty="0">
                <a:solidFill>
                  <a:srgbClr val="006FC0"/>
                </a:solidFill>
                <a:latin typeface="Trebuchet MS"/>
                <a:cs typeface="Trebuchet MS"/>
              </a:rPr>
              <a:t>compliance, </a:t>
            </a:r>
            <a:r>
              <a:rPr sz="1333" spc="33" dirty="0">
                <a:solidFill>
                  <a:srgbClr val="006FC0"/>
                </a:solidFill>
                <a:latin typeface="Trebuchet MS"/>
                <a:cs typeface="Trebuchet MS"/>
              </a:rPr>
              <a:t>or </a:t>
            </a:r>
            <a:r>
              <a:rPr sz="1333" spc="40" dirty="0">
                <a:solidFill>
                  <a:srgbClr val="006FC0"/>
                </a:solidFill>
                <a:latin typeface="Trebuchet MS"/>
                <a:cs typeface="Trebuchet MS"/>
              </a:rPr>
              <a:t> legacy</a:t>
            </a:r>
            <a:r>
              <a:rPr sz="1333" spc="-6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47" dirty="0">
                <a:solidFill>
                  <a:srgbClr val="006FC0"/>
                </a:solidFill>
                <a:latin typeface="Trebuchet MS"/>
                <a:cs typeface="Trebuchet MS"/>
              </a:rPr>
              <a:t>scenarios</a:t>
            </a:r>
            <a:endParaRPr sz="1333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332215" y="3692651"/>
            <a:ext cx="1733127" cy="221365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524920" indent="-508834">
              <a:spcBef>
                <a:spcPts val="127"/>
              </a:spcBef>
              <a:buFont typeface="Segoe UI Symbol"/>
              <a:buChar char="⮚"/>
              <a:tabLst>
                <a:tab pos="524920" algn="l"/>
                <a:tab pos="525767" algn="l"/>
              </a:tabLst>
            </a:pPr>
            <a:r>
              <a:rPr sz="1333" b="1" spc="40" dirty="0">
                <a:solidFill>
                  <a:srgbClr val="006FC0"/>
                </a:solidFill>
                <a:latin typeface="Trebuchet MS"/>
                <a:cs typeface="Trebuchet MS"/>
              </a:rPr>
              <a:t>Disadvantages</a:t>
            </a:r>
            <a:endParaRPr sz="1333">
              <a:latin typeface="Trebuchet MS"/>
              <a:cs typeface="Trebuchet M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942155" y="3895547"/>
            <a:ext cx="1557867" cy="632523"/>
          </a:xfrm>
          <a:prstGeom prst="rect">
            <a:avLst/>
          </a:prstGeom>
        </p:spPr>
        <p:txBody>
          <a:bodyPr vert="horz" wrap="square" lIns="0" tIns="118533" rIns="0" bIns="0" rtlCol="0">
            <a:spAutoFit/>
          </a:bodyPr>
          <a:lstStyle/>
          <a:p>
            <a:pPr marL="524920" indent="-507987">
              <a:spcBef>
                <a:spcPts val="933"/>
              </a:spcBef>
              <a:buFont typeface="Segoe UI Symbol"/>
              <a:buChar char="⮚"/>
              <a:tabLst>
                <a:tab pos="524074" algn="l"/>
                <a:tab pos="524920" algn="l"/>
              </a:tabLst>
            </a:pPr>
            <a:r>
              <a:rPr sz="1333" spc="53" dirty="0">
                <a:solidFill>
                  <a:srgbClr val="006FC0"/>
                </a:solidFill>
                <a:latin typeface="Trebuchet MS"/>
                <a:cs typeface="Trebuchet MS"/>
              </a:rPr>
              <a:t>Expensive</a:t>
            </a:r>
            <a:endParaRPr sz="1333">
              <a:latin typeface="Trebuchet MS"/>
              <a:cs typeface="Trebuchet MS"/>
            </a:endParaRPr>
          </a:p>
          <a:p>
            <a:pPr marL="524920" indent="-507987">
              <a:spcBef>
                <a:spcPts val="800"/>
              </a:spcBef>
              <a:buFont typeface="Segoe UI Symbol"/>
              <a:buChar char="⮚"/>
              <a:tabLst>
                <a:tab pos="524074" algn="l"/>
                <a:tab pos="524920" algn="l"/>
              </a:tabLst>
            </a:pPr>
            <a:r>
              <a:rPr sz="1333" spc="40" dirty="0">
                <a:solidFill>
                  <a:srgbClr val="006FC0"/>
                </a:solidFill>
                <a:latin typeface="Trebuchet MS"/>
                <a:cs typeface="Trebuchet MS"/>
              </a:rPr>
              <a:t>Complicated</a:t>
            </a:r>
            <a:endParaRPr sz="1333">
              <a:latin typeface="Trebuchet MS"/>
              <a:cs typeface="Trebuchet M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332215" y="4709161"/>
            <a:ext cx="1977813" cy="221365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524920" indent="-508834">
              <a:spcBef>
                <a:spcPts val="127"/>
              </a:spcBef>
              <a:buFont typeface="Segoe UI Symbol"/>
              <a:buChar char="⮚"/>
              <a:tabLst>
                <a:tab pos="524920" algn="l"/>
                <a:tab pos="525767" algn="l"/>
              </a:tabLst>
            </a:pPr>
            <a:r>
              <a:rPr sz="1333" b="1" spc="113" dirty="0">
                <a:solidFill>
                  <a:srgbClr val="006FC0"/>
                </a:solidFill>
                <a:latin typeface="Trebuchet MS"/>
                <a:cs typeface="Trebuchet MS"/>
              </a:rPr>
              <a:t>U</a:t>
            </a:r>
            <a:r>
              <a:rPr sz="1333" b="1" spc="73" dirty="0">
                <a:solidFill>
                  <a:srgbClr val="006FC0"/>
                </a:solidFill>
                <a:latin typeface="Trebuchet MS"/>
                <a:cs typeface="Trebuchet MS"/>
              </a:rPr>
              <a:t>s</a:t>
            </a:r>
            <a:r>
              <a:rPr sz="1333" b="1" spc="-20" dirty="0">
                <a:solidFill>
                  <a:srgbClr val="006FC0"/>
                </a:solidFill>
                <a:latin typeface="Trebuchet MS"/>
                <a:cs typeface="Trebuchet MS"/>
              </a:rPr>
              <a:t>e</a:t>
            </a:r>
            <a:r>
              <a:rPr sz="1333" b="1" spc="-8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b="1" spc="27" dirty="0">
                <a:solidFill>
                  <a:srgbClr val="006FC0"/>
                </a:solidFill>
                <a:latin typeface="Trebuchet MS"/>
                <a:cs typeface="Trebuchet MS"/>
              </a:rPr>
              <a:t>c</a:t>
            </a:r>
            <a:r>
              <a:rPr sz="1333" b="1" spc="47" dirty="0">
                <a:solidFill>
                  <a:srgbClr val="006FC0"/>
                </a:solidFill>
                <a:latin typeface="Trebuchet MS"/>
                <a:cs typeface="Trebuchet MS"/>
              </a:rPr>
              <a:t>a</a:t>
            </a:r>
            <a:r>
              <a:rPr sz="1333" b="1" spc="73" dirty="0">
                <a:solidFill>
                  <a:srgbClr val="006FC0"/>
                </a:solidFill>
                <a:latin typeface="Trebuchet MS"/>
                <a:cs typeface="Trebuchet MS"/>
              </a:rPr>
              <a:t>s</a:t>
            </a:r>
            <a:r>
              <a:rPr sz="1333" b="1" spc="-20" dirty="0">
                <a:solidFill>
                  <a:srgbClr val="006FC0"/>
                </a:solidFill>
                <a:latin typeface="Trebuchet MS"/>
                <a:cs typeface="Trebuchet MS"/>
              </a:rPr>
              <a:t>e</a:t>
            </a:r>
            <a:r>
              <a:rPr sz="1333" b="1" spc="-10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b="1" spc="73" dirty="0">
                <a:solidFill>
                  <a:srgbClr val="006FC0"/>
                </a:solidFill>
                <a:latin typeface="Trebuchet MS"/>
                <a:cs typeface="Trebuchet MS"/>
              </a:rPr>
              <a:t>s</a:t>
            </a:r>
            <a:r>
              <a:rPr sz="1333" b="1" spc="27" dirty="0">
                <a:solidFill>
                  <a:srgbClr val="006FC0"/>
                </a:solidFill>
                <a:latin typeface="Trebuchet MS"/>
                <a:cs typeface="Trebuchet MS"/>
              </a:rPr>
              <a:t>c</a:t>
            </a:r>
            <a:r>
              <a:rPr sz="1333" b="1" spc="-7" dirty="0">
                <a:solidFill>
                  <a:srgbClr val="006FC0"/>
                </a:solidFill>
                <a:latin typeface="Trebuchet MS"/>
                <a:cs typeface="Trebuchet MS"/>
              </a:rPr>
              <a:t>e</a:t>
            </a:r>
            <a:r>
              <a:rPr sz="1333" b="1" spc="20" dirty="0">
                <a:solidFill>
                  <a:srgbClr val="006FC0"/>
                </a:solidFill>
                <a:latin typeface="Trebuchet MS"/>
                <a:cs typeface="Trebuchet MS"/>
              </a:rPr>
              <a:t>n</a:t>
            </a:r>
            <a:r>
              <a:rPr sz="1333" b="1" spc="33" dirty="0">
                <a:solidFill>
                  <a:srgbClr val="006FC0"/>
                </a:solidFill>
                <a:latin typeface="Trebuchet MS"/>
                <a:cs typeface="Trebuchet MS"/>
              </a:rPr>
              <a:t>a</a:t>
            </a:r>
            <a:r>
              <a:rPr sz="1333" b="1" spc="-80" dirty="0">
                <a:solidFill>
                  <a:srgbClr val="006FC0"/>
                </a:solidFill>
                <a:latin typeface="Trebuchet MS"/>
                <a:cs typeface="Trebuchet MS"/>
              </a:rPr>
              <a:t>r</a:t>
            </a:r>
            <a:r>
              <a:rPr sz="1333" b="1" spc="-47" dirty="0">
                <a:solidFill>
                  <a:srgbClr val="006FC0"/>
                </a:solidFill>
                <a:latin typeface="Trebuchet MS"/>
                <a:cs typeface="Trebuchet MS"/>
              </a:rPr>
              <a:t>i</a:t>
            </a:r>
            <a:r>
              <a:rPr sz="1333" b="1" spc="47" dirty="0">
                <a:solidFill>
                  <a:srgbClr val="006FC0"/>
                </a:solidFill>
                <a:latin typeface="Trebuchet MS"/>
                <a:cs typeface="Trebuchet MS"/>
              </a:rPr>
              <a:t>o</a:t>
            </a:r>
            <a:endParaRPr sz="1333">
              <a:latin typeface="Trebuchet MS"/>
              <a:cs typeface="Trebuchet M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942155" y="4912131"/>
            <a:ext cx="2849880" cy="1209456"/>
          </a:xfrm>
          <a:prstGeom prst="rect">
            <a:avLst/>
          </a:prstGeom>
        </p:spPr>
        <p:txBody>
          <a:bodyPr vert="horz" wrap="square" lIns="0" tIns="117687" rIns="0" bIns="0" rtlCol="0">
            <a:spAutoFit/>
          </a:bodyPr>
          <a:lstStyle/>
          <a:p>
            <a:pPr marL="524920" indent="-507987">
              <a:spcBef>
                <a:spcPts val="927"/>
              </a:spcBef>
              <a:buFont typeface="Segoe UI Symbol"/>
              <a:buChar char="⮚"/>
              <a:tabLst>
                <a:tab pos="524074" algn="l"/>
                <a:tab pos="524920" algn="l"/>
              </a:tabLst>
            </a:pPr>
            <a:r>
              <a:rPr sz="1333" spc="60" dirty="0">
                <a:solidFill>
                  <a:srgbClr val="006FC0"/>
                </a:solidFill>
                <a:latin typeface="Trebuchet MS"/>
                <a:cs typeface="Trebuchet MS"/>
              </a:rPr>
              <a:t>Medical</a:t>
            </a:r>
            <a:r>
              <a:rPr sz="1333" spc="-6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33" dirty="0">
                <a:solidFill>
                  <a:srgbClr val="006FC0"/>
                </a:solidFill>
                <a:latin typeface="Trebuchet MS"/>
                <a:cs typeface="Trebuchet MS"/>
              </a:rPr>
              <a:t>data</a:t>
            </a:r>
            <a:r>
              <a:rPr sz="1333" spc="-7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-7" dirty="0">
                <a:solidFill>
                  <a:srgbClr val="006FC0"/>
                </a:solidFill>
                <a:latin typeface="Trebuchet MS"/>
                <a:cs typeface="Trebuchet MS"/>
              </a:rPr>
              <a:t>can’t</a:t>
            </a:r>
            <a:r>
              <a:rPr sz="1333" spc="-4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60" dirty="0">
                <a:solidFill>
                  <a:srgbClr val="006FC0"/>
                </a:solidFill>
                <a:latin typeface="Trebuchet MS"/>
                <a:cs typeface="Trebuchet MS"/>
              </a:rPr>
              <a:t>expose</a:t>
            </a:r>
            <a:r>
              <a:rPr sz="1333" spc="-7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33" dirty="0">
                <a:solidFill>
                  <a:srgbClr val="006FC0"/>
                </a:solidFill>
                <a:latin typeface="Trebuchet MS"/>
                <a:cs typeface="Trebuchet MS"/>
              </a:rPr>
              <a:t>to</a:t>
            </a:r>
            <a:endParaRPr sz="1333">
              <a:latin typeface="Trebuchet MS"/>
              <a:cs typeface="Trebuchet MS"/>
            </a:endParaRPr>
          </a:p>
          <a:p>
            <a:pPr marL="524920">
              <a:spcBef>
                <a:spcPts val="800"/>
              </a:spcBef>
            </a:pPr>
            <a:r>
              <a:rPr sz="1333" dirty="0">
                <a:solidFill>
                  <a:srgbClr val="006FC0"/>
                </a:solidFill>
                <a:latin typeface="Trebuchet MS"/>
                <a:cs typeface="Trebuchet MS"/>
              </a:rPr>
              <a:t>public.</a:t>
            </a:r>
            <a:endParaRPr sz="1333">
              <a:latin typeface="Trebuchet MS"/>
              <a:cs typeface="Trebuchet MS"/>
            </a:endParaRPr>
          </a:p>
          <a:p>
            <a:pPr marL="524920" marR="446182" indent="-507987">
              <a:lnSpc>
                <a:spcPct val="150000"/>
              </a:lnSpc>
              <a:spcBef>
                <a:spcPts val="7"/>
              </a:spcBef>
              <a:buFont typeface="Segoe UI Symbol"/>
              <a:buChar char="⮚"/>
              <a:tabLst>
                <a:tab pos="524074" algn="l"/>
                <a:tab pos="524920" algn="l"/>
              </a:tabLst>
            </a:pPr>
            <a:r>
              <a:rPr sz="1333" spc="40" dirty="0">
                <a:solidFill>
                  <a:srgbClr val="006FC0"/>
                </a:solidFill>
                <a:latin typeface="Trebuchet MS"/>
                <a:cs typeface="Trebuchet MS"/>
              </a:rPr>
              <a:t>Application</a:t>
            </a:r>
            <a:r>
              <a:rPr sz="1333" spc="-5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60" dirty="0">
                <a:solidFill>
                  <a:srgbClr val="006FC0"/>
                </a:solidFill>
                <a:latin typeface="Trebuchet MS"/>
                <a:cs typeface="Trebuchet MS"/>
              </a:rPr>
              <a:t>runs</a:t>
            </a:r>
            <a:r>
              <a:rPr sz="1333" spc="-7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73" dirty="0">
                <a:solidFill>
                  <a:srgbClr val="006FC0"/>
                </a:solidFill>
                <a:latin typeface="Trebuchet MS"/>
                <a:cs typeface="Trebuchet MS"/>
              </a:rPr>
              <a:t>on</a:t>
            </a:r>
            <a:r>
              <a:rPr sz="1333" spc="-6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33" dirty="0">
                <a:solidFill>
                  <a:srgbClr val="006FC0"/>
                </a:solidFill>
                <a:latin typeface="Trebuchet MS"/>
                <a:cs typeface="Trebuchet MS"/>
              </a:rPr>
              <a:t>old </a:t>
            </a:r>
            <a:r>
              <a:rPr sz="1333" spc="-38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20" dirty="0">
                <a:solidFill>
                  <a:srgbClr val="006FC0"/>
                </a:solidFill>
                <a:latin typeface="Trebuchet MS"/>
                <a:cs typeface="Trebuchet MS"/>
              </a:rPr>
              <a:t>hardware.</a:t>
            </a:r>
            <a:endParaRPr sz="1333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37052" y="1856449"/>
            <a:ext cx="5508413" cy="694207"/>
          </a:xfrm>
          <a:prstGeom prst="rect">
            <a:avLst/>
          </a:prstGeom>
          <a:gradFill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b="1" spc="-173" dirty="0">
                <a:solidFill>
                  <a:srgbClr val="404040"/>
                </a:solidFill>
              </a:rPr>
              <a:t>Cloud</a:t>
            </a:r>
            <a:r>
              <a:rPr b="1" spc="-160" dirty="0">
                <a:solidFill>
                  <a:srgbClr val="404040"/>
                </a:solidFill>
              </a:rPr>
              <a:t> </a:t>
            </a:r>
            <a:r>
              <a:rPr b="1" spc="-200" dirty="0">
                <a:solidFill>
                  <a:srgbClr val="404040"/>
                </a:solidFill>
              </a:rPr>
              <a:t>Pricing</a:t>
            </a:r>
            <a:r>
              <a:rPr b="1" spc="-140" dirty="0">
                <a:solidFill>
                  <a:srgbClr val="404040"/>
                </a:solidFill>
              </a:rPr>
              <a:t> </a:t>
            </a:r>
            <a:r>
              <a:rPr b="1" spc="-147" dirty="0">
                <a:solidFill>
                  <a:srgbClr val="404040"/>
                </a:solidFill>
              </a:rPr>
              <a:t>Models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42839" y="2748281"/>
            <a:ext cx="2059940" cy="26332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600" spc="13" dirty="0">
                <a:solidFill>
                  <a:srgbClr val="404040"/>
                </a:solidFill>
                <a:latin typeface="Verdana"/>
                <a:cs typeface="Verdana"/>
              </a:rPr>
              <a:t>F</a:t>
            </a:r>
            <a:r>
              <a:rPr sz="1600" spc="-93" dirty="0">
                <a:solidFill>
                  <a:srgbClr val="404040"/>
                </a:solidFill>
                <a:latin typeface="Verdana"/>
                <a:cs typeface="Verdana"/>
              </a:rPr>
              <a:t>ac</a:t>
            </a:r>
            <a:r>
              <a:rPr sz="1600" spc="-107" dirty="0">
                <a:solidFill>
                  <a:srgbClr val="404040"/>
                </a:solidFill>
                <a:latin typeface="Verdana"/>
                <a:cs typeface="Verdana"/>
              </a:rPr>
              <a:t>tors</a:t>
            </a:r>
            <a:r>
              <a:rPr sz="1600" spc="-187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spc="-127" dirty="0">
                <a:solidFill>
                  <a:srgbClr val="404040"/>
                </a:solidFill>
                <a:latin typeface="Verdana"/>
                <a:cs typeface="Verdana"/>
              </a:rPr>
              <a:t>tha</a:t>
            </a:r>
            <a:r>
              <a:rPr sz="1600" spc="-120" dirty="0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sz="1600" spc="-167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spc="-87" dirty="0">
                <a:solidFill>
                  <a:srgbClr val="404040"/>
                </a:solidFill>
                <a:latin typeface="Verdana"/>
                <a:cs typeface="Verdana"/>
              </a:rPr>
              <a:t>aff</a:t>
            </a:r>
            <a:r>
              <a:rPr sz="1600" spc="-113" dirty="0">
                <a:solidFill>
                  <a:srgbClr val="404040"/>
                </a:solidFill>
                <a:latin typeface="Verdana"/>
                <a:cs typeface="Verdana"/>
              </a:rPr>
              <a:t>ec</a:t>
            </a:r>
            <a:r>
              <a:rPr sz="1600" spc="-120" dirty="0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sz="1600" spc="-152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spc="-107" dirty="0">
                <a:solidFill>
                  <a:srgbClr val="404040"/>
                </a:solidFill>
                <a:latin typeface="Verdana"/>
                <a:cs typeface="Verdana"/>
              </a:rPr>
              <a:t>co</a:t>
            </a:r>
            <a:r>
              <a:rPr sz="1600" spc="-113" dirty="0">
                <a:solidFill>
                  <a:srgbClr val="404040"/>
                </a:solidFill>
                <a:latin typeface="Verdana"/>
                <a:cs typeface="Verdana"/>
              </a:rPr>
              <a:t>st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72631" y="6382647"/>
            <a:ext cx="186267" cy="282920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16933">
              <a:spcBef>
                <a:spcPts val="127"/>
              </a:spcBef>
            </a:pPr>
            <a:r>
              <a:rPr sz="1733" spc="-500" dirty="0">
                <a:solidFill>
                  <a:srgbClr val="969CB8"/>
                </a:solidFill>
                <a:latin typeface="Lucida Sans Unicode"/>
                <a:cs typeface="Lucida Sans Unicode"/>
              </a:rPr>
              <a:t>60</a:t>
            </a:r>
            <a:endParaRPr sz="1733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65062" y="96192"/>
            <a:ext cx="4236720" cy="551498"/>
          </a:xfrm>
          <a:prstGeom prst="rect">
            <a:avLst/>
          </a:prstGeom>
        </p:spPr>
        <p:txBody>
          <a:bodyPr vert="horz" wrap="square" lIns="0" tIns="17780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40"/>
              </a:spcBef>
            </a:pPr>
            <a:r>
              <a:rPr sz="3467" dirty="0">
                <a:solidFill>
                  <a:srgbClr val="006FC0"/>
                </a:solidFill>
              </a:rPr>
              <a:t>Cloud Pricing Models</a:t>
            </a:r>
            <a:endParaRPr sz="3467" dirty="0"/>
          </a:p>
        </p:txBody>
      </p:sp>
      <p:grpSp>
        <p:nvGrpSpPr>
          <p:cNvPr id="4" name="object 4"/>
          <p:cNvGrpSpPr/>
          <p:nvPr/>
        </p:nvGrpSpPr>
        <p:grpSpPr>
          <a:xfrm>
            <a:off x="2285746" y="565900"/>
            <a:ext cx="8120380" cy="74507"/>
            <a:chOff x="1714309" y="424425"/>
            <a:chExt cx="6090285" cy="55880"/>
          </a:xfrm>
        </p:grpSpPr>
        <p:sp>
          <p:nvSpPr>
            <p:cNvPr id="5" name="object 5"/>
            <p:cNvSpPr/>
            <p:nvPr/>
          </p:nvSpPr>
          <p:spPr>
            <a:xfrm>
              <a:off x="1719072" y="445913"/>
              <a:ext cx="3177540" cy="29845"/>
            </a:xfrm>
            <a:custGeom>
              <a:avLst/>
              <a:gdLst/>
              <a:ahLst/>
              <a:cxnLst/>
              <a:rect l="l" t="t" r="r" b="b"/>
              <a:pathLst>
                <a:path w="3177540" h="29845">
                  <a:moveTo>
                    <a:pt x="0" y="29574"/>
                  </a:moveTo>
                  <a:lnTo>
                    <a:pt x="50302" y="26859"/>
                  </a:lnTo>
                  <a:lnTo>
                    <a:pt x="100613" y="24300"/>
                  </a:lnTo>
                  <a:lnTo>
                    <a:pt x="150932" y="21893"/>
                  </a:lnTo>
                  <a:lnTo>
                    <a:pt x="201260" y="19634"/>
                  </a:lnTo>
                  <a:lnTo>
                    <a:pt x="251596" y="17520"/>
                  </a:lnTo>
                  <a:lnTo>
                    <a:pt x="301939" y="15547"/>
                  </a:lnTo>
                  <a:lnTo>
                    <a:pt x="352290" y="13712"/>
                  </a:lnTo>
                  <a:lnTo>
                    <a:pt x="402649" y="12010"/>
                  </a:lnTo>
                  <a:lnTo>
                    <a:pt x="453014" y="10438"/>
                  </a:lnTo>
                  <a:lnTo>
                    <a:pt x="503387" y="8993"/>
                  </a:lnTo>
                  <a:lnTo>
                    <a:pt x="553766" y="7671"/>
                  </a:lnTo>
                  <a:lnTo>
                    <a:pt x="604151" y="6468"/>
                  </a:lnTo>
                  <a:lnTo>
                    <a:pt x="654543" y="5380"/>
                  </a:lnTo>
                  <a:lnTo>
                    <a:pt x="704941" y="4405"/>
                  </a:lnTo>
                  <a:lnTo>
                    <a:pt x="755345" y="3537"/>
                  </a:lnTo>
                  <a:lnTo>
                    <a:pt x="805755" y="2775"/>
                  </a:lnTo>
                  <a:lnTo>
                    <a:pt x="856170" y="2113"/>
                  </a:lnTo>
                  <a:lnTo>
                    <a:pt x="906591" y="1548"/>
                  </a:lnTo>
                  <a:lnTo>
                    <a:pt x="957016" y="1077"/>
                  </a:lnTo>
                  <a:lnTo>
                    <a:pt x="1007446" y="696"/>
                  </a:lnTo>
                  <a:lnTo>
                    <a:pt x="1057881" y="402"/>
                  </a:lnTo>
                  <a:lnTo>
                    <a:pt x="1108321" y="190"/>
                  </a:lnTo>
                  <a:lnTo>
                    <a:pt x="1158764" y="57"/>
                  </a:lnTo>
                  <a:lnTo>
                    <a:pt x="1209212" y="0"/>
                  </a:lnTo>
                  <a:lnTo>
                    <a:pt x="1259663" y="14"/>
                  </a:lnTo>
                  <a:lnTo>
                    <a:pt x="1310118" y="96"/>
                  </a:lnTo>
                  <a:lnTo>
                    <a:pt x="1360576" y="243"/>
                  </a:lnTo>
                  <a:lnTo>
                    <a:pt x="1411037" y="450"/>
                  </a:lnTo>
                  <a:lnTo>
                    <a:pt x="1461502" y="715"/>
                  </a:lnTo>
                  <a:lnTo>
                    <a:pt x="1511969" y="1033"/>
                  </a:lnTo>
                  <a:lnTo>
                    <a:pt x="1562438" y="1401"/>
                  </a:lnTo>
                  <a:lnTo>
                    <a:pt x="1612910" y="1815"/>
                  </a:lnTo>
                  <a:lnTo>
                    <a:pt x="1663384" y="2272"/>
                  </a:lnTo>
                  <a:lnTo>
                    <a:pt x="1713860" y="2767"/>
                  </a:lnTo>
                  <a:lnTo>
                    <a:pt x="1764338" y="3298"/>
                  </a:lnTo>
                  <a:lnTo>
                    <a:pt x="1814817" y="3860"/>
                  </a:lnTo>
                  <a:lnTo>
                    <a:pt x="1865297" y="4450"/>
                  </a:lnTo>
                  <a:lnTo>
                    <a:pt x="1915779" y="5065"/>
                  </a:lnTo>
                  <a:lnTo>
                    <a:pt x="1966261" y="5700"/>
                  </a:lnTo>
                  <a:lnTo>
                    <a:pt x="2016744" y="6352"/>
                  </a:lnTo>
                  <a:lnTo>
                    <a:pt x="2067227" y="7018"/>
                  </a:lnTo>
                  <a:lnTo>
                    <a:pt x="2117710" y="7693"/>
                  </a:lnTo>
                  <a:lnTo>
                    <a:pt x="2168194" y="8374"/>
                  </a:lnTo>
                  <a:lnTo>
                    <a:pt x="2218677" y="9057"/>
                  </a:lnTo>
                  <a:lnTo>
                    <a:pt x="2269160" y="9739"/>
                  </a:lnTo>
                  <a:lnTo>
                    <a:pt x="2319642" y="10416"/>
                  </a:lnTo>
                  <a:lnTo>
                    <a:pt x="2370124" y="11085"/>
                  </a:lnTo>
                  <a:lnTo>
                    <a:pt x="2420604" y="11741"/>
                  </a:lnTo>
                  <a:lnTo>
                    <a:pt x="2471083" y="12382"/>
                  </a:lnTo>
                  <a:lnTo>
                    <a:pt x="2521561" y="13003"/>
                  </a:lnTo>
                  <a:lnTo>
                    <a:pt x="2572036" y="13601"/>
                  </a:lnTo>
                  <a:lnTo>
                    <a:pt x="2622510" y="14172"/>
                  </a:lnTo>
                  <a:lnTo>
                    <a:pt x="2672982" y="14712"/>
                  </a:lnTo>
                  <a:lnTo>
                    <a:pt x="2723452" y="15218"/>
                  </a:lnTo>
                  <a:lnTo>
                    <a:pt x="2773919" y="15687"/>
                  </a:lnTo>
                  <a:lnTo>
                    <a:pt x="2824383" y="16114"/>
                  </a:lnTo>
                  <a:lnTo>
                    <a:pt x="2874845" y="16496"/>
                  </a:lnTo>
                  <a:lnTo>
                    <a:pt x="2925303" y="16829"/>
                  </a:lnTo>
                  <a:lnTo>
                    <a:pt x="2975758" y="17110"/>
                  </a:lnTo>
                  <a:lnTo>
                    <a:pt x="3026209" y="17335"/>
                  </a:lnTo>
                  <a:lnTo>
                    <a:pt x="3076657" y="17500"/>
                  </a:lnTo>
                  <a:lnTo>
                    <a:pt x="3127100" y="17601"/>
                  </a:lnTo>
                  <a:lnTo>
                    <a:pt x="3177540" y="17636"/>
                  </a:lnTo>
                </a:path>
              </a:pathLst>
            </a:custGeom>
            <a:ln w="9525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6" name="object 6"/>
            <p:cNvSpPr/>
            <p:nvPr/>
          </p:nvSpPr>
          <p:spPr>
            <a:xfrm>
              <a:off x="2638044" y="449579"/>
              <a:ext cx="3154680" cy="25400"/>
            </a:xfrm>
            <a:custGeom>
              <a:avLst/>
              <a:gdLst/>
              <a:ahLst/>
              <a:cxnLst/>
              <a:rect l="l" t="t" r="r" b="b"/>
              <a:pathLst>
                <a:path w="3154679" h="25400">
                  <a:moveTo>
                    <a:pt x="-4762" y="12651"/>
                  </a:moveTo>
                  <a:lnTo>
                    <a:pt x="3159442" y="12651"/>
                  </a:lnTo>
                </a:path>
              </a:pathLst>
            </a:custGeom>
            <a:ln w="34827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7" name="object 7"/>
            <p:cNvSpPr/>
            <p:nvPr/>
          </p:nvSpPr>
          <p:spPr>
            <a:xfrm>
              <a:off x="4622292" y="429187"/>
              <a:ext cx="3177540" cy="31115"/>
            </a:xfrm>
            <a:custGeom>
              <a:avLst/>
              <a:gdLst/>
              <a:ahLst/>
              <a:cxnLst/>
              <a:rect l="l" t="t" r="r" b="b"/>
              <a:pathLst>
                <a:path w="3177540" h="31115">
                  <a:moveTo>
                    <a:pt x="0" y="31060"/>
                  </a:moveTo>
                  <a:lnTo>
                    <a:pt x="50302" y="28210"/>
                  </a:lnTo>
                  <a:lnTo>
                    <a:pt x="100613" y="25523"/>
                  </a:lnTo>
                  <a:lnTo>
                    <a:pt x="150932" y="22996"/>
                  </a:lnTo>
                  <a:lnTo>
                    <a:pt x="201260" y="20624"/>
                  </a:lnTo>
                  <a:lnTo>
                    <a:pt x="251596" y="18405"/>
                  </a:lnTo>
                  <a:lnTo>
                    <a:pt x="301939" y="16333"/>
                  </a:lnTo>
                  <a:lnTo>
                    <a:pt x="352290" y="14406"/>
                  </a:lnTo>
                  <a:lnTo>
                    <a:pt x="402649" y="12619"/>
                  </a:lnTo>
                  <a:lnTo>
                    <a:pt x="453014" y="10969"/>
                  </a:lnTo>
                  <a:lnTo>
                    <a:pt x="503387" y="9451"/>
                  </a:lnTo>
                  <a:lnTo>
                    <a:pt x="553766" y="8063"/>
                  </a:lnTo>
                  <a:lnTo>
                    <a:pt x="604151" y="6799"/>
                  </a:lnTo>
                  <a:lnTo>
                    <a:pt x="654543" y="5657"/>
                  </a:lnTo>
                  <a:lnTo>
                    <a:pt x="704941" y="4632"/>
                  </a:lnTo>
                  <a:lnTo>
                    <a:pt x="755345" y="3721"/>
                  </a:lnTo>
                  <a:lnTo>
                    <a:pt x="805755" y="2920"/>
                  </a:lnTo>
                  <a:lnTo>
                    <a:pt x="856170" y="2224"/>
                  </a:lnTo>
                  <a:lnTo>
                    <a:pt x="906591" y="1631"/>
                  </a:lnTo>
                  <a:lnTo>
                    <a:pt x="957016" y="1135"/>
                  </a:lnTo>
                  <a:lnTo>
                    <a:pt x="1007446" y="735"/>
                  </a:lnTo>
                  <a:lnTo>
                    <a:pt x="1057881" y="425"/>
                  </a:lnTo>
                  <a:lnTo>
                    <a:pt x="1108321" y="201"/>
                  </a:lnTo>
                  <a:lnTo>
                    <a:pt x="1158764" y="61"/>
                  </a:lnTo>
                  <a:lnTo>
                    <a:pt x="1209212" y="0"/>
                  </a:lnTo>
                  <a:lnTo>
                    <a:pt x="1259663" y="14"/>
                  </a:lnTo>
                  <a:lnTo>
                    <a:pt x="1310118" y="99"/>
                  </a:lnTo>
                  <a:lnTo>
                    <a:pt x="1360576" y="252"/>
                  </a:lnTo>
                  <a:lnTo>
                    <a:pt x="1411037" y="469"/>
                  </a:lnTo>
                  <a:lnTo>
                    <a:pt x="1461502" y="746"/>
                  </a:lnTo>
                  <a:lnTo>
                    <a:pt x="1511969" y="1079"/>
                  </a:lnTo>
                  <a:lnTo>
                    <a:pt x="1562438" y="1464"/>
                  </a:lnTo>
                  <a:lnTo>
                    <a:pt x="1612910" y="1898"/>
                  </a:lnTo>
                  <a:lnTo>
                    <a:pt x="1663384" y="2376"/>
                  </a:lnTo>
                  <a:lnTo>
                    <a:pt x="1713860" y="2895"/>
                  </a:lnTo>
                  <a:lnTo>
                    <a:pt x="1764338" y="3452"/>
                  </a:lnTo>
                  <a:lnTo>
                    <a:pt x="1814817" y="4041"/>
                  </a:lnTo>
                  <a:lnTo>
                    <a:pt x="1865297" y="4660"/>
                  </a:lnTo>
                  <a:lnTo>
                    <a:pt x="1915779" y="5304"/>
                  </a:lnTo>
                  <a:lnTo>
                    <a:pt x="1966261" y="5970"/>
                  </a:lnTo>
                  <a:lnTo>
                    <a:pt x="2016744" y="6653"/>
                  </a:lnTo>
                  <a:lnTo>
                    <a:pt x="2067227" y="7351"/>
                  </a:lnTo>
                  <a:lnTo>
                    <a:pt x="2117710" y="8059"/>
                  </a:lnTo>
                  <a:lnTo>
                    <a:pt x="2168194" y="8773"/>
                  </a:lnTo>
                  <a:lnTo>
                    <a:pt x="2218677" y="9489"/>
                  </a:lnTo>
                  <a:lnTo>
                    <a:pt x="2269160" y="10205"/>
                  </a:lnTo>
                  <a:lnTo>
                    <a:pt x="2319642" y="10915"/>
                  </a:lnTo>
                  <a:lnTo>
                    <a:pt x="2370124" y="11616"/>
                  </a:lnTo>
                  <a:lnTo>
                    <a:pt x="2420604" y="12304"/>
                  </a:lnTo>
                  <a:lnTo>
                    <a:pt x="2471083" y="12976"/>
                  </a:lnTo>
                  <a:lnTo>
                    <a:pt x="2521561" y="13627"/>
                  </a:lnTo>
                  <a:lnTo>
                    <a:pt x="2572036" y="14254"/>
                  </a:lnTo>
                  <a:lnTo>
                    <a:pt x="2622510" y="14853"/>
                  </a:lnTo>
                  <a:lnTo>
                    <a:pt x="2672982" y="15420"/>
                  </a:lnTo>
                  <a:lnTo>
                    <a:pt x="2723452" y="15951"/>
                  </a:lnTo>
                  <a:lnTo>
                    <a:pt x="2773919" y="16442"/>
                  </a:lnTo>
                  <a:lnTo>
                    <a:pt x="2824383" y="16890"/>
                  </a:lnTo>
                  <a:lnTo>
                    <a:pt x="2874845" y="17291"/>
                  </a:lnTo>
                  <a:lnTo>
                    <a:pt x="2925303" y="17640"/>
                  </a:lnTo>
                  <a:lnTo>
                    <a:pt x="2975758" y="17935"/>
                  </a:lnTo>
                  <a:lnTo>
                    <a:pt x="3026209" y="18170"/>
                  </a:lnTo>
                  <a:lnTo>
                    <a:pt x="3076657" y="18344"/>
                  </a:lnTo>
                  <a:lnTo>
                    <a:pt x="3127100" y="18450"/>
                  </a:lnTo>
                  <a:lnTo>
                    <a:pt x="3177540" y="18487"/>
                  </a:lnTo>
                </a:path>
              </a:pathLst>
            </a:custGeom>
            <a:ln w="9525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276857" y="1437131"/>
            <a:ext cx="2093807" cy="201764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200" spc="13" dirty="0">
                <a:solidFill>
                  <a:srgbClr val="C00000"/>
                </a:solidFill>
                <a:latin typeface="Trebuchet MS"/>
                <a:cs typeface="Trebuchet MS"/>
              </a:rPr>
              <a:t>Traditional</a:t>
            </a:r>
            <a:r>
              <a:rPr sz="1200" spc="-87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1200" spc="53" dirty="0">
                <a:solidFill>
                  <a:srgbClr val="C00000"/>
                </a:solidFill>
                <a:latin typeface="Trebuchet MS"/>
                <a:cs typeface="Trebuchet MS"/>
              </a:rPr>
              <a:t>Data</a:t>
            </a:r>
            <a:r>
              <a:rPr sz="1200" spc="-53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1200" spc="27" dirty="0">
                <a:solidFill>
                  <a:srgbClr val="C00000"/>
                </a:solidFill>
                <a:latin typeface="Trebuchet MS"/>
                <a:cs typeface="Trebuchet MS"/>
              </a:rPr>
              <a:t>Center</a:t>
            </a:r>
            <a:r>
              <a:rPr sz="1200" spc="-40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1200" spc="67" dirty="0">
                <a:solidFill>
                  <a:srgbClr val="C00000"/>
                </a:solidFill>
                <a:latin typeface="Trebuchet MS"/>
                <a:cs typeface="Trebuchet MS"/>
              </a:rPr>
              <a:t>Cost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15373" y="1813560"/>
            <a:ext cx="2208952" cy="201764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524920" indent="-507987">
              <a:spcBef>
                <a:spcPts val="133"/>
              </a:spcBef>
              <a:buFont typeface="Wingdings"/>
              <a:buChar char=""/>
              <a:tabLst>
                <a:tab pos="524074" algn="l"/>
                <a:tab pos="524920" algn="l"/>
              </a:tabLst>
            </a:pPr>
            <a:r>
              <a:rPr sz="1200" spc="47" dirty="0">
                <a:solidFill>
                  <a:srgbClr val="006FC0"/>
                </a:solidFill>
                <a:latin typeface="Trebuchet MS"/>
                <a:cs typeface="Trebuchet MS"/>
              </a:rPr>
              <a:t>Upfront</a:t>
            </a:r>
            <a:r>
              <a:rPr sz="1200" spc="-6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200" spc="40" dirty="0">
                <a:solidFill>
                  <a:srgbClr val="006FC0"/>
                </a:solidFill>
                <a:latin typeface="Trebuchet MS"/>
                <a:cs typeface="Trebuchet MS"/>
              </a:rPr>
              <a:t>Hardware</a:t>
            </a:r>
            <a:r>
              <a:rPr sz="1200" spc="-6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200" spc="47" dirty="0">
                <a:solidFill>
                  <a:srgbClr val="006FC0"/>
                </a:solidFill>
                <a:latin typeface="Trebuchet MS"/>
                <a:cs typeface="Trebuchet MS"/>
              </a:rPr>
              <a:t>cost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15373" y="2189479"/>
            <a:ext cx="3193627" cy="201764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524920" indent="-507987">
              <a:spcBef>
                <a:spcPts val="133"/>
              </a:spcBef>
              <a:buFont typeface="Wingdings"/>
              <a:buChar char=""/>
              <a:tabLst>
                <a:tab pos="524074" algn="l"/>
                <a:tab pos="524920" algn="l"/>
              </a:tabLst>
            </a:pPr>
            <a:r>
              <a:rPr sz="1200" spc="27" dirty="0">
                <a:solidFill>
                  <a:srgbClr val="006FC0"/>
                </a:solidFill>
                <a:latin typeface="Trebuchet MS"/>
                <a:cs typeface="Trebuchet MS"/>
              </a:rPr>
              <a:t>Building,</a:t>
            </a:r>
            <a:r>
              <a:rPr sz="1200" spc="-8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200" spc="-13" dirty="0">
                <a:solidFill>
                  <a:srgbClr val="006FC0"/>
                </a:solidFill>
                <a:latin typeface="Trebuchet MS"/>
                <a:cs typeface="Trebuchet MS"/>
              </a:rPr>
              <a:t>electricity,</a:t>
            </a:r>
            <a:r>
              <a:rPr sz="1200" spc="-4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200" spc="27" dirty="0">
                <a:solidFill>
                  <a:srgbClr val="006FC0"/>
                </a:solidFill>
                <a:latin typeface="Trebuchet MS"/>
                <a:cs typeface="Trebuchet MS"/>
              </a:rPr>
              <a:t>cooling,</a:t>
            </a:r>
            <a:r>
              <a:rPr sz="1200" spc="-8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200" spc="13" dirty="0">
                <a:solidFill>
                  <a:srgbClr val="006FC0"/>
                </a:solidFill>
                <a:latin typeface="Trebuchet MS"/>
                <a:cs typeface="Trebuchet MS"/>
              </a:rPr>
              <a:t>Internet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15373" y="2565400"/>
            <a:ext cx="3234267" cy="201764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524920" indent="-507987">
              <a:spcBef>
                <a:spcPts val="133"/>
              </a:spcBef>
              <a:buFont typeface="Wingdings"/>
              <a:buChar char=""/>
              <a:tabLst>
                <a:tab pos="524074" algn="l"/>
                <a:tab pos="524920" algn="l"/>
              </a:tabLst>
            </a:pPr>
            <a:r>
              <a:rPr sz="1200" spc="53" dirty="0">
                <a:solidFill>
                  <a:srgbClr val="006FC0"/>
                </a:solidFill>
                <a:latin typeface="Trebuchet MS"/>
                <a:cs typeface="Trebuchet MS"/>
              </a:rPr>
              <a:t>Employees</a:t>
            </a:r>
            <a:r>
              <a:rPr sz="1200" spc="-3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200" spc="33" dirty="0">
                <a:solidFill>
                  <a:srgbClr val="006FC0"/>
                </a:solidFill>
                <a:latin typeface="Trebuchet MS"/>
                <a:cs typeface="Trebuchet MS"/>
              </a:rPr>
              <a:t>to</a:t>
            </a:r>
            <a:r>
              <a:rPr sz="1200" spc="-4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200" spc="27" dirty="0">
                <a:solidFill>
                  <a:srgbClr val="006FC0"/>
                </a:solidFill>
                <a:latin typeface="Trebuchet MS"/>
                <a:cs typeface="Trebuchet MS"/>
              </a:rPr>
              <a:t>maintain</a:t>
            </a:r>
            <a:r>
              <a:rPr sz="1200" spc="-7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200" spc="20" dirty="0">
                <a:solidFill>
                  <a:srgbClr val="006FC0"/>
                </a:solidFill>
                <a:latin typeface="Trebuchet MS"/>
                <a:cs typeface="Trebuchet MS"/>
              </a:rPr>
              <a:t>infrastructure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15373" y="2941319"/>
            <a:ext cx="2702560" cy="201764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524920" indent="-507987">
              <a:spcBef>
                <a:spcPts val="133"/>
              </a:spcBef>
              <a:buFont typeface="Wingdings"/>
              <a:buChar char=""/>
              <a:tabLst>
                <a:tab pos="524074" algn="l"/>
                <a:tab pos="524920" algn="l"/>
              </a:tabLst>
            </a:pPr>
            <a:r>
              <a:rPr sz="1200" spc="93" dirty="0">
                <a:solidFill>
                  <a:srgbClr val="006FC0"/>
                </a:solidFill>
                <a:latin typeface="Trebuchet MS"/>
                <a:cs typeface="Trebuchet MS"/>
              </a:rPr>
              <a:t>So</a:t>
            </a:r>
            <a:r>
              <a:rPr sz="1200" spc="73" dirty="0">
                <a:solidFill>
                  <a:srgbClr val="006FC0"/>
                </a:solidFill>
                <a:latin typeface="Trebuchet MS"/>
                <a:cs typeface="Trebuchet MS"/>
              </a:rPr>
              <a:t>f</a:t>
            </a:r>
            <a:r>
              <a:rPr sz="1200" spc="-20" dirty="0">
                <a:solidFill>
                  <a:srgbClr val="006FC0"/>
                </a:solidFill>
                <a:latin typeface="Trebuchet MS"/>
                <a:cs typeface="Trebuchet MS"/>
              </a:rPr>
              <a:t>t</a:t>
            </a:r>
            <a:r>
              <a:rPr sz="1200" spc="47" dirty="0">
                <a:solidFill>
                  <a:srgbClr val="006FC0"/>
                </a:solidFill>
                <a:latin typeface="Trebuchet MS"/>
                <a:cs typeface="Trebuchet MS"/>
              </a:rPr>
              <a:t>w</a:t>
            </a:r>
            <a:r>
              <a:rPr sz="1200" spc="13" dirty="0">
                <a:solidFill>
                  <a:srgbClr val="006FC0"/>
                </a:solidFill>
                <a:latin typeface="Trebuchet MS"/>
                <a:cs typeface="Trebuchet MS"/>
              </a:rPr>
              <a:t>are</a:t>
            </a:r>
            <a:r>
              <a:rPr sz="1200" spc="53" dirty="0">
                <a:solidFill>
                  <a:srgbClr val="006FC0"/>
                </a:solidFill>
                <a:latin typeface="Trebuchet MS"/>
                <a:cs typeface="Trebuchet MS"/>
              </a:rPr>
              <a:t>/A</a:t>
            </a:r>
            <a:r>
              <a:rPr sz="1200" spc="40" dirty="0">
                <a:solidFill>
                  <a:srgbClr val="006FC0"/>
                </a:solidFill>
                <a:latin typeface="Trebuchet MS"/>
                <a:cs typeface="Trebuchet MS"/>
              </a:rPr>
              <a:t>p</a:t>
            </a:r>
            <a:r>
              <a:rPr sz="1200" spc="80" dirty="0">
                <a:solidFill>
                  <a:srgbClr val="006FC0"/>
                </a:solidFill>
                <a:latin typeface="Trebuchet MS"/>
                <a:cs typeface="Trebuchet MS"/>
              </a:rPr>
              <a:t>p</a:t>
            </a:r>
            <a:r>
              <a:rPr sz="1200" spc="-60" dirty="0">
                <a:solidFill>
                  <a:srgbClr val="006FC0"/>
                </a:solidFill>
                <a:latin typeface="Trebuchet MS"/>
                <a:cs typeface="Trebuchet MS"/>
              </a:rPr>
              <a:t>l</a:t>
            </a:r>
            <a:r>
              <a:rPr sz="1200" spc="-47" dirty="0">
                <a:solidFill>
                  <a:srgbClr val="006FC0"/>
                </a:solidFill>
                <a:latin typeface="Trebuchet MS"/>
                <a:cs typeface="Trebuchet MS"/>
              </a:rPr>
              <a:t>i</a:t>
            </a:r>
            <a:r>
              <a:rPr sz="1200" spc="20" dirty="0">
                <a:solidFill>
                  <a:srgbClr val="006FC0"/>
                </a:solidFill>
                <a:latin typeface="Trebuchet MS"/>
                <a:cs typeface="Trebuchet MS"/>
              </a:rPr>
              <a:t>cat</a:t>
            </a:r>
            <a:r>
              <a:rPr sz="1200" spc="-47" dirty="0">
                <a:solidFill>
                  <a:srgbClr val="006FC0"/>
                </a:solidFill>
                <a:latin typeface="Trebuchet MS"/>
                <a:cs typeface="Trebuchet MS"/>
              </a:rPr>
              <a:t>i</a:t>
            </a:r>
            <a:r>
              <a:rPr sz="1200" spc="80" dirty="0">
                <a:solidFill>
                  <a:srgbClr val="006FC0"/>
                </a:solidFill>
                <a:latin typeface="Trebuchet MS"/>
                <a:cs typeface="Trebuchet MS"/>
              </a:rPr>
              <a:t>o</a:t>
            </a:r>
            <a:r>
              <a:rPr sz="1200" spc="73" dirty="0">
                <a:solidFill>
                  <a:srgbClr val="006FC0"/>
                </a:solidFill>
                <a:latin typeface="Trebuchet MS"/>
                <a:cs typeface="Trebuchet MS"/>
              </a:rPr>
              <a:t>n</a:t>
            </a:r>
            <a:r>
              <a:rPr sz="1200" spc="-60" dirty="0">
                <a:solidFill>
                  <a:srgbClr val="006FC0"/>
                </a:solidFill>
                <a:latin typeface="Trebuchet MS"/>
                <a:cs typeface="Trebuchet MS"/>
              </a:rPr>
              <a:t> l</a:t>
            </a:r>
            <a:r>
              <a:rPr sz="1200" spc="-47" dirty="0">
                <a:solidFill>
                  <a:srgbClr val="006FC0"/>
                </a:solidFill>
                <a:latin typeface="Trebuchet MS"/>
                <a:cs typeface="Trebuchet MS"/>
              </a:rPr>
              <a:t>i</a:t>
            </a:r>
            <a:r>
              <a:rPr sz="1200" spc="33" dirty="0">
                <a:solidFill>
                  <a:srgbClr val="006FC0"/>
                </a:solidFill>
                <a:latin typeface="Trebuchet MS"/>
                <a:cs typeface="Trebuchet MS"/>
              </a:rPr>
              <a:t>c</a:t>
            </a:r>
            <a:r>
              <a:rPr sz="1200" spc="20" dirty="0">
                <a:solidFill>
                  <a:srgbClr val="006FC0"/>
                </a:solidFill>
                <a:latin typeface="Trebuchet MS"/>
                <a:cs typeface="Trebuchet MS"/>
              </a:rPr>
              <a:t>e</a:t>
            </a:r>
            <a:r>
              <a:rPr sz="1200" spc="73" dirty="0">
                <a:solidFill>
                  <a:srgbClr val="006FC0"/>
                </a:solidFill>
                <a:latin typeface="Trebuchet MS"/>
                <a:cs typeface="Trebuchet MS"/>
              </a:rPr>
              <a:t>n</a:t>
            </a:r>
            <a:r>
              <a:rPr sz="1200" spc="47" dirty="0">
                <a:solidFill>
                  <a:srgbClr val="006FC0"/>
                </a:solidFill>
                <a:latin typeface="Trebuchet MS"/>
                <a:cs typeface="Trebuchet MS"/>
              </a:rPr>
              <a:t>se</a:t>
            </a:r>
            <a:r>
              <a:rPr sz="1200" spc="87" dirty="0">
                <a:solidFill>
                  <a:srgbClr val="006FC0"/>
                </a:solidFill>
                <a:latin typeface="Trebuchet MS"/>
                <a:cs typeface="Trebuchet MS"/>
              </a:rPr>
              <a:t>s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15374" y="3317578"/>
            <a:ext cx="1426633" cy="201764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524920" indent="-507987">
              <a:spcBef>
                <a:spcPts val="133"/>
              </a:spcBef>
              <a:buFont typeface="Wingdings"/>
              <a:buChar char=""/>
              <a:tabLst>
                <a:tab pos="524074" algn="l"/>
                <a:tab pos="524920" algn="l"/>
              </a:tabLst>
            </a:pPr>
            <a:r>
              <a:rPr sz="1200" spc="127" dirty="0">
                <a:solidFill>
                  <a:srgbClr val="006FC0"/>
                </a:solidFill>
                <a:latin typeface="Trebuchet MS"/>
                <a:cs typeface="Trebuchet MS"/>
              </a:rPr>
              <a:t>An</a:t>
            </a:r>
            <a:r>
              <a:rPr sz="1200" spc="87" dirty="0">
                <a:solidFill>
                  <a:srgbClr val="006FC0"/>
                </a:solidFill>
                <a:latin typeface="Trebuchet MS"/>
                <a:cs typeface="Trebuchet MS"/>
              </a:rPr>
              <a:t>d</a:t>
            </a:r>
            <a:r>
              <a:rPr sz="1200" spc="-5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200" spc="87" dirty="0">
                <a:solidFill>
                  <a:srgbClr val="006FC0"/>
                </a:solidFill>
                <a:latin typeface="Trebuchet MS"/>
                <a:cs typeface="Trebuchet MS"/>
              </a:rPr>
              <a:t>so</a:t>
            </a:r>
            <a:r>
              <a:rPr sz="1200" spc="-4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200" spc="80" dirty="0">
                <a:solidFill>
                  <a:srgbClr val="006FC0"/>
                </a:solidFill>
                <a:latin typeface="Trebuchet MS"/>
                <a:cs typeface="Trebuchet MS"/>
              </a:rPr>
              <a:t>o</a:t>
            </a:r>
            <a:r>
              <a:rPr sz="1200" spc="73" dirty="0">
                <a:solidFill>
                  <a:srgbClr val="006FC0"/>
                </a:solidFill>
                <a:latin typeface="Trebuchet MS"/>
                <a:cs typeface="Trebuchet MS"/>
              </a:rPr>
              <a:t>n</a:t>
            </a:r>
            <a:r>
              <a:rPr sz="1200" spc="280" dirty="0">
                <a:solidFill>
                  <a:srgbClr val="006FC0"/>
                </a:solidFill>
                <a:latin typeface="Trebuchet MS"/>
                <a:cs typeface="Trebuchet MS"/>
              </a:rPr>
              <a:t>…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260249" y="1437131"/>
            <a:ext cx="1682327" cy="201764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200" spc="40" dirty="0">
                <a:solidFill>
                  <a:srgbClr val="C00000"/>
                </a:solidFill>
                <a:latin typeface="Trebuchet MS"/>
                <a:cs typeface="Trebuchet MS"/>
              </a:rPr>
              <a:t>Cl</a:t>
            </a:r>
            <a:r>
              <a:rPr sz="1200" spc="60" dirty="0">
                <a:solidFill>
                  <a:srgbClr val="C00000"/>
                </a:solidFill>
                <a:latin typeface="Trebuchet MS"/>
                <a:cs typeface="Trebuchet MS"/>
              </a:rPr>
              <a:t>o</a:t>
            </a:r>
            <a:r>
              <a:rPr sz="1200" spc="73" dirty="0">
                <a:solidFill>
                  <a:srgbClr val="C00000"/>
                </a:solidFill>
                <a:latin typeface="Trebuchet MS"/>
                <a:cs typeface="Trebuchet MS"/>
              </a:rPr>
              <a:t>u</a:t>
            </a:r>
            <a:r>
              <a:rPr sz="1200" spc="87" dirty="0">
                <a:solidFill>
                  <a:srgbClr val="C00000"/>
                </a:solidFill>
                <a:latin typeface="Trebuchet MS"/>
                <a:cs typeface="Trebuchet MS"/>
              </a:rPr>
              <a:t>d</a:t>
            </a:r>
            <a:r>
              <a:rPr sz="1200" spc="-67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1200" spc="100" dirty="0">
                <a:solidFill>
                  <a:srgbClr val="C00000"/>
                </a:solidFill>
                <a:latin typeface="Trebuchet MS"/>
                <a:cs typeface="Trebuchet MS"/>
              </a:rPr>
              <a:t>Co</a:t>
            </a:r>
            <a:r>
              <a:rPr sz="1200" spc="67" dirty="0">
                <a:solidFill>
                  <a:srgbClr val="C00000"/>
                </a:solidFill>
                <a:latin typeface="Trebuchet MS"/>
                <a:cs typeface="Trebuchet MS"/>
              </a:rPr>
              <a:t>mpu</a:t>
            </a:r>
            <a:r>
              <a:rPr sz="1200" spc="47" dirty="0">
                <a:solidFill>
                  <a:srgbClr val="C00000"/>
                </a:solidFill>
                <a:latin typeface="Trebuchet MS"/>
                <a:cs typeface="Trebuchet MS"/>
              </a:rPr>
              <a:t>t</a:t>
            </a:r>
            <a:r>
              <a:rPr sz="1200" spc="-47" dirty="0">
                <a:solidFill>
                  <a:srgbClr val="C00000"/>
                </a:solidFill>
                <a:latin typeface="Trebuchet MS"/>
                <a:cs typeface="Trebuchet MS"/>
              </a:rPr>
              <a:t>i</a:t>
            </a:r>
            <a:r>
              <a:rPr sz="1200" spc="73" dirty="0">
                <a:solidFill>
                  <a:srgbClr val="C00000"/>
                </a:solidFill>
                <a:latin typeface="Trebuchet MS"/>
                <a:cs typeface="Trebuchet MS"/>
              </a:rPr>
              <a:t>n</a:t>
            </a:r>
            <a:r>
              <a:rPr sz="1200" spc="152" dirty="0">
                <a:solidFill>
                  <a:srgbClr val="C00000"/>
                </a:solidFill>
                <a:latin typeface="Trebuchet MS"/>
                <a:cs typeface="Trebuchet MS"/>
              </a:rPr>
              <a:t>g</a:t>
            </a:r>
            <a:r>
              <a:rPr sz="1200" spc="-67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1200" spc="100" dirty="0">
                <a:solidFill>
                  <a:srgbClr val="C00000"/>
                </a:solidFill>
                <a:latin typeface="Trebuchet MS"/>
                <a:cs typeface="Trebuchet MS"/>
              </a:rPr>
              <a:t>Co</a:t>
            </a:r>
            <a:r>
              <a:rPr sz="1200" spc="33" dirty="0">
                <a:solidFill>
                  <a:srgbClr val="C00000"/>
                </a:solidFill>
                <a:latin typeface="Trebuchet MS"/>
                <a:cs typeface="Trebuchet MS"/>
              </a:rPr>
              <a:t>st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211486" y="2565400"/>
            <a:ext cx="154940" cy="201764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200" dirty="0">
                <a:solidFill>
                  <a:srgbClr val="006FC0"/>
                </a:solidFill>
                <a:latin typeface="Wingdings"/>
                <a:cs typeface="Wingdings"/>
              </a:rPr>
              <a:t></a:t>
            </a:r>
            <a:endParaRPr sz="1200">
              <a:latin typeface="Wingdings"/>
              <a:cs typeface="Wingding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211486" y="1813560"/>
            <a:ext cx="4481405" cy="961075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524920" indent="-507987">
              <a:spcBef>
                <a:spcPts val="133"/>
              </a:spcBef>
              <a:buFont typeface="Wingdings"/>
              <a:buChar char=""/>
              <a:tabLst>
                <a:tab pos="524074" algn="l"/>
                <a:tab pos="524920" algn="l"/>
              </a:tabLst>
            </a:pPr>
            <a:r>
              <a:rPr sz="1200" spc="73" dirty="0">
                <a:solidFill>
                  <a:srgbClr val="006FC0"/>
                </a:solidFill>
                <a:latin typeface="Trebuchet MS"/>
                <a:cs typeface="Trebuchet MS"/>
              </a:rPr>
              <a:t>Can</a:t>
            </a:r>
            <a:r>
              <a:rPr sz="1200" spc="-8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200" spc="33" dirty="0">
                <a:solidFill>
                  <a:srgbClr val="006FC0"/>
                </a:solidFill>
                <a:latin typeface="Trebuchet MS"/>
                <a:cs typeface="Trebuchet MS"/>
              </a:rPr>
              <a:t>we</a:t>
            </a:r>
            <a:r>
              <a:rPr sz="1200" spc="-6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200" spc="47" dirty="0">
                <a:solidFill>
                  <a:srgbClr val="006FC0"/>
                </a:solidFill>
                <a:latin typeface="Trebuchet MS"/>
                <a:cs typeface="Trebuchet MS"/>
              </a:rPr>
              <a:t>save</a:t>
            </a:r>
            <a:r>
              <a:rPr sz="1200" spc="-7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200" spc="80" dirty="0">
                <a:solidFill>
                  <a:srgbClr val="006FC0"/>
                </a:solidFill>
                <a:latin typeface="Trebuchet MS"/>
                <a:cs typeface="Trebuchet MS"/>
              </a:rPr>
              <a:t>money?</a:t>
            </a:r>
            <a:endParaRPr sz="1200">
              <a:latin typeface="Trebuchet MS"/>
              <a:cs typeface="Trebuchet MS"/>
            </a:endParaRPr>
          </a:p>
          <a:p>
            <a:pPr>
              <a:spcBef>
                <a:spcPts val="47"/>
              </a:spcBef>
              <a:buClr>
                <a:srgbClr val="006FC0"/>
              </a:buClr>
              <a:buFont typeface="Wingdings"/>
              <a:buChar char=""/>
            </a:pPr>
            <a:endParaRPr sz="1267">
              <a:latin typeface="Trebuchet MS"/>
              <a:cs typeface="Trebuchet MS"/>
            </a:endParaRPr>
          </a:p>
          <a:p>
            <a:pPr marL="1134505" lvl="1" indent="-508834">
              <a:buFont typeface="Wingdings"/>
              <a:buChar char=""/>
              <a:tabLst>
                <a:tab pos="1134505" algn="l"/>
                <a:tab pos="1135352" algn="l"/>
              </a:tabLst>
            </a:pPr>
            <a:r>
              <a:rPr sz="1200" spc="13" dirty="0">
                <a:solidFill>
                  <a:srgbClr val="006FC0"/>
                </a:solidFill>
                <a:latin typeface="Trebuchet MS"/>
                <a:cs typeface="Trebuchet MS"/>
              </a:rPr>
              <a:t>Yes,</a:t>
            </a:r>
            <a:r>
              <a:rPr sz="1200" spc="-2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200" spc="40" dirty="0">
                <a:solidFill>
                  <a:srgbClr val="006FC0"/>
                </a:solidFill>
                <a:latin typeface="Trebuchet MS"/>
                <a:cs typeface="Trebuchet MS"/>
              </a:rPr>
              <a:t>but</a:t>
            </a:r>
            <a:r>
              <a:rPr sz="1200" spc="-6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200" spc="-27" dirty="0">
                <a:solidFill>
                  <a:srgbClr val="006FC0"/>
                </a:solidFill>
                <a:latin typeface="Trebuchet MS"/>
                <a:cs typeface="Trebuchet MS"/>
              </a:rPr>
              <a:t>It’s </a:t>
            </a:r>
            <a:r>
              <a:rPr sz="1200" spc="47" dirty="0">
                <a:solidFill>
                  <a:srgbClr val="006FC0"/>
                </a:solidFill>
                <a:latin typeface="Trebuchet MS"/>
                <a:cs typeface="Trebuchet MS"/>
              </a:rPr>
              <a:t>not</a:t>
            </a:r>
            <a:r>
              <a:rPr sz="1200" spc="-4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200" spc="33" dirty="0">
                <a:solidFill>
                  <a:srgbClr val="006FC0"/>
                </a:solidFill>
                <a:latin typeface="Trebuchet MS"/>
                <a:cs typeface="Trebuchet MS"/>
              </a:rPr>
              <a:t>straight</a:t>
            </a:r>
            <a:r>
              <a:rPr sz="1200" spc="-4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200" spc="33" dirty="0">
                <a:solidFill>
                  <a:srgbClr val="006FC0"/>
                </a:solidFill>
                <a:latin typeface="Trebuchet MS"/>
                <a:cs typeface="Trebuchet MS"/>
              </a:rPr>
              <a:t>forward</a:t>
            </a:r>
            <a:endParaRPr sz="1200">
              <a:latin typeface="Trebuchet MS"/>
              <a:cs typeface="Trebuchet MS"/>
            </a:endParaRPr>
          </a:p>
          <a:p>
            <a:pPr>
              <a:spcBef>
                <a:spcPts val="47"/>
              </a:spcBef>
            </a:pPr>
            <a:endParaRPr sz="1267">
              <a:latin typeface="Trebuchet MS"/>
              <a:cs typeface="Trebuchet MS"/>
            </a:endParaRPr>
          </a:p>
          <a:p>
            <a:pPr marL="524920"/>
            <a:r>
              <a:rPr sz="1200" spc="-7" dirty="0">
                <a:solidFill>
                  <a:srgbClr val="006FC0"/>
                </a:solidFill>
                <a:latin typeface="Trebuchet MS"/>
                <a:cs typeface="Trebuchet MS"/>
              </a:rPr>
              <a:t>Bill</a:t>
            </a:r>
            <a:r>
              <a:rPr sz="1200" spc="-5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200" spc="47" dirty="0">
                <a:solidFill>
                  <a:srgbClr val="006FC0"/>
                </a:solidFill>
                <a:latin typeface="Trebuchet MS"/>
                <a:cs typeface="Trebuchet MS"/>
              </a:rPr>
              <a:t>could</a:t>
            </a:r>
            <a:r>
              <a:rPr sz="1200" spc="-6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200" spc="60" dirty="0">
                <a:solidFill>
                  <a:srgbClr val="006FC0"/>
                </a:solidFill>
                <a:latin typeface="Trebuchet MS"/>
                <a:cs typeface="Trebuchet MS"/>
              </a:rPr>
              <a:t>depends</a:t>
            </a:r>
            <a:r>
              <a:rPr sz="1200" spc="-2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200" spc="80" dirty="0">
                <a:solidFill>
                  <a:srgbClr val="006FC0"/>
                </a:solidFill>
                <a:latin typeface="Trebuchet MS"/>
                <a:cs typeface="Trebuchet MS"/>
              </a:rPr>
              <a:t>on</a:t>
            </a:r>
            <a:r>
              <a:rPr sz="1200" spc="-6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200" spc="13" dirty="0">
                <a:solidFill>
                  <a:srgbClr val="006FC0"/>
                </a:solidFill>
                <a:latin typeface="Trebuchet MS"/>
                <a:cs typeface="Trebuchet MS"/>
              </a:rPr>
              <a:t>multiple</a:t>
            </a:r>
            <a:r>
              <a:rPr sz="1200" spc="-6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200" spc="27" dirty="0">
                <a:solidFill>
                  <a:srgbClr val="006FC0"/>
                </a:solidFill>
                <a:latin typeface="Trebuchet MS"/>
                <a:cs typeface="Trebuchet MS"/>
              </a:rPr>
              <a:t>metrics</a:t>
            </a:r>
            <a:r>
              <a:rPr sz="1200" spc="-4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200" spc="27" dirty="0">
                <a:solidFill>
                  <a:srgbClr val="006FC0"/>
                </a:solidFill>
                <a:latin typeface="Trebuchet MS"/>
                <a:cs typeface="Trebuchet MS"/>
              </a:rPr>
              <a:t>for</a:t>
            </a:r>
            <a:r>
              <a:rPr sz="1200" spc="-4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200" spc="40" dirty="0">
                <a:solidFill>
                  <a:srgbClr val="006FC0"/>
                </a:solidFill>
                <a:latin typeface="Trebuchet MS"/>
                <a:cs typeface="Trebuchet MS"/>
              </a:rPr>
              <a:t>each</a:t>
            </a:r>
            <a:r>
              <a:rPr sz="1200" spc="-4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200" spc="20" dirty="0">
                <a:solidFill>
                  <a:srgbClr val="006FC0"/>
                </a:solidFill>
                <a:latin typeface="Trebuchet MS"/>
                <a:cs typeface="Trebuchet MS"/>
              </a:rPr>
              <a:t>service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211486" y="2941319"/>
            <a:ext cx="3984413" cy="201764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524920" indent="-507987">
              <a:spcBef>
                <a:spcPts val="133"/>
              </a:spcBef>
              <a:buFont typeface="Wingdings"/>
              <a:buChar char=""/>
              <a:tabLst>
                <a:tab pos="524074" algn="l"/>
                <a:tab pos="524920" algn="l"/>
              </a:tabLst>
            </a:pPr>
            <a:r>
              <a:rPr sz="1200" spc="27" dirty="0">
                <a:solidFill>
                  <a:srgbClr val="006FC0"/>
                </a:solidFill>
                <a:latin typeface="Trebuchet MS"/>
                <a:cs typeface="Trebuchet MS"/>
              </a:rPr>
              <a:t>Example:</a:t>
            </a:r>
            <a:r>
              <a:rPr sz="1200" spc="-5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200" spc="40" dirty="0">
                <a:solidFill>
                  <a:srgbClr val="006FC0"/>
                </a:solidFill>
                <a:latin typeface="Trebuchet MS"/>
                <a:cs typeface="Trebuchet MS"/>
              </a:rPr>
              <a:t>“Storage</a:t>
            </a:r>
            <a:r>
              <a:rPr sz="1200" spc="-6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200" spc="7" dirty="0">
                <a:solidFill>
                  <a:srgbClr val="006FC0"/>
                </a:solidFill>
                <a:latin typeface="Trebuchet MS"/>
                <a:cs typeface="Trebuchet MS"/>
              </a:rPr>
              <a:t>Service”</a:t>
            </a:r>
            <a:r>
              <a:rPr sz="1200" spc="-4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200" spc="33" dirty="0">
                <a:solidFill>
                  <a:srgbClr val="006FC0"/>
                </a:solidFill>
                <a:latin typeface="Trebuchet MS"/>
                <a:cs typeface="Trebuchet MS"/>
              </a:rPr>
              <a:t>pricing</a:t>
            </a:r>
            <a:r>
              <a:rPr sz="1200" spc="-7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200" spc="60" dirty="0">
                <a:solidFill>
                  <a:srgbClr val="006FC0"/>
                </a:solidFill>
                <a:latin typeface="Trebuchet MS"/>
                <a:cs typeface="Trebuchet MS"/>
              </a:rPr>
              <a:t>depends</a:t>
            </a:r>
            <a:r>
              <a:rPr sz="1200" spc="-2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200" spc="7" dirty="0">
                <a:solidFill>
                  <a:srgbClr val="006FC0"/>
                </a:solidFill>
                <a:latin typeface="Trebuchet MS"/>
                <a:cs typeface="Trebuchet MS"/>
              </a:rPr>
              <a:t>on: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821085" y="3124539"/>
            <a:ext cx="3747347" cy="1117400"/>
          </a:xfrm>
          <a:prstGeom prst="rect">
            <a:avLst/>
          </a:prstGeom>
        </p:spPr>
        <p:txBody>
          <a:bodyPr vert="horz" wrap="square" lIns="0" tIns="108373" rIns="0" bIns="0" rtlCol="0">
            <a:spAutoFit/>
          </a:bodyPr>
          <a:lstStyle/>
          <a:p>
            <a:pPr marL="524920" indent="-508834">
              <a:spcBef>
                <a:spcPts val="853"/>
              </a:spcBef>
              <a:buFont typeface="Wingdings"/>
              <a:buChar char=""/>
              <a:tabLst>
                <a:tab pos="524920" algn="l"/>
                <a:tab pos="525767" algn="l"/>
              </a:tabLst>
            </a:pPr>
            <a:r>
              <a:rPr sz="1200" spc="60" dirty="0">
                <a:solidFill>
                  <a:srgbClr val="006FC0"/>
                </a:solidFill>
                <a:latin typeface="Trebuchet MS"/>
                <a:cs typeface="Trebuchet MS"/>
              </a:rPr>
              <a:t>Volume</a:t>
            </a:r>
            <a:r>
              <a:rPr sz="1200" spc="-6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200" spc="47" dirty="0">
                <a:solidFill>
                  <a:srgbClr val="006FC0"/>
                </a:solidFill>
                <a:latin typeface="Trebuchet MS"/>
                <a:cs typeface="Trebuchet MS"/>
              </a:rPr>
              <a:t>of</a:t>
            </a:r>
            <a:r>
              <a:rPr sz="1200" spc="-5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200" spc="33" dirty="0">
                <a:solidFill>
                  <a:srgbClr val="006FC0"/>
                </a:solidFill>
                <a:latin typeface="Trebuchet MS"/>
                <a:cs typeface="Trebuchet MS"/>
              </a:rPr>
              <a:t>data</a:t>
            </a:r>
            <a:r>
              <a:rPr sz="1200" spc="-7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200" spc="40" dirty="0">
                <a:solidFill>
                  <a:srgbClr val="006FC0"/>
                </a:solidFill>
                <a:latin typeface="Trebuchet MS"/>
                <a:cs typeface="Trebuchet MS"/>
              </a:rPr>
              <a:t>stored</a:t>
            </a:r>
            <a:r>
              <a:rPr sz="1200" spc="-4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200" spc="27" dirty="0">
                <a:solidFill>
                  <a:srgbClr val="006FC0"/>
                </a:solidFill>
                <a:latin typeface="Trebuchet MS"/>
                <a:cs typeface="Trebuchet MS"/>
              </a:rPr>
              <a:t>per</a:t>
            </a:r>
            <a:r>
              <a:rPr sz="1200" spc="-5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200" spc="33" dirty="0">
                <a:solidFill>
                  <a:srgbClr val="006FC0"/>
                </a:solidFill>
                <a:latin typeface="Trebuchet MS"/>
                <a:cs typeface="Trebuchet MS"/>
              </a:rPr>
              <a:t>month.</a:t>
            </a:r>
            <a:endParaRPr sz="1200">
              <a:latin typeface="Trebuchet MS"/>
              <a:cs typeface="Trebuchet MS"/>
            </a:endParaRPr>
          </a:p>
          <a:p>
            <a:pPr marL="524920" indent="-508834">
              <a:spcBef>
                <a:spcPts val="720"/>
              </a:spcBef>
              <a:buFont typeface="Wingdings"/>
              <a:buChar char=""/>
              <a:tabLst>
                <a:tab pos="524920" algn="l"/>
                <a:tab pos="525767" algn="l"/>
              </a:tabLst>
            </a:pPr>
            <a:r>
              <a:rPr sz="1200" spc="40" dirty="0">
                <a:solidFill>
                  <a:srgbClr val="006FC0"/>
                </a:solidFill>
                <a:latin typeface="Trebuchet MS"/>
                <a:cs typeface="Trebuchet MS"/>
              </a:rPr>
              <a:t>Quantity</a:t>
            </a:r>
            <a:r>
              <a:rPr sz="1200" spc="-8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200" spc="67" dirty="0">
                <a:solidFill>
                  <a:srgbClr val="006FC0"/>
                </a:solidFill>
                <a:latin typeface="Trebuchet MS"/>
                <a:cs typeface="Trebuchet MS"/>
              </a:rPr>
              <a:t>and</a:t>
            </a:r>
            <a:r>
              <a:rPr sz="1200" spc="-7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200" spc="40" dirty="0">
                <a:solidFill>
                  <a:srgbClr val="006FC0"/>
                </a:solidFill>
                <a:latin typeface="Trebuchet MS"/>
                <a:cs typeface="Trebuchet MS"/>
              </a:rPr>
              <a:t>types</a:t>
            </a:r>
            <a:r>
              <a:rPr sz="1200" spc="-2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200" spc="47" dirty="0">
                <a:solidFill>
                  <a:srgbClr val="006FC0"/>
                </a:solidFill>
                <a:latin typeface="Trebuchet MS"/>
                <a:cs typeface="Trebuchet MS"/>
              </a:rPr>
              <a:t>of</a:t>
            </a:r>
            <a:r>
              <a:rPr sz="1200" spc="-4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200" spc="40" dirty="0">
                <a:solidFill>
                  <a:srgbClr val="006FC0"/>
                </a:solidFill>
                <a:latin typeface="Trebuchet MS"/>
                <a:cs typeface="Trebuchet MS"/>
              </a:rPr>
              <a:t>operations</a:t>
            </a:r>
            <a:r>
              <a:rPr sz="1200" spc="-5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200" spc="40" dirty="0">
                <a:solidFill>
                  <a:srgbClr val="006FC0"/>
                </a:solidFill>
                <a:latin typeface="Trebuchet MS"/>
                <a:cs typeface="Trebuchet MS"/>
              </a:rPr>
              <a:t>performed</a:t>
            </a:r>
            <a:endParaRPr sz="1200">
              <a:latin typeface="Trebuchet MS"/>
              <a:cs typeface="Trebuchet MS"/>
            </a:endParaRPr>
          </a:p>
          <a:p>
            <a:pPr marL="524920" indent="-508834">
              <a:spcBef>
                <a:spcPts val="720"/>
              </a:spcBef>
              <a:buFont typeface="Wingdings"/>
              <a:buChar char=""/>
              <a:tabLst>
                <a:tab pos="524920" algn="l"/>
                <a:tab pos="525767" algn="l"/>
              </a:tabLst>
            </a:pPr>
            <a:r>
              <a:rPr sz="1200" spc="53" dirty="0">
                <a:solidFill>
                  <a:srgbClr val="006FC0"/>
                </a:solidFill>
                <a:latin typeface="Trebuchet MS"/>
                <a:cs typeface="Trebuchet MS"/>
              </a:rPr>
              <a:t>Data</a:t>
            </a:r>
            <a:r>
              <a:rPr sz="1200" spc="-6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200" spc="20" dirty="0">
                <a:solidFill>
                  <a:srgbClr val="006FC0"/>
                </a:solidFill>
                <a:latin typeface="Trebuchet MS"/>
                <a:cs typeface="Trebuchet MS"/>
              </a:rPr>
              <a:t>transfer</a:t>
            </a:r>
            <a:r>
              <a:rPr sz="1200" spc="-4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200" spc="27" dirty="0">
                <a:solidFill>
                  <a:srgbClr val="006FC0"/>
                </a:solidFill>
                <a:latin typeface="Trebuchet MS"/>
                <a:cs typeface="Trebuchet MS"/>
              </a:rPr>
              <a:t>costs.</a:t>
            </a:r>
            <a:endParaRPr sz="1200">
              <a:latin typeface="Trebuchet MS"/>
              <a:cs typeface="Trebuchet MS"/>
            </a:endParaRPr>
          </a:p>
          <a:p>
            <a:pPr marL="524920" indent="-508834">
              <a:spcBef>
                <a:spcPts val="720"/>
              </a:spcBef>
              <a:buFont typeface="Wingdings"/>
              <a:buChar char=""/>
              <a:tabLst>
                <a:tab pos="524920" algn="l"/>
                <a:tab pos="525767" algn="l"/>
              </a:tabLst>
            </a:pPr>
            <a:r>
              <a:rPr sz="1200" spc="53" dirty="0">
                <a:solidFill>
                  <a:srgbClr val="006FC0"/>
                </a:solidFill>
                <a:latin typeface="Trebuchet MS"/>
                <a:cs typeface="Trebuchet MS"/>
              </a:rPr>
              <a:t>Data</a:t>
            </a:r>
            <a:r>
              <a:rPr sz="1200" spc="-7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200" spc="47" dirty="0">
                <a:solidFill>
                  <a:srgbClr val="006FC0"/>
                </a:solidFill>
                <a:latin typeface="Trebuchet MS"/>
                <a:cs typeface="Trebuchet MS"/>
              </a:rPr>
              <a:t>redundancy/backups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211485" y="4414452"/>
            <a:ext cx="3068320" cy="201764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524920" indent="-507987">
              <a:spcBef>
                <a:spcPts val="133"/>
              </a:spcBef>
              <a:buFont typeface="Wingdings"/>
              <a:buChar char=""/>
              <a:tabLst>
                <a:tab pos="524074" algn="l"/>
                <a:tab pos="524920" algn="l"/>
              </a:tabLst>
            </a:pPr>
            <a:r>
              <a:rPr sz="1200" spc="47" dirty="0">
                <a:solidFill>
                  <a:srgbClr val="006FC0"/>
                </a:solidFill>
                <a:latin typeface="Trebuchet MS"/>
                <a:cs typeface="Trebuchet MS"/>
              </a:rPr>
              <a:t>Example</a:t>
            </a:r>
            <a:r>
              <a:rPr sz="1200" spc="-7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200" spc="47" dirty="0">
                <a:solidFill>
                  <a:srgbClr val="006FC0"/>
                </a:solidFill>
                <a:latin typeface="Trebuchet MS"/>
                <a:cs typeface="Trebuchet MS"/>
              </a:rPr>
              <a:t>“VM”</a:t>
            </a:r>
            <a:r>
              <a:rPr sz="1200" spc="-5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200" spc="40" dirty="0">
                <a:solidFill>
                  <a:srgbClr val="006FC0"/>
                </a:solidFill>
                <a:latin typeface="Trebuchet MS"/>
                <a:cs typeface="Trebuchet MS"/>
              </a:rPr>
              <a:t>Pricing</a:t>
            </a:r>
            <a:r>
              <a:rPr sz="1200" spc="-6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200" spc="60" dirty="0">
                <a:solidFill>
                  <a:srgbClr val="006FC0"/>
                </a:solidFill>
                <a:latin typeface="Trebuchet MS"/>
                <a:cs typeface="Trebuchet MS"/>
              </a:rPr>
              <a:t>depends</a:t>
            </a:r>
            <a:r>
              <a:rPr sz="1200" spc="-3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200" spc="7" dirty="0">
                <a:solidFill>
                  <a:srgbClr val="006FC0"/>
                </a:solidFill>
                <a:latin typeface="Trebuchet MS"/>
                <a:cs typeface="Trebuchet MS"/>
              </a:rPr>
              <a:t>on: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821086" y="5786864"/>
            <a:ext cx="154940" cy="201764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200" dirty="0">
                <a:solidFill>
                  <a:srgbClr val="006FC0"/>
                </a:solidFill>
                <a:latin typeface="Wingdings"/>
                <a:cs typeface="Wingdings"/>
              </a:rPr>
              <a:t></a:t>
            </a:r>
            <a:endParaRPr sz="1200">
              <a:latin typeface="Wingdings"/>
              <a:cs typeface="Wingding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821086" y="4598077"/>
            <a:ext cx="5094393" cy="1396963"/>
          </a:xfrm>
          <a:prstGeom prst="rect">
            <a:avLst/>
          </a:prstGeom>
        </p:spPr>
        <p:txBody>
          <a:bodyPr vert="horz" wrap="square" lIns="0" tIns="108373" rIns="0" bIns="0" rtlCol="0">
            <a:spAutoFit/>
          </a:bodyPr>
          <a:lstStyle/>
          <a:p>
            <a:pPr marL="524920" indent="-508834">
              <a:spcBef>
                <a:spcPts val="853"/>
              </a:spcBef>
              <a:buFont typeface="Wingdings"/>
              <a:buChar char=""/>
              <a:tabLst>
                <a:tab pos="524920" algn="l"/>
                <a:tab pos="525767" algn="l"/>
              </a:tabLst>
            </a:pPr>
            <a:r>
              <a:rPr sz="1200" spc="20" dirty="0">
                <a:solidFill>
                  <a:srgbClr val="006FC0"/>
                </a:solidFill>
                <a:latin typeface="Trebuchet MS"/>
                <a:cs typeface="Trebuchet MS"/>
              </a:rPr>
              <a:t>Overall</a:t>
            </a:r>
            <a:r>
              <a:rPr sz="1200" spc="-8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200" spc="120" dirty="0">
                <a:solidFill>
                  <a:srgbClr val="006FC0"/>
                </a:solidFill>
                <a:latin typeface="Trebuchet MS"/>
                <a:cs typeface="Trebuchet MS"/>
              </a:rPr>
              <a:t>CPU</a:t>
            </a:r>
            <a:r>
              <a:rPr sz="1200" spc="-6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200" spc="13" dirty="0">
                <a:solidFill>
                  <a:srgbClr val="006FC0"/>
                </a:solidFill>
                <a:latin typeface="Trebuchet MS"/>
                <a:cs typeface="Trebuchet MS"/>
              </a:rPr>
              <a:t>time</a:t>
            </a:r>
            <a:endParaRPr sz="1200">
              <a:latin typeface="Trebuchet MS"/>
              <a:cs typeface="Trebuchet MS"/>
            </a:endParaRPr>
          </a:p>
          <a:p>
            <a:pPr marL="524920" indent="-508834">
              <a:spcBef>
                <a:spcPts val="720"/>
              </a:spcBef>
              <a:buFont typeface="Wingdings"/>
              <a:buChar char=""/>
              <a:tabLst>
                <a:tab pos="524920" algn="l"/>
                <a:tab pos="525767" algn="l"/>
              </a:tabLst>
            </a:pPr>
            <a:r>
              <a:rPr sz="1200" spc="27" dirty="0">
                <a:solidFill>
                  <a:srgbClr val="006FC0"/>
                </a:solidFill>
                <a:latin typeface="Trebuchet MS"/>
                <a:cs typeface="Trebuchet MS"/>
              </a:rPr>
              <a:t>Time</a:t>
            </a:r>
            <a:r>
              <a:rPr sz="1200" spc="-6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200" spc="47" dirty="0">
                <a:solidFill>
                  <a:srgbClr val="006FC0"/>
                </a:solidFill>
                <a:latin typeface="Trebuchet MS"/>
                <a:cs typeface="Trebuchet MS"/>
              </a:rPr>
              <a:t>spent</a:t>
            </a:r>
            <a:r>
              <a:rPr sz="1200" spc="-3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200" spc="13" dirty="0">
                <a:solidFill>
                  <a:srgbClr val="006FC0"/>
                </a:solidFill>
                <a:latin typeface="Trebuchet MS"/>
                <a:cs typeface="Trebuchet MS"/>
              </a:rPr>
              <a:t>with</a:t>
            </a:r>
            <a:r>
              <a:rPr sz="1200" spc="-4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200" spc="40" dirty="0">
                <a:solidFill>
                  <a:srgbClr val="006FC0"/>
                </a:solidFill>
                <a:latin typeface="Trebuchet MS"/>
                <a:cs typeface="Trebuchet MS"/>
              </a:rPr>
              <a:t>a</a:t>
            </a:r>
            <a:r>
              <a:rPr sz="1200" spc="-7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200" spc="27" dirty="0">
                <a:solidFill>
                  <a:srgbClr val="006FC0"/>
                </a:solidFill>
                <a:latin typeface="Trebuchet MS"/>
                <a:cs typeface="Trebuchet MS"/>
              </a:rPr>
              <a:t>public</a:t>
            </a:r>
            <a:r>
              <a:rPr sz="1200" spc="-8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200" spc="67" dirty="0">
                <a:solidFill>
                  <a:srgbClr val="006FC0"/>
                </a:solidFill>
                <a:latin typeface="Trebuchet MS"/>
                <a:cs typeface="Trebuchet MS"/>
              </a:rPr>
              <a:t>IP</a:t>
            </a:r>
            <a:r>
              <a:rPr sz="1200" spc="-4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200" spc="53" dirty="0">
                <a:solidFill>
                  <a:srgbClr val="006FC0"/>
                </a:solidFill>
                <a:latin typeface="Trebuchet MS"/>
                <a:cs typeface="Trebuchet MS"/>
              </a:rPr>
              <a:t>address</a:t>
            </a:r>
            <a:endParaRPr sz="1200">
              <a:latin typeface="Trebuchet MS"/>
              <a:cs typeface="Trebuchet MS"/>
            </a:endParaRPr>
          </a:p>
          <a:p>
            <a:pPr marL="524920" marR="6773" indent="-508834">
              <a:lnSpc>
                <a:spcPct val="150000"/>
              </a:lnSpc>
              <a:buFont typeface="Wingdings"/>
              <a:buChar char=""/>
              <a:tabLst>
                <a:tab pos="524920" algn="l"/>
                <a:tab pos="525767" algn="l"/>
              </a:tabLst>
            </a:pPr>
            <a:r>
              <a:rPr sz="1200" spc="60" dirty="0">
                <a:solidFill>
                  <a:srgbClr val="006FC0"/>
                </a:solidFill>
                <a:latin typeface="Trebuchet MS"/>
                <a:cs typeface="Trebuchet MS"/>
              </a:rPr>
              <a:t>Incoming</a:t>
            </a:r>
            <a:r>
              <a:rPr sz="1200" spc="-6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200" spc="20" dirty="0">
                <a:solidFill>
                  <a:srgbClr val="006FC0"/>
                </a:solidFill>
                <a:latin typeface="Trebuchet MS"/>
                <a:cs typeface="Trebuchet MS"/>
              </a:rPr>
              <a:t>(ingress)</a:t>
            </a:r>
            <a:r>
              <a:rPr sz="1200" spc="-2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200" spc="67" dirty="0">
                <a:solidFill>
                  <a:srgbClr val="006FC0"/>
                </a:solidFill>
                <a:latin typeface="Trebuchet MS"/>
                <a:cs typeface="Trebuchet MS"/>
              </a:rPr>
              <a:t>and</a:t>
            </a:r>
            <a:r>
              <a:rPr sz="1200" spc="-6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200" spc="67" dirty="0">
                <a:solidFill>
                  <a:srgbClr val="006FC0"/>
                </a:solidFill>
                <a:latin typeface="Trebuchet MS"/>
                <a:cs typeface="Trebuchet MS"/>
              </a:rPr>
              <a:t>outgoing</a:t>
            </a:r>
            <a:r>
              <a:rPr sz="1200" spc="-6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200" spc="20" dirty="0">
                <a:solidFill>
                  <a:srgbClr val="006FC0"/>
                </a:solidFill>
                <a:latin typeface="Trebuchet MS"/>
                <a:cs typeface="Trebuchet MS"/>
              </a:rPr>
              <a:t>(egress)</a:t>
            </a:r>
            <a:r>
              <a:rPr sz="1200" spc="-1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200" spc="33" dirty="0">
                <a:solidFill>
                  <a:srgbClr val="006FC0"/>
                </a:solidFill>
                <a:latin typeface="Trebuchet MS"/>
                <a:cs typeface="Trebuchet MS"/>
              </a:rPr>
              <a:t>network</a:t>
            </a:r>
            <a:r>
              <a:rPr sz="1200" spc="-4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200" spc="7" dirty="0">
                <a:solidFill>
                  <a:srgbClr val="006FC0"/>
                </a:solidFill>
                <a:latin typeface="Trebuchet MS"/>
                <a:cs typeface="Trebuchet MS"/>
              </a:rPr>
              <a:t>traffic</a:t>
            </a:r>
            <a:r>
              <a:rPr sz="1200" spc="-4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200" spc="13" dirty="0">
                <a:solidFill>
                  <a:srgbClr val="006FC0"/>
                </a:solidFill>
                <a:latin typeface="Trebuchet MS"/>
                <a:cs typeface="Trebuchet MS"/>
              </a:rPr>
              <a:t>in</a:t>
            </a:r>
            <a:r>
              <a:rPr sz="1200" spc="-5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200" spc="67" dirty="0">
                <a:solidFill>
                  <a:srgbClr val="006FC0"/>
                </a:solidFill>
                <a:latin typeface="Trebuchet MS"/>
                <a:cs typeface="Trebuchet MS"/>
              </a:rPr>
              <a:t>and </a:t>
            </a:r>
            <a:r>
              <a:rPr sz="1200" spc="-339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200" spc="47" dirty="0">
                <a:solidFill>
                  <a:srgbClr val="006FC0"/>
                </a:solidFill>
                <a:latin typeface="Trebuchet MS"/>
                <a:cs typeface="Trebuchet MS"/>
              </a:rPr>
              <a:t>out</a:t>
            </a:r>
            <a:r>
              <a:rPr sz="1200" spc="-4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200" spc="47" dirty="0">
                <a:solidFill>
                  <a:srgbClr val="006FC0"/>
                </a:solidFill>
                <a:latin typeface="Trebuchet MS"/>
                <a:cs typeface="Trebuchet MS"/>
              </a:rPr>
              <a:t>of</a:t>
            </a:r>
            <a:r>
              <a:rPr sz="1200" spc="-5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200" spc="27" dirty="0">
                <a:solidFill>
                  <a:srgbClr val="006FC0"/>
                </a:solidFill>
                <a:latin typeface="Trebuchet MS"/>
                <a:cs typeface="Trebuchet MS"/>
              </a:rPr>
              <a:t>the</a:t>
            </a:r>
            <a:r>
              <a:rPr sz="1200" spc="-4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200" spc="213" dirty="0">
                <a:solidFill>
                  <a:srgbClr val="006FC0"/>
                </a:solidFill>
                <a:latin typeface="Trebuchet MS"/>
                <a:cs typeface="Trebuchet MS"/>
              </a:rPr>
              <a:t>VM</a:t>
            </a:r>
            <a:endParaRPr sz="1200">
              <a:latin typeface="Trebuchet MS"/>
              <a:cs typeface="Trebuchet MS"/>
            </a:endParaRPr>
          </a:p>
          <a:p>
            <a:pPr marL="524920">
              <a:spcBef>
                <a:spcPts val="720"/>
              </a:spcBef>
            </a:pPr>
            <a:r>
              <a:rPr sz="1200" spc="60" dirty="0">
                <a:solidFill>
                  <a:srgbClr val="006FC0"/>
                </a:solidFill>
                <a:latin typeface="Trebuchet MS"/>
                <a:cs typeface="Trebuchet MS"/>
              </a:rPr>
              <a:t>Disk</a:t>
            </a:r>
            <a:r>
              <a:rPr sz="1200" spc="-5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200" spc="20" dirty="0">
                <a:solidFill>
                  <a:srgbClr val="006FC0"/>
                </a:solidFill>
                <a:latin typeface="Trebuchet MS"/>
                <a:cs typeface="Trebuchet MS"/>
              </a:rPr>
              <a:t>size</a:t>
            </a:r>
            <a:r>
              <a:rPr sz="1200" spc="-4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200" spc="67" dirty="0">
                <a:solidFill>
                  <a:srgbClr val="006FC0"/>
                </a:solidFill>
                <a:latin typeface="Trebuchet MS"/>
                <a:cs typeface="Trebuchet MS"/>
              </a:rPr>
              <a:t>and</a:t>
            </a:r>
            <a:r>
              <a:rPr sz="1200" spc="-6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200" spc="60" dirty="0">
                <a:solidFill>
                  <a:srgbClr val="006FC0"/>
                </a:solidFill>
                <a:latin typeface="Trebuchet MS"/>
                <a:cs typeface="Trebuchet MS"/>
              </a:rPr>
              <a:t>amount</a:t>
            </a:r>
            <a:r>
              <a:rPr sz="1200" spc="-5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200" spc="47" dirty="0">
                <a:solidFill>
                  <a:srgbClr val="006FC0"/>
                </a:solidFill>
                <a:latin typeface="Trebuchet MS"/>
                <a:cs typeface="Trebuchet MS"/>
              </a:rPr>
              <a:t>of</a:t>
            </a:r>
            <a:r>
              <a:rPr sz="1200" spc="-4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200" spc="40" dirty="0">
                <a:solidFill>
                  <a:srgbClr val="006FC0"/>
                </a:solidFill>
                <a:latin typeface="Trebuchet MS"/>
                <a:cs typeface="Trebuchet MS"/>
              </a:rPr>
              <a:t>disk</a:t>
            </a:r>
            <a:r>
              <a:rPr sz="1200" spc="-6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200" spc="33" dirty="0">
                <a:solidFill>
                  <a:srgbClr val="006FC0"/>
                </a:solidFill>
                <a:latin typeface="Trebuchet MS"/>
                <a:cs typeface="Trebuchet MS"/>
              </a:rPr>
              <a:t>read</a:t>
            </a:r>
            <a:r>
              <a:rPr sz="1200" spc="-4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200" spc="67" dirty="0">
                <a:solidFill>
                  <a:srgbClr val="006FC0"/>
                </a:solidFill>
                <a:latin typeface="Trebuchet MS"/>
                <a:cs typeface="Trebuchet MS"/>
              </a:rPr>
              <a:t>and</a:t>
            </a:r>
            <a:r>
              <a:rPr sz="1200" spc="-6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200" spc="40" dirty="0">
                <a:solidFill>
                  <a:srgbClr val="006FC0"/>
                </a:solidFill>
                <a:latin typeface="Trebuchet MS"/>
                <a:cs typeface="Trebuchet MS"/>
              </a:rPr>
              <a:t>disk</a:t>
            </a:r>
            <a:r>
              <a:rPr sz="1200" spc="-6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006FC0"/>
                </a:solidFill>
                <a:latin typeface="Trebuchet MS"/>
                <a:cs typeface="Trebuchet MS"/>
              </a:rPr>
              <a:t>write</a:t>
            </a:r>
            <a:r>
              <a:rPr sz="1200" spc="-4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200" spc="40" dirty="0">
                <a:solidFill>
                  <a:srgbClr val="006FC0"/>
                </a:solidFill>
                <a:latin typeface="Trebuchet MS"/>
                <a:cs typeface="Trebuchet MS"/>
              </a:rPr>
              <a:t>operations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5615529" y="1487389"/>
            <a:ext cx="124460" cy="4377267"/>
            <a:chOff x="4211646" y="1115542"/>
            <a:chExt cx="93345" cy="3282950"/>
          </a:xfrm>
        </p:grpSpPr>
        <p:pic>
          <p:nvPicPr>
            <p:cNvPr id="23" name="object 2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11646" y="1115542"/>
              <a:ext cx="92995" cy="3282796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4258817" y="1128521"/>
              <a:ext cx="3810" cy="3227070"/>
            </a:xfrm>
            <a:custGeom>
              <a:avLst/>
              <a:gdLst/>
              <a:ahLst/>
              <a:cxnLst/>
              <a:rect l="l" t="t" r="r" b="b"/>
              <a:pathLst>
                <a:path w="3810" h="3227070">
                  <a:moveTo>
                    <a:pt x="0" y="0"/>
                  </a:moveTo>
                  <a:lnTo>
                    <a:pt x="3810" y="3226955"/>
                  </a:lnTo>
                </a:path>
              </a:pathLst>
            </a:custGeom>
            <a:ln w="25400">
              <a:solidFill>
                <a:srgbClr val="00839F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2952" y="6382647"/>
            <a:ext cx="143085" cy="282920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16933">
              <a:spcBef>
                <a:spcPts val="127"/>
              </a:spcBef>
            </a:pPr>
            <a:r>
              <a:rPr sz="1733" spc="-673" dirty="0">
                <a:solidFill>
                  <a:srgbClr val="969CB8"/>
                </a:solidFill>
                <a:latin typeface="Lucida Sans Unicode"/>
                <a:cs typeface="Lucida Sans Unicode"/>
              </a:rPr>
              <a:t>61</a:t>
            </a:r>
            <a:endParaRPr sz="1733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16120" y="96192"/>
            <a:ext cx="3163147" cy="551498"/>
          </a:xfrm>
          <a:prstGeom prst="rect">
            <a:avLst/>
          </a:prstGeom>
        </p:spPr>
        <p:txBody>
          <a:bodyPr vert="horz" wrap="square" lIns="0" tIns="17780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40"/>
              </a:spcBef>
            </a:pPr>
            <a:r>
              <a:rPr sz="3467" spc="-447" dirty="0">
                <a:solidFill>
                  <a:srgbClr val="006FC0"/>
                </a:solidFill>
              </a:rPr>
              <a:t>C</a:t>
            </a:r>
            <a:r>
              <a:rPr sz="3467" spc="-679" dirty="0">
                <a:solidFill>
                  <a:srgbClr val="006FC0"/>
                </a:solidFill>
              </a:rPr>
              <a:t>lo</a:t>
            </a:r>
            <a:r>
              <a:rPr sz="3467" spc="-953" dirty="0">
                <a:solidFill>
                  <a:srgbClr val="006FC0"/>
                </a:solidFill>
              </a:rPr>
              <a:t>u</a:t>
            </a:r>
            <a:r>
              <a:rPr sz="3467" spc="-920" dirty="0">
                <a:solidFill>
                  <a:srgbClr val="006FC0"/>
                </a:solidFill>
              </a:rPr>
              <a:t>d</a:t>
            </a:r>
            <a:r>
              <a:rPr sz="3467" spc="413" dirty="0">
                <a:solidFill>
                  <a:srgbClr val="006FC0"/>
                </a:solidFill>
              </a:rPr>
              <a:t> </a:t>
            </a:r>
            <a:r>
              <a:rPr sz="3467" spc="-300" dirty="0">
                <a:solidFill>
                  <a:srgbClr val="006FC0"/>
                </a:solidFill>
              </a:rPr>
              <a:t>P</a:t>
            </a:r>
            <a:r>
              <a:rPr sz="3467" spc="-127" dirty="0">
                <a:solidFill>
                  <a:srgbClr val="006FC0"/>
                </a:solidFill>
              </a:rPr>
              <a:t>r</a:t>
            </a:r>
            <a:r>
              <a:rPr sz="3467" spc="-367" dirty="0">
                <a:solidFill>
                  <a:srgbClr val="006FC0"/>
                </a:solidFill>
              </a:rPr>
              <a:t>i</a:t>
            </a:r>
            <a:r>
              <a:rPr sz="3467" spc="-640" dirty="0">
                <a:solidFill>
                  <a:srgbClr val="006FC0"/>
                </a:solidFill>
              </a:rPr>
              <a:t>c</a:t>
            </a:r>
            <a:r>
              <a:rPr sz="3467" spc="-320" dirty="0">
                <a:solidFill>
                  <a:srgbClr val="006FC0"/>
                </a:solidFill>
              </a:rPr>
              <a:t>i</a:t>
            </a:r>
            <a:r>
              <a:rPr sz="3467" spc="-660" dirty="0">
                <a:solidFill>
                  <a:srgbClr val="006FC0"/>
                </a:solidFill>
              </a:rPr>
              <a:t>n</a:t>
            </a:r>
            <a:r>
              <a:rPr sz="3467" spc="-227" dirty="0">
                <a:solidFill>
                  <a:srgbClr val="006FC0"/>
                </a:solidFill>
              </a:rPr>
              <a:t>g</a:t>
            </a:r>
            <a:r>
              <a:rPr sz="3467" spc="393" dirty="0">
                <a:solidFill>
                  <a:srgbClr val="006FC0"/>
                </a:solidFill>
              </a:rPr>
              <a:t> </a:t>
            </a:r>
            <a:r>
              <a:rPr sz="3467" spc="-247" dirty="0">
                <a:solidFill>
                  <a:srgbClr val="006FC0"/>
                </a:solidFill>
              </a:rPr>
              <a:t>M</a:t>
            </a:r>
            <a:r>
              <a:rPr sz="3467" spc="-780" dirty="0">
                <a:solidFill>
                  <a:srgbClr val="006FC0"/>
                </a:solidFill>
              </a:rPr>
              <a:t>od</a:t>
            </a:r>
            <a:r>
              <a:rPr sz="3467" spc="-813" dirty="0">
                <a:solidFill>
                  <a:srgbClr val="006FC0"/>
                </a:solidFill>
              </a:rPr>
              <a:t>e</a:t>
            </a:r>
            <a:r>
              <a:rPr sz="3467" spc="-560" dirty="0">
                <a:solidFill>
                  <a:srgbClr val="006FC0"/>
                </a:solidFill>
              </a:rPr>
              <a:t>l</a:t>
            </a:r>
            <a:r>
              <a:rPr sz="3467" spc="-227" dirty="0">
                <a:solidFill>
                  <a:srgbClr val="006FC0"/>
                </a:solidFill>
              </a:rPr>
              <a:t>s</a:t>
            </a:r>
            <a:endParaRPr sz="3467"/>
          </a:p>
        </p:txBody>
      </p:sp>
      <p:grpSp>
        <p:nvGrpSpPr>
          <p:cNvPr id="4" name="object 4"/>
          <p:cNvGrpSpPr/>
          <p:nvPr/>
        </p:nvGrpSpPr>
        <p:grpSpPr>
          <a:xfrm>
            <a:off x="2285746" y="565900"/>
            <a:ext cx="8120380" cy="74507"/>
            <a:chOff x="1714309" y="424425"/>
            <a:chExt cx="6090285" cy="55880"/>
          </a:xfrm>
        </p:grpSpPr>
        <p:sp>
          <p:nvSpPr>
            <p:cNvPr id="5" name="object 5"/>
            <p:cNvSpPr/>
            <p:nvPr/>
          </p:nvSpPr>
          <p:spPr>
            <a:xfrm>
              <a:off x="1719072" y="445913"/>
              <a:ext cx="3177540" cy="29845"/>
            </a:xfrm>
            <a:custGeom>
              <a:avLst/>
              <a:gdLst/>
              <a:ahLst/>
              <a:cxnLst/>
              <a:rect l="l" t="t" r="r" b="b"/>
              <a:pathLst>
                <a:path w="3177540" h="29845">
                  <a:moveTo>
                    <a:pt x="0" y="29574"/>
                  </a:moveTo>
                  <a:lnTo>
                    <a:pt x="50302" y="26859"/>
                  </a:lnTo>
                  <a:lnTo>
                    <a:pt x="100613" y="24300"/>
                  </a:lnTo>
                  <a:lnTo>
                    <a:pt x="150932" y="21893"/>
                  </a:lnTo>
                  <a:lnTo>
                    <a:pt x="201260" y="19634"/>
                  </a:lnTo>
                  <a:lnTo>
                    <a:pt x="251596" y="17520"/>
                  </a:lnTo>
                  <a:lnTo>
                    <a:pt x="301939" y="15547"/>
                  </a:lnTo>
                  <a:lnTo>
                    <a:pt x="352290" y="13712"/>
                  </a:lnTo>
                  <a:lnTo>
                    <a:pt x="402649" y="12010"/>
                  </a:lnTo>
                  <a:lnTo>
                    <a:pt x="453014" y="10438"/>
                  </a:lnTo>
                  <a:lnTo>
                    <a:pt x="503387" y="8993"/>
                  </a:lnTo>
                  <a:lnTo>
                    <a:pt x="553766" y="7671"/>
                  </a:lnTo>
                  <a:lnTo>
                    <a:pt x="604151" y="6468"/>
                  </a:lnTo>
                  <a:lnTo>
                    <a:pt x="654543" y="5380"/>
                  </a:lnTo>
                  <a:lnTo>
                    <a:pt x="704941" y="4405"/>
                  </a:lnTo>
                  <a:lnTo>
                    <a:pt x="755345" y="3537"/>
                  </a:lnTo>
                  <a:lnTo>
                    <a:pt x="805755" y="2775"/>
                  </a:lnTo>
                  <a:lnTo>
                    <a:pt x="856170" y="2113"/>
                  </a:lnTo>
                  <a:lnTo>
                    <a:pt x="906591" y="1548"/>
                  </a:lnTo>
                  <a:lnTo>
                    <a:pt x="957016" y="1077"/>
                  </a:lnTo>
                  <a:lnTo>
                    <a:pt x="1007446" y="696"/>
                  </a:lnTo>
                  <a:lnTo>
                    <a:pt x="1057881" y="402"/>
                  </a:lnTo>
                  <a:lnTo>
                    <a:pt x="1108321" y="190"/>
                  </a:lnTo>
                  <a:lnTo>
                    <a:pt x="1158764" y="57"/>
                  </a:lnTo>
                  <a:lnTo>
                    <a:pt x="1209212" y="0"/>
                  </a:lnTo>
                  <a:lnTo>
                    <a:pt x="1259663" y="14"/>
                  </a:lnTo>
                  <a:lnTo>
                    <a:pt x="1310118" y="96"/>
                  </a:lnTo>
                  <a:lnTo>
                    <a:pt x="1360576" y="243"/>
                  </a:lnTo>
                  <a:lnTo>
                    <a:pt x="1411037" y="450"/>
                  </a:lnTo>
                  <a:lnTo>
                    <a:pt x="1461502" y="715"/>
                  </a:lnTo>
                  <a:lnTo>
                    <a:pt x="1511969" y="1033"/>
                  </a:lnTo>
                  <a:lnTo>
                    <a:pt x="1562438" y="1401"/>
                  </a:lnTo>
                  <a:lnTo>
                    <a:pt x="1612910" y="1815"/>
                  </a:lnTo>
                  <a:lnTo>
                    <a:pt x="1663384" y="2272"/>
                  </a:lnTo>
                  <a:lnTo>
                    <a:pt x="1713860" y="2767"/>
                  </a:lnTo>
                  <a:lnTo>
                    <a:pt x="1764338" y="3298"/>
                  </a:lnTo>
                  <a:lnTo>
                    <a:pt x="1814817" y="3860"/>
                  </a:lnTo>
                  <a:lnTo>
                    <a:pt x="1865297" y="4450"/>
                  </a:lnTo>
                  <a:lnTo>
                    <a:pt x="1915779" y="5065"/>
                  </a:lnTo>
                  <a:lnTo>
                    <a:pt x="1966261" y="5700"/>
                  </a:lnTo>
                  <a:lnTo>
                    <a:pt x="2016744" y="6352"/>
                  </a:lnTo>
                  <a:lnTo>
                    <a:pt x="2067227" y="7018"/>
                  </a:lnTo>
                  <a:lnTo>
                    <a:pt x="2117710" y="7693"/>
                  </a:lnTo>
                  <a:lnTo>
                    <a:pt x="2168194" y="8374"/>
                  </a:lnTo>
                  <a:lnTo>
                    <a:pt x="2218677" y="9057"/>
                  </a:lnTo>
                  <a:lnTo>
                    <a:pt x="2269160" y="9739"/>
                  </a:lnTo>
                  <a:lnTo>
                    <a:pt x="2319642" y="10416"/>
                  </a:lnTo>
                  <a:lnTo>
                    <a:pt x="2370124" y="11085"/>
                  </a:lnTo>
                  <a:lnTo>
                    <a:pt x="2420604" y="11741"/>
                  </a:lnTo>
                  <a:lnTo>
                    <a:pt x="2471083" y="12382"/>
                  </a:lnTo>
                  <a:lnTo>
                    <a:pt x="2521561" y="13003"/>
                  </a:lnTo>
                  <a:lnTo>
                    <a:pt x="2572036" y="13601"/>
                  </a:lnTo>
                  <a:lnTo>
                    <a:pt x="2622510" y="14172"/>
                  </a:lnTo>
                  <a:lnTo>
                    <a:pt x="2672982" y="14712"/>
                  </a:lnTo>
                  <a:lnTo>
                    <a:pt x="2723452" y="15218"/>
                  </a:lnTo>
                  <a:lnTo>
                    <a:pt x="2773919" y="15687"/>
                  </a:lnTo>
                  <a:lnTo>
                    <a:pt x="2824383" y="16114"/>
                  </a:lnTo>
                  <a:lnTo>
                    <a:pt x="2874845" y="16496"/>
                  </a:lnTo>
                  <a:lnTo>
                    <a:pt x="2925303" y="16829"/>
                  </a:lnTo>
                  <a:lnTo>
                    <a:pt x="2975758" y="17110"/>
                  </a:lnTo>
                  <a:lnTo>
                    <a:pt x="3026209" y="17335"/>
                  </a:lnTo>
                  <a:lnTo>
                    <a:pt x="3076657" y="17500"/>
                  </a:lnTo>
                  <a:lnTo>
                    <a:pt x="3127100" y="17601"/>
                  </a:lnTo>
                  <a:lnTo>
                    <a:pt x="3177540" y="17636"/>
                  </a:lnTo>
                </a:path>
              </a:pathLst>
            </a:custGeom>
            <a:ln w="9525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6" name="object 6"/>
            <p:cNvSpPr/>
            <p:nvPr/>
          </p:nvSpPr>
          <p:spPr>
            <a:xfrm>
              <a:off x="2638044" y="449579"/>
              <a:ext cx="3154680" cy="25400"/>
            </a:xfrm>
            <a:custGeom>
              <a:avLst/>
              <a:gdLst/>
              <a:ahLst/>
              <a:cxnLst/>
              <a:rect l="l" t="t" r="r" b="b"/>
              <a:pathLst>
                <a:path w="3154679" h="25400">
                  <a:moveTo>
                    <a:pt x="-4762" y="12651"/>
                  </a:moveTo>
                  <a:lnTo>
                    <a:pt x="3159442" y="12651"/>
                  </a:lnTo>
                </a:path>
              </a:pathLst>
            </a:custGeom>
            <a:ln w="34827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7" name="object 7"/>
            <p:cNvSpPr/>
            <p:nvPr/>
          </p:nvSpPr>
          <p:spPr>
            <a:xfrm>
              <a:off x="4622292" y="429187"/>
              <a:ext cx="3177540" cy="31115"/>
            </a:xfrm>
            <a:custGeom>
              <a:avLst/>
              <a:gdLst/>
              <a:ahLst/>
              <a:cxnLst/>
              <a:rect l="l" t="t" r="r" b="b"/>
              <a:pathLst>
                <a:path w="3177540" h="31115">
                  <a:moveTo>
                    <a:pt x="0" y="31060"/>
                  </a:moveTo>
                  <a:lnTo>
                    <a:pt x="50302" y="28210"/>
                  </a:lnTo>
                  <a:lnTo>
                    <a:pt x="100613" y="25523"/>
                  </a:lnTo>
                  <a:lnTo>
                    <a:pt x="150932" y="22996"/>
                  </a:lnTo>
                  <a:lnTo>
                    <a:pt x="201260" y="20624"/>
                  </a:lnTo>
                  <a:lnTo>
                    <a:pt x="251596" y="18405"/>
                  </a:lnTo>
                  <a:lnTo>
                    <a:pt x="301939" y="16333"/>
                  </a:lnTo>
                  <a:lnTo>
                    <a:pt x="352290" y="14406"/>
                  </a:lnTo>
                  <a:lnTo>
                    <a:pt x="402649" y="12619"/>
                  </a:lnTo>
                  <a:lnTo>
                    <a:pt x="453014" y="10969"/>
                  </a:lnTo>
                  <a:lnTo>
                    <a:pt x="503387" y="9451"/>
                  </a:lnTo>
                  <a:lnTo>
                    <a:pt x="553766" y="8063"/>
                  </a:lnTo>
                  <a:lnTo>
                    <a:pt x="604151" y="6799"/>
                  </a:lnTo>
                  <a:lnTo>
                    <a:pt x="654543" y="5657"/>
                  </a:lnTo>
                  <a:lnTo>
                    <a:pt x="704941" y="4632"/>
                  </a:lnTo>
                  <a:lnTo>
                    <a:pt x="755345" y="3721"/>
                  </a:lnTo>
                  <a:lnTo>
                    <a:pt x="805755" y="2920"/>
                  </a:lnTo>
                  <a:lnTo>
                    <a:pt x="856170" y="2224"/>
                  </a:lnTo>
                  <a:lnTo>
                    <a:pt x="906591" y="1631"/>
                  </a:lnTo>
                  <a:lnTo>
                    <a:pt x="957016" y="1135"/>
                  </a:lnTo>
                  <a:lnTo>
                    <a:pt x="1007446" y="735"/>
                  </a:lnTo>
                  <a:lnTo>
                    <a:pt x="1057881" y="425"/>
                  </a:lnTo>
                  <a:lnTo>
                    <a:pt x="1108321" y="201"/>
                  </a:lnTo>
                  <a:lnTo>
                    <a:pt x="1158764" y="61"/>
                  </a:lnTo>
                  <a:lnTo>
                    <a:pt x="1209212" y="0"/>
                  </a:lnTo>
                  <a:lnTo>
                    <a:pt x="1259663" y="14"/>
                  </a:lnTo>
                  <a:lnTo>
                    <a:pt x="1310118" y="99"/>
                  </a:lnTo>
                  <a:lnTo>
                    <a:pt x="1360576" y="252"/>
                  </a:lnTo>
                  <a:lnTo>
                    <a:pt x="1411037" y="469"/>
                  </a:lnTo>
                  <a:lnTo>
                    <a:pt x="1461502" y="746"/>
                  </a:lnTo>
                  <a:lnTo>
                    <a:pt x="1511969" y="1079"/>
                  </a:lnTo>
                  <a:lnTo>
                    <a:pt x="1562438" y="1464"/>
                  </a:lnTo>
                  <a:lnTo>
                    <a:pt x="1612910" y="1898"/>
                  </a:lnTo>
                  <a:lnTo>
                    <a:pt x="1663384" y="2376"/>
                  </a:lnTo>
                  <a:lnTo>
                    <a:pt x="1713860" y="2895"/>
                  </a:lnTo>
                  <a:lnTo>
                    <a:pt x="1764338" y="3452"/>
                  </a:lnTo>
                  <a:lnTo>
                    <a:pt x="1814817" y="4041"/>
                  </a:lnTo>
                  <a:lnTo>
                    <a:pt x="1865297" y="4660"/>
                  </a:lnTo>
                  <a:lnTo>
                    <a:pt x="1915779" y="5304"/>
                  </a:lnTo>
                  <a:lnTo>
                    <a:pt x="1966261" y="5970"/>
                  </a:lnTo>
                  <a:lnTo>
                    <a:pt x="2016744" y="6653"/>
                  </a:lnTo>
                  <a:lnTo>
                    <a:pt x="2067227" y="7351"/>
                  </a:lnTo>
                  <a:lnTo>
                    <a:pt x="2117710" y="8059"/>
                  </a:lnTo>
                  <a:lnTo>
                    <a:pt x="2168194" y="8773"/>
                  </a:lnTo>
                  <a:lnTo>
                    <a:pt x="2218677" y="9489"/>
                  </a:lnTo>
                  <a:lnTo>
                    <a:pt x="2269160" y="10205"/>
                  </a:lnTo>
                  <a:lnTo>
                    <a:pt x="2319642" y="10915"/>
                  </a:lnTo>
                  <a:lnTo>
                    <a:pt x="2370124" y="11616"/>
                  </a:lnTo>
                  <a:lnTo>
                    <a:pt x="2420604" y="12304"/>
                  </a:lnTo>
                  <a:lnTo>
                    <a:pt x="2471083" y="12976"/>
                  </a:lnTo>
                  <a:lnTo>
                    <a:pt x="2521561" y="13627"/>
                  </a:lnTo>
                  <a:lnTo>
                    <a:pt x="2572036" y="14254"/>
                  </a:lnTo>
                  <a:lnTo>
                    <a:pt x="2622510" y="14853"/>
                  </a:lnTo>
                  <a:lnTo>
                    <a:pt x="2672982" y="15420"/>
                  </a:lnTo>
                  <a:lnTo>
                    <a:pt x="2723452" y="15951"/>
                  </a:lnTo>
                  <a:lnTo>
                    <a:pt x="2773919" y="16442"/>
                  </a:lnTo>
                  <a:lnTo>
                    <a:pt x="2824383" y="16890"/>
                  </a:lnTo>
                  <a:lnTo>
                    <a:pt x="2874845" y="17291"/>
                  </a:lnTo>
                  <a:lnTo>
                    <a:pt x="2925303" y="17640"/>
                  </a:lnTo>
                  <a:lnTo>
                    <a:pt x="2975758" y="17935"/>
                  </a:lnTo>
                  <a:lnTo>
                    <a:pt x="3026209" y="18170"/>
                  </a:lnTo>
                  <a:lnTo>
                    <a:pt x="3076657" y="18344"/>
                  </a:lnTo>
                  <a:lnTo>
                    <a:pt x="3127100" y="18450"/>
                  </a:lnTo>
                  <a:lnTo>
                    <a:pt x="3177540" y="18487"/>
                  </a:lnTo>
                </a:path>
              </a:pathLst>
            </a:custGeom>
            <a:ln w="9525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815373" y="3163147"/>
            <a:ext cx="1928707" cy="3864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400" spc="120" dirty="0">
                <a:solidFill>
                  <a:srgbClr val="006FC0"/>
                </a:solidFill>
                <a:latin typeface="Trebuchet MS"/>
                <a:cs typeface="Trebuchet MS"/>
              </a:rPr>
              <a:t>Always</a:t>
            </a:r>
            <a:r>
              <a:rPr sz="2400" spc="-12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2400" spc="247" dirty="0">
                <a:solidFill>
                  <a:srgbClr val="006FC0"/>
                </a:solidFill>
                <a:latin typeface="Trebuchet MS"/>
                <a:cs typeface="Trebuchet MS"/>
              </a:rPr>
              <a:t>FREE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924552" y="1527047"/>
            <a:ext cx="2181013" cy="165620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524920" indent="-507987">
              <a:spcBef>
                <a:spcPts val="133"/>
              </a:spcBef>
              <a:buFont typeface="Wingdings"/>
              <a:buChar char=""/>
              <a:tabLst>
                <a:tab pos="524074" algn="l"/>
                <a:tab pos="524920" algn="l"/>
              </a:tabLst>
            </a:pPr>
            <a:r>
              <a:rPr sz="1200" spc="13" dirty="0">
                <a:solidFill>
                  <a:srgbClr val="006FC0"/>
                </a:solidFill>
                <a:latin typeface="Trebuchet MS"/>
                <a:cs typeface="Trebuchet MS"/>
              </a:rPr>
              <a:t>Virtual</a:t>
            </a:r>
            <a:r>
              <a:rPr sz="1200" spc="-8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200" spc="47" dirty="0">
                <a:solidFill>
                  <a:srgbClr val="006FC0"/>
                </a:solidFill>
                <a:latin typeface="Trebuchet MS"/>
                <a:cs typeface="Trebuchet MS"/>
              </a:rPr>
              <a:t>Network</a:t>
            </a:r>
            <a:endParaRPr sz="1200">
              <a:latin typeface="Trebuchet MS"/>
              <a:cs typeface="Trebuchet MS"/>
            </a:endParaRPr>
          </a:p>
          <a:p>
            <a:pPr>
              <a:spcBef>
                <a:spcPts val="67"/>
              </a:spcBef>
              <a:buClr>
                <a:srgbClr val="006FC0"/>
              </a:buClr>
              <a:buFont typeface="Wingdings"/>
              <a:buChar char=""/>
            </a:pPr>
            <a:endParaRPr sz="1867">
              <a:latin typeface="Trebuchet MS"/>
              <a:cs typeface="Trebuchet MS"/>
            </a:endParaRPr>
          </a:p>
          <a:p>
            <a:pPr marL="524920" indent="-507987">
              <a:spcBef>
                <a:spcPts val="7"/>
              </a:spcBef>
              <a:buFont typeface="Wingdings"/>
              <a:buChar char=""/>
              <a:tabLst>
                <a:tab pos="524074" algn="l"/>
                <a:tab pos="524920" algn="l"/>
              </a:tabLst>
            </a:pPr>
            <a:r>
              <a:rPr sz="1200" spc="113" dirty="0">
                <a:solidFill>
                  <a:srgbClr val="006FC0"/>
                </a:solidFill>
                <a:latin typeface="Trebuchet MS"/>
                <a:cs typeface="Trebuchet MS"/>
              </a:rPr>
              <a:t>A</a:t>
            </a:r>
            <a:r>
              <a:rPr sz="1200" spc="87" dirty="0">
                <a:solidFill>
                  <a:srgbClr val="006FC0"/>
                </a:solidFill>
                <a:latin typeface="Trebuchet MS"/>
                <a:cs typeface="Trebuchet MS"/>
              </a:rPr>
              <a:t>z</a:t>
            </a:r>
            <a:r>
              <a:rPr sz="1200" spc="73" dirty="0">
                <a:solidFill>
                  <a:srgbClr val="006FC0"/>
                </a:solidFill>
                <a:latin typeface="Trebuchet MS"/>
                <a:cs typeface="Trebuchet MS"/>
              </a:rPr>
              <a:t>u</a:t>
            </a:r>
            <a:r>
              <a:rPr sz="1200" spc="-13" dirty="0">
                <a:solidFill>
                  <a:srgbClr val="006FC0"/>
                </a:solidFill>
                <a:latin typeface="Trebuchet MS"/>
                <a:cs typeface="Trebuchet MS"/>
              </a:rPr>
              <a:t>r</a:t>
            </a:r>
            <a:r>
              <a:rPr sz="1200" spc="20" dirty="0">
                <a:solidFill>
                  <a:srgbClr val="006FC0"/>
                </a:solidFill>
                <a:latin typeface="Trebuchet MS"/>
                <a:cs typeface="Trebuchet MS"/>
              </a:rPr>
              <a:t>e</a:t>
            </a:r>
            <a:r>
              <a:rPr sz="1200" spc="-4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200" spc="127" dirty="0">
                <a:solidFill>
                  <a:srgbClr val="006FC0"/>
                </a:solidFill>
                <a:latin typeface="Trebuchet MS"/>
                <a:cs typeface="Trebuchet MS"/>
              </a:rPr>
              <a:t>P</a:t>
            </a:r>
            <a:r>
              <a:rPr sz="1200" spc="80" dirty="0">
                <a:solidFill>
                  <a:srgbClr val="006FC0"/>
                </a:solidFill>
                <a:latin typeface="Trebuchet MS"/>
                <a:cs typeface="Trebuchet MS"/>
              </a:rPr>
              <a:t>o</a:t>
            </a:r>
            <a:r>
              <a:rPr sz="1200" spc="-60" dirty="0">
                <a:solidFill>
                  <a:srgbClr val="006FC0"/>
                </a:solidFill>
                <a:latin typeface="Trebuchet MS"/>
                <a:cs typeface="Trebuchet MS"/>
              </a:rPr>
              <a:t>l</a:t>
            </a:r>
            <a:r>
              <a:rPr sz="1200" spc="-47" dirty="0">
                <a:solidFill>
                  <a:srgbClr val="006FC0"/>
                </a:solidFill>
                <a:latin typeface="Trebuchet MS"/>
                <a:cs typeface="Trebuchet MS"/>
              </a:rPr>
              <a:t>i</a:t>
            </a:r>
            <a:r>
              <a:rPr sz="1200" spc="47" dirty="0">
                <a:solidFill>
                  <a:srgbClr val="006FC0"/>
                </a:solidFill>
                <a:latin typeface="Trebuchet MS"/>
                <a:cs typeface="Trebuchet MS"/>
              </a:rPr>
              <a:t>cy</a:t>
            </a:r>
            <a:endParaRPr sz="1200">
              <a:latin typeface="Trebuchet MS"/>
              <a:cs typeface="Trebuchet MS"/>
            </a:endParaRPr>
          </a:p>
          <a:p>
            <a:pPr>
              <a:spcBef>
                <a:spcPts val="73"/>
              </a:spcBef>
              <a:buClr>
                <a:srgbClr val="006FC0"/>
              </a:buClr>
              <a:buFont typeface="Wingdings"/>
              <a:buChar char=""/>
            </a:pPr>
            <a:endParaRPr sz="1867">
              <a:latin typeface="Trebuchet MS"/>
              <a:cs typeface="Trebuchet MS"/>
            </a:endParaRPr>
          </a:p>
          <a:p>
            <a:pPr marL="524920" indent="-507987">
              <a:buFont typeface="Wingdings"/>
              <a:buChar char=""/>
              <a:tabLst>
                <a:tab pos="524074" algn="l"/>
                <a:tab pos="524920" algn="l"/>
              </a:tabLst>
            </a:pPr>
            <a:r>
              <a:rPr sz="1200" spc="60" dirty="0">
                <a:solidFill>
                  <a:srgbClr val="006FC0"/>
                </a:solidFill>
                <a:latin typeface="Trebuchet MS"/>
                <a:cs typeface="Trebuchet MS"/>
              </a:rPr>
              <a:t>Azure</a:t>
            </a:r>
            <a:r>
              <a:rPr sz="1200" spc="-8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200" spc="40" dirty="0">
                <a:solidFill>
                  <a:srgbClr val="006FC0"/>
                </a:solidFill>
                <a:latin typeface="Trebuchet MS"/>
                <a:cs typeface="Trebuchet MS"/>
              </a:rPr>
              <a:t>Active</a:t>
            </a:r>
            <a:r>
              <a:rPr sz="1200" spc="-8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200" spc="27" dirty="0">
                <a:solidFill>
                  <a:srgbClr val="006FC0"/>
                </a:solidFill>
                <a:latin typeface="Trebuchet MS"/>
                <a:cs typeface="Trebuchet MS"/>
              </a:rPr>
              <a:t>Directory</a:t>
            </a:r>
            <a:endParaRPr sz="1200">
              <a:latin typeface="Trebuchet MS"/>
              <a:cs typeface="Trebuchet MS"/>
            </a:endParaRPr>
          </a:p>
          <a:p>
            <a:pPr>
              <a:spcBef>
                <a:spcPts val="73"/>
              </a:spcBef>
              <a:buClr>
                <a:srgbClr val="006FC0"/>
              </a:buClr>
              <a:buFont typeface="Wingdings"/>
              <a:buChar char=""/>
            </a:pPr>
            <a:endParaRPr sz="1867">
              <a:latin typeface="Trebuchet MS"/>
              <a:cs typeface="Trebuchet MS"/>
            </a:endParaRPr>
          </a:p>
          <a:p>
            <a:pPr marL="524920" indent="-507987">
              <a:buFont typeface="Wingdings"/>
              <a:buChar char=""/>
              <a:tabLst>
                <a:tab pos="524074" algn="l"/>
                <a:tab pos="524920" algn="l"/>
              </a:tabLst>
            </a:pPr>
            <a:r>
              <a:rPr sz="1200" spc="60" dirty="0">
                <a:solidFill>
                  <a:srgbClr val="006FC0"/>
                </a:solidFill>
                <a:latin typeface="Trebuchet MS"/>
                <a:cs typeface="Trebuchet MS"/>
              </a:rPr>
              <a:t>Azure</a:t>
            </a:r>
            <a:r>
              <a:rPr sz="1200" spc="-9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200" spc="60" dirty="0">
                <a:solidFill>
                  <a:srgbClr val="006FC0"/>
                </a:solidFill>
                <a:latin typeface="Trebuchet MS"/>
                <a:cs typeface="Trebuchet MS"/>
              </a:rPr>
              <a:t>Migrate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924553" y="3396827"/>
            <a:ext cx="2083647" cy="201764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524920" indent="-507987">
              <a:spcBef>
                <a:spcPts val="133"/>
              </a:spcBef>
              <a:buFont typeface="Wingdings"/>
              <a:buChar char=""/>
              <a:tabLst>
                <a:tab pos="524074" algn="l"/>
                <a:tab pos="524920" algn="l"/>
              </a:tabLst>
            </a:pPr>
            <a:r>
              <a:rPr sz="1200" spc="60" dirty="0">
                <a:solidFill>
                  <a:srgbClr val="006FC0"/>
                </a:solidFill>
                <a:latin typeface="Trebuchet MS"/>
                <a:cs typeface="Trebuchet MS"/>
              </a:rPr>
              <a:t>Azure</a:t>
            </a:r>
            <a:r>
              <a:rPr sz="1200" spc="-7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200" spc="80" dirty="0">
                <a:solidFill>
                  <a:srgbClr val="006FC0"/>
                </a:solidFill>
                <a:latin typeface="Trebuchet MS"/>
                <a:cs typeface="Trebuchet MS"/>
              </a:rPr>
              <a:t>Open</a:t>
            </a:r>
            <a:r>
              <a:rPr sz="1200" spc="-6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200" spc="47" dirty="0">
                <a:solidFill>
                  <a:srgbClr val="006FC0"/>
                </a:solidFill>
                <a:latin typeface="Trebuchet MS"/>
                <a:cs typeface="Trebuchet MS"/>
              </a:rPr>
              <a:t>Datasets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924553" y="3864525"/>
            <a:ext cx="2027767" cy="1653508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524920" indent="-507987">
              <a:spcBef>
                <a:spcPts val="133"/>
              </a:spcBef>
              <a:buFont typeface="Wingdings"/>
              <a:buChar char=""/>
              <a:tabLst>
                <a:tab pos="524074" algn="l"/>
                <a:tab pos="524920" algn="l"/>
              </a:tabLst>
            </a:pPr>
            <a:r>
              <a:rPr sz="1200" spc="113" dirty="0">
                <a:solidFill>
                  <a:srgbClr val="006FC0"/>
                </a:solidFill>
                <a:latin typeface="Trebuchet MS"/>
                <a:cs typeface="Trebuchet MS"/>
              </a:rPr>
              <a:t>A</a:t>
            </a:r>
            <a:r>
              <a:rPr sz="1200" spc="87" dirty="0">
                <a:solidFill>
                  <a:srgbClr val="006FC0"/>
                </a:solidFill>
                <a:latin typeface="Trebuchet MS"/>
                <a:cs typeface="Trebuchet MS"/>
              </a:rPr>
              <a:t>z</a:t>
            </a:r>
            <a:r>
              <a:rPr sz="1200" spc="73" dirty="0">
                <a:solidFill>
                  <a:srgbClr val="006FC0"/>
                </a:solidFill>
                <a:latin typeface="Trebuchet MS"/>
                <a:cs typeface="Trebuchet MS"/>
              </a:rPr>
              <a:t>u</a:t>
            </a:r>
            <a:r>
              <a:rPr sz="1200" spc="-13" dirty="0">
                <a:solidFill>
                  <a:srgbClr val="006FC0"/>
                </a:solidFill>
                <a:latin typeface="Trebuchet MS"/>
                <a:cs typeface="Trebuchet MS"/>
              </a:rPr>
              <a:t>r</a:t>
            </a:r>
            <a:r>
              <a:rPr sz="1200" spc="20" dirty="0">
                <a:solidFill>
                  <a:srgbClr val="006FC0"/>
                </a:solidFill>
                <a:latin typeface="Trebuchet MS"/>
                <a:cs typeface="Trebuchet MS"/>
              </a:rPr>
              <a:t>e</a:t>
            </a:r>
            <a:r>
              <a:rPr sz="1200" spc="-4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200" spc="47" dirty="0">
                <a:solidFill>
                  <a:srgbClr val="006FC0"/>
                </a:solidFill>
                <a:latin typeface="Trebuchet MS"/>
                <a:cs typeface="Trebuchet MS"/>
              </a:rPr>
              <a:t>Light</a:t>
            </a:r>
            <a:r>
              <a:rPr sz="1200" spc="73" dirty="0">
                <a:solidFill>
                  <a:srgbClr val="006FC0"/>
                </a:solidFill>
                <a:latin typeface="Trebuchet MS"/>
                <a:cs typeface="Trebuchet MS"/>
              </a:rPr>
              <a:t>h</a:t>
            </a:r>
            <a:r>
              <a:rPr sz="1200" spc="80" dirty="0">
                <a:solidFill>
                  <a:srgbClr val="006FC0"/>
                </a:solidFill>
                <a:latin typeface="Trebuchet MS"/>
                <a:cs typeface="Trebuchet MS"/>
              </a:rPr>
              <a:t>o</a:t>
            </a:r>
            <a:r>
              <a:rPr sz="1200" spc="73" dirty="0">
                <a:solidFill>
                  <a:srgbClr val="006FC0"/>
                </a:solidFill>
                <a:latin typeface="Trebuchet MS"/>
                <a:cs typeface="Trebuchet MS"/>
              </a:rPr>
              <a:t>u</a:t>
            </a:r>
            <a:r>
              <a:rPr sz="1200" spc="53" dirty="0">
                <a:solidFill>
                  <a:srgbClr val="006FC0"/>
                </a:solidFill>
                <a:latin typeface="Trebuchet MS"/>
                <a:cs typeface="Trebuchet MS"/>
              </a:rPr>
              <a:t>se</a:t>
            </a:r>
            <a:endParaRPr sz="1200">
              <a:latin typeface="Trebuchet MS"/>
              <a:cs typeface="Trebuchet MS"/>
            </a:endParaRPr>
          </a:p>
          <a:p>
            <a:pPr>
              <a:spcBef>
                <a:spcPts val="67"/>
              </a:spcBef>
              <a:buClr>
                <a:srgbClr val="006FC0"/>
              </a:buClr>
              <a:buFont typeface="Wingdings"/>
              <a:buChar char=""/>
            </a:pPr>
            <a:endParaRPr sz="1867">
              <a:latin typeface="Trebuchet MS"/>
              <a:cs typeface="Trebuchet MS"/>
            </a:endParaRPr>
          </a:p>
          <a:p>
            <a:pPr marL="524920" indent="-507987">
              <a:spcBef>
                <a:spcPts val="7"/>
              </a:spcBef>
              <a:buFont typeface="Wingdings"/>
              <a:buChar char=""/>
              <a:tabLst>
                <a:tab pos="524074" algn="l"/>
                <a:tab pos="524920" algn="l"/>
              </a:tabLst>
            </a:pPr>
            <a:r>
              <a:rPr sz="1200" spc="60" dirty="0">
                <a:solidFill>
                  <a:srgbClr val="006FC0"/>
                </a:solidFill>
                <a:latin typeface="Trebuchet MS"/>
                <a:cs typeface="Trebuchet MS"/>
              </a:rPr>
              <a:t>Azure</a:t>
            </a:r>
            <a:r>
              <a:rPr sz="1200" spc="-7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200" spc="20" dirty="0">
                <a:solidFill>
                  <a:srgbClr val="006FC0"/>
                </a:solidFill>
                <a:latin typeface="Trebuchet MS"/>
                <a:cs typeface="Trebuchet MS"/>
              </a:rPr>
              <a:t>Private</a:t>
            </a:r>
            <a:r>
              <a:rPr sz="1200" spc="-7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200" spc="40" dirty="0">
                <a:solidFill>
                  <a:srgbClr val="006FC0"/>
                </a:solidFill>
                <a:latin typeface="Trebuchet MS"/>
                <a:cs typeface="Trebuchet MS"/>
              </a:rPr>
              <a:t>Link</a:t>
            </a:r>
            <a:endParaRPr sz="1200">
              <a:latin typeface="Trebuchet MS"/>
              <a:cs typeface="Trebuchet MS"/>
            </a:endParaRPr>
          </a:p>
          <a:p>
            <a:pPr>
              <a:spcBef>
                <a:spcPts val="67"/>
              </a:spcBef>
              <a:buClr>
                <a:srgbClr val="006FC0"/>
              </a:buClr>
              <a:buFont typeface="Wingdings"/>
              <a:buChar char=""/>
            </a:pPr>
            <a:endParaRPr sz="1867">
              <a:latin typeface="Trebuchet MS"/>
              <a:cs typeface="Trebuchet MS"/>
            </a:endParaRPr>
          </a:p>
          <a:p>
            <a:pPr marL="524920" indent="-507987">
              <a:buFont typeface="Wingdings"/>
              <a:buChar char=""/>
              <a:tabLst>
                <a:tab pos="524074" algn="l"/>
                <a:tab pos="524920" algn="l"/>
              </a:tabLst>
            </a:pPr>
            <a:r>
              <a:rPr sz="1200" spc="60" dirty="0">
                <a:solidFill>
                  <a:srgbClr val="006FC0"/>
                </a:solidFill>
                <a:latin typeface="Trebuchet MS"/>
                <a:cs typeface="Trebuchet MS"/>
              </a:rPr>
              <a:t>Azure</a:t>
            </a:r>
            <a:r>
              <a:rPr sz="1200" spc="-6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200" spc="53" dirty="0">
                <a:solidFill>
                  <a:srgbClr val="006FC0"/>
                </a:solidFill>
                <a:latin typeface="Trebuchet MS"/>
                <a:cs typeface="Trebuchet MS"/>
              </a:rPr>
              <a:t>Data</a:t>
            </a:r>
            <a:r>
              <a:rPr sz="1200" spc="-6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200" spc="47" dirty="0">
                <a:solidFill>
                  <a:srgbClr val="006FC0"/>
                </a:solidFill>
                <a:latin typeface="Trebuchet MS"/>
                <a:cs typeface="Trebuchet MS"/>
              </a:rPr>
              <a:t>Catalog</a:t>
            </a:r>
            <a:endParaRPr sz="1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buClr>
                <a:srgbClr val="006FC0"/>
              </a:buClr>
              <a:buFont typeface="Wingdings"/>
              <a:buChar char=""/>
            </a:pPr>
            <a:endParaRPr sz="1933">
              <a:latin typeface="Trebuchet MS"/>
              <a:cs typeface="Trebuchet MS"/>
            </a:endParaRPr>
          </a:p>
          <a:p>
            <a:pPr marL="524920" indent="-507987">
              <a:buFont typeface="Wingdings"/>
              <a:buChar char=""/>
              <a:tabLst>
                <a:tab pos="524074" algn="l"/>
                <a:tab pos="524920" algn="l"/>
              </a:tabLst>
            </a:pPr>
            <a:r>
              <a:rPr sz="1200" spc="113" dirty="0">
                <a:solidFill>
                  <a:srgbClr val="006FC0"/>
                </a:solidFill>
                <a:latin typeface="Trebuchet MS"/>
                <a:cs typeface="Trebuchet MS"/>
              </a:rPr>
              <a:t>A</a:t>
            </a:r>
            <a:r>
              <a:rPr sz="1200" spc="87" dirty="0">
                <a:solidFill>
                  <a:srgbClr val="006FC0"/>
                </a:solidFill>
                <a:latin typeface="Trebuchet MS"/>
                <a:cs typeface="Trebuchet MS"/>
              </a:rPr>
              <a:t>z</a:t>
            </a:r>
            <a:r>
              <a:rPr sz="1200" spc="73" dirty="0">
                <a:solidFill>
                  <a:srgbClr val="006FC0"/>
                </a:solidFill>
                <a:latin typeface="Trebuchet MS"/>
                <a:cs typeface="Trebuchet MS"/>
              </a:rPr>
              <a:t>u</a:t>
            </a:r>
            <a:r>
              <a:rPr sz="1200" spc="-13" dirty="0">
                <a:solidFill>
                  <a:srgbClr val="006FC0"/>
                </a:solidFill>
                <a:latin typeface="Trebuchet MS"/>
                <a:cs typeface="Trebuchet MS"/>
              </a:rPr>
              <a:t>r</a:t>
            </a:r>
            <a:r>
              <a:rPr sz="1200" spc="20" dirty="0">
                <a:solidFill>
                  <a:srgbClr val="006FC0"/>
                </a:solidFill>
                <a:latin typeface="Trebuchet MS"/>
                <a:cs typeface="Trebuchet MS"/>
              </a:rPr>
              <a:t>e</a:t>
            </a:r>
            <a:r>
              <a:rPr sz="1200" spc="-4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200" spc="87" dirty="0">
                <a:solidFill>
                  <a:srgbClr val="006FC0"/>
                </a:solidFill>
                <a:latin typeface="Trebuchet MS"/>
                <a:cs typeface="Trebuchet MS"/>
              </a:rPr>
              <a:t>S</a:t>
            </a:r>
            <a:r>
              <a:rPr sz="1200" spc="80" dirty="0">
                <a:solidFill>
                  <a:srgbClr val="006FC0"/>
                </a:solidFill>
                <a:latin typeface="Trebuchet MS"/>
                <a:cs typeface="Trebuchet MS"/>
              </a:rPr>
              <a:t>e</a:t>
            </a:r>
            <a:r>
              <a:rPr sz="1200" spc="-13" dirty="0">
                <a:solidFill>
                  <a:srgbClr val="006FC0"/>
                </a:solidFill>
                <a:latin typeface="Trebuchet MS"/>
                <a:cs typeface="Trebuchet MS"/>
              </a:rPr>
              <a:t>r</a:t>
            </a:r>
            <a:r>
              <a:rPr sz="1200" spc="47" dirty="0">
                <a:solidFill>
                  <a:srgbClr val="006FC0"/>
                </a:solidFill>
                <a:latin typeface="Trebuchet MS"/>
                <a:cs typeface="Trebuchet MS"/>
              </a:rPr>
              <a:t>v</a:t>
            </a:r>
            <a:r>
              <a:rPr sz="1200" spc="-47" dirty="0">
                <a:solidFill>
                  <a:srgbClr val="006FC0"/>
                </a:solidFill>
                <a:latin typeface="Trebuchet MS"/>
                <a:cs typeface="Trebuchet MS"/>
              </a:rPr>
              <a:t>i</a:t>
            </a:r>
            <a:r>
              <a:rPr sz="1200" spc="33" dirty="0">
                <a:solidFill>
                  <a:srgbClr val="006FC0"/>
                </a:solidFill>
                <a:latin typeface="Trebuchet MS"/>
                <a:cs typeface="Trebuchet MS"/>
              </a:rPr>
              <a:t>ce</a:t>
            </a:r>
            <a:r>
              <a:rPr sz="1200" spc="-5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200" spc="93" dirty="0">
                <a:solidFill>
                  <a:srgbClr val="006FC0"/>
                </a:solidFill>
                <a:latin typeface="Trebuchet MS"/>
                <a:cs typeface="Trebuchet MS"/>
              </a:rPr>
              <a:t>F</a:t>
            </a:r>
            <a:r>
              <a:rPr sz="1200" spc="60" dirty="0">
                <a:solidFill>
                  <a:srgbClr val="006FC0"/>
                </a:solidFill>
                <a:latin typeface="Trebuchet MS"/>
                <a:cs typeface="Trebuchet MS"/>
              </a:rPr>
              <a:t>a</a:t>
            </a:r>
            <a:r>
              <a:rPr sz="1200" spc="53" dirty="0">
                <a:solidFill>
                  <a:srgbClr val="006FC0"/>
                </a:solidFill>
                <a:latin typeface="Trebuchet MS"/>
                <a:cs typeface="Trebuchet MS"/>
              </a:rPr>
              <a:t>b</a:t>
            </a:r>
            <a:r>
              <a:rPr sz="1200" spc="-13" dirty="0">
                <a:solidFill>
                  <a:srgbClr val="006FC0"/>
                </a:solidFill>
                <a:latin typeface="Trebuchet MS"/>
                <a:cs typeface="Trebuchet MS"/>
              </a:rPr>
              <a:t>r</a:t>
            </a:r>
            <a:r>
              <a:rPr sz="1200" spc="-47" dirty="0">
                <a:solidFill>
                  <a:srgbClr val="006FC0"/>
                </a:solidFill>
                <a:latin typeface="Trebuchet MS"/>
                <a:cs typeface="Trebuchet MS"/>
              </a:rPr>
              <a:t>i</a:t>
            </a:r>
            <a:r>
              <a:rPr sz="1200" spc="40" dirty="0">
                <a:solidFill>
                  <a:srgbClr val="006FC0"/>
                </a:solidFill>
                <a:latin typeface="Trebuchet MS"/>
                <a:cs typeface="Trebuchet MS"/>
              </a:rPr>
              <a:t>c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902553" y="1552413"/>
            <a:ext cx="124460" cy="4377267"/>
            <a:chOff x="2926914" y="1164310"/>
            <a:chExt cx="93345" cy="3282950"/>
          </a:xfrm>
        </p:grpSpPr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26914" y="1164310"/>
              <a:ext cx="92995" cy="3282796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2974086" y="1177290"/>
              <a:ext cx="3810" cy="3227070"/>
            </a:xfrm>
            <a:custGeom>
              <a:avLst/>
              <a:gdLst/>
              <a:ahLst/>
              <a:cxnLst/>
              <a:rect l="l" t="t" r="r" b="b"/>
              <a:pathLst>
                <a:path w="3810" h="3227070">
                  <a:moveTo>
                    <a:pt x="0" y="0"/>
                  </a:moveTo>
                  <a:lnTo>
                    <a:pt x="3809" y="3226955"/>
                  </a:lnTo>
                </a:path>
              </a:pathLst>
            </a:custGeom>
            <a:ln w="25400">
              <a:solidFill>
                <a:srgbClr val="00839F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1127</Words>
  <Application>Microsoft Office PowerPoint</Application>
  <PresentationFormat>Widescreen</PresentationFormat>
  <Paragraphs>245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6" baseType="lpstr">
      <vt:lpstr>Arial</vt:lpstr>
      <vt:lpstr>Arial MT</vt:lpstr>
      <vt:lpstr>Calibri</vt:lpstr>
      <vt:lpstr>Calibri Light</vt:lpstr>
      <vt:lpstr>Lucida Sans Unicode</vt:lpstr>
      <vt:lpstr>Segoe UI Symbol</vt:lpstr>
      <vt:lpstr>Tahoma</vt:lpstr>
      <vt:lpstr>Trebuchet MS</vt:lpstr>
      <vt:lpstr>Verdana</vt:lpstr>
      <vt:lpstr>Wingdings</vt:lpstr>
      <vt:lpstr>Office Theme</vt:lpstr>
      <vt:lpstr>AZ-900 Microsoft Azure Fundamentals</vt:lpstr>
      <vt:lpstr>PowerPoint Presentation</vt:lpstr>
      <vt:lpstr>Shared responsibility  in the cloud</vt:lpstr>
      <vt:lpstr>    Deployment Models</vt:lpstr>
      <vt:lpstr>Cloud Deployment Models</vt:lpstr>
      <vt:lpstr>Public Cloud</vt:lpstr>
      <vt:lpstr>Cloud Pricing Models</vt:lpstr>
      <vt:lpstr>Cloud Pricing Models</vt:lpstr>
      <vt:lpstr>Cloud Pricing Models</vt:lpstr>
      <vt:lpstr>Cloud Pricing Models</vt:lpstr>
      <vt:lpstr>Cloud Pricing Models</vt:lpstr>
      <vt:lpstr>Cloud Pricing Models</vt:lpstr>
      <vt:lpstr>Cloud Pricing Models</vt:lpstr>
      <vt:lpstr>Cloud Pricing Models</vt:lpstr>
      <vt:lpstr>Cloud Pricing Models</vt:lpstr>
      <vt:lpstr>Benefits of Cloud Computing</vt:lpstr>
      <vt:lpstr>PowerPoint Presentation</vt:lpstr>
      <vt:lpstr>Azure Architectural Components</vt:lpstr>
      <vt:lpstr>Azure Global Infrastructure Data Centers, Regions, Region pairs</vt:lpstr>
      <vt:lpstr>  Regions </vt:lpstr>
      <vt:lpstr>  Azure region pairs </vt:lpstr>
      <vt:lpstr>Azure Global Infrastructure Availability Zones</vt:lpstr>
      <vt:lpstr>  Regions </vt:lpstr>
      <vt:lpstr>  Availability Zones </vt:lpstr>
      <vt:lpstr>Resource Groups Logical container for 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AZ-900 Microsoft Azure Fundamentals</dc:title>
  <dc:creator>Pooja Sharma</dc:creator>
  <cp:lastModifiedBy>Pooja Sharma</cp:lastModifiedBy>
  <cp:revision>1</cp:revision>
  <dcterms:created xsi:type="dcterms:W3CDTF">2023-02-22T22:34:33Z</dcterms:created>
  <dcterms:modified xsi:type="dcterms:W3CDTF">2023-02-23T00:33:03Z</dcterms:modified>
</cp:coreProperties>
</file>