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44" r:id="rId3"/>
    <p:sldId id="345" r:id="rId4"/>
    <p:sldId id="363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5" r:id="rId13"/>
    <p:sldId id="356" r:id="rId14"/>
    <p:sldId id="3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72EF-62F0-0BE6-2E5F-3AFA700E4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0C120-B217-0C1D-405B-61DF4AEA0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3C8AF-DCB4-AD05-EAAA-1C7ED6BB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AAA4-0ABC-46AC-8CB2-A3AE67035E11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817E8-8D54-98A8-BAAB-C4CD60A9B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D64BF-D106-2CF5-CC9E-ADA1CF38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6009-852D-405F-AF3C-12B78757F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9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C1D4-30CF-7450-EB27-AEEE93C7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F0956-33BF-6A17-DE8E-7A111F229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02976-21AC-5B00-0DF2-F989A906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AAA4-0ABC-46AC-8CB2-A3AE67035E11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DEF93-CE0C-4973-F920-32CA9B3E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3D165-A015-6980-3F13-A7440873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6009-852D-405F-AF3C-12B78757F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36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24400C-7B76-9667-D4D6-3799C1864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49AFF-3F22-29F1-B908-6EEAFFD6F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41CDA-7FF6-7798-F18B-E1B04757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AAA4-0ABC-46AC-8CB2-A3AE67035E11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F655B-2C12-0FFE-EEA4-AEF86D3D8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81351-CD60-B107-8CD4-301DEC27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6009-852D-405F-AF3C-12B78757F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31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3C2C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447" y="131843"/>
            <a:ext cx="5277104" cy="4801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67" b="1" i="0" u="heavy">
                <a:solidFill>
                  <a:srgbClr val="006F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144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1532C-20AE-937B-74D2-8E660971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ED8AD-D658-D99B-F531-43AF42B00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99ECA-4CEC-D5AA-C1ED-D5AD64331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AAA4-0ABC-46AC-8CB2-A3AE67035E11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0D129-B139-0BB0-BCEB-0112A9009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A76FB-767E-9149-390B-34267498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6009-852D-405F-AF3C-12B78757F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9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690F-4DEE-0508-0D8E-82FAEEABF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30E27-B4A9-3AAE-E217-C83663C0D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5BA30-2A65-D322-8E7E-9E963024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AAA4-0ABC-46AC-8CB2-A3AE67035E11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ECC3F-558D-353B-0CD4-F29847CB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11B4F-F9C7-17BB-BF74-60129F8F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6009-852D-405F-AF3C-12B78757F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25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63B3-F3B7-49B3-353A-0CB4C7641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242A-4990-6342-EB80-FA6A078EA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1FE18-D496-DAB3-3FC2-0B4F3EFB1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6A393-C7C5-F251-03E0-E775E8408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AAA4-0ABC-46AC-8CB2-A3AE67035E11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CB8C9-1153-075E-1E8E-F8B3B18D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14C89-2A46-F2AC-FC68-3FEA42E5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6009-852D-405F-AF3C-12B78757F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1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ADC5D-F946-BAB0-40D4-609F429F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3F4E0-21E1-0747-DB86-50008385A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07DB2-C5ED-EC42-A6E9-567E34453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D62C5-69A8-D3AA-3312-94E4A33C4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ADECE-4F41-3296-EDFE-F8B77BA9C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F6D5A9-03B7-78B1-59DD-42E1F502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AAA4-0ABC-46AC-8CB2-A3AE67035E11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13D33E-8E8C-89DF-3D8A-553E5E447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BCAB41-138A-1741-9FB8-CD76F5E6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6009-852D-405F-AF3C-12B78757F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0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9108E-4E68-D291-94D5-B3465A68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AFBD00-95B6-6AB9-CC59-4D854EDA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AAA4-0ABC-46AC-8CB2-A3AE67035E11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7A794-5359-2797-BF3E-2A89E1BC9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4680F-EC65-26E1-2D1F-EA5050C4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6009-852D-405F-AF3C-12B78757F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7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5DB34E-B291-31DD-4B45-D78D7F8D6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AAA4-0ABC-46AC-8CB2-A3AE67035E11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1F497-2932-1478-BBBC-401783A2C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821B1-BC8D-BCFC-4ADC-EEB1B2884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6009-852D-405F-AF3C-12B78757F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5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B679-5411-52A2-1E83-03C6506F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0E7E8-7568-1EBD-29F1-C6E955A7E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D616-987B-F40D-5F2F-137D02BE6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7DB01-14D8-1DB7-E132-2D41E58D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AAA4-0ABC-46AC-8CB2-A3AE67035E11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2B1A4-FE12-3241-1177-5FCBAEB6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F796F-3361-2A75-192A-23E02F05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6009-852D-405F-AF3C-12B78757F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16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999A3-927B-1163-EFE5-7996D8C4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31C8A4-133A-FBB0-A809-D4274CECA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23CBB-80BD-85FF-A23F-88518E21A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505CC-B0A5-E01A-810B-B96BEECA5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AAA4-0ABC-46AC-8CB2-A3AE67035E11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E3310-ED25-4326-AC65-6F9FFF74E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0909C-9387-AA32-5836-1281E396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6009-852D-405F-AF3C-12B78757F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9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9FC04A-8992-5177-1E36-E9109EF7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9C343-9144-1191-5546-49990C8F0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F4DB1-162F-57DA-1E57-379873B36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DAAA4-0ABC-46AC-8CB2-A3AE67035E11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5EBE8-16F8-8E4C-814E-81039CD4F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1849B-B089-E4C5-EC67-3B45CCCF0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16009-852D-405F-AF3C-12B78757F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8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64317" y="2300442"/>
            <a:ext cx="4155440" cy="1789315"/>
          </a:xfrm>
          <a:prstGeom prst="rect">
            <a:avLst/>
          </a:prstGeom>
        </p:spPr>
        <p:txBody>
          <a:bodyPr vert="horz" wrap="square" lIns="0" tIns="23029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813"/>
              </a:spcBef>
            </a:pPr>
            <a:r>
              <a:rPr sz="6733" spc="-152" dirty="0">
                <a:solidFill>
                  <a:srgbClr val="F1F1F1"/>
                </a:solidFill>
                <a:latin typeface="Tahoma"/>
                <a:cs typeface="Tahoma"/>
              </a:rPr>
              <a:t>AZ-900</a:t>
            </a:r>
            <a:endParaRPr sz="6733">
              <a:latin typeface="Tahoma"/>
              <a:cs typeface="Tahoma"/>
            </a:endParaRPr>
          </a:p>
          <a:p>
            <a:pPr marL="16933">
              <a:lnSpc>
                <a:spcPct val="100000"/>
              </a:lnSpc>
              <a:spcBef>
                <a:spcPts val="713"/>
              </a:spcBef>
            </a:pPr>
            <a:r>
              <a:rPr sz="2800" spc="-407" dirty="0">
                <a:solidFill>
                  <a:srgbClr val="F1F1F1"/>
                </a:solidFill>
                <a:latin typeface="Tahoma"/>
                <a:cs typeface="Tahoma"/>
              </a:rPr>
              <a:t>M</a:t>
            </a:r>
            <a:r>
              <a:rPr sz="2800" spc="-87" dirty="0">
                <a:solidFill>
                  <a:srgbClr val="F1F1F1"/>
                </a:solidFill>
                <a:latin typeface="Tahoma"/>
                <a:cs typeface="Tahoma"/>
              </a:rPr>
              <a:t>ic</a:t>
            </a:r>
            <a:r>
              <a:rPr sz="2800" spc="-80" dirty="0">
                <a:solidFill>
                  <a:srgbClr val="F1F1F1"/>
                </a:solidFill>
                <a:latin typeface="Tahoma"/>
                <a:cs typeface="Tahoma"/>
              </a:rPr>
              <a:t>r</a:t>
            </a:r>
            <a:r>
              <a:rPr sz="2800" spc="-152" dirty="0">
                <a:solidFill>
                  <a:srgbClr val="F1F1F1"/>
                </a:solidFill>
                <a:latin typeface="Tahoma"/>
                <a:cs typeface="Tahoma"/>
              </a:rPr>
              <a:t>oso</a:t>
            </a:r>
            <a:r>
              <a:rPr sz="2800" spc="-87" dirty="0">
                <a:solidFill>
                  <a:srgbClr val="F1F1F1"/>
                </a:solidFill>
                <a:latin typeface="Tahoma"/>
                <a:cs typeface="Tahoma"/>
              </a:rPr>
              <a:t>f</a:t>
            </a:r>
            <a:r>
              <a:rPr sz="2800" spc="40" dirty="0">
                <a:solidFill>
                  <a:srgbClr val="F1F1F1"/>
                </a:solidFill>
                <a:latin typeface="Tahoma"/>
                <a:cs typeface="Tahoma"/>
              </a:rPr>
              <a:t>t</a:t>
            </a:r>
            <a:r>
              <a:rPr sz="2800" spc="-272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800" spc="-247" dirty="0">
                <a:solidFill>
                  <a:srgbClr val="F1F1F1"/>
                </a:solidFill>
                <a:latin typeface="Tahoma"/>
                <a:cs typeface="Tahoma"/>
              </a:rPr>
              <a:t>Azu</a:t>
            </a:r>
            <a:r>
              <a:rPr sz="2800" spc="-173" dirty="0">
                <a:solidFill>
                  <a:srgbClr val="F1F1F1"/>
                </a:solidFill>
                <a:latin typeface="Tahoma"/>
                <a:cs typeface="Tahoma"/>
              </a:rPr>
              <a:t>r</a:t>
            </a:r>
            <a:r>
              <a:rPr sz="2800" spc="-240" dirty="0">
                <a:solidFill>
                  <a:srgbClr val="F1F1F1"/>
                </a:solidFill>
                <a:latin typeface="Tahoma"/>
                <a:cs typeface="Tahoma"/>
              </a:rPr>
              <a:t>e</a:t>
            </a:r>
            <a:r>
              <a:rPr sz="2800" spc="-227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800" spc="-253" dirty="0">
                <a:solidFill>
                  <a:srgbClr val="F1F1F1"/>
                </a:solidFill>
                <a:latin typeface="Tahoma"/>
                <a:cs typeface="Tahoma"/>
              </a:rPr>
              <a:t>Fundame</a:t>
            </a:r>
            <a:r>
              <a:rPr sz="2800" spc="-233" dirty="0">
                <a:solidFill>
                  <a:srgbClr val="F1F1F1"/>
                </a:solidFill>
                <a:latin typeface="Tahoma"/>
                <a:cs typeface="Tahoma"/>
              </a:rPr>
              <a:t>n</a:t>
            </a:r>
            <a:r>
              <a:rPr sz="2800" spc="-40" dirty="0">
                <a:solidFill>
                  <a:srgbClr val="F1F1F1"/>
                </a:solidFill>
                <a:latin typeface="Tahoma"/>
                <a:cs typeface="Tahoma"/>
              </a:rPr>
              <a:t>tals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6431" y="1420367"/>
            <a:ext cx="3441191" cy="54345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0" tIns="233680" rIns="0" bIns="0" rtlCol="0">
            <a:normAutofit/>
          </a:bodyPr>
          <a:lstStyle/>
          <a:p>
            <a:pPr marL="1693" algn="ctr">
              <a:spcBef>
                <a:spcPts val="1840"/>
              </a:spcBef>
            </a:pPr>
            <a:r>
              <a:rPr lang="en-US" sz="5000" spc="-280">
                <a:solidFill>
                  <a:schemeClr val="bg1">
                    <a:lumMod val="95000"/>
                    <a:lumOff val="5000"/>
                  </a:schemeClr>
                </a:solidFill>
              </a:rPr>
              <a:t>L</a:t>
            </a:r>
            <a:r>
              <a:rPr lang="en-US" sz="5000" spc="-427">
                <a:solidFill>
                  <a:schemeClr val="bg1">
                    <a:lumMod val="95000"/>
                    <a:lumOff val="5000"/>
                  </a:schemeClr>
                </a:solidFill>
              </a:rPr>
              <a:t>o</a:t>
            </a:r>
            <a:r>
              <a:rPr lang="en-US" sz="5000" spc="-380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lang="en-US" sz="5000" spc="-300">
                <a:solidFill>
                  <a:schemeClr val="bg1">
                    <a:lumMod val="95000"/>
                    <a:lumOff val="5000"/>
                  </a:schemeClr>
                </a:solidFill>
              </a:rPr>
              <a:t>d</a:t>
            </a:r>
            <a:r>
              <a:rPr lang="en-US" sz="5000" spc="-12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000" spc="-373">
                <a:solidFill>
                  <a:schemeClr val="bg1">
                    <a:lumMod val="95000"/>
                    <a:lumOff val="5000"/>
                  </a:schemeClr>
                </a:solidFill>
              </a:rPr>
              <a:t>B</a:t>
            </a:r>
            <a:r>
              <a:rPr lang="en-US" sz="5000" spc="-320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lang="en-US" sz="5000" spc="-20">
                <a:solidFill>
                  <a:schemeClr val="bg1">
                    <a:lumMod val="95000"/>
                    <a:lumOff val="5000"/>
                  </a:schemeClr>
                </a:solidFill>
              </a:rPr>
              <a:t>l</a:t>
            </a:r>
            <a:r>
              <a:rPr lang="en-US" sz="5000" spc="-320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lang="en-US" sz="5000" spc="-333">
                <a:solidFill>
                  <a:schemeClr val="bg1">
                    <a:lumMod val="95000"/>
                    <a:lumOff val="5000"/>
                  </a:schemeClr>
                </a:solidFill>
              </a:rPr>
              <a:t>n</a:t>
            </a:r>
            <a:r>
              <a:rPr lang="en-US" sz="5000" spc="-347">
                <a:solidFill>
                  <a:schemeClr val="bg1">
                    <a:lumMod val="95000"/>
                    <a:lumOff val="5000"/>
                  </a:schemeClr>
                </a:solidFill>
              </a:rPr>
              <a:t>cer</a:t>
            </a:r>
          </a:p>
          <a:p>
            <a:pPr algn="ctr">
              <a:spcBef>
                <a:spcPts val="753"/>
              </a:spcBef>
            </a:pPr>
            <a:r>
              <a:rPr lang="en-US" sz="5000" spc="-113">
                <a:solidFill>
                  <a:schemeClr val="bg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Deliver</a:t>
            </a:r>
            <a:r>
              <a:rPr lang="en-US" sz="5000" spc="-47">
                <a:solidFill>
                  <a:schemeClr val="bg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5000" spc="-147">
                <a:solidFill>
                  <a:schemeClr val="bg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high</a:t>
            </a:r>
            <a:r>
              <a:rPr lang="en-US" sz="5000" spc="-180">
                <a:solidFill>
                  <a:schemeClr val="bg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5000" spc="-127">
                <a:solidFill>
                  <a:schemeClr val="bg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availability </a:t>
            </a:r>
            <a:r>
              <a:rPr lang="en-US" sz="5000" spc="-160">
                <a:solidFill>
                  <a:schemeClr val="bg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and</a:t>
            </a:r>
            <a:r>
              <a:rPr lang="en-US" sz="5000" spc="-193">
                <a:solidFill>
                  <a:schemeClr val="bg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5000" spc="-207">
                <a:solidFill>
                  <a:schemeClr val="bg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network</a:t>
            </a:r>
            <a:r>
              <a:rPr lang="en-US" sz="5000" spc="-193">
                <a:solidFill>
                  <a:schemeClr val="bg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5000" spc="-160">
                <a:solidFill>
                  <a:schemeClr val="bg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performance </a:t>
            </a:r>
            <a:r>
              <a:rPr lang="en-US" sz="5000" spc="-173">
                <a:solidFill>
                  <a:schemeClr val="bg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to</a:t>
            </a:r>
            <a:r>
              <a:rPr lang="en-US" sz="5000" spc="-220">
                <a:solidFill>
                  <a:schemeClr val="bg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5000" spc="-147">
                <a:solidFill>
                  <a:schemeClr val="bg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your</a:t>
            </a:r>
            <a:r>
              <a:rPr lang="en-US" sz="5000" spc="-193">
                <a:solidFill>
                  <a:schemeClr val="bg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5000" spc="-140">
                <a:solidFill>
                  <a:schemeClr val="bg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apps</a:t>
            </a:r>
            <a:endParaRPr lang="en-US" sz="5000">
              <a:solidFill>
                <a:schemeClr val="bg1">
                  <a:lumMod val="95000"/>
                  <a:lumOff val="5000"/>
                </a:schemeClr>
              </a:solidFill>
              <a:latin typeface="Verdana"/>
              <a:cs typeface="Verdana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3708" y="96192"/>
            <a:ext cx="5251027" cy="551498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  <a:tabLst>
                <a:tab pos="1144663" algn="l"/>
                <a:tab pos="5233116" algn="l"/>
              </a:tabLst>
            </a:pPr>
            <a:r>
              <a:rPr sz="3467" u="heavy" spc="513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	</a:t>
            </a:r>
            <a:r>
              <a:rPr sz="3467" u="heavy" spc="-8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L</a:t>
            </a:r>
            <a:r>
              <a:rPr sz="3467" u="heavy" spc="-807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oa</a:t>
            </a:r>
            <a:r>
              <a:rPr sz="3467" u="heavy" spc="-9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d</a:t>
            </a:r>
            <a:r>
              <a:rPr sz="3467" u="heavy" spc="44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sz="3467" u="heavy" spc="-227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B</a:t>
            </a:r>
            <a:r>
              <a:rPr sz="3467" u="heavy" spc="-527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al</a:t>
            </a:r>
            <a:r>
              <a:rPr sz="3467" u="heavy" spc="-687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a</a:t>
            </a:r>
            <a:r>
              <a:rPr sz="3467" u="heavy" spc="-407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n</a:t>
            </a:r>
            <a:r>
              <a:rPr sz="3467" u="heavy" spc="-453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c</a:t>
            </a:r>
            <a:r>
              <a:rPr sz="3467" u="heavy" spc="-433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e</a:t>
            </a:r>
            <a:r>
              <a:rPr sz="3467" u="heavy" spc="-107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r</a:t>
            </a:r>
            <a:r>
              <a:rPr sz="3467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	</a:t>
            </a:r>
            <a:endParaRPr sz="3467"/>
          </a:p>
        </p:txBody>
      </p:sp>
      <p:sp>
        <p:nvSpPr>
          <p:cNvPr id="3" name="object 3"/>
          <p:cNvSpPr txBox="1"/>
          <p:nvPr/>
        </p:nvSpPr>
        <p:spPr>
          <a:xfrm>
            <a:off x="581287" y="1182284"/>
            <a:ext cx="5915660" cy="3485784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24920" indent="-507987">
              <a:spcBef>
                <a:spcPts val="127"/>
              </a:spcBef>
              <a:buFont typeface="Calibri"/>
              <a:buChar char="▪"/>
              <a:tabLst>
                <a:tab pos="524074" algn="l"/>
                <a:tab pos="524920" algn="l"/>
              </a:tabLst>
            </a:pP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Distribute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traffic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your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backend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dirty="0">
                <a:solidFill>
                  <a:srgbClr val="006FC0"/>
                </a:solidFill>
                <a:latin typeface="Trebuchet MS"/>
                <a:cs typeface="Trebuchet MS"/>
              </a:rPr>
              <a:t>virtual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machines</a:t>
            </a:r>
            <a:endParaRPr sz="1333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006FC0"/>
              </a:buClr>
              <a:buFont typeface="Calibri"/>
              <a:buChar char="▪"/>
            </a:pPr>
            <a:endParaRPr sz="2067">
              <a:latin typeface="Trebuchet MS"/>
              <a:cs typeface="Trebuchet MS"/>
            </a:endParaRPr>
          </a:p>
          <a:p>
            <a:pPr marL="524920" indent="-507987">
              <a:buFont typeface="Calibri"/>
              <a:buChar char="▪"/>
              <a:tabLst>
                <a:tab pos="524074" algn="l"/>
                <a:tab pos="524920" algn="l"/>
              </a:tabLst>
            </a:pP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Provides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high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dirty="0">
                <a:solidFill>
                  <a:srgbClr val="006FC0"/>
                </a:solidFill>
                <a:latin typeface="Trebuchet MS"/>
                <a:cs typeface="Trebuchet MS"/>
              </a:rPr>
              <a:t>availability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for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your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application.</a:t>
            </a:r>
            <a:endParaRPr sz="1333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006FC0"/>
              </a:buClr>
              <a:buFont typeface="Calibri"/>
              <a:buChar char="▪"/>
            </a:pPr>
            <a:endParaRPr sz="2067">
              <a:latin typeface="Trebuchet MS"/>
              <a:cs typeface="Trebuchet MS"/>
            </a:endParaRPr>
          </a:p>
          <a:p>
            <a:pPr marL="524920" indent="-507987">
              <a:spcBef>
                <a:spcPts val="7"/>
              </a:spcBef>
              <a:buFont typeface="Calibri"/>
              <a:buChar char="▪"/>
              <a:tabLst>
                <a:tab pos="524074" algn="l"/>
                <a:tab pos="524920" algn="l"/>
              </a:tabLst>
            </a:pP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Two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types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load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balancer: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Public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Private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73"/>
              </a:spcBef>
              <a:buClr>
                <a:srgbClr val="006FC0"/>
              </a:buClr>
              <a:buFont typeface="Calibri"/>
              <a:buChar char="▪"/>
            </a:pPr>
            <a:endParaRPr sz="2000">
              <a:latin typeface="Trebuchet MS"/>
              <a:cs typeface="Trebuchet MS"/>
            </a:endParaRPr>
          </a:p>
          <a:p>
            <a:pPr marL="524920" indent="-507987">
              <a:buFont typeface="Calibri"/>
              <a:buChar char="▪"/>
              <a:tabLst>
                <a:tab pos="524074" algn="l"/>
                <a:tab pos="524920" algn="l"/>
              </a:tabLst>
            </a:pP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Components: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53"/>
              </a:spcBef>
              <a:buClr>
                <a:srgbClr val="006FC0"/>
              </a:buClr>
              <a:buFont typeface="Calibri"/>
              <a:buChar char="▪"/>
            </a:pPr>
            <a:endParaRPr sz="1333">
              <a:latin typeface="Trebuchet MS"/>
              <a:cs typeface="Trebuchet MS"/>
            </a:endParaRPr>
          </a:p>
          <a:p>
            <a:pPr marL="1134505" lvl="1" indent="-508834">
              <a:buFont typeface="Calibri"/>
              <a:buChar char="▪"/>
              <a:tabLst>
                <a:tab pos="1133658" algn="l"/>
                <a:tab pos="1135352" algn="l"/>
              </a:tabLst>
            </a:pP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Frontend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dirty="0">
                <a:solidFill>
                  <a:srgbClr val="006FC0"/>
                </a:solidFill>
                <a:latin typeface="Trebuchet MS"/>
                <a:cs typeface="Trebuchet MS"/>
              </a:rPr>
              <a:t>IP: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define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IP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address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for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load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balancer</a:t>
            </a:r>
            <a:endParaRPr sz="1333">
              <a:latin typeface="Trebuchet MS"/>
              <a:cs typeface="Trebuchet MS"/>
            </a:endParaRPr>
          </a:p>
          <a:p>
            <a:pPr lvl="1">
              <a:spcBef>
                <a:spcPts val="53"/>
              </a:spcBef>
              <a:buClr>
                <a:srgbClr val="006FC0"/>
              </a:buClr>
              <a:buFont typeface="Calibri"/>
              <a:buChar char="▪"/>
            </a:pPr>
            <a:endParaRPr sz="1333">
              <a:latin typeface="Trebuchet MS"/>
              <a:cs typeface="Trebuchet MS"/>
            </a:endParaRPr>
          </a:p>
          <a:p>
            <a:pPr marL="1134505" lvl="1" indent="-508834">
              <a:buFont typeface="Calibri"/>
              <a:buChar char="▪"/>
              <a:tabLst>
                <a:tab pos="1133658" algn="l"/>
                <a:tab pos="1135352" algn="l"/>
              </a:tabLst>
            </a:pP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Backend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pool: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this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contains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dirty="0">
                <a:solidFill>
                  <a:srgbClr val="006FC0"/>
                </a:solidFill>
                <a:latin typeface="Trebuchet MS"/>
                <a:cs typeface="Trebuchet MS"/>
              </a:rPr>
              <a:t>virtual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machines</a:t>
            </a:r>
            <a:endParaRPr sz="1333">
              <a:latin typeface="Trebuchet MS"/>
              <a:cs typeface="Trebuchet MS"/>
            </a:endParaRPr>
          </a:p>
          <a:p>
            <a:pPr lvl="1">
              <a:spcBef>
                <a:spcPts val="53"/>
              </a:spcBef>
              <a:buClr>
                <a:srgbClr val="006FC0"/>
              </a:buClr>
              <a:buFont typeface="Calibri"/>
              <a:buChar char="▪"/>
            </a:pPr>
            <a:endParaRPr sz="1333">
              <a:latin typeface="Trebuchet MS"/>
              <a:cs typeface="Trebuchet MS"/>
            </a:endParaRPr>
          </a:p>
          <a:p>
            <a:pPr marL="1134505" lvl="1" indent="-508834">
              <a:buFont typeface="Calibri"/>
              <a:buChar char="▪"/>
              <a:tabLst>
                <a:tab pos="1133658" algn="l"/>
                <a:tab pos="1135352" algn="l"/>
              </a:tabLst>
            </a:pP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Health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probes: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monitor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health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resources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in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backend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pool</a:t>
            </a:r>
            <a:endParaRPr sz="1333">
              <a:latin typeface="Trebuchet MS"/>
              <a:cs typeface="Trebuchet MS"/>
            </a:endParaRPr>
          </a:p>
          <a:p>
            <a:pPr lvl="1">
              <a:spcBef>
                <a:spcPts val="53"/>
              </a:spcBef>
              <a:buClr>
                <a:srgbClr val="006FC0"/>
              </a:buClr>
              <a:buFont typeface="Calibri"/>
              <a:buChar char="▪"/>
            </a:pPr>
            <a:endParaRPr sz="1333">
              <a:latin typeface="Trebuchet MS"/>
              <a:cs typeface="Trebuchet MS"/>
            </a:endParaRPr>
          </a:p>
          <a:p>
            <a:pPr marL="1134505" lvl="1" indent="-508834">
              <a:buFont typeface="Calibri"/>
              <a:buChar char="▪"/>
              <a:tabLst>
                <a:tab pos="1133658" algn="l"/>
                <a:tab pos="1135352" algn="l"/>
              </a:tabLst>
            </a:pP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Rules: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87" dirty="0">
                <a:solidFill>
                  <a:srgbClr val="006FC0"/>
                </a:solidFill>
                <a:latin typeface="Trebuchet MS"/>
                <a:cs typeface="Trebuchet MS"/>
              </a:rPr>
              <a:t>How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distribute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incoming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traffic.</a:t>
            </a:r>
            <a:endParaRPr sz="1333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70924" y="934720"/>
            <a:ext cx="3317909" cy="54133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3708" y="96192"/>
            <a:ext cx="5251027" cy="551498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  <a:tabLst>
                <a:tab pos="963483" algn="l"/>
                <a:tab pos="5233116" algn="l"/>
              </a:tabLst>
            </a:pPr>
            <a:r>
              <a:rPr sz="3467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	Availability Zones	</a:t>
            </a:r>
            <a:endParaRPr sz="3467" dirty="0"/>
          </a:p>
        </p:txBody>
      </p:sp>
      <p:grpSp>
        <p:nvGrpSpPr>
          <p:cNvPr id="3" name="object 3"/>
          <p:cNvGrpSpPr/>
          <p:nvPr/>
        </p:nvGrpSpPr>
        <p:grpSpPr>
          <a:xfrm>
            <a:off x="398273" y="957073"/>
            <a:ext cx="6758940" cy="5653193"/>
            <a:chOff x="298704" y="717804"/>
            <a:chExt cx="5069205" cy="42398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9723" y="2816352"/>
              <a:ext cx="1004315" cy="5516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704" y="717804"/>
              <a:ext cx="5068824" cy="42397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708" y="1278636"/>
              <a:ext cx="1662683" cy="13639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20211" y="1278636"/>
              <a:ext cx="1662684" cy="136398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8131" y="3476243"/>
              <a:ext cx="1662683" cy="136398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6008" y="1705356"/>
              <a:ext cx="341375" cy="74675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5459" y="1705356"/>
              <a:ext cx="341375" cy="74675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1495" y="1705356"/>
              <a:ext cx="341376" cy="74675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4871" y="3892296"/>
              <a:ext cx="341375" cy="746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70732" y="1658112"/>
              <a:ext cx="341375" cy="74523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5480" y="3892296"/>
              <a:ext cx="341375" cy="746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78836" y="3898392"/>
              <a:ext cx="341375" cy="74675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31720" y="1923252"/>
              <a:ext cx="944892" cy="11903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375154" y="1962150"/>
              <a:ext cx="845185" cy="0"/>
            </a:xfrm>
            <a:custGeom>
              <a:avLst/>
              <a:gdLst/>
              <a:ahLst/>
              <a:cxnLst/>
              <a:rect l="l" t="t" r="r" b="b"/>
              <a:pathLst>
                <a:path w="845185">
                  <a:moveTo>
                    <a:pt x="0" y="0"/>
                  </a:moveTo>
                  <a:lnTo>
                    <a:pt x="844803" y="0"/>
                  </a:lnTo>
                </a:path>
              </a:pathLst>
            </a:custGeom>
            <a:ln w="38100">
              <a:solidFill>
                <a:srgbClr val="00839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0471" y="2609100"/>
              <a:ext cx="1217688" cy="94791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544573" y="2643377"/>
              <a:ext cx="1106170" cy="833755"/>
            </a:xfrm>
            <a:custGeom>
              <a:avLst/>
              <a:gdLst/>
              <a:ahLst/>
              <a:cxnLst/>
              <a:rect l="l" t="t" r="r" b="b"/>
              <a:pathLst>
                <a:path w="1106170" h="833754">
                  <a:moveTo>
                    <a:pt x="0" y="0"/>
                  </a:moveTo>
                  <a:lnTo>
                    <a:pt x="1106043" y="833374"/>
                  </a:lnTo>
                </a:path>
              </a:pathLst>
            </a:custGeom>
            <a:ln w="38100">
              <a:solidFill>
                <a:srgbClr val="00839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98420" y="2604528"/>
              <a:ext cx="1510283" cy="94943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650998" y="2643377"/>
              <a:ext cx="1401445" cy="833755"/>
            </a:xfrm>
            <a:custGeom>
              <a:avLst/>
              <a:gdLst/>
              <a:ahLst/>
              <a:cxnLst/>
              <a:rect l="l" t="t" r="r" b="b"/>
              <a:pathLst>
                <a:path w="1401445" h="833754">
                  <a:moveTo>
                    <a:pt x="0" y="833374"/>
                  </a:moveTo>
                  <a:lnTo>
                    <a:pt x="1401317" y="0"/>
                  </a:lnTo>
                </a:path>
              </a:pathLst>
            </a:custGeom>
            <a:ln w="38100">
              <a:solidFill>
                <a:srgbClr val="00839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3342386" y="3169158"/>
              <a:ext cx="1816100" cy="622300"/>
            </a:xfrm>
            <a:custGeom>
              <a:avLst/>
              <a:gdLst/>
              <a:ahLst/>
              <a:cxnLst/>
              <a:rect l="l" t="t" r="r" b="b"/>
              <a:pathLst>
                <a:path w="1816100" h="622300">
                  <a:moveTo>
                    <a:pt x="0" y="0"/>
                  </a:moveTo>
                  <a:lnTo>
                    <a:pt x="369315" y="291973"/>
                  </a:lnTo>
                  <a:lnTo>
                    <a:pt x="369315" y="527558"/>
                  </a:lnTo>
                  <a:lnTo>
                    <a:pt x="376717" y="564249"/>
                  </a:lnTo>
                  <a:lnTo>
                    <a:pt x="396906" y="594201"/>
                  </a:lnTo>
                  <a:lnTo>
                    <a:pt x="426858" y="614390"/>
                  </a:lnTo>
                  <a:lnTo>
                    <a:pt x="463550" y="621792"/>
                  </a:lnTo>
                  <a:lnTo>
                    <a:pt x="1721358" y="621792"/>
                  </a:lnTo>
                  <a:lnTo>
                    <a:pt x="1758049" y="614390"/>
                  </a:lnTo>
                  <a:lnTo>
                    <a:pt x="1788001" y="594201"/>
                  </a:lnTo>
                  <a:lnTo>
                    <a:pt x="1808190" y="564249"/>
                  </a:lnTo>
                  <a:lnTo>
                    <a:pt x="1815591" y="527558"/>
                  </a:lnTo>
                  <a:lnTo>
                    <a:pt x="1815591" y="150622"/>
                  </a:lnTo>
                  <a:lnTo>
                    <a:pt x="369315" y="150622"/>
                  </a:lnTo>
                  <a:lnTo>
                    <a:pt x="0" y="0"/>
                  </a:lnTo>
                  <a:close/>
                </a:path>
                <a:path w="1816100" h="622300">
                  <a:moveTo>
                    <a:pt x="1721358" y="56387"/>
                  </a:moveTo>
                  <a:lnTo>
                    <a:pt x="463550" y="56387"/>
                  </a:lnTo>
                  <a:lnTo>
                    <a:pt x="426858" y="63789"/>
                  </a:lnTo>
                  <a:lnTo>
                    <a:pt x="396906" y="83978"/>
                  </a:lnTo>
                  <a:lnTo>
                    <a:pt x="376717" y="113930"/>
                  </a:lnTo>
                  <a:lnTo>
                    <a:pt x="369315" y="150622"/>
                  </a:lnTo>
                  <a:lnTo>
                    <a:pt x="1815591" y="150622"/>
                  </a:lnTo>
                  <a:lnTo>
                    <a:pt x="1808190" y="113930"/>
                  </a:lnTo>
                  <a:lnTo>
                    <a:pt x="1788001" y="83978"/>
                  </a:lnTo>
                  <a:lnTo>
                    <a:pt x="1758049" y="63789"/>
                  </a:lnTo>
                  <a:lnTo>
                    <a:pt x="1721358" y="56387"/>
                  </a:lnTo>
                  <a:close/>
                </a:path>
              </a:pathLst>
            </a:custGeom>
            <a:solidFill>
              <a:srgbClr val="00839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3342386" y="3169158"/>
              <a:ext cx="1816100" cy="622300"/>
            </a:xfrm>
            <a:custGeom>
              <a:avLst/>
              <a:gdLst/>
              <a:ahLst/>
              <a:cxnLst/>
              <a:rect l="l" t="t" r="r" b="b"/>
              <a:pathLst>
                <a:path w="1816100" h="622300">
                  <a:moveTo>
                    <a:pt x="369315" y="150622"/>
                  </a:moveTo>
                  <a:lnTo>
                    <a:pt x="376717" y="113930"/>
                  </a:lnTo>
                  <a:lnTo>
                    <a:pt x="396906" y="83978"/>
                  </a:lnTo>
                  <a:lnTo>
                    <a:pt x="426858" y="63789"/>
                  </a:lnTo>
                  <a:lnTo>
                    <a:pt x="463550" y="56387"/>
                  </a:lnTo>
                  <a:lnTo>
                    <a:pt x="610362" y="56387"/>
                  </a:lnTo>
                  <a:lnTo>
                    <a:pt x="971930" y="56387"/>
                  </a:lnTo>
                  <a:lnTo>
                    <a:pt x="1721358" y="56387"/>
                  </a:lnTo>
                  <a:lnTo>
                    <a:pt x="1758049" y="63789"/>
                  </a:lnTo>
                  <a:lnTo>
                    <a:pt x="1788001" y="83978"/>
                  </a:lnTo>
                  <a:lnTo>
                    <a:pt x="1808190" y="113930"/>
                  </a:lnTo>
                  <a:lnTo>
                    <a:pt x="1815591" y="150622"/>
                  </a:lnTo>
                  <a:lnTo>
                    <a:pt x="1815591" y="291973"/>
                  </a:lnTo>
                  <a:lnTo>
                    <a:pt x="1815591" y="527558"/>
                  </a:lnTo>
                  <a:lnTo>
                    <a:pt x="1808190" y="564249"/>
                  </a:lnTo>
                  <a:lnTo>
                    <a:pt x="1788001" y="594201"/>
                  </a:lnTo>
                  <a:lnTo>
                    <a:pt x="1758049" y="614390"/>
                  </a:lnTo>
                  <a:lnTo>
                    <a:pt x="1721358" y="621792"/>
                  </a:lnTo>
                  <a:lnTo>
                    <a:pt x="971930" y="621792"/>
                  </a:lnTo>
                  <a:lnTo>
                    <a:pt x="610362" y="621792"/>
                  </a:lnTo>
                  <a:lnTo>
                    <a:pt x="463550" y="621792"/>
                  </a:lnTo>
                  <a:lnTo>
                    <a:pt x="426858" y="614390"/>
                  </a:lnTo>
                  <a:lnTo>
                    <a:pt x="396906" y="594201"/>
                  </a:lnTo>
                  <a:lnTo>
                    <a:pt x="376717" y="564249"/>
                  </a:lnTo>
                  <a:lnTo>
                    <a:pt x="369315" y="527558"/>
                  </a:lnTo>
                  <a:lnTo>
                    <a:pt x="369315" y="291973"/>
                  </a:lnTo>
                  <a:lnTo>
                    <a:pt x="0" y="0"/>
                  </a:lnTo>
                  <a:lnTo>
                    <a:pt x="369315" y="150622"/>
                  </a:lnTo>
                  <a:close/>
                </a:path>
              </a:pathLst>
            </a:custGeom>
            <a:ln w="25400">
              <a:solidFill>
                <a:srgbClr val="005F74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165005" y="4453467"/>
            <a:ext cx="1496060" cy="42648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8626">
              <a:spcBef>
                <a:spcPts val="127"/>
              </a:spcBef>
            </a:pPr>
            <a:r>
              <a:rPr sz="1333" spc="-7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333" spc="-13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333" spc="-7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333" spc="-13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333" spc="-7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333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333" spc="-7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333" spc="-13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333" spc="-7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333" spc="-13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333" spc="-7" dirty="0">
                <a:solidFill>
                  <a:srgbClr val="FFFFFF"/>
                </a:solidFill>
                <a:latin typeface="Arial MT"/>
                <a:cs typeface="Arial MT"/>
              </a:rPr>
              <a:t>, </a:t>
            </a:r>
            <a:r>
              <a:rPr sz="1333" spc="-13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333" spc="-7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333" spc="-13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333" spc="-20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1333" spc="-7" dirty="0">
                <a:solidFill>
                  <a:srgbClr val="FFFFFF"/>
                </a:solidFill>
                <a:latin typeface="Arial MT"/>
                <a:cs typeface="Arial MT"/>
              </a:rPr>
              <a:t>ate</a:t>
            </a:r>
            <a:endParaRPr sz="1333">
              <a:latin typeface="Arial MT"/>
              <a:cs typeface="Arial MT"/>
            </a:endParaRPr>
          </a:p>
          <a:p>
            <a:pPr marL="16933"/>
            <a:r>
              <a:rPr sz="1333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1333" spc="-2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333" spc="-13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1333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333" spc="-7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333" spc="-13" dirty="0">
                <a:solidFill>
                  <a:srgbClr val="FFFFFF"/>
                </a:solidFill>
                <a:latin typeface="Arial MT"/>
                <a:cs typeface="Arial MT"/>
              </a:rPr>
              <a:t>op</a:t>
            </a:r>
            <a:r>
              <a:rPr sz="1333" spc="-7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333" spc="-2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333" spc="-7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333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33" spc="-13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333" spc="-7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333" spc="-27" dirty="0">
                <a:solidFill>
                  <a:srgbClr val="FFFFFF"/>
                </a:solidFill>
                <a:latin typeface="Arial MT"/>
                <a:cs typeface="Arial MT"/>
              </a:rPr>
              <a:t>w</a:t>
            </a:r>
            <a:r>
              <a:rPr sz="1333" spc="-13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333" spc="-7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333" spc="13" dirty="0">
                <a:solidFill>
                  <a:srgbClr val="FFFFFF"/>
                </a:solidFill>
                <a:latin typeface="Arial MT"/>
                <a:cs typeface="Arial MT"/>
              </a:rPr>
              <a:t>k</a:t>
            </a:r>
            <a:r>
              <a:rPr sz="1333" spc="-7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endParaRPr sz="1333">
              <a:latin typeface="Arial MT"/>
              <a:cs typeface="Arial MT"/>
            </a:endParaRPr>
          </a:p>
        </p:txBody>
      </p:sp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79007" y="2245361"/>
            <a:ext cx="455167" cy="993647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7635579" y="1577001"/>
            <a:ext cx="8805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▪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143580" y="1490844"/>
            <a:ext cx="3057313" cy="522473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>
              <a:lnSpc>
                <a:spcPct val="155300"/>
              </a:lnSpc>
              <a:spcBef>
                <a:spcPts val="127"/>
              </a:spcBef>
            </a:pPr>
            <a:r>
              <a:rPr sz="1133" spc="87" dirty="0">
                <a:solidFill>
                  <a:srgbClr val="006FC0"/>
                </a:solidFill>
                <a:latin typeface="Trebuchet MS"/>
                <a:cs typeface="Trebuchet MS"/>
              </a:rPr>
              <a:t>Each</a:t>
            </a:r>
            <a:r>
              <a:rPr sz="11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27" dirty="0">
                <a:solidFill>
                  <a:srgbClr val="006FC0"/>
                </a:solidFill>
                <a:latin typeface="Trebuchet MS"/>
                <a:cs typeface="Trebuchet MS"/>
              </a:rPr>
              <a:t>Availability</a:t>
            </a:r>
            <a:r>
              <a:rPr sz="1133" spc="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80" dirty="0">
                <a:solidFill>
                  <a:srgbClr val="006FC0"/>
                </a:solidFill>
                <a:latin typeface="Trebuchet MS"/>
                <a:cs typeface="Trebuchet MS"/>
              </a:rPr>
              <a:t>Zone</a:t>
            </a:r>
            <a:r>
              <a:rPr sz="11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80" dirty="0">
                <a:solidFill>
                  <a:srgbClr val="006FC0"/>
                </a:solidFill>
                <a:latin typeface="Trebuchet MS"/>
                <a:cs typeface="Trebuchet MS"/>
              </a:rPr>
              <a:t>has</a:t>
            </a:r>
            <a:r>
              <a:rPr sz="11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1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33" dirty="0">
                <a:solidFill>
                  <a:srgbClr val="006FC0"/>
                </a:solidFill>
                <a:latin typeface="Trebuchet MS"/>
                <a:cs typeface="Trebuchet MS"/>
              </a:rPr>
              <a:t>distinct</a:t>
            </a:r>
            <a:r>
              <a:rPr sz="11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power </a:t>
            </a:r>
            <a:r>
              <a:rPr sz="1133" spc="-3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33" dirty="0">
                <a:solidFill>
                  <a:srgbClr val="006FC0"/>
                </a:solidFill>
                <a:latin typeface="Trebuchet MS"/>
                <a:cs typeface="Trebuchet MS"/>
              </a:rPr>
              <a:t>source,</a:t>
            </a:r>
            <a:r>
              <a:rPr sz="11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27" dirty="0">
                <a:solidFill>
                  <a:srgbClr val="006FC0"/>
                </a:solidFill>
                <a:latin typeface="Trebuchet MS"/>
                <a:cs typeface="Trebuchet MS"/>
              </a:rPr>
              <a:t>network,</a:t>
            </a:r>
            <a:r>
              <a:rPr sz="1133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80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1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33" dirty="0">
                <a:solidFill>
                  <a:srgbClr val="006FC0"/>
                </a:solidFill>
                <a:latin typeface="Trebuchet MS"/>
                <a:cs typeface="Trebuchet MS"/>
              </a:rPr>
              <a:t>cooling.</a:t>
            </a:r>
            <a:endParaRPr sz="1133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635579" y="2215048"/>
            <a:ext cx="8805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▪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43579" y="2128892"/>
            <a:ext cx="3369733" cy="79267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>
              <a:lnSpc>
                <a:spcPct val="155300"/>
              </a:lnSpc>
              <a:spcBef>
                <a:spcPts val="127"/>
              </a:spcBef>
            </a:pPr>
            <a:r>
              <a:rPr sz="1133" spc="20" dirty="0">
                <a:solidFill>
                  <a:srgbClr val="006FC0"/>
                </a:solidFill>
                <a:latin typeface="Trebuchet MS"/>
                <a:cs typeface="Trebuchet MS"/>
              </a:rPr>
              <a:t>If </a:t>
            </a:r>
            <a:r>
              <a:rPr sz="1133" spc="67" dirty="0">
                <a:solidFill>
                  <a:srgbClr val="006FC0"/>
                </a:solidFill>
                <a:latin typeface="Trebuchet MS"/>
                <a:cs typeface="Trebuchet MS"/>
              </a:rPr>
              <a:t>one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zone </a:t>
            </a:r>
            <a:r>
              <a:rPr sz="1133" spc="33" dirty="0">
                <a:solidFill>
                  <a:srgbClr val="006FC0"/>
                </a:solidFill>
                <a:latin typeface="Trebuchet MS"/>
                <a:cs typeface="Trebuchet MS"/>
              </a:rPr>
              <a:t>is </a:t>
            </a:r>
            <a:r>
              <a:rPr sz="1133" spc="53" dirty="0">
                <a:solidFill>
                  <a:srgbClr val="006FC0"/>
                </a:solidFill>
                <a:latin typeface="Trebuchet MS"/>
                <a:cs typeface="Trebuchet MS"/>
              </a:rPr>
              <a:t>compromised, </a:t>
            </a:r>
            <a:r>
              <a:rPr sz="1133" spc="47" dirty="0">
                <a:solidFill>
                  <a:srgbClr val="006FC0"/>
                </a:solidFill>
                <a:latin typeface="Trebuchet MS"/>
                <a:cs typeface="Trebuchet MS"/>
              </a:rPr>
              <a:t>then </a:t>
            </a:r>
            <a:r>
              <a:rPr sz="1133" spc="27" dirty="0">
                <a:solidFill>
                  <a:srgbClr val="006FC0"/>
                </a:solidFill>
                <a:latin typeface="Trebuchet MS"/>
                <a:cs typeface="Trebuchet MS"/>
              </a:rPr>
              <a:t>replicated </a:t>
            </a:r>
            <a:r>
              <a:rPr sz="1133" spc="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93" dirty="0">
                <a:solidFill>
                  <a:srgbClr val="006FC0"/>
                </a:solidFill>
                <a:latin typeface="Trebuchet MS"/>
                <a:cs typeface="Trebuchet MS"/>
              </a:rPr>
              <a:t>apps</a:t>
            </a:r>
            <a:r>
              <a:rPr sz="11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80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1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53" dirty="0">
                <a:solidFill>
                  <a:srgbClr val="006FC0"/>
                </a:solidFill>
                <a:latin typeface="Trebuchet MS"/>
                <a:cs typeface="Trebuchet MS"/>
              </a:rPr>
              <a:t>data</a:t>
            </a:r>
            <a:r>
              <a:rPr sz="11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33" dirty="0">
                <a:solidFill>
                  <a:srgbClr val="006FC0"/>
                </a:solidFill>
                <a:latin typeface="Trebuchet MS"/>
                <a:cs typeface="Trebuchet MS"/>
              </a:rPr>
              <a:t>are</a:t>
            </a:r>
            <a:r>
              <a:rPr sz="11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33" dirty="0">
                <a:solidFill>
                  <a:srgbClr val="006FC0"/>
                </a:solidFill>
                <a:latin typeface="Trebuchet MS"/>
                <a:cs typeface="Trebuchet MS"/>
              </a:rPr>
              <a:t>instantly</a:t>
            </a:r>
            <a:r>
              <a:rPr sz="1133" spc="27" dirty="0">
                <a:solidFill>
                  <a:srgbClr val="006FC0"/>
                </a:solidFill>
                <a:latin typeface="Trebuchet MS"/>
                <a:cs typeface="Trebuchet MS"/>
              </a:rPr>
              <a:t> available</a:t>
            </a:r>
            <a:r>
              <a:rPr sz="1133" spc="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27" dirty="0">
                <a:solidFill>
                  <a:srgbClr val="006FC0"/>
                </a:solidFill>
                <a:latin typeface="Trebuchet MS"/>
                <a:cs typeface="Trebuchet MS"/>
              </a:rPr>
              <a:t>in</a:t>
            </a:r>
            <a:r>
              <a:rPr sz="11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7" dirty="0">
                <a:solidFill>
                  <a:srgbClr val="006FC0"/>
                </a:solidFill>
                <a:latin typeface="Trebuchet MS"/>
                <a:cs typeface="Trebuchet MS"/>
              </a:rPr>
              <a:t>another </a:t>
            </a:r>
            <a:r>
              <a:rPr sz="1133" spc="-3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27" dirty="0">
                <a:solidFill>
                  <a:srgbClr val="006FC0"/>
                </a:solidFill>
                <a:latin typeface="Trebuchet MS"/>
                <a:cs typeface="Trebuchet MS"/>
              </a:rPr>
              <a:t>zone.</a:t>
            </a:r>
            <a:endParaRPr sz="1133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35579" y="3121660"/>
            <a:ext cx="8805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▪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143579" y="3035503"/>
            <a:ext cx="3018367" cy="563274"/>
          </a:xfrm>
          <a:prstGeom prst="rect">
            <a:avLst/>
          </a:prstGeom>
        </p:spPr>
        <p:txBody>
          <a:bodyPr vert="horz" wrap="square" lIns="0" tIns="110913" rIns="0" bIns="0" rtlCol="0">
            <a:spAutoFit/>
          </a:bodyPr>
          <a:lstStyle/>
          <a:p>
            <a:pPr marL="16933">
              <a:spcBef>
                <a:spcPts val="873"/>
              </a:spcBef>
            </a:pPr>
            <a:r>
              <a:rPr sz="1133" spc="-13" dirty="0">
                <a:solidFill>
                  <a:srgbClr val="006FC0"/>
                </a:solidFill>
                <a:latin typeface="Trebuchet MS"/>
                <a:cs typeface="Trebuchet MS"/>
              </a:rPr>
              <a:t>It’s</a:t>
            </a:r>
            <a:r>
              <a:rPr sz="11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your</a:t>
            </a:r>
            <a:r>
              <a:rPr sz="1133" spc="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33" dirty="0">
                <a:solidFill>
                  <a:srgbClr val="006FC0"/>
                </a:solidFill>
                <a:latin typeface="Trebuchet MS"/>
                <a:cs typeface="Trebuchet MS"/>
              </a:rPr>
              <a:t>responsibility</a:t>
            </a:r>
            <a:r>
              <a:rPr sz="1133" spc="47" dirty="0">
                <a:solidFill>
                  <a:srgbClr val="006FC0"/>
                </a:solidFill>
                <a:latin typeface="Trebuchet MS"/>
                <a:cs typeface="Trebuchet MS"/>
              </a:rPr>
              <a:t> to</a:t>
            </a:r>
            <a:r>
              <a:rPr sz="11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73" dirty="0">
                <a:solidFill>
                  <a:srgbClr val="006FC0"/>
                </a:solidFill>
                <a:latin typeface="Trebuchet MS"/>
                <a:cs typeface="Trebuchet MS"/>
              </a:rPr>
              <a:t>sync</a:t>
            </a:r>
            <a:r>
              <a:rPr sz="1133" spc="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0" dirty="0">
                <a:solidFill>
                  <a:srgbClr val="006FC0"/>
                </a:solidFill>
                <a:latin typeface="Trebuchet MS"/>
                <a:cs typeface="Trebuchet MS"/>
              </a:rPr>
              <a:t>applications</a:t>
            </a:r>
            <a:endParaRPr sz="1133">
              <a:latin typeface="Trebuchet MS"/>
              <a:cs typeface="Trebuchet MS"/>
            </a:endParaRPr>
          </a:p>
          <a:p>
            <a:pPr marL="16933">
              <a:spcBef>
                <a:spcPts val="753"/>
              </a:spcBef>
            </a:pPr>
            <a:r>
              <a:rPr sz="1133" spc="53" dirty="0">
                <a:solidFill>
                  <a:srgbClr val="006FC0"/>
                </a:solidFill>
                <a:latin typeface="Trebuchet MS"/>
                <a:cs typeface="Trebuchet MS"/>
              </a:rPr>
              <a:t>between</a:t>
            </a:r>
            <a:r>
              <a:rPr sz="11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27" dirty="0">
                <a:solidFill>
                  <a:srgbClr val="006FC0"/>
                </a:solidFill>
                <a:latin typeface="Trebuchet MS"/>
                <a:cs typeface="Trebuchet MS"/>
              </a:rPr>
              <a:t>different</a:t>
            </a:r>
            <a:r>
              <a:rPr sz="11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113" dirty="0">
                <a:solidFill>
                  <a:srgbClr val="006FC0"/>
                </a:solidFill>
                <a:latin typeface="Trebuchet MS"/>
                <a:cs typeface="Trebuchet MS"/>
              </a:rPr>
              <a:t>VMs.</a:t>
            </a:r>
            <a:endParaRPr sz="1133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2636" y="2417619"/>
            <a:ext cx="4047913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93" dirty="0"/>
              <a:t>A</a:t>
            </a:r>
            <a:r>
              <a:rPr spc="-220" dirty="0"/>
              <a:t>v</a:t>
            </a:r>
            <a:r>
              <a:rPr spc="-460" dirty="0"/>
              <a:t>a</a:t>
            </a:r>
            <a:r>
              <a:rPr spc="-100" dirty="0"/>
              <a:t>i</a:t>
            </a:r>
            <a:r>
              <a:rPr spc="-60" dirty="0"/>
              <a:t>l</a:t>
            </a:r>
            <a:r>
              <a:rPr spc="-260" dirty="0"/>
              <a:t>abi</a:t>
            </a:r>
            <a:r>
              <a:rPr spc="-160" dirty="0"/>
              <a:t>l</a:t>
            </a:r>
            <a:r>
              <a:rPr spc="-187" dirty="0"/>
              <a:t>it</a:t>
            </a:r>
            <a:r>
              <a:rPr spc="-280" dirty="0"/>
              <a:t>y</a:t>
            </a:r>
            <a:r>
              <a:rPr spc="-127" dirty="0"/>
              <a:t> </a:t>
            </a:r>
            <a:r>
              <a:rPr spc="-213" dirty="0"/>
              <a:t>s</a:t>
            </a:r>
            <a:r>
              <a:rPr spc="-540" dirty="0"/>
              <a:t>e</a:t>
            </a:r>
            <a:r>
              <a:rPr spc="-287" dirty="0"/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39609" y="3270437"/>
            <a:ext cx="585216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100" dirty="0">
                <a:solidFill>
                  <a:srgbClr val="3E3E3E"/>
                </a:solidFill>
                <a:latin typeface="Verdana"/>
                <a:cs typeface="Verdana"/>
              </a:rPr>
              <a:t>Provides</a:t>
            </a:r>
            <a:r>
              <a:rPr sz="1600" spc="-173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3E3E3E"/>
                </a:solidFill>
                <a:latin typeface="Verdana"/>
                <a:cs typeface="Verdana"/>
              </a:rPr>
              <a:t>High</a:t>
            </a:r>
            <a:r>
              <a:rPr sz="1600" spc="-167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93" dirty="0">
                <a:solidFill>
                  <a:srgbClr val="3E3E3E"/>
                </a:solidFill>
                <a:latin typeface="Verdana"/>
                <a:cs typeface="Verdana"/>
              </a:rPr>
              <a:t>availability</a:t>
            </a:r>
            <a:r>
              <a:rPr sz="1600" spc="-133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113" dirty="0">
                <a:solidFill>
                  <a:srgbClr val="3E3E3E"/>
                </a:solidFill>
                <a:latin typeface="Verdana"/>
                <a:cs typeface="Verdana"/>
              </a:rPr>
              <a:t>and</a:t>
            </a:r>
            <a:r>
              <a:rPr sz="1600" spc="-152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107" dirty="0">
                <a:solidFill>
                  <a:srgbClr val="3E3E3E"/>
                </a:solidFill>
                <a:latin typeface="Verdana"/>
                <a:cs typeface="Verdana"/>
              </a:rPr>
              <a:t>Business</a:t>
            </a:r>
            <a:r>
              <a:rPr sz="1600" spc="-2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107" dirty="0">
                <a:solidFill>
                  <a:srgbClr val="3E3E3E"/>
                </a:solidFill>
                <a:latin typeface="Verdana"/>
                <a:cs typeface="Verdana"/>
              </a:rPr>
              <a:t>continuity</a:t>
            </a:r>
            <a:r>
              <a:rPr sz="1600" spc="-147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93" dirty="0">
                <a:solidFill>
                  <a:srgbClr val="3E3E3E"/>
                </a:solidFill>
                <a:latin typeface="Verdana"/>
                <a:cs typeface="Verdana"/>
              </a:rPr>
              <a:t>for</a:t>
            </a:r>
            <a:r>
              <a:rPr sz="1600" spc="-152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93" dirty="0">
                <a:solidFill>
                  <a:srgbClr val="3E3E3E"/>
                </a:solidFill>
                <a:latin typeface="Verdana"/>
                <a:cs typeface="Verdana"/>
              </a:rPr>
              <a:t>applications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586" y="1211240"/>
            <a:ext cx="8805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▪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4587" y="1125084"/>
            <a:ext cx="5401733" cy="522473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>
              <a:lnSpc>
                <a:spcPct val="155300"/>
              </a:lnSpc>
              <a:spcBef>
                <a:spcPts val="127"/>
              </a:spcBef>
            </a:pPr>
            <a:r>
              <a:rPr sz="1133" spc="27" dirty="0">
                <a:solidFill>
                  <a:srgbClr val="006FC0"/>
                </a:solidFill>
                <a:latin typeface="Trebuchet MS"/>
                <a:cs typeface="Trebuchet MS"/>
              </a:rPr>
              <a:t>Availability</a:t>
            </a:r>
            <a:r>
              <a:rPr sz="1133" spc="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73" dirty="0">
                <a:solidFill>
                  <a:srgbClr val="006FC0"/>
                </a:solidFill>
                <a:latin typeface="Trebuchet MS"/>
                <a:cs typeface="Trebuchet MS"/>
              </a:rPr>
              <a:t>Sets</a:t>
            </a:r>
            <a:r>
              <a:rPr sz="11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73" dirty="0">
                <a:solidFill>
                  <a:srgbClr val="006FC0"/>
                </a:solidFill>
                <a:latin typeface="Trebuchet MS"/>
                <a:cs typeface="Trebuchet MS"/>
              </a:rPr>
              <a:t>make</a:t>
            </a:r>
            <a:r>
              <a:rPr sz="11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73" dirty="0">
                <a:solidFill>
                  <a:srgbClr val="006FC0"/>
                </a:solidFill>
                <a:latin typeface="Trebuchet MS"/>
                <a:cs typeface="Trebuchet MS"/>
              </a:rPr>
              <a:t>use</a:t>
            </a:r>
            <a:r>
              <a:rPr sz="11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1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two</a:t>
            </a:r>
            <a:r>
              <a:rPr sz="11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53" dirty="0">
                <a:solidFill>
                  <a:srgbClr val="006FC0"/>
                </a:solidFill>
                <a:latin typeface="Trebuchet MS"/>
                <a:cs typeface="Trebuchet MS"/>
              </a:rPr>
              <a:t>key</a:t>
            </a:r>
            <a:r>
              <a:rPr sz="11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7" dirty="0">
                <a:solidFill>
                  <a:srgbClr val="006FC0"/>
                </a:solidFill>
                <a:latin typeface="Trebuchet MS"/>
                <a:cs typeface="Trebuchet MS"/>
              </a:rPr>
              <a:t>concepts</a:t>
            </a:r>
            <a:r>
              <a:rPr sz="1133" spc="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-</a:t>
            </a:r>
            <a:r>
              <a:rPr sz="11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0" dirty="0">
                <a:solidFill>
                  <a:srgbClr val="006FC0"/>
                </a:solidFill>
                <a:latin typeface="Trebuchet MS"/>
                <a:cs typeface="Trebuchet MS"/>
              </a:rPr>
              <a:t>Fault</a:t>
            </a:r>
            <a:r>
              <a:rPr sz="1133" spc="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Domains,</a:t>
            </a:r>
            <a:r>
              <a:rPr sz="1133" spc="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80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1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73" dirty="0">
                <a:solidFill>
                  <a:srgbClr val="006FC0"/>
                </a:solidFill>
                <a:latin typeface="Trebuchet MS"/>
                <a:cs typeface="Trebuchet MS"/>
              </a:rPr>
              <a:t>Update </a:t>
            </a:r>
            <a:r>
              <a:rPr sz="1133" spc="-3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Domains.</a:t>
            </a:r>
            <a:endParaRPr sz="1133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586" y="1849288"/>
            <a:ext cx="8805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▪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4587" y="1763784"/>
            <a:ext cx="5250180" cy="550449"/>
          </a:xfrm>
          <a:prstGeom prst="rect">
            <a:avLst/>
          </a:prstGeom>
        </p:spPr>
        <p:txBody>
          <a:bodyPr vert="horz" wrap="square" lIns="0" tIns="110913" rIns="0" bIns="0" rtlCol="0">
            <a:spAutoFit/>
          </a:bodyPr>
          <a:lstStyle/>
          <a:p>
            <a:pPr marL="16933">
              <a:spcBef>
                <a:spcPts val="873"/>
              </a:spcBef>
            </a:pPr>
            <a:r>
              <a:rPr sz="1133" b="1" spc="60" dirty="0">
                <a:solidFill>
                  <a:srgbClr val="006FC0"/>
                </a:solidFill>
                <a:latin typeface="Trebuchet MS"/>
                <a:cs typeface="Trebuchet MS"/>
              </a:rPr>
              <a:t>Update</a:t>
            </a:r>
            <a:r>
              <a:rPr sz="1133" b="1" spc="-9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b="1" spc="60" dirty="0">
                <a:solidFill>
                  <a:srgbClr val="006FC0"/>
                </a:solidFill>
                <a:latin typeface="Trebuchet MS"/>
                <a:cs typeface="Trebuchet MS"/>
              </a:rPr>
              <a:t>domains</a:t>
            </a:r>
            <a:r>
              <a:rPr sz="1133" b="1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0" dirty="0">
                <a:solidFill>
                  <a:srgbClr val="006FC0"/>
                </a:solidFill>
                <a:latin typeface="Trebuchet MS"/>
                <a:cs typeface="Trebuchet MS"/>
              </a:rPr>
              <a:t>define</a:t>
            </a:r>
            <a:r>
              <a:rPr sz="1133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0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1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87" dirty="0">
                <a:solidFill>
                  <a:srgbClr val="006FC0"/>
                </a:solidFill>
                <a:latin typeface="Trebuchet MS"/>
                <a:cs typeface="Trebuchet MS"/>
              </a:rPr>
              <a:t>group</a:t>
            </a:r>
            <a:r>
              <a:rPr sz="11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1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13" dirty="0">
                <a:solidFill>
                  <a:srgbClr val="006FC0"/>
                </a:solidFill>
                <a:latin typeface="Trebuchet MS"/>
                <a:cs typeface="Trebuchet MS"/>
              </a:rPr>
              <a:t>virtual</a:t>
            </a:r>
            <a:r>
              <a:rPr sz="1133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machines</a:t>
            </a:r>
            <a:r>
              <a:rPr sz="1133" spc="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33" dirty="0">
                <a:solidFill>
                  <a:srgbClr val="006FC0"/>
                </a:solidFill>
                <a:latin typeface="Trebuchet MS"/>
                <a:cs typeface="Trebuchet MS"/>
              </a:rPr>
              <a:t>that</a:t>
            </a:r>
            <a:r>
              <a:rPr sz="11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33" dirty="0">
                <a:solidFill>
                  <a:srgbClr val="006FC0"/>
                </a:solidFill>
                <a:latin typeface="Trebuchet MS"/>
                <a:cs typeface="Trebuchet MS"/>
              </a:rPr>
              <a:t>are</a:t>
            </a:r>
            <a:r>
              <a:rPr sz="11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93" dirty="0">
                <a:solidFill>
                  <a:srgbClr val="006FC0"/>
                </a:solidFill>
                <a:latin typeface="Trebuchet MS"/>
                <a:cs typeface="Trebuchet MS"/>
              </a:rPr>
              <a:t>going</a:t>
            </a:r>
            <a:r>
              <a:rPr sz="11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7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1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73" dirty="0">
                <a:solidFill>
                  <a:srgbClr val="006FC0"/>
                </a:solidFill>
                <a:latin typeface="Trebuchet MS"/>
                <a:cs typeface="Trebuchet MS"/>
              </a:rPr>
              <a:t>be</a:t>
            </a:r>
            <a:endParaRPr sz="1133">
              <a:latin typeface="Trebuchet MS"/>
              <a:cs typeface="Trebuchet MS"/>
            </a:endParaRPr>
          </a:p>
          <a:p>
            <a:pPr marL="16933">
              <a:spcBef>
                <a:spcPts val="747"/>
              </a:spcBef>
            </a:pPr>
            <a:r>
              <a:rPr sz="1133" spc="47" dirty="0">
                <a:solidFill>
                  <a:srgbClr val="006FC0"/>
                </a:solidFill>
                <a:latin typeface="Trebuchet MS"/>
                <a:cs typeface="Trebuchet MS"/>
              </a:rPr>
              <a:t>patched/maintained/rebooted</a:t>
            </a:r>
            <a:r>
              <a:rPr sz="11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27" dirty="0">
                <a:solidFill>
                  <a:srgbClr val="006FC0"/>
                </a:solidFill>
                <a:latin typeface="Trebuchet MS"/>
                <a:cs typeface="Trebuchet MS"/>
              </a:rPr>
              <a:t>at</a:t>
            </a:r>
            <a:r>
              <a:rPr sz="11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80" dirty="0">
                <a:solidFill>
                  <a:srgbClr val="006FC0"/>
                </a:solidFill>
                <a:latin typeface="Trebuchet MS"/>
                <a:cs typeface="Trebuchet MS"/>
              </a:rPr>
              <a:t>same</a:t>
            </a:r>
            <a:r>
              <a:rPr sz="11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dirty="0">
                <a:solidFill>
                  <a:srgbClr val="006FC0"/>
                </a:solidFill>
                <a:latin typeface="Trebuchet MS"/>
                <a:cs typeface="Trebuchet MS"/>
              </a:rPr>
              <a:t>time.</a:t>
            </a:r>
            <a:endParaRPr sz="1133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586" y="2487676"/>
            <a:ext cx="8805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▪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4587" y="2401519"/>
            <a:ext cx="5184987" cy="522473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>
              <a:lnSpc>
                <a:spcPct val="155300"/>
              </a:lnSpc>
              <a:spcBef>
                <a:spcPts val="127"/>
              </a:spcBef>
            </a:pPr>
            <a:r>
              <a:rPr sz="1133" b="1" spc="20" dirty="0">
                <a:solidFill>
                  <a:srgbClr val="006FC0"/>
                </a:solidFill>
                <a:latin typeface="Trebuchet MS"/>
                <a:cs typeface="Trebuchet MS"/>
              </a:rPr>
              <a:t>Fault</a:t>
            </a:r>
            <a:r>
              <a:rPr sz="1133" b="1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b="1" spc="60" dirty="0">
                <a:solidFill>
                  <a:srgbClr val="006FC0"/>
                </a:solidFill>
                <a:latin typeface="Trebuchet MS"/>
                <a:cs typeface="Trebuchet MS"/>
              </a:rPr>
              <a:t>domains</a:t>
            </a:r>
            <a:r>
              <a:rPr sz="1133" b="1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0" dirty="0">
                <a:solidFill>
                  <a:srgbClr val="006FC0"/>
                </a:solidFill>
                <a:latin typeface="Trebuchet MS"/>
                <a:cs typeface="Trebuchet MS"/>
              </a:rPr>
              <a:t>define</a:t>
            </a:r>
            <a:r>
              <a:rPr sz="11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0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1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87" dirty="0">
                <a:solidFill>
                  <a:srgbClr val="006FC0"/>
                </a:solidFill>
                <a:latin typeface="Trebuchet MS"/>
                <a:cs typeface="Trebuchet MS"/>
              </a:rPr>
              <a:t>group</a:t>
            </a:r>
            <a:r>
              <a:rPr sz="1133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1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13" dirty="0">
                <a:solidFill>
                  <a:srgbClr val="006FC0"/>
                </a:solidFill>
                <a:latin typeface="Trebuchet MS"/>
                <a:cs typeface="Trebuchet MS"/>
              </a:rPr>
              <a:t>virtual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machines</a:t>
            </a:r>
            <a:r>
              <a:rPr sz="1133" spc="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33" dirty="0">
                <a:solidFill>
                  <a:srgbClr val="006FC0"/>
                </a:solidFill>
                <a:latin typeface="Trebuchet MS"/>
                <a:cs typeface="Trebuchet MS"/>
              </a:rPr>
              <a:t>that</a:t>
            </a:r>
            <a:r>
              <a:rPr sz="11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53" dirty="0">
                <a:solidFill>
                  <a:srgbClr val="006FC0"/>
                </a:solidFill>
                <a:latin typeface="Trebuchet MS"/>
                <a:cs typeface="Trebuchet MS"/>
              </a:rPr>
              <a:t>share</a:t>
            </a:r>
            <a:r>
              <a:rPr sz="11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1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100" dirty="0">
                <a:solidFill>
                  <a:srgbClr val="006FC0"/>
                </a:solidFill>
                <a:latin typeface="Trebuchet MS"/>
                <a:cs typeface="Trebuchet MS"/>
              </a:rPr>
              <a:t>common </a:t>
            </a:r>
            <a:r>
              <a:rPr sz="1133" spc="-3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power</a:t>
            </a:r>
            <a:r>
              <a:rPr sz="11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source</a:t>
            </a:r>
            <a:r>
              <a:rPr sz="1133" spc="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80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1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7" dirty="0">
                <a:solidFill>
                  <a:srgbClr val="006FC0"/>
                </a:solidFill>
                <a:latin typeface="Trebuchet MS"/>
                <a:cs typeface="Trebuchet MS"/>
              </a:rPr>
              <a:t>network</a:t>
            </a:r>
            <a:r>
              <a:rPr sz="1133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20" dirty="0">
                <a:solidFill>
                  <a:srgbClr val="006FC0"/>
                </a:solidFill>
                <a:latin typeface="Trebuchet MS"/>
                <a:cs typeface="Trebuchet MS"/>
              </a:rPr>
              <a:t>switch.</a:t>
            </a:r>
            <a:endParaRPr sz="1133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586" y="3125723"/>
            <a:ext cx="8805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▪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4587" y="3039567"/>
            <a:ext cx="5301827" cy="522473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>
              <a:lnSpc>
                <a:spcPct val="155300"/>
              </a:lnSpc>
              <a:spcBef>
                <a:spcPts val="127"/>
              </a:spcBef>
            </a:pPr>
            <a:r>
              <a:rPr sz="1133" spc="7" dirty="0">
                <a:solidFill>
                  <a:srgbClr val="006FC0"/>
                </a:solidFill>
                <a:latin typeface="Trebuchet MS"/>
                <a:cs typeface="Trebuchet MS"/>
              </a:rPr>
              <a:t>It</a:t>
            </a:r>
            <a:r>
              <a:rPr sz="11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7" dirty="0">
                <a:solidFill>
                  <a:srgbClr val="006FC0"/>
                </a:solidFill>
                <a:latin typeface="Trebuchet MS"/>
                <a:cs typeface="Trebuchet MS"/>
              </a:rPr>
              <a:t>saves</a:t>
            </a:r>
            <a:r>
              <a:rPr sz="11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from</a:t>
            </a:r>
            <a:r>
              <a:rPr sz="11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7" dirty="0">
                <a:solidFill>
                  <a:srgbClr val="006FC0"/>
                </a:solidFill>
                <a:latin typeface="Trebuchet MS"/>
                <a:cs typeface="Trebuchet MS"/>
              </a:rPr>
              <a:t>rackwide</a:t>
            </a:r>
            <a:r>
              <a:rPr sz="1133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dirty="0">
                <a:solidFill>
                  <a:srgbClr val="006FC0"/>
                </a:solidFill>
                <a:latin typeface="Trebuchet MS"/>
                <a:cs typeface="Trebuchet MS"/>
              </a:rPr>
              <a:t>failure,</a:t>
            </a:r>
            <a:r>
              <a:rPr sz="1133" spc="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7" dirty="0">
                <a:solidFill>
                  <a:srgbClr val="006FC0"/>
                </a:solidFill>
                <a:latin typeface="Trebuchet MS"/>
                <a:cs typeface="Trebuchet MS"/>
              </a:rPr>
              <a:t>or</a:t>
            </a:r>
            <a:r>
              <a:rPr sz="11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1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7" dirty="0">
                <a:solidFill>
                  <a:srgbClr val="006FC0"/>
                </a:solidFill>
                <a:latin typeface="Trebuchet MS"/>
                <a:cs typeface="Trebuchet MS"/>
              </a:rPr>
              <a:t>rackwide</a:t>
            </a:r>
            <a:r>
              <a:rPr sz="1133" spc="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53" dirty="0">
                <a:solidFill>
                  <a:srgbClr val="006FC0"/>
                </a:solidFill>
                <a:latin typeface="Trebuchet MS"/>
                <a:cs typeface="Trebuchet MS"/>
              </a:rPr>
              <a:t>maintenance</a:t>
            </a:r>
            <a:r>
              <a:rPr sz="1133" spc="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7" dirty="0">
                <a:solidFill>
                  <a:srgbClr val="006FC0"/>
                </a:solidFill>
                <a:latin typeface="Trebuchet MS"/>
                <a:cs typeface="Trebuchet MS"/>
              </a:rPr>
              <a:t>window</a:t>
            </a:r>
            <a:r>
              <a:rPr sz="11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33" dirty="0">
                <a:solidFill>
                  <a:srgbClr val="006FC0"/>
                </a:solidFill>
                <a:latin typeface="Trebuchet MS"/>
                <a:cs typeface="Trebuchet MS"/>
              </a:rPr>
              <a:t>that</a:t>
            </a:r>
            <a:r>
              <a:rPr sz="11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7" dirty="0">
                <a:solidFill>
                  <a:srgbClr val="006FC0"/>
                </a:solidFill>
                <a:latin typeface="Trebuchet MS"/>
                <a:cs typeface="Trebuchet MS"/>
              </a:rPr>
              <a:t>can </a:t>
            </a:r>
            <a:r>
              <a:rPr sz="1133" spc="-3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0" dirty="0">
                <a:solidFill>
                  <a:srgbClr val="006FC0"/>
                </a:solidFill>
                <a:latin typeface="Trebuchet MS"/>
                <a:cs typeface="Trebuchet MS"/>
              </a:rPr>
              <a:t>take</a:t>
            </a:r>
            <a:r>
              <a:rPr sz="11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87" dirty="0">
                <a:solidFill>
                  <a:srgbClr val="006FC0"/>
                </a:solidFill>
                <a:latin typeface="Trebuchet MS"/>
                <a:cs typeface="Trebuchet MS"/>
              </a:rPr>
              <a:t>down</a:t>
            </a:r>
            <a:r>
              <a:rPr sz="11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-13" dirty="0">
                <a:solidFill>
                  <a:srgbClr val="006FC0"/>
                </a:solidFill>
                <a:latin typeface="Trebuchet MS"/>
                <a:cs typeface="Trebuchet MS"/>
              </a:rPr>
              <a:t>all </a:t>
            </a:r>
            <a:r>
              <a:rPr sz="1133" spc="187" dirty="0">
                <a:solidFill>
                  <a:srgbClr val="006FC0"/>
                </a:solidFill>
                <a:latin typeface="Trebuchet MS"/>
                <a:cs typeface="Trebuchet MS"/>
              </a:rPr>
              <a:t>VMs</a:t>
            </a:r>
            <a:r>
              <a:rPr sz="11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7" dirty="0">
                <a:solidFill>
                  <a:srgbClr val="006FC0"/>
                </a:solidFill>
                <a:latin typeface="Trebuchet MS"/>
                <a:cs typeface="Trebuchet MS"/>
              </a:rPr>
              <a:t>hosted</a:t>
            </a:r>
            <a:r>
              <a:rPr sz="1133" spc="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93" dirty="0">
                <a:solidFill>
                  <a:srgbClr val="006FC0"/>
                </a:solidFill>
                <a:latin typeface="Trebuchet MS"/>
                <a:cs typeface="Trebuchet MS"/>
              </a:rPr>
              <a:t>on</a:t>
            </a:r>
            <a:r>
              <a:rPr sz="11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33" dirty="0">
                <a:solidFill>
                  <a:srgbClr val="006FC0"/>
                </a:solidFill>
                <a:latin typeface="Trebuchet MS"/>
                <a:cs typeface="Trebuchet MS"/>
              </a:rPr>
              <a:t>this</a:t>
            </a:r>
            <a:r>
              <a:rPr sz="11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7" dirty="0">
                <a:solidFill>
                  <a:srgbClr val="006FC0"/>
                </a:solidFill>
                <a:latin typeface="Trebuchet MS"/>
                <a:cs typeface="Trebuchet MS"/>
              </a:rPr>
              <a:t>single</a:t>
            </a:r>
            <a:r>
              <a:rPr sz="11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7" dirty="0">
                <a:solidFill>
                  <a:srgbClr val="006FC0"/>
                </a:solidFill>
                <a:latin typeface="Trebuchet MS"/>
                <a:cs typeface="Trebuchet MS"/>
              </a:rPr>
              <a:t>point</a:t>
            </a:r>
            <a:r>
              <a:rPr sz="1133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1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dirty="0">
                <a:solidFill>
                  <a:srgbClr val="006FC0"/>
                </a:solidFill>
                <a:latin typeface="Trebuchet MS"/>
                <a:cs typeface="Trebuchet MS"/>
              </a:rPr>
              <a:t>failure.</a:t>
            </a:r>
            <a:endParaRPr sz="1133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586" y="3764280"/>
            <a:ext cx="8805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▪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4587" y="3678123"/>
            <a:ext cx="5337387" cy="522473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>
              <a:lnSpc>
                <a:spcPct val="155300"/>
              </a:lnSpc>
              <a:spcBef>
                <a:spcPts val="127"/>
              </a:spcBef>
            </a:pPr>
            <a:r>
              <a:rPr sz="1133" spc="27" dirty="0">
                <a:solidFill>
                  <a:srgbClr val="006FC0"/>
                </a:solidFill>
                <a:latin typeface="Trebuchet MS"/>
                <a:cs typeface="Trebuchet MS"/>
              </a:rPr>
              <a:t>Availability</a:t>
            </a:r>
            <a:r>
              <a:rPr sz="1133" spc="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53" dirty="0">
                <a:solidFill>
                  <a:srgbClr val="006FC0"/>
                </a:solidFill>
                <a:latin typeface="Trebuchet MS"/>
                <a:cs typeface="Trebuchet MS"/>
              </a:rPr>
              <a:t>sets</a:t>
            </a:r>
            <a:r>
              <a:rPr sz="11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33" dirty="0">
                <a:solidFill>
                  <a:srgbClr val="006FC0"/>
                </a:solidFill>
                <a:latin typeface="Trebuchet MS"/>
                <a:cs typeface="Trebuchet MS"/>
              </a:rPr>
              <a:t>are</a:t>
            </a:r>
            <a:r>
              <a:rPr sz="11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27" dirty="0">
                <a:solidFill>
                  <a:srgbClr val="006FC0"/>
                </a:solidFill>
                <a:latin typeface="Trebuchet MS"/>
                <a:cs typeface="Trebuchet MS"/>
              </a:rPr>
              <a:t>free</a:t>
            </a:r>
            <a:r>
              <a:rPr sz="11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7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1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27" dirty="0">
                <a:solidFill>
                  <a:srgbClr val="006FC0"/>
                </a:solidFill>
                <a:latin typeface="Trebuchet MS"/>
                <a:cs typeface="Trebuchet MS"/>
              </a:rPr>
              <a:t>use!</a:t>
            </a:r>
            <a:r>
              <a:rPr sz="11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93" dirty="0">
                <a:solidFill>
                  <a:srgbClr val="006FC0"/>
                </a:solidFill>
                <a:latin typeface="Trebuchet MS"/>
                <a:cs typeface="Trebuchet MS"/>
              </a:rPr>
              <a:t>You</a:t>
            </a:r>
            <a:r>
              <a:rPr sz="11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7" dirty="0">
                <a:solidFill>
                  <a:srgbClr val="006FC0"/>
                </a:solidFill>
                <a:latin typeface="Trebuchet MS"/>
                <a:cs typeface="Trebuchet MS"/>
              </a:rPr>
              <a:t>only</a:t>
            </a:r>
            <a:r>
              <a:rPr sz="1133" spc="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73" dirty="0">
                <a:solidFill>
                  <a:srgbClr val="006FC0"/>
                </a:solidFill>
                <a:latin typeface="Trebuchet MS"/>
                <a:cs typeface="Trebuchet MS"/>
              </a:rPr>
              <a:t>pay</a:t>
            </a:r>
            <a:r>
              <a:rPr sz="11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0" dirty="0">
                <a:solidFill>
                  <a:srgbClr val="006FC0"/>
                </a:solidFill>
                <a:latin typeface="Trebuchet MS"/>
                <a:cs typeface="Trebuchet MS"/>
              </a:rPr>
              <a:t>for</a:t>
            </a:r>
            <a:r>
              <a:rPr sz="11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0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1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13" dirty="0">
                <a:solidFill>
                  <a:srgbClr val="006FC0"/>
                </a:solidFill>
                <a:latin typeface="Trebuchet MS"/>
                <a:cs typeface="Trebuchet MS"/>
              </a:rPr>
              <a:t>virtual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machines</a:t>
            </a:r>
            <a:r>
              <a:rPr sz="1133" spc="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7" dirty="0">
                <a:solidFill>
                  <a:srgbClr val="006FC0"/>
                </a:solidFill>
                <a:latin typeface="Trebuchet MS"/>
                <a:cs typeface="Trebuchet MS"/>
              </a:rPr>
              <a:t>being </a:t>
            </a:r>
            <a:r>
              <a:rPr sz="1133" spc="-3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20" dirty="0">
                <a:solidFill>
                  <a:srgbClr val="006FC0"/>
                </a:solidFill>
                <a:latin typeface="Trebuchet MS"/>
                <a:cs typeface="Trebuchet MS"/>
              </a:rPr>
              <a:t>created.</a:t>
            </a:r>
            <a:endParaRPr sz="1133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586" y="4402327"/>
            <a:ext cx="8805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▪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4587" y="4316171"/>
            <a:ext cx="5251027" cy="79267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>
              <a:lnSpc>
                <a:spcPct val="155300"/>
              </a:lnSpc>
              <a:spcBef>
                <a:spcPts val="127"/>
              </a:spcBef>
            </a:pPr>
            <a:r>
              <a:rPr sz="1133" spc="7" dirty="0">
                <a:solidFill>
                  <a:srgbClr val="006FC0"/>
                </a:solidFill>
                <a:latin typeface="Trebuchet MS"/>
                <a:cs typeface="Trebuchet MS"/>
              </a:rPr>
              <a:t>It</a:t>
            </a:r>
            <a:r>
              <a:rPr sz="11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80" dirty="0">
                <a:solidFill>
                  <a:srgbClr val="006FC0"/>
                </a:solidFill>
                <a:latin typeface="Trebuchet MS"/>
                <a:cs typeface="Trebuchet MS"/>
              </a:rPr>
              <a:t>does</a:t>
            </a:r>
            <a:r>
              <a:rPr sz="11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53" dirty="0">
                <a:solidFill>
                  <a:srgbClr val="006FC0"/>
                </a:solidFill>
                <a:latin typeface="Trebuchet MS"/>
                <a:cs typeface="Trebuchet MS"/>
              </a:rPr>
              <a:t>not</a:t>
            </a:r>
            <a:r>
              <a:rPr sz="11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0" dirty="0">
                <a:solidFill>
                  <a:srgbClr val="006FC0"/>
                </a:solidFill>
                <a:latin typeface="Trebuchet MS"/>
                <a:cs typeface="Trebuchet MS"/>
              </a:rPr>
              <a:t>protect</a:t>
            </a:r>
            <a:r>
              <a:rPr sz="11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your</a:t>
            </a:r>
            <a:r>
              <a:rPr sz="11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0" dirty="0">
                <a:solidFill>
                  <a:srgbClr val="006FC0"/>
                </a:solidFill>
                <a:latin typeface="Trebuchet MS"/>
                <a:cs typeface="Trebuchet MS"/>
              </a:rPr>
              <a:t>application</a:t>
            </a:r>
            <a:r>
              <a:rPr sz="1133" spc="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from</a:t>
            </a:r>
            <a:r>
              <a:rPr sz="11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53" dirty="0">
                <a:solidFill>
                  <a:srgbClr val="006FC0"/>
                </a:solidFill>
                <a:latin typeface="Trebuchet MS"/>
                <a:cs typeface="Trebuchet MS"/>
              </a:rPr>
              <a:t>operating</a:t>
            </a:r>
            <a:r>
              <a:rPr sz="1133" spc="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7" dirty="0">
                <a:solidFill>
                  <a:srgbClr val="006FC0"/>
                </a:solidFill>
                <a:latin typeface="Trebuchet MS"/>
                <a:cs typeface="Trebuchet MS"/>
              </a:rPr>
              <a:t>system</a:t>
            </a:r>
            <a:r>
              <a:rPr sz="1133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7" dirty="0">
                <a:solidFill>
                  <a:srgbClr val="006FC0"/>
                </a:solidFill>
                <a:latin typeface="Trebuchet MS"/>
                <a:cs typeface="Trebuchet MS"/>
              </a:rPr>
              <a:t>or</a:t>
            </a:r>
            <a:r>
              <a:rPr sz="11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0" dirty="0">
                <a:solidFill>
                  <a:srgbClr val="006FC0"/>
                </a:solidFill>
                <a:latin typeface="Trebuchet MS"/>
                <a:cs typeface="Trebuchet MS"/>
              </a:rPr>
              <a:t>application- </a:t>
            </a:r>
            <a:r>
              <a:rPr sz="1133" spc="-3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0" dirty="0">
                <a:solidFill>
                  <a:srgbClr val="006FC0"/>
                </a:solidFill>
                <a:latin typeface="Trebuchet MS"/>
                <a:cs typeface="Trebuchet MS"/>
              </a:rPr>
              <a:t>specific </a:t>
            </a:r>
            <a:r>
              <a:rPr sz="1133" spc="7" dirty="0">
                <a:solidFill>
                  <a:srgbClr val="006FC0"/>
                </a:solidFill>
                <a:latin typeface="Trebuchet MS"/>
                <a:cs typeface="Trebuchet MS"/>
              </a:rPr>
              <a:t>failures, </a:t>
            </a:r>
            <a:r>
              <a:rPr sz="1133" spc="-20" dirty="0">
                <a:solidFill>
                  <a:srgbClr val="006FC0"/>
                </a:solidFill>
                <a:latin typeface="Trebuchet MS"/>
                <a:cs typeface="Trebuchet MS"/>
              </a:rPr>
              <a:t>it </a:t>
            </a:r>
            <a:r>
              <a:rPr sz="1133" spc="80" dirty="0">
                <a:solidFill>
                  <a:srgbClr val="006FC0"/>
                </a:solidFill>
                <a:latin typeface="Trebuchet MS"/>
                <a:cs typeface="Trebuchet MS"/>
              </a:rPr>
              <a:t>does </a:t>
            </a:r>
            <a:r>
              <a:rPr sz="1133" dirty="0">
                <a:solidFill>
                  <a:srgbClr val="006FC0"/>
                </a:solidFill>
                <a:latin typeface="Trebuchet MS"/>
                <a:cs typeface="Trebuchet MS"/>
              </a:rPr>
              <a:t>limit </a:t>
            </a:r>
            <a:r>
              <a:rPr sz="1133" spc="40" dirty="0">
                <a:solidFill>
                  <a:srgbClr val="006FC0"/>
                </a:solidFill>
                <a:latin typeface="Trebuchet MS"/>
                <a:cs typeface="Trebuchet MS"/>
              </a:rPr>
              <a:t>the </a:t>
            </a:r>
            <a:r>
              <a:rPr sz="1133" spc="47" dirty="0">
                <a:solidFill>
                  <a:srgbClr val="006FC0"/>
                </a:solidFill>
                <a:latin typeface="Trebuchet MS"/>
                <a:cs typeface="Trebuchet MS"/>
              </a:rPr>
              <a:t>impact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of </a:t>
            </a:r>
            <a:r>
              <a:rPr sz="1133" spc="27" dirty="0">
                <a:solidFill>
                  <a:srgbClr val="006FC0"/>
                </a:solidFill>
                <a:latin typeface="Trebuchet MS"/>
                <a:cs typeface="Trebuchet MS"/>
              </a:rPr>
              <a:t>potential </a:t>
            </a:r>
            <a:r>
              <a:rPr sz="1133" spc="47" dirty="0">
                <a:solidFill>
                  <a:srgbClr val="006FC0"/>
                </a:solidFill>
                <a:latin typeface="Trebuchet MS"/>
                <a:cs typeface="Trebuchet MS"/>
              </a:rPr>
              <a:t>physical </a:t>
            </a:r>
            <a:r>
              <a:rPr sz="1133" spc="53" dirty="0">
                <a:solidFill>
                  <a:srgbClr val="006FC0"/>
                </a:solidFill>
                <a:latin typeface="Trebuchet MS"/>
                <a:cs typeface="Trebuchet MS"/>
              </a:rPr>
              <a:t>hardware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7" dirty="0">
                <a:solidFill>
                  <a:srgbClr val="006FC0"/>
                </a:solidFill>
                <a:latin typeface="Trebuchet MS"/>
                <a:cs typeface="Trebuchet MS"/>
              </a:rPr>
              <a:t>failures,</a:t>
            </a:r>
            <a:r>
              <a:rPr sz="1133" spc="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7" dirty="0">
                <a:solidFill>
                  <a:srgbClr val="006FC0"/>
                </a:solidFill>
                <a:latin typeface="Trebuchet MS"/>
                <a:cs typeface="Trebuchet MS"/>
              </a:rPr>
              <a:t>network</a:t>
            </a:r>
            <a:r>
              <a:rPr sz="1133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7" dirty="0">
                <a:solidFill>
                  <a:srgbClr val="006FC0"/>
                </a:solidFill>
                <a:latin typeface="Trebuchet MS"/>
                <a:cs typeface="Trebuchet MS"/>
              </a:rPr>
              <a:t>outages,</a:t>
            </a:r>
            <a:r>
              <a:rPr sz="1133" spc="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47" dirty="0">
                <a:solidFill>
                  <a:srgbClr val="006FC0"/>
                </a:solidFill>
                <a:latin typeface="Trebuchet MS"/>
                <a:cs typeface="Trebuchet MS"/>
              </a:rPr>
              <a:t>or</a:t>
            </a:r>
            <a:r>
              <a:rPr sz="11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60" dirty="0">
                <a:solidFill>
                  <a:srgbClr val="006FC0"/>
                </a:solidFill>
                <a:latin typeface="Trebuchet MS"/>
                <a:cs typeface="Trebuchet MS"/>
              </a:rPr>
              <a:t>power</a:t>
            </a:r>
            <a:r>
              <a:rPr sz="11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33" spc="27" dirty="0">
                <a:solidFill>
                  <a:srgbClr val="006FC0"/>
                </a:solidFill>
                <a:latin typeface="Trebuchet MS"/>
                <a:cs typeface="Trebuchet MS"/>
              </a:rPr>
              <a:t>interruptions.</a:t>
            </a:r>
            <a:endParaRPr sz="1133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014678" y="96192"/>
            <a:ext cx="4640580" cy="551498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  <a:tabLst>
                <a:tab pos="1184457" algn="l"/>
                <a:tab pos="4622684" algn="l"/>
              </a:tabLst>
            </a:pPr>
            <a:r>
              <a:rPr sz="3467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	Availability Sets	</a:t>
            </a:r>
            <a:endParaRPr sz="3467" dirty="0"/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16630" y="1492112"/>
            <a:ext cx="5594031" cy="35716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9204" y="3368718"/>
            <a:ext cx="3124200" cy="55064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467" b="1" spc="-353" dirty="0">
                <a:solidFill>
                  <a:srgbClr val="006FC0"/>
                </a:solidFill>
                <a:latin typeface="Trebuchet MS"/>
                <a:cs typeface="Trebuchet MS"/>
              </a:rPr>
              <a:t>Learning</a:t>
            </a:r>
            <a:r>
              <a:rPr sz="3467" b="1" spc="3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3467" b="1" spc="-573" dirty="0">
                <a:solidFill>
                  <a:srgbClr val="006FC0"/>
                </a:solidFill>
                <a:latin typeface="Trebuchet MS"/>
                <a:cs typeface="Trebuchet MS"/>
              </a:rPr>
              <a:t>Objectives</a:t>
            </a:r>
            <a:endParaRPr sz="3467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9240" y="1772413"/>
            <a:ext cx="2518833" cy="1552627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524920" indent="-507987">
              <a:spcBef>
                <a:spcPts val="167"/>
              </a:spcBef>
              <a:buSzPct val="112500"/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067" spc="207" dirty="0">
                <a:solidFill>
                  <a:srgbClr val="006FC0"/>
                </a:solidFill>
                <a:latin typeface="Trebuchet MS"/>
                <a:cs typeface="Trebuchet MS"/>
              </a:rPr>
              <a:t>W</a:t>
            </a:r>
            <a:r>
              <a:rPr sz="1067" spc="47" dirty="0">
                <a:solidFill>
                  <a:srgbClr val="006FC0"/>
                </a:solidFill>
                <a:latin typeface="Trebuchet MS"/>
                <a:cs typeface="Trebuchet MS"/>
              </a:rPr>
              <a:t>hat</a:t>
            </a:r>
            <a:r>
              <a:rPr sz="10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33" dirty="0">
                <a:solidFill>
                  <a:srgbClr val="006FC0"/>
                </a:solidFill>
                <a:latin typeface="Trebuchet MS"/>
                <a:cs typeface="Trebuchet MS"/>
              </a:rPr>
              <a:t>is</a:t>
            </a:r>
            <a:r>
              <a:rPr sz="10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100" dirty="0">
                <a:solidFill>
                  <a:srgbClr val="006FC0"/>
                </a:solidFill>
                <a:latin typeface="Trebuchet MS"/>
                <a:cs typeface="Trebuchet MS"/>
              </a:rPr>
              <a:t>Co</a:t>
            </a:r>
            <a:r>
              <a:rPr sz="1067" spc="140" dirty="0">
                <a:solidFill>
                  <a:srgbClr val="006FC0"/>
                </a:solidFill>
                <a:latin typeface="Trebuchet MS"/>
                <a:cs typeface="Trebuchet MS"/>
              </a:rPr>
              <a:t>m</a:t>
            </a:r>
            <a:r>
              <a:rPr sz="1067" spc="107" dirty="0">
                <a:solidFill>
                  <a:srgbClr val="006FC0"/>
                </a:solidFill>
                <a:latin typeface="Trebuchet MS"/>
                <a:cs typeface="Trebuchet MS"/>
              </a:rPr>
              <a:t>p</a:t>
            </a:r>
            <a:r>
              <a:rPr sz="1067" spc="47" dirty="0">
                <a:solidFill>
                  <a:srgbClr val="006FC0"/>
                </a:solidFill>
                <a:latin typeface="Trebuchet MS"/>
                <a:cs typeface="Trebuchet MS"/>
              </a:rPr>
              <a:t>u</a:t>
            </a:r>
            <a:r>
              <a:rPr sz="1067" spc="27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1067" spc="100" dirty="0">
                <a:solidFill>
                  <a:srgbClr val="006FC0"/>
                </a:solidFill>
                <a:latin typeface="Trebuchet MS"/>
                <a:cs typeface="Trebuchet MS"/>
              </a:rPr>
              <a:t>e?</a:t>
            </a:r>
            <a:endParaRPr sz="1067">
              <a:latin typeface="Trebuchet MS"/>
              <a:cs typeface="Trebuchet MS"/>
            </a:endParaRPr>
          </a:p>
          <a:p>
            <a:pPr>
              <a:spcBef>
                <a:spcPts val="47"/>
              </a:spcBef>
              <a:buClr>
                <a:srgbClr val="006FC0"/>
              </a:buClr>
              <a:buFont typeface="Wingdings"/>
              <a:buChar char=""/>
            </a:pPr>
            <a:endParaRPr sz="1133">
              <a:latin typeface="Trebuchet MS"/>
              <a:cs typeface="Trebuchet MS"/>
            </a:endParaRPr>
          </a:p>
          <a:p>
            <a:pPr marL="524920" indent="-507987">
              <a:spcBef>
                <a:spcPts val="7"/>
              </a:spcBef>
              <a:buSzPct val="112500"/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067" spc="67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067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27" dirty="0">
                <a:solidFill>
                  <a:srgbClr val="006FC0"/>
                </a:solidFill>
                <a:latin typeface="Trebuchet MS"/>
                <a:cs typeface="Trebuchet MS"/>
              </a:rPr>
              <a:t>Virtual</a:t>
            </a:r>
            <a:r>
              <a:rPr sz="1067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87" dirty="0">
                <a:solidFill>
                  <a:srgbClr val="006FC0"/>
                </a:solidFill>
                <a:latin typeface="Trebuchet MS"/>
                <a:cs typeface="Trebuchet MS"/>
              </a:rPr>
              <a:t>Machine</a:t>
            </a:r>
            <a:endParaRPr sz="1067">
              <a:latin typeface="Trebuchet MS"/>
              <a:cs typeface="Trebuchet MS"/>
            </a:endParaRPr>
          </a:p>
          <a:p>
            <a:pPr>
              <a:spcBef>
                <a:spcPts val="40"/>
              </a:spcBef>
              <a:buClr>
                <a:srgbClr val="006FC0"/>
              </a:buClr>
              <a:buFont typeface="Wingdings"/>
              <a:buChar char=""/>
            </a:pPr>
            <a:endParaRPr sz="1133">
              <a:latin typeface="Trebuchet MS"/>
              <a:cs typeface="Trebuchet MS"/>
            </a:endParaRPr>
          </a:p>
          <a:p>
            <a:pPr marL="524920" indent="-507987">
              <a:buSzPct val="112500"/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067" spc="100" dirty="0">
                <a:solidFill>
                  <a:srgbClr val="006FC0"/>
                </a:solidFill>
                <a:latin typeface="Trebuchet MS"/>
                <a:cs typeface="Trebuchet MS"/>
              </a:rPr>
              <a:t>De</a:t>
            </a:r>
            <a:r>
              <a:rPr sz="1067" spc="133" dirty="0">
                <a:solidFill>
                  <a:srgbClr val="006FC0"/>
                </a:solidFill>
                <a:latin typeface="Trebuchet MS"/>
                <a:cs typeface="Trebuchet MS"/>
              </a:rPr>
              <a:t>m</a:t>
            </a:r>
            <a:r>
              <a:rPr sz="1067" spc="-7" dirty="0">
                <a:solidFill>
                  <a:srgbClr val="006FC0"/>
                </a:solidFill>
                <a:latin typeface="Trebuchet MS"/>
                <a:cs typeface="Trebuchet MS"/>
              </a:rPr>
              <a:t>o:</a:t>
            </a:r>
            <a:r>
              <a:rPr sz="10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107" dirty="0">
                <a:solidFill>
                  <a:srgbClr val="006FC0"/>
                </a:solidFill>
                <a:latin typeface="Trebuchet MS"/>
                <a:cs typeface="Trebuchet MS"/>
              </a:rPr>
              <a:t>Dep</a:t>
            </a:r>
            <a:r>
              <a:rPr sz="1067" spc="40" dirty="0">
                <a:solidFill>
                  <a:srgbClr val="006FC0"/>
                </a:solidFill>
                <a:latin typeface="Trebuchet MS"/>
                <a:cs typeface="Trebuchet MS"/>
              </a:rPr>
              <a:t>loy</a:t>
            </a:r>
            <a:r>
              <a:rPr sz="1067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6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067" spc="93" dirty="0">
                <a:solidFill>
                  <a:srgbClr val="006FC0"/>
                </a:solidFill>
                <a:latin typeface="Trebuchet MS"/>
                <a:cs typeface="Trebuchet MS"/>
              </a:rPr>
              <a:t>nd</a:t>
            </a:r>
            <a:r>
              <a:rPr sz="1067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067" spc="40" dirty="0">
                <a:solidFill>
                  <a:srgbClr val="006FC0"/>
                </a:solidFill>
                <a:latin typeface="Trebuchet MS"/>
                <a:cs typeface="Trebuchet MS"/>
              </a:rPr>
              <a:t>es</a:t>
            </a:r>
            <a:r>
              <a:rPr sz="1067" spc="13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1067" spc="33" dirty="0">
                <a:solidFill>
                  <a:srgbClr val="006FC0"/>
                </a:solidFill>
                <a:latin typeface="Trebuchet MS"/>
                <a:cs typeface="Trebuchet MS"/>
              </a:rPr>
              <a:t>z</a:t>
            </a:r>
            <a:r>
              <a:rPr sz="1067" spc="40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10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200" dirty="0">
                <a:solidFill>
                  <a:srgbClr val="006FC0"/>
                </a:solidFill>
                <a:latin typeface="Trebuchet MS"/>
                <a:cs typeface="Trebuchet MS"/>
              </a:rPr>
              <a:t>V</a:t>
            </a:r>
            <a:r>
              <a:rPr sz="1067" spc="247" dirty="0">
                <a:solidFill>
                  <a:srgbClr val="006FC0"/>
                </a:solidFill>
                <a:latin typeface="Trebuchet MS"/>
                <a:cs typeface="Trebuchet MS"/>
              </a:rPr>
              <a:t>M</a:t>
            </a:r>
            <a:r>
              <a:rPr sz="1067" spc="93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endParaRPr sz="1067">
              <a:latin typeface="Trebuchet MS"/>
              <a:cs typeface="Trebuchet MS"/>
            </a:endParaRPr>
          </a:p>
          <a:p>
            <a:pPr>
              <a:spcBef>
                <a:spcPts val="60"/>
              </a:spcBef>
              <a:buClr>
                <a:srgbClr val="006FC0"/>
              </a:buClr>
              <a:buFont typeface="Wingdings"/>
              <a:buChar char=""/>
            </a:pPr>
            <a:endParaRPr sz="1133">
              <a:latin typeface="Trebuchet MS"/>
              <a:cs typeface="Trebuchet MS"/>
            </a:endParaRPr>
          </a:p>
          <a:p>
            <a:pPr marL="524920" indent="-507987">
              <a:buSzPct val="112500"/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067" spc="107" dirty="0">
                <a:solidFill>
                  <a:srgbClr val="006FC0"/>
                </a:solidFill>
                <a:latin typeface="Trebuchet MS"/>
                <a:cs typeface="Trebuchet MS"/>
              </a:rPr>
              <a:t>Dep</a:t>
            </a:r>
            <a:r>
              <a:rPr sz="1067" spc="40" dirty="0">
                <a:solidFill>
                  <a:srgbClr val="006FC0"/>
                </a:solidFill>
                <a:latin typeface="Trebuchet MS"/>
                <a:cs typeface="Trebuchet MS"/>
              </a:rPr>
              <a:t>loy</a:t>
            </a:r>
            <a:r>
              <a:rPr sz="1067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207" dirty="0">
                <a:solidFill>
                  <a:srgbClr val="006FC0"/>
                </a:solidFill>
                <a:latin typeface="Trebuchet MS"/>
                <a:cs typeface="Trebuchet MS"/>
              </a:rPr>
              <a:t>W</a:t>
            </a:r>
            <a:r>
              <a:rPr sz="1067" spc="67" dirty="0">
                <a:solidFill>
                  <a:srgbClr val="006FC0"/>
                </a:solidFill>
                <a:latin typeface="Trebuchet MS"/>
                <a:cs typeface="Trebuchet MS"/>
              </a:rPr>
              <a:t>eb</a:t>
            </a:r>
            <a:r>
              <a:rPr sz="1067" spc="40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r>
              <a:rPr sz="1067" spc="20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1067" spc="-13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1067" spc="40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1067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93" dirty="0">
                <a:solidFill>
                  <a:srgbClr val="006FC0"/>
                </a:solidFill>
                <a:latin typeface="Trebuchet MS"/>
                <a:cs typeface="Trebuchet MS"/>
              </a:rPr>
              <a:t>on</a:t>
            </a:r>
            <a:r>
              <a:rPr sz="10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220" dirty="0">
                <a:solidFill>
                  <a:srgbClr val="006FC0"/>
                </a:solidFill>
                <a:latin typeface="Trebuchet MS"/>
                <a:cs typeface="Trebuchet MS"/>
              </a:rPr>
              <a:t>VM</a:t>
            </a:r>
            <a:endParaRPr sz="1067">
              <a:latin typeface="Trebuchet MS"/>
              <a:cs typeface="Trebuchet MS"/>
            </a:endParaRPr>
          </a:p>
          <a:p>
            <a:pPr>
              <a:spcBef>
                <a:spcPts val="47"/>
              </a:spcBef>
              <a:buClr>
                <a:srgbClr val="006FC0"/>
              </a:buClr>
              <a:buFont typeface="Wingdings"/>
              <a:buChar char=""/>
            </a:pPr>
            <a:endParaRPr sz="1133">
              <a:latin typeface="Trebuchet MS"/>
              <a:cs typeface="Trebuchet MS"/>
            </a:endParaRPr>
          </a:p>
          <a:p>
            <a:pPr marL="524920" indent="-507987">
              <a:buSzPct val="112500"/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067" spc="93" dirty="0">
                <a:solidFill>
                  <a:srgbClr val="006FC0"/>
                </a:solidFill>
                <a:latin typeface="Trebuchet MS"/>
                <a:cs typeface="Trebuchet MS"/>
              </a:rPr>
              <a:t>L</a:t>
            </a:r>
            <a:r>
              <a:rPr sz="1067" spc="73" dirty="0">
                <a:solidFill>
                  <a:srgbClr val="006FC0"/>
                </a:solidFill>
                <a:latin typeface="Trebuchet MS"/>
                <a:cs typeface="Trebuchet MS"/>
              </a:rPr>
              <a:t>oa</a:t>
            </a:r>
            <a:r>
              <a:rPr sz="1067" spc="100" dirty="0">
                <a:solidFill>
                  <a:srgbClr val="006FC0"/>
                </a:solidFill>
                <a:latin typeface="Trebuchet MS"/>
                <a:cs typeface="Trebuchet MS"/>
              </a:rPr>
              <a:t>d</a:t>
            </a:r>
            <a:r>
              <a:rPr sz="10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107" dirty="0">
                <a:solidFill>
                  <a:srgbClr val="006FC0"/>
                </a:solidFill>
                <a:latin typeface="Trebuchet MS"/>
                <a:cs typeface="Trebuchet MS"/>
              </a:rPr>
              <a:t>Ba</a:t>
            </a:r>
            <a:r>
              <a:rPr sz="1067" spc="40" dirty="0">
                <a:solidFill>
                  <a:srgbClr val="006FC0"/>
                </a:solidFill>
                <a:latin typeface="Trebuchet MS"/>
                <a:cs typeface="Trebuchet MS"/>
              </a:rPr>
              <a:t>lanc</a:t>
            </a:r>
            <a:r>
              <a:rPr sz="1067" spc="20" dirty="0">
                <a:solidFill>
                  <a:srgbClr val="006FC0"/>
                </a:solidFill>
                <a:latin typeface="Trebuchet MS"/>
                <a:cs typeface="Trebuchet MS"/>
              </a:rPr>
              <a:t>er</a:t>
            </a:r>
            <a:endParaRPr sz="1067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9239" y="3453723"/>
            <a:ext cx="2710180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524920" indent="-507987">
              <a:spcBef>
                <a:spcPts val="167"/>
              </a:spcBef>
              <a:buSzPct val="112500"/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067" spc="107" dirty="0">
                <a:solidFill>
                  <a:srgbClr val="006FC0"/>
                </a:solidFill>
                <a:latin typeface="Trebuchet MS"/>
                <a:cs typeface="Trebuchet MS"/>
              </a:rPr>
              <a:t>Dep</a:t>
            </a:r>
            <a:r>
              <a:rPr sz="1067" spc="40" dirty="0">
                <a:solidFill>
                  <a:srgbClr val="006FC0"/>
                </a:solidFill>
                <a:latin typeface="Trebuchet MS"/>
                <a:cs typeface="Trebuchet MS"/>
              </a:rPr>
              <a:t>loy</a:t>
            </a:r>
            <a:r>
              <a:rPr sz="1067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200" dirty="0">
                <a:solidFill>
                  <a:srgbClr val="006FC0"/>
                </a:solidFill>
                <a:latin typeface="Trebuchet MS"/>
                <a:cs typeface="Trebuchet MS"/>
              </a:rPr>
              <a:t>V</a:t>
            </a:r>
            <a:r>
              <a:rPr sz="1067" spc="247" dirty="0">
                <a:solidFill>
                  <a:srgbClr val="006FC0"/>
                </a:solidFill>
                <a:latin typeface="Trebuchet MS"/>
                <a:cs typeface="Trebuchet MS"/>
              </a:rPr>
              <a:t>M</a:t>
            </a:r>
            <a:r>
              <a:rPr sz="1067" spc="93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r>
              <a:rPr sz="10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6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067" spc="-7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1067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187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067" spc="60" dirty="0">
                <a:solidFill>
                  <a:srgbClr val="006FC0"/>
                </a:solidFill>
                <a:latin typeface="Trebuchet MS"/>
                <a:cs typeface="Trebuchet MS"/>
              </a:rPr>
              <a:t>va</a:t>
            </a:r>
            <a:r>
              <a:rPr sz="1067" spc="-40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1067" spc="-47" dirty="0">
                <a:solidFill>
                  <a:srgbClr val="006FC0"/>
                </a:solidFill>
                <a:latin typeface="Trebuchet MS"/>
                <a:cs typeface="Trebuchet MS"/>
              </a:rPr>
              <a:t>l</a:t>
            </a:r>
            <a:r>
              <a:rPr sz="1067" spc="6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067" spc="107" dirty="0">
                <a:solidFill>
                  <a:srgbClr val="006FC0"/>
                </a:solidFill>
                <a:latin typeface="Trebuchet MS"/>
                <a:cs typeface="Trebuchet MS"/>
              </a:rPr>
              <a:t>b</a:t>
            </a:r>
            <a:r>
              <a:rPr sz="1067" spc="-40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1067" spc="-47" dirty="0">
                <a:solidFill>
                  <a:srgbClr val="006FC0"/>
                </a:solidFill>
                <a:latin typeface="Trebuchet MS"/>
                <a:cs typeface="Trebuchet MS"/>
              </a:rPr>
              <a:t>l</a:t>
            </a:r>
            <a:r>
              <a:rPr sz="1067" spc="-53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1067" spc="-13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1067" spc="67" dirty="0">
                <a:solidFill>
                  <a:srgbClr val="006FC0"/>
                </a:solidFill>
                <a:latin typeface="Trebuchet MS"/>
                <a:cs typeface="Trebuchet MS"/>
              </a:rPr>
              <a:t>y</a:t>
            </a:r>
            <a:r>
              <a:rPr sz="1067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87" dirty="0">
                <a:solidFill>
                  <a:srgbClr val="006FC0"/>
                </a:solidFill>
                <a:latin typeface="Trebuchet MS"/>
                <a:cs typeface="Trebuchet MS"/>
              </a:rPr>
              <a:t>Zones</a:t>
            </a:r>
            <a:endParaRPr sz="1067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9240" y="3789002"/>
            <a:ext cx="2569633" cy="18558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524920" indent="-507987">
              <a:spcBef>
                <a:spcPts val="167"/>
              </a:spcBef>
              <a:buSzPct val="112500"/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067" spc="107" dirty="0">
                <a:solidFill>
                  <a:srgbClr val="006FC0"/>
                </a:solidFill>
                <a:latin typeface="Trebuchet MS"/>
                <a:cs typeface="Trebuchet MS"/>
              </a:rPr>
              <a:t>Dep</a:t>
            </a:r>
            <a:r>
              <a:rPr sz="1067" spc="40" dirty="0">
                <a:solidFill>
                  <a:srgbClr val="006FC0"/>
                </a:solidFill>
                <a:latin typeface="Trebuchet MS"/>
                <a:cs typeface="Trebuchet MS"/>
              </a:rPr>
              <a:t>loy</a:t>
            </a:r>
            <a:r>
              <a:rPr sz="1067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200" dirty="0">
                <a:solidFill>
                  <a:srgbClr val="006FC0"/>
                </a:solidFill>
                <a:latin typeface="Trebuchet MS"/>
                <a:cs typeface="Trebuchet MS"/>
              </a:rPr>
              <a:t>V</a:t>
            </a:r>
            <a:r>
              <a:rPr sz="1067" spc="247" dirty="0">
                <a:solidFill>
                  <a:srgbClr val="006FC0"/>
                </a:solidFill>
                <a:latin typeface="Trebuchet MS"/>
                <a:cs typeface="Trebuchet MS"/>
              </a:rPr>
              <a:t>M</a:t>
            </a:r>
            <a:r>
              <a:rPr sz="1067" spc="93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r>
              <a:rPr sz="10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6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067" spc="-7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1067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187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067" spc="60" dirty="0">
                <a:solidFill>
                  <a:srgbClr val="006FC0"/>
                </a:solidFill>
                <a:latin typeface="Trebuchet MS"/>
                <a:cs typeface="Trebuchet MS"/>
              </a:rPr>
              <a:t>va</a:t>
            </a:r>
            <a:r>
              <a:rPr sz="1067" spc="-40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1067" spc="-47" dirty="0">
                <a:solidFill>
                  <a:srgbClr val="006FC0"/>
                </a:solidFill>
                <a:latin typeface="Trebuchet MS"/>
                <a:cs typeface="Trebuchet MS"/>
              </a:rPr>
              <a:t>l</a:t>
            </a:r>
            <a:r>
              <a:rPr sz="1067" spc="6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067" spc="107" dirty="0">
                <a:solidFill>
                  <a:srgbClr val="006FC0"/>
                </a:solidFill>
                <a:latin typeface="Trebuchet MS"/>
                <a:cs typeface="Trebuchet MS"/>
              </a:rPr>
              <a:t>b</a:t>
            </a:r>
            <a:r>
              <a:rPr sz="1067" spc="-40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1067" spc="-47" dirty="0">
                <a:solidFill>
                  <a:srgbClr val="006FC0"/>
                </a:solidFill>
                <a:latin typeface="Trebuchet MS"/>
                <a:cs typeface="Trebuchet MS"/>
              </a:rPr>
              <a:t>l</a:t>
            </a:r>
            <a:r>
              <a:rPr sz="1067" spc="-53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1067" spc="-13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1067" spc="67" dirty="0">
                <a:solidFill>
                  <a:srgbClr val="006FC0"/>
                </a:solidFill>
                <a:latin typeface="Trebuchet MS"/>
                <a:cs typeface="Trebuchet MS"/>
              </a:rPr>
              <a:t>y</a:t>
            </a:r>
            <a:r>
              <a:rPr sz="1067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47" dirty="0">
                <a:solidFill>
                  <a:srgbClr val="006FC0"/>
                </a:solidFill>
                <a:latin typeface="Trebuchet MS"/>
                <a:cs typeface="Trebuchet MS"/>
              </a:rPr>
              <a:t>se</a:t>
            </a:r>
            <a:r>
              <a:rPr sz="1067" spc="27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1067" spc="93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endParaRPr sz="1067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9239" y="4124281"/>
            <a:ext cx="2357967" cy="536964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524920" indent="-507987">
              <a:spcBef>
                <a:spcPts val="167"/>
              </a:spcBef>
              <a:buSzPct val="112500"/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067" spc="40" dirty="0">
                <a:solidFill>
                  <a:srgbClr val="006FC0"/>
                </a:solidFill>
                <a:latin typeface="Trebuchet MS"/>
                <a:cs typeface="Trebuchet MS"/>
              </a:rPr>
              <a:t>Vi</a:t>
            </a:r>
            <a:r>
              <a:rPr sz="1067" spc="20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067" spc="-13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1067" spc="33" dirty="0">
                <a:solidFill>
                  <a:srgbClr val="006FC0"/>
                </a:solidFill>
                <a:latin typeface="Trebuchet MS"/>
                <a:cs typeface="Trebuchet MS"/>
              </a:rPr>
              <a:t>ual</a:t>
            </a:r>
            <a:r>
              <a:rPr sz="1067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305" dirty="0">
                <a:solidFill>
                  <a:srgbClr val="006FC0"/>
                </a:solidFill>
                <a:latin typeface="Trebuchet MS"/>
                <a:cs typeface="Trebuchet MS"/>
              </a:rPr>
              <a:t>M</a:t>
            </a:r>
            <a:r>
              <a:rPr sz="1067" spc="60" dirty="0">
                <a:solidFill>
                  <a:srgbClr val="006FC0"/>
                </a:solidFill>
                <a:latin typeface="Trebuchet MS"/>
                <a:cs typeface="Trebuchet MS"/>
              </a:rPr>
              <a:t>ac</a:t>
            </a:r>
            <a:r>
              <a:rPr sz="1067" spc="40" dirty="0">
                <a:solidFill>
                  <a:srgbClr val="006FC0"/>
                </a:solidFill>
                <a:latin typeface="Trebuchet MS"/>
                <a:cs typeface="Trebuchet MS"/>
              </a:rPr>
              <a:t>hi</a:t>
            </a:r>
            <a:r>
              <a:rPr sz="1067" spc="47" dirty="0">
                <a:solidFill>
                  <a:srgbClr val="006FC0"/>
                </a:solidFill>
                <a:latin typeface="Trebuchet MS"/>
                <a:cs typeface="Trebuchet MS"/>
              </a:rPr>
              <a:t>n</a:t>
            </a:r>
            <a:r>
              <a:rPr sz="1067" spc="67" dirty="0">
                <a:solidFill>
                  <a:srgbClr val="006FC0"/>
                </a:solidFill>
                <a:latin typeface="Trebuchet MS"/>
                <a:cs typeface="Trebuchet MS"/>
              </a:rPr>
              <a:t>es</a:t>
            </a:r>
            <a:r>
              <a:rPr sz="1067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173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r>
              <a:rPr sz="1067" spc="60" dirty="0">
                <a:solidFill>
                  <a:srgbClr val="006FC0"/>
                </a:solidFill>
                <a:latin typeface="Trebuchet MS"/>
                <a:cs typeface="Trebuchet MS"/>
              </a:rPr>
              <a:t>ca</a:t>
            </a:r>
            <a:r>
              <a:rPr sz="1067" dirty="0">
                <a:solidFill>
                  <a:srgbClr val="006FC0"/>
                </a:solidFill>
                <a:latin typeface="Trebuchet MS"/>
                <a:cs typeface="Trebuchet MS"/>
              </a:rPr>
              <a:t>le</a:t>
            </a:r>
            <a:r>
              <a:rPr sz="1067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173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r>
              <a:rPr sz="1067" spc="20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1067" spc="7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1067" spc="93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endParaRPr sz="1067">
              <a:latin typeface="Trebuchet MS"/>
              <a:cs typeface="Trebuchet MS"/>
            </a:endParaRPr>
          </a:p>
          <a:p>
            <a:pPr>
              <a:spcBef>
                <a:spcPts val="60"/>
              </a:spcBef>
              <a:buClr>
                <a:srgbClr val="006FC0"/>
              </a:buClr>
              <a:buFont typeface="Wingdings"/>
              <a:buChar char=""/>
            </a:pPr>
            <a:endParaRPr sz="1133">
              <a:latin typeface="Trebuchet MS"/>
              <a:cs typeface="Trebuchet MS"/>
            </a:endParaRPr>
          </a:p>
          <a:p>
            <a:pPr marL="524920" indent="-507987">
              <a:buSzPct val="112500"/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067" spc="67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067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127" dirty="0">
                <a:solidFill>
                  <a:srgbClr val="006FC0"/>
                </a:solidFill>
                <a:latin typeface="Trebuchet MS"/>
                <a:cs typeface="Trebuchet MS"/>
              </a:rPr>
              <a:t>App</a:t>
            </a:r>
            <a:r>
              <a:rPr sz="10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47" dirty="0">
                <a:solidFill>
                  <a:srgbClr val="006FC0"/>
                </a:solidFill>
                <a:latin typeface="Trebuchet MS"/>
                <a:cs typeface="Trebuchet MS"/>
              </a:rPr>
              <a:t>Service</a:t>
            </a:r>
            <a:endParaRPr sz="1067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9239" y="6130272"/>
            <a:ext cx="154940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dirty="0">
                <a:solidFill>
                  <a:srgbClr val="006FC0"/>
                </a:solidFill>
                <a:latin typeface="Wingdings"/>
                <a:cs typeface="Wingdings"/>
              </a:rPr>
              <a:t>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9239" y="4796468"/>
            <a:ext cx="3789680" cy="1566305"/>
          </a:xfrm>
          <a:prstGeom prst="rect">
            <a:avLst/>
          </a:prstGeom>
        </p:spPr>
        <p:txBody>
          <a:bodyPr vert="horz" wrap="square" lIns="0" tIns="22013" rIns="0" bIns="0" rtlCol="0">
            <a:spAutoFit/>
          </a:bodyPr>
          <a:lstStyle/>
          <a:p>
            <a:pPr marL="524920" indent="-507987">
              <a:spcBef>
                <a:spcPts val="173"/>
              </a:spcBef>
              <a:buSzPct val="112500"/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067" spc="53" dirty="0">
                <a:solidFill>
                  <a:srgbClr val="006FC0"/>
                </a:solidFill>
                <a:latin typeface="Trebuchet MS"/>
                <a:cs typeface="Trebuchet MS"/>
              </a:rPr>
              <a:t>Containers</a:t>
            </a:r>
            <a:endParaRPr sz="1067">
              <a:latin typeface="Trebuchet MS"/>
              <a:cs typeface="Trebuchet MS"/>
            </a:endParaRPr>
          </a:p>
          <a:p>
            <a:pPr>
              <a:spcBef>
                <a:spcPts val="60"/>
              </a:spcBef>
              <a:buClr>
                <a:srgbClr val="006FC0"/>
              </a:buClr>
              <a:buFont typeface="Wingdings"/>
              <a:buChar char=""/>
            </a:pPr>
            <a:endParaRPr sz="1133">
              <a:latin typeface="Trebuchet MS"/>
              <a:cs typeface="Trebuchet MS"/>
            </a:endParaRPr>
          </a:p>
          <a:p>
            <a:pPr marL="1134505" lvl="1" indent="-507987">
              <a:buSzPct val="112500"/>
              <a:buFont typeface="Wingdings"/>
              <a:buChar char=""/>
              <a:tabLst>
                <a:tab pos="1133658" algn="l"/>
                <a:tab pos="1134505" algn="l"/>
              </a:tabLst>
            </a:pPr>
            <a:r>
              <a:rPr sz="1067" spc="18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067" spc="73" dirty="0">
                <a:solidFill>
                  <a:srgbClr val="006FC0"/>
                </a:solidFill>
                <a:latin typeface="Trebuchet MS"/>
                <a:cs typeface="Trebuchet MS"/>
              </a:rPr>
              <a:t>CI</a:t>
            </a:r>
            <a:r>
              <a:rPr sz="1067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60" dirty="0">
                <a:solidFill>
                  <a:srgbClr val="006FC0"/>
                </a:solidFill>
                <a:latin typeface="Trebuchet MS"/>
                <a:cs typeface="Trebuchet MS"/>
              </a:rPr>
              <a:t>v</a:t>
            </a:r>
            <a:r>
              <a:rPr sz="1067" spc="93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r>
              <a:rPr sz="1067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18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067" spc="113" dirty="0">
                <a:solidFill>
                  <a:srgbClr val="006FC0"/>
                </a:solidFill>
                <a:latin typeface="Trebuchet MS"/>
                <a:cs typeface="Trebuchet MS"/>
              </a:rPr>
              <a:t>K</a:t>
            </a:r>
            <a:r>
              <a:rPr sz="1067" spc="167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endParaRPr sz="1067">
              <a:latin typeface="Trebuchet MS"/>
              <a:cs typeface="Trebuchet MS"/>
            </a:endParaRPr>
          </a:p>
          <a:p>
            <a:pPr lvl="1">
              <a:spcBef>
                <a:spcPts val="47"/>
              </a:spcBef>
              <a:buClr>
                <a:srgbClr val="006FC0"/>
              </a:buClr>
              <a:buFont typeface="Wingdings"/>
              <a:buChar char=""/>
            </a:pPr>
            <a:endParaRPr sz="1133">
              <a:latin typeface="Trebuchet MS"/>
              <a:cs typeface="Trebuchet MS"/>
            </a:endParaRPr>
          </a:p>
          <a:p>
            <a:pPr marL="1134505" lvl="1" indent="-507987">
              <a:buSzPct val="112500"/>
              <a:buFont typeface="Wingdings"/>
              <a:buChar char=""/>
              <a:tabLst>
                <a:tab pos="1133658" algn="l"/>
                <a:tab pos="1134505" algn="l"/>
              </a:tabLst>
            </a:pPr>
            <a:r>
              <a:rPr sz="1067" spc="40" dirty="0">
                <a:solidFill>
                  <a:srgbClr val="006FC0"/>
                </a:solidFill>
                <a:latin typeface="Trebuchet MS"/>
                <a:cs typeface="Trebuchet MS"/>
              </a:rPr>
              <a:t>Vi</a:t>
            </a:r>
            <a:r>
              <a:rPr sz="1067" spc="20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067" spc="-13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1067" spc="33" dirty="0">
                <a:solidFill>
                  <a:srgbClr val="006FC0"/>
                </a:solidFill>
                <a:latin typeface="Trebuchet MS"/>
                <a:cs typeface="Trebuchet MS"/>
              </a:rPr>
              <a:t>ual</a:t>
            </a:r>
            <a:r>
              <a:rPr sz="1067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305" dirty="0">
                <a:solidFill>
                  <a:srgbClr val="006FC0"/>
                </a:solidFill>
                <a:latin typeface="Trebuchet MS"/>
                <a:cs typeface="Trebuchet MS"/>
              </a:rPr>
              <a:t>M</a:t>
            </a:r>
            <a:r>
              <a:rPr sz="1067" spc="60" dirty="0">
                <a:solidFill>
                  <a:srgbClr val="006FC0"/>
                </a:solidFill>
                <a:latin typeface="Trebuchet MS"/>
                <a:cs typeface="Trebuchet MS"/>
              </a:rPr>
              <a:t>ac</a:t>
            </a:r>
            <a:r>
              <a:rPr sz="1067" spc="40" dirty="0">
                <a:solidFill>
                  <a:srgbClr val="006FC0"/>
                </a:solidFill>
                <a:latin typeface="Trebuchet MS"/>
                <a:cs typeface="Trebuchet MS"/>
              </a:rPr>
              <a:t>hi</a:t>
            </a:r>
            <a:r>
              <a:rPr sz="1067" spc="47" dirty="0">
                <a:solidFill>
                  <a:srgbClr val="006FC0"/>
                </a:solidFill>
                <a:latin typeface="Trebuchet MS"/>
                <a:cs typeface="Trebuchet MS"/>
              </a:rPr>
              <a:t>n</a:t>
            </a:r>
            <a:r>
              <a:rPr sz="1067" spc="40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1067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60" dirty="0">
                <a:solidFill>
                  <a:srgbClr val="006FC0"/>
                </a:solidFill>
                <a:latin typeface="Trebuchet MS"/>
                <a:cs typeface="Trebuchet MS"/>
              </a:rPr>
              <a:t>v</a:t>
            </a:r>
            <a:r>
              <a:rPr sz="1067" spc="93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r>
              <a:rPr sz="1067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80" dirty="0">
                <a:solidFill>
                  <a:srgbClr val="006FC0"/>
                </a:solidFill>
                <a:latin typeface="Trebuchet MS"/>
                <a:cs typeface="Trebuchet MS"/>
              </a:rPr>
              <a:t>Con</a:t>
            </a:r>
            <a:r>
              <a:rPr sz="1067" spc="53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1067" spc="6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067" spc="27" dirty="0">
                <a:solidFill>
                  <a:srgbClr val="006FC0"/>
                </a:solidFill>
                <a:latin typeface="Trebuchet MS"/>
                <a:cs typeface="Trebuchet MS"/>
              </a:rPr>
              <a:t>in</a:t>
            </a:r>
            <a:r>
              <a:rPr sz="1067" spc="33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1067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067" spc="93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endParaRPr sz="1067">
              <a:latin typeface="Trebuchet MS"/>
              <a:cs typeface="Trebuchet MS"/>
            </a:endParaRPr>
          </a:p>
          <a:p>
            <a:pPr lvl="1">
              <a:spcBef>
                <a:spcPts val="60"/>
              </a:spcBef>
              <a:buClr>
                <a:srgbClr val="006FC0"/>
              </a:buClr>
              <a:buFont typeface="Wingdings"/>
              <a:buChar char=""/>
            </a:pPr>
            <a:endParaRPr sz="1133">
              <a:latin typeface="Trebuchet MS"/>
              <a:cs typeface="Trebuchet MS"/>
            </a:endParaRPr>
          </a:p>
          <a:p>
            <a:pPr marL="1134505" lvl="1" indent="-507987">
              <a:buSzPct val="112500"/>
              <a:buFont typeface="Wingdings"/>
              <a:buChar char=""/>
              <a:tabLst>
                <a:tab pos="1133658" algn="l"/>
                <a:tab pos="1134505" algn="l"/>
              </a:tabLst>
            </a:pPr>
            <a:r>
              <a:rPr sz="1067" spc="18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067" spc="33" dirty="0">
                <a:solidFill>
                  <a:srgbClr val="006FC0"/>
                </a:solidFill>
                <a:latin typeface="Trebuchet MS"/>
                <a:cs typeface="Trebuchet MS"/>
              </a:rPr>
              <a:t>z</a:t>
            </a:r>
            <a:r>
              <a:rPr sz="1067" spc="53" dirty="0">
                <a:solidFill>
                  <a:srgbClr val="006FC0"/>
                </a:solidFill>
                <a:latin typeface="Trebuchet MS"/>
                <a:cs typeface="Trebuchet MS"/>
              </a:rPr>
              <a:t>u</a:t>
            </a:r>
            <a:r>
              <a:rPr sz="1067" spc="33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067" spc="40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10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80" dirty="0">
                <a:solidFill>
                  <a:srgbClr val="006FC0"/>
                </a:solidFill>
                <a:latin typeface="Trebuchet MS"/>
                <a:cs typeface="Trebuchet MS"/>
              </a:rPr>
              <a:t>Con</a:t>
            </a:r>
            <a:r>
              <a:rPr sz="1067" spc="53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1067" spc="6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067" spc="27" dirty="0">
                <a:solidFill>
                  <a:srgbClr val="006FC0"/>
                </a:solidFill>
                <a:latin typeface="Trebuchet MS"/>
                <a:cs typeface="Trebuchet MS"/>
              </a:rPr>
              <a:t>in</a:t>
            </a:r>
            <a:r>
              <a:rPr sz="1067" spc="33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1067" spc="7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067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120" dirty="0">
                <a:solidFill>
                  <a:srgbClr val="006FC0"/>
                </a:solidFill>
                <a:latin typeface="Trebuchet MS"/>
                <a:cs typeface="Trebuchet MS"/>
              </a:rPr>
              <a:t>Reg</a:t>
            </a:r>
            <a:r>
              <a:rPr sz="1067" spc="27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1067" spc="33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r>
              <a:rPr sz="1067" spc="-13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1067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067" spc="67" dirty="0">
                <a:solidFill>
                  <a:srgbClr val="006FC0"/>
                </a:solidFill>
                <a:latin typeface="Trebuchet MS"/>
                <a:cs typeface="Trebuchet MS"/>
              </a:rPr>
              <a:t>y</a:t>
            </a:r>
            <a:endParaRPr sz="1067">
              <a:latin typeface="Trebuchet MS"/>
              <a:cs typeface="Trebuchet MS"/>
            </a:endParaRPr>
          </a:p>
          <a:p>
            <a:pPr>
              <a:spcBef>
                <a:spcPts val="40"/>
              </a:spcBef>
            </a:pPr>
            <a:endParaRPr sz="1133">
              <a:latin typeface="Trebuchet MS"/>
              <a:cs typeface="Trebuchet MS"/>
            </a:endParaRPr>
          </a:p>
          <a:p>
            <a:pPr marL="524920"/>
            <a:r>
              <a:rPr sz="1067" spc="67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0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27" dirty="0">
                <a:solidFill>
                  <a:srgbClr val="006FC0"/>
                </a:solidFill>
                <a:latin typeface="Trebuchet MS"/>
                <a:cs typeface="Trebuchet MS"/>
              </a:rPr>
              <a:t>Virtual</a:t>
            </a:r>
            <a:r>
              <a:rPr sz="10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80" dirty="0">
                <a:solidFill>
                  <a:srgbClr val="006FC0"/>
                </a:solidFill>
                <a:latin typeface="Trebuchet MS"/>
                <a:cs typeface="Trebuchet MS"/>
              </a:rPr>
              <a:t>Desktop</a:t>
            </a:r>
            <a:r>
              <a:rPr sz="10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73" dirty="0">
                <a:solidFill>
                  <a:srgbClr val="006FC0"/>
                </a:solidFill>
                <a:latin typeface="Trebuchet MS"/>
                <a:cs typeface="Trebuchet MS"/>
              </a:rPr>
              <a:t>(Windows</a:t>
            </a:r>
            <a:r>
              <a:rPr sz="1067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27" dirty="0">
                <a:solidFill>
                  <a:srgbClr val="006FC0"/>
                </a:solidFill>
                <a:latin typeface="Trebuchet MS"/>
                <a:cs typeface="Trebuchet MS"/>
              </a:rPr>
              <a:t>Virtual</a:t>
            </a:r>
            <a:r>
              <a:rPr sz="1067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60" dirty="0">
                <a:solidFill>
                  <a:srgbClr val="006FC0"/>
                </a:solidFill>
                <a:latin typeface="Trebuchet MS"/>
                <a:cs typeface="Trebuchet MS"/>
              </a:rPr>
              <a:t>Desktop)</a:t>
            </a:r>
            <a:endParaRPr sz="1067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650393" y="2210782"/>
            <a:ext cx="136313" cy="3611033"/>
            <a:chOff x="3487794" y="1658086"/>
            <a:chExt cx="102235" cy="270827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7794" y="1658086"/>
              <a:ext cx="102029" cy="270824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541014" y="1668018"/>
              <a:ext cx="0" cy="2646680"/>
            </a:xfrm>
            <a:custGeom>
              <a:avLst/>
              <a:gdLst/>
              <a:ahLst/>
              <a:cxnLst/>
              <a:rect l="l" t="t" r="r" b="b"/>
              <a:pathLst>
                <a:path h="2646679">
                  <a:moveTo>
                    <a:pt x="0" y="0"/>
                  </a:moveTo>
                  <a:lnTo>
                    <a:pt x="0" y="2646184"/>
                  </a:lnTo>
                </a:path>
              </a:pathLst>
            </a:custGeom>
            <a:ln w="38100">
              <a:solidFill>
                <a:srgbClr val="00839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54439" y="1038012"/>
            <a:ext cx="10728112" cy="2333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24920" indent="-507987">
              <a:spcBef>
                <a:spcPts val="140"/>
              </a:spcBef>
              <a:buSzPct val="85714"/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400" spc="47" dirty="0">
                <a:solidFill>
                  <a:srgbClr val="006FC0"/>
                </a:solidFill>
                <a:latin typeface="Trebuchet MS"/>
                <a:cs typeface="Trebuchet MS"/>
              </a:rPr>
              <a:t>In</a:t>
            </a:r>
            <a:r>
              <a:rPr sz="14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006FC0"/>
                </a:solidFill>
                <a:latin typeface="Trebuchet MS"/>
                <a:cs typeface="Trebuchet MS"/>
              </a:rPr>
              <a:t>Azure,</a:t>
            </a:r>
            <a:r>
              <a:rPr sz="1400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87" dirty="0">
                <a:solidFill>
                  <a:srgbClr val="006FC0"/>
                </a:solidFill>
                <a:latin typeface="Trebuchet MS"/>
                <a:cs typeface="Trebuchet MS"/>
              </a:rPr>
              <a:t>you</a:t>
            </a:r>
            <a:r>
              <a:rPr sz="1400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006FC0"/>
                </a:solidFill>
                <a:latin typeface="Trebuchet MS"/>
                <a:cs typeface="Trebuchet MS"/>
              </a:rPr>
              <a:t>can</a:t>
            </a:r>
            <a:r>
              <a:rPr sz="14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006FC0"/>
                </a:solidFill>
                <a:latin typeface="Trebuchet MS"/>
                <a:cs typeface="Trebuchet MS"/>
              </a:rPr>
              <a:t>create</a:t>
            </a:r>
            <a:r>
              <a:rPr sz="1400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67" dirty="0">
                <a:solidFill>
                  <a:srgbClr val="006FC0"/>
                </a:solidFill>
                <a:latin typeface="Trebuchet MS"/>
                <a:cs typeface="Trebuchet MS"/>
              </a:rPr>
              <a:t>compute</a:t>
            </a:r>
            <a:r>
              <a:rPr sz="1400" spc="-9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33" dirty="0">
                <a:solidFill>
                  <a:srgbClr val="006FC0"/>
                </a:solidFill>
                <a:latin typeface="Trebuchet MS"/>
                <a:cs typeface="Trebuchet MS"/>
              </a:rPr>
              <a:t>resources,</a:t>
            </a:r>
            <a:r>
              <a:rPr sz="1400" spc="-10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53" dirty="0">
                <a:solidFill>
                  <a:srgbClr val="006FC0"/>
                </a:solidFill>
                <a:latin typeface="Trebuchet MS"/>
                <a:cs typeface="Trebuchet MS"/>
              </a:rPr>
              <a:t>configure</a:t>
            </a:r>
            <a:r>
              <a:rPr sz="1400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53" dirty="0">
                <a:solidFill>
                  <a:srgbClr val="006FC0"/>
                </a:solidFill>
                <a:latin typeface="Trebuchet MS"/>
                <a:cs typeface="Trebuchet MS"/>
              </a:rPr>
              <a:t>them</a:t>
            </a:r>
            <a:r>
              <a:rPr sz="1400" spc="-9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4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107" dirty="0">
                <a:solidFill>
                  <a:srgbClr val="006FC0"/>
                </a:solidFill>
                <a:latin typeface="Trebuchet MS"/>
                <a:cs typeface="Trebuchet MS"/>
              </a:rPr>
              <a:t>do</a:t>
            </a:r>
            <a:r>
              <a:rPr sz="1400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33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400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006FC0"/>
                </a:solidFill>
                <a:latin typeface="Trebuchet MS"/>
                <a:cs typeface="Trebuchet MS"/>
              </a:rPr>
              <a:t>work</a:t>
            </a:r>
            <a:r>
              <a:rPr sz="1400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47" dirty="0">
                <a:solidFill>
                  <a:srgbClr val="006FC0"/>
                </a:solidFill>
                <a:latin typeface="Trebuchet MS"/>
                <a:cs typeface="Trebuchet MS"/>
              </a:rPr>
              <a:t>that's</a:t>
            </a:r>
            <a:r>
              <a:rPr sz="1400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33" dirty="0">
                <a:solidFill>
                  <a:srgbClr val="006FC0"/>
                </a:solidFill>
                <a:latin typeface="Trebuchet MS"/>
                <a:cs typeface="Trebuchet MS"/>
              </a:rPr>
              <a:t>needed,</a:t>
            </a:r>
            <a:r>
              <a:rPr sz="1400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80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400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67" dirty="0">
                <a:solidFill>
                  <a:srgbClr val="006FC0"/>
                </a:solidFill>
                <a:latin typeface="Trebuchet MS"/>
                <a:cs typeface="Trebuchet MS"/>
              </a:rPr>
              <a:t>pay</a:t>
            </a:r>
            <a:r>
              <a:rPr sz="1400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006FC0"/>
                </a:solidFill>
                <a:latin typeface="Trebuchet MS"/>
                <a:cs typeface="Trebuchet MS"/>
              </a:rPr>
              <a:t>for</a:t>
            </a:r>
            <a:r>
              <a:rPr sz="1400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47" dirty="0">
                <a:solidFill>
                  <a:srgbClr val="006FC0"/>
                </a:solidFill>
                <a:latin typeface="Trebuchet MS"/>
                <a:cs typeface="Trebuchet MS"/>
              </a:rPr>
              <a:t>only</a:t>
            </a:r>
            <a:r>
              <a:rPr sz="1400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47" dirty="0">
                <a:solidFill>
                  <a:srgbClr val="006FC0"/>
                </a:solidFill>
                <a:latin typeface="Trebuchet MS"/>
                <a:cs typeface="Trebuchet MS"/>
              </a:rPr>
              <a:t>what</a:t>
            </a:r>
            <a:r>
              <a:rPr sz="1400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87" dirty="0">
                <a:solidFill>
                  <a:srgbClr val="006FC0"/>
                </a:solidFill>
                <a:latin typeface="Trebuchet MS"/>
                <a:cs typeface="Trebuchet MS"/>
              </a:rPr>
              <a:t>you</a:t>
            </a:r>
            <a:r>
              <a:rPr sz="1400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73" dirty="0">
                <a:solidFill>
                  <a:srgbClr val="006FC0"/>
                </a:solidFill>
                <a:latin typeface="Trebuchet MS"/>
                <a:cs typeface="Trebuchet MS"/>
              </a:rPr>
              <a:t>use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977384" y="316581"/>
            <a:ext cx="3103880" cy="428387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z="2667" spc="-280" dirty="0">
                <a:solidFill>
                  <a:srgbClr val="006FC0"/>
                </a:solidFill>
              </a:rPr>
              <a:t>Azure</a:t>
            </a:r>
            <a:r>
              <a:rPr sz="2667" spc="293" dirty="0">
                <a:solidFill>
                  <a:srgbClr val="006FC0"/>
                </a:solidFill>
              </a:rPr>
              <a:t> </a:t>
            </a:r>
            <a:r>
              <a:rPr sz="2667" spc="-493" dirty="0">
                <a:solidFill>
                  <a:srgbClr val="006FC0"/>
                </a:solidFill>
              </a:rPr>
              <a:t>Compute</a:t>
            </a:r>
            <a:r>
              <a:rPr sz="2667" spc="300" dirty="0">
                <a:solidFill>
                  <a:srgbClr val="006FC0"/>
                </a:solidFill>
              </a:rPr>
              <a:t> </a:t>
            </a:r>
            <a:r>
              <a:rPr sz="2667" spc="-267" dirty="0">
                <a:solidFill>
                  <a:srgbClr val="006FC0"/>
                </a:solidFill>
              </a:rPr>
              <a:t>Services</a:t>
            </a:r>
            <a:endParaRPr sz="2667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47871" y="998219"/>
              <a:ext cx="3723131" cy="37231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92395" y="0"/>
              <a:ext cx="4451604" cy="514349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596297" y="2245529"/>
            <a:ext cx="5419513" cy="142254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9133" b="1" spc="-413" dirty="0">
                <a:solidFill>
                  <a:srgbClr val="F9FAFF"/>
                </a:solidFill>
                <a:latin typeface="Tahoma"/>
                <a:cs typeface="Tahoma"/>
              </a:rPr>
              <a:t>COMPUTE</a:t>
            </a:r>
            <a:endParaRPr sz="9133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645407" y="3938015"/>
            <a:ext cx="7904480" cy="947420"/>
            <a:chOff x="2734055" y="2953511"/>
            <a:chExt cx="5928360" cy="71056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72383" y="2953511"/>
              <a:ext cx="5590032" cy="7086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34055" y="2953511"/>
              <a:ext cx="710183" cy="71018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688411" y="4090924"/>
            <a:ext cx="3335867" cy="535125"/>
          </a:xfrm>
          <a:prstGeom prst="rect">
            <a:avLst/>
          </a:prstGeom>
        </p:spPr>
        <p:txBody>
          <a:bodyPr vert="horz" wrap="square" lIns="0" tIns="22013" rIns="0" bIns="0" rtlCol="0">
            <a:spAutoFit/>
          </a:bodyPr>
          <a:lstStyle/>
          <a:p>
            <a:pPr marL="16933">
              <a:spcBef>
                <a:spcPts val="173"/>
              </a:spcBef>
            </a:pPr>
            <a:r>
              <a:rPr sz="3333" spc="7" dirty="0">
                <a:latin typeface="Trebuchet MS"/>
                <a:cs typeface="Trebuchet MS"/>
              </a:rPr>
              <a:t>What</a:t>
            </a:r>
            <a:r>
              <a:rPr sz="3333" spc="-100" dirty="0">
                <a:latin typeface="Trebuchet MS"/>
                <a:cs typeface="Trebuchet MS"/>
              </a:rPr>
              <a:t> </a:t>
            </a:r>
            <a:r>
              <a:rPr sz="3333" spc="-67" dirty="0">
                <a:latin typeface="Trebuchet MS"/>
                <a:cs typeface="Trebuchet MS"/>
              </a:rPr>
              <a:t>is</a:t>
            </a:r>
            <a:r>
              <a:rPr sz="3333" spc="-100" dirty="0">
                <a:latin typeface="Trebuchet MS"/>
                <a:cs typeface="Trebuchet MS"/>
              </a:rPr>
              <a:t> </a:t>
            </a:r>
            <a:r>
              <a:rPr sz="3333" spc="-60" dirty="0">
                <a:latin typeface="Trebuchet MS"/>
                <a:cs typeface="Trebuchet MS"/>
              </a:rPr>
              <a:t>Compute?</a:t>
            </a:r>
            <a:endParaRPr sz="3333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79792" y="4777231"/>
            <a:ext cx="4519168" cy="5445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8C1A1-F1C3-DAC2-73D8-D1EC32FB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Compute Services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D5B539-BDF2-CB7F-C9C2-50D501E14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2083506"/>
            <a:ext cx="10744200" cy="415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4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1386" y="1835845"/>
            <a:ext cx="2605193" cy="9208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24920" indent="-507987">
              <a:spcBef>
                <a:spcPts val="140"/>
              </a:spcBef>
              <a:buFont typeface="Segoe UI Symbol"/>
              <a:buChar char="❖"/>
              <a:tabLst>
                <a:tab pos="524074" algn="l"/>
                <a:tab pos="524920" algn="l"/>
              </a:tabLst>
            </a:pPr>
            <a:r>
              <a:rPr sz="1467" spc="73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467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20" dirty="0">
                <a:solidFill>
                  <a:srgbClr val="006FC0"/>
                </a:solidFill>
                <a:latin typeface="Trebuchet MS"/>
                <a:cs typeface="Trebuchet MS"/>
              </a:rPr>
              <a:t>Virtual</a:t>
            </a:r>
            <a:r>
              <a:rPr sz="1467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93" dirty="0">
                <a:solidFill>
                  <a:srgbClr val="006FC0"/>
                </a:solidFill>
                <a:latin typeface="Trebuchet MS"/>
                <a:cs typeface="Trebuchet MS"/>
              </a:rPr>
              <a:t>Machines</a:t>
            </a:r>
            <a:endParaRPr sz="1467">
              <a:latin typeface="Trebuchet MS"/>
              <a:cs typeface="Trebuchet MS"/>
            </a:endParaRPr>
          </a:p>
          <a:p>
            <a:pPr>
              <a:spcBef>
                <a:spcPts val="33"/>
              </a:spcBef>
              <a:buClr>
                <a:srgbClr val="006FC0"/>
              </a:buClr>
              <a:buFont typeface="Segoe UI Symbol"/>
              <a:buChar char="❖"/>
            </a:pPr>
            <a:endParaRPr sz="2933">
              <a:latin typeface="Trebuchet MS"/>
              <a:cs typeface="Trebuchet MS"/>
            </a:endParaRPr>
          </a:p>
          <a:p>
            <a:pPr marL="524920" indent="-507987">
              <a:buFont typeface="Segoe UI Symbol"/>
              <a:buChar char="❖"/>
              <a:tabLst>
                <a:tab pos="524074" algn="l"/>
                <a:tab pos="524920" algn="l"/>
              </a:tabLst>
            </a:pPr>
            <a:r>
              <a:rPr sz="1467" spc="73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467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147" dirty="0">
                <a:solidFill>
                  <a:srgbClr val="006FC0"/>
                </a:solidFill>
                <a:latin typeface="Trebuchet MS"/>
                <a:cs typeface="Trebuchet MS"/>
              </a:rPr>
              <a:t>App</a:t>
            </a:r>
            <a:r>
              <a:rPr sz="14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0" dirty="0">
                <a:solidFill>
                  <a:srgbClr val="006FC0"/>
                </a:solidFill>
                <a:latin typeface="Trebuchet MS"/>
                <a:cs typeface="Trebuchet MS"/>
              </a:rPr>
              <a:t>Service</a:t>
            </a:r>
            <a:endParaRPr sz="1467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1386" y="3157389"/>
            <a:ext cx="2876973" cy="2428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24920" indent="-507987">
              <a:spcBef>
                <a:spcPts val="133"/>
              </a:spcBef>
              <a:buFont typeface="Segoe UI Symbol"/>
              <a:buChar char="❖"/>
              <a:tabLst>
                <a:tab pos="524074" algn="l"/>
                <a:tab pos="524920" algn="l"/>
              </a:tabLst>
            </a:pPr>
            <a:r>
              <a:rPr sz="1467" spc="73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467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7" dirty="0">
                <a:solidFill>
                  <a:srgbClr val="006FC0"/>
                </a:solidFill>
                <a:latin typeface="Trebuchet MS"/>
                <a:cs typeface="Trebuchet MS"/>
              </a:rPr>
              <a:t>Container</a:t>
            </a:r>
            <a:r>
              <a:rPr sz="1467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60" dirty="0">
                <a:solidFill>
                  <a:srgbClr val="006FC0"/>
                </a:solidFill>
                <a:latin typeface="Trebuchet MS"/>
                <a:cs typeface="Trebuchet MS"/>
              </a:rPr>
              <a:t>Instances</a:t>
            </a:r>
            <a:endParaRPr sz="1467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1385" y="3818298"/>
            <a:ext cx="2829560" cy="159708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24920" indent="-507987">
              <a:spcBef>
                <a:spcPts val="133"/>
              </a:spcBef>
              <a:buFont typeface="Segoe UI Symbol"/>
              <a:buChar char="❖"/>
              <a:tabLst>
                <a:tab pos="524074" algn="l"/>
                <a:tab pos="524920" algn="l"/>
              </a:tabLst>
            </a:pPr>
            <a:r>
              <a:rPr sz="1467" spc="73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467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60" dirty="0">
                <a:solidFill>
                  <a:srgbClr val="006FC0"/>
                </a:solidFill>
                <a:latin typeface="Trebuchet MS"/>
                <a:cs typeface="Trebuchet MS"/>
              </a:rPr>
              <a:t>Kubernetes</a:t>
            </a:r>
            <a:r>
              <a:rPr sz="1467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0" dirty="0">
                <a:solidFill>
                  <a:srgbClr val="006FC0"/>
                </a:solidFill>
                <a:latin typeface="Trebuchet MS"/>
                <a:cs typeface="Trebuchet MS"/>
              </a:rPr>
              <a:t>Service</a:t>
            </a:r>
            <a:endParaRPr sz="1467">
              <a:latin typeface="Trebuchet MS"/>
              <a:cs typeface="Trebuchet MS"/>
            </a:endParaRPr>
          </a:p>
          <a:p>
            <a:pPr>
              <a:spcBef>
                <a:spcPts val="33"/>
              </a:spcBef>
              <a:buClr>
                <a:srgbClr val="006FC0"/>
              </a:buClr>
              <a:buFont typeface="Segoe UI Symbol"/>
              <a:buChar char="❖"/>
            </a:pPr>
            <a:endParaRPr sz="2933">
              <a:latin typeface="Trebuchet MS"/>
              <a:cs typeface="Trebuchet MS"/>
            </a:endParaRPr>
          </a:p>
          <a:p>
            <a:pPr marL="524920" indent="-507987">
              <a:spcBef>
                <a:spcPts val="7"/>
              </a:spcBef>
              <a:buFont typeface="Segoe UI Symbol"/>
              <a:buChar char="❖"/>
              <a:tabLst>
                <a:tab pos="524074" algn="l"/>
                <a:tab pos="524920" algn="l"/>
              </a:tabLst>
            </a:pPr>
            <a:r>
              <a:rPr sz="1467" spc="73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467" spc="-10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67" dirty="0">
                <a:solidFill>
                  <a:srgbClr val="006FC0"/>
                </a:solidFill>
                <a:latin typeface="Trebuchet MS"/>
                <a:cs typeface="Trebuchet MS"/>
              </a:rPr>
              <a:t>Functions</a:t>
            </a:r>
            <a:endParaRPr sz="1467">
              <a:latin typeface="Trebuchet MS"/>
              <a:cs typeface="Trebuchet MS"/>
            </a:endParaRPr>
          </a:p>
          <a:p>
            <a:pPr>
              <a:spcBef>
                <a:spcPts val="33"/>
              </a:spcBef>
              <a:buClr>
                <a:srgbClr val="006FC0"/>
              </a:buClr>
              <a:buFont typeface="Segoe UI Symbol"/>
              <a:buChar char="❖"/>
            </a:pPr>
            <a:endParaRPr sz="2933">
              <a:latin typeface="Trebuchet MS"/>
              <a:cs typeface="Trebuchet MS"/>
            </a:endParaRPr>
          </a:p>
          <a:p>
            <a:pPr marL="524920" indent="-507987">
              <a:buFont typeface="Segoe UI Symbol"/>
              <a:buChar char="❖"/>
              <a:tabLst>
                <a:tab pos="524074" algn="l"/>
                <a:tab pos="524920" algn="l"/>
              </a:tabLst>
            </a:pPr>
            <a:r>
              <a:rPr sz="1467" spc="73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467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20" dirty="0">
                <a:solidFill>
                  <a:srgbClr val="006FC0"/>
                </a:solidFill>
                <a:latin typeface="Trebuchet MS"/>
                <a:cs typeface="Trebuchet MS"/>
              </a:rPr>
              <a:t>Virtual</a:t>
            </a:r>
            <a:r>
              <a:rPr sz="1467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87" dirty="0">
                <a:solidFill>
                  <a:srgbClr val="006FC0"/>
                </a:solidFill>
                <a:latin typeface="Trebuchet MS"/>
                <a:cs typeface="Trebuchet MS"/>
              </a:rPr>
              <a:t>Desktop</a:t>
            </a:r>
            <a:endParaRPr sz="1467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15916" y="0"/>
            <a:ext cx="4529667" cy="6874933"/>
            <a:chOff x="-11937" y="0"/>
            <a:chExt cx="3397250" cy="51562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384848" cy="514349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62" y="14477"/>
              <a:ext cx="3293745" cy="5129530"/>
            </a:xfrm>
            <a:custGeom>
              <a:avLst/>
              <a:gdLst/>
              <a:ahLst/>
              <a:cxnLst/>
              <a:rect l="l" t="t" r="r" b="b"/>
              <a:pathLst>
                <a:path w="3293745" h="5129530">
                  <a:moveTo>
                    <a:pt x="3293364" y="0"/>
                  </a:moveTo>
                  <a:lnTo>
                    <a:pt x="0" y="0"/>
                  </a:lnTo>
                  <a:lnTo>
                    <a:pt x="0" y="5129020"/>
                  </a:lnTo>
                  <a:lnTo>
                    <a:pt x="3293364" y="5129020"/>
                  </a:lnTo>
                  <a:lnTo>
                    <a:pt x="3293364" y="0"/>
                  </a:lnTo>
                  <a:close/>
                </a:path>
              </a:pathLst>
            </a:custGeom>
            <a:solidFill>
              <a:srgbClr val="006EB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762" y="14477"/>
              <a:ext cx="3293745" cy="5129530"/>
            </a:xfrm>
            <a:custGeom>
              <a:avLst/>
              <a:gdLst/>
              <a:ahLst/>
              <a:cxnLst/>
              <a:rect l="l" t="t" r="r" b="b"/>
              <a:pathLst>
                <a:path w="3293745" h="5129530">
                  <a:moveTo>
                    <a:pt x="3293364" y="5129020"/>
                  </a:moveTo>
                  <a:lnTo>
                    <a:pt x="3293364" y="0"/>
                  </a:lnTo>
                  <a:lnTo>
                    <a:pt x="0" y="0"/>
                  </a:lnTo>
                  <a:lnTo>
                    <a:pt x="0" y="5129020"/>
                  </a:lnTo>
                </a:path>
              </a:pathLst>
            </a:custGeom>
            <a:ln w="25399">
              <a:solidFill>
                <a:srgbClr val="3B4053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71889" y="3283035"/>
            <a:ext cx="2948940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667" spc="152" dirty="0">
                <a:solidFill>
                  <a:srgbClr val="C2F4FF"/>
                </a:solidFill>
                <a:latin typeface="Trebuchet MS"/>
                <a:cs typeface="Trebuchet MS"/>
              </a:rPr>
              <a:t>Compute</a:t>
            </a:r>
            <a:r>
              <a:rPr sz="2667" spc="-140" dirty="0">
                <a:solidFill>
                  <a:srgbClr val="C2F4FF"/>
                </a:solidFill>
                <a:latin typeface="Trebuchet MS"/>
                <a:cs typeface="Trebuchet MS"/>
              </a:rPr>
              <a:t> </a:t>
            </a:r>
            <a:r>
              <a:rPr sz="2667" spc="193" dirty="0">
                <a:solidFill>
                  <a:srgbClr val="C2F4FF"/>
                </a:solidFill>
                <a:latin typeface="Trebuchet MS"/>
                <a:cs typeface="Trebuchet MS"/>
              </a:rPr>
              <a:t>S</a:t>
            </a:r>
            <a:r>
              <a:rPr sz="2667" spc="227" dirty="0">
                <a:solidFill>
                  <a:srgbClr val="C2F4FF"/>
                </a:solidFill>
                <a:latin typeface="Trebuchet MS"/>
                <a:cs typeface="Trebuchet MS"/>
              </a:rPr>
              <a:t>e</a:t>
            </a:r>
            <a:r>
              <a:rPr sz="2667" spc="47" dirty="0">
                <a:solidFill>
                  <a:srgbClr val="C2F4FF"/>
                </a:solidFill>
                <a:latin typeface="Trebuchet MS"/>
                <a:cs typeface="Trebuchet MS"/>
              </a:rPr>
              <a:t>rv</a:t>
            </a:r>
            <a:r>
              <a:rPr sz="2667" spc="13" dirty="0">
                <a:solidFill>
                  <a:srgbClr val="C2F4FF"/>
                </a:solidFill>
                <a:latin typeface="Trebuchet MS"/>
                <a:cs typeface="Trebuchet MS"/>
              </a:rPr>
              <a:t>ic</a:t>
            </a:r>
            <a:r>
              <a:rPr sz="2667" spc="33" dirty="0">
                <a:solidFill>
                  <a:srgbClr val="C2F4FF"/>
                </a:solidFill>
                <a:latin typeface="Trebuchet MS"/>
                <a:cs typeface="Trebuchet MS"/>
              </a:rPr>
              <a:t>e</a:t>
            </a:r>
            <a:r>
              <a:rPr sz="2667" spc="200" dirty="0">
                <a:solidFill>
                  <a:srgbClr val="C2F4FF"/>
                </a:solidFill>
                <a:latin typeface="Trebuchet MS"/>
                <a:cs typeface="Trebuchet MS"/>
              </a:rPr>
              <a:t>s</a:t>
            </a:r>
            <a:endParaRPr sz="2667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0107" y="2385598"/>
            <a:ext cx="5886027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207" dirty="0"/>
              <a:t>Azure</a:t>
            </a:r>
            <a:r>
              <a:rPr spc="-127" dirty="0"/>
              <a:t> </a:t>
            </a:r>
            <a:r>
              <a:rPr spc="-167" dirty="0"/>
              <a:t>Virtual</a:t>
            </a:r>
            <a:r>
              <a:rPr spc="-140" dirty="0"/>
              <a:t> </a:t>
            </a:r>
            <a:r>
              <a:rPr spc="-200" dirty="0"/>
              <a:t>Machine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5949" y="3270437"/>
            <a:ext cx="853524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100" dirty="0">
                <a:solidFill>
                  <a:srgbClr val="3E3E3E"/>
                </a:solidFill>
                <a:latin typeface="Verdana"/>
                <a:cs typeface="Verdana"/>
              </a:rPr>
              <a:t>Provides</a:t>
            </a:r>
            <a:r>
              <a:rPr sz="1600" spc="-167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93" dirty="0">
                <a:solidFill>
                  <a:srgbClr val="3E3E3E"/>
                </a:solidFill>
                <a:latin typeface="Verdana"/>
                <a:cs typeface="Verdana"/>
              </a:rPr>
              <a:t>highly</a:t>
            </a:r>
            <a:r>
              <a:rPr sz="1600" spc="-16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113" dirty="0">
                <a:solidFill>
                  <a:srgbClr val="3E3E3E"/>
                </a:solidFill>
                <a:latin typeface="Verdana"/>
                <a:cs typeface="Verdana"/>
              </a:rPr>
              <a:t>flexible/scalable,</a:t>
            </a:r>
            <a:r>
              <a:rPr sz="16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113" dirty="0">
                <a:solidFill>
                  <a:srgbClr val="3E3E3E"/>
                </a:solidFill>
                <a:latin typeface="Verdana"/>
                <a:cs typeface="Verdana"/>
              </a:rPr>
              <a:t>cost</a:t>
            </a:r>
            <a:r>
              <a:rPr sz="1600" spc="-16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133" dirty="0">
                <a:solidFill>
                  <a:srgbClr val="3E3E3E"/>
                </a:solidFill>
                <a:latin typeface="Verdana"/>
                <a:cs typeface="Verdana"/>
              </a:rPr>
              <a:t>effective,</a:t>
            </a:r>
            <a:r>
              <a:rPr sz="16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113" dirty="0">
                <a:solidFill>
                  <a:srgbClr val="3E3E3E"/>
                </a:solidFill>
                <a:latin typeface="Verdana"/>
                <a:cs typeface="Verdana"/>
              </a:rPr>
              <a:t>and</a:t>
            </a:r>
            <a:r>
              <a:rPr sz="1600" spc="-152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3E3E3E"/>
                </a:solidFill>
                <a:latin typeface="Verdana"/>
                <a:cs typeface="Verdana"/>
              </a:rPr>
              <a:t>quick</a:t>
            </a:r>
            <a:r>
              <a:rPr sz="1600" spc="-147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3E3E3E"/>
                </a:solidFill>
                <a:latin typeface="Verdana"/>
                <a:cs typeface="Verdana"/>
              </a:rPr>
              <a:t>computing</a:t>
            </a:r>
            <a:r>
              <a:rPr sz="1600" spc="-147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87" dirty="0">
                <a:solidFill>
                  <a:srgbClr val="3E3E3E"/>
                </a:solidFill>
                <a:latin typeface="Verdana"/>
                <a:cs typeface="Verdana"/>
              </a:rPr>
              <a:t>capacity</a:t>
            </a:r>
            <a:r>
              <a:rPr sz="1600" spc="-133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93" dirty="0">
                <a:solidFill>
                  <a:srgbClr val="3E3E3E"/>
                </a:solidFill>
                <a:latin typeface="Verdana"/>
                <a:cs typeface="Verdana"/>
              </a:rPr>
              <a:t>in</a:t>
            </a:r>
            <a:r>
              <a:rPr sz="1600" spc="-152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3E3E3E"/>
                </a:solidFill>
                <a:latin typeface="Verdana"/>
                <a:cs typeface="Verdana"/>
              </a:rPr>
              <a:t>the</a:t>
            </a:r>
            <a:r>
              <a:rPr sz="1600" spc="-16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3E3E3E"/>
                </a:solidFill>
                <a:latin typeface="Verdana"/>
                <a:cs typeface="Verdana"/>
              </a:rPr>
              <a:t>Azure</a:t>
            </a:r>
            <a:r>
              <a:rPr sz="1600" spc="-167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107" dirty="0">
                <a:solidFill>
                  <a:srgbClr val="3E3E3E"/>
                </a:solidFill>
                <a:latin typeface="Verdana"/>
                <a:cs typeface="Verdana"/>
              </a:rPr>
              <a:t>Cloud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86123" y="1514010"/>
            <a:ext cx="7376160" cy="80804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24920" indent="-507987">
              <a:spcBef>
                <a:spcPts val="140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467" spc="60" dirty="0">
                <a:solidFill>
                  <a:srgbClr val="006FC0"/>
                </a:solidFill>
                <a:latin typeface="Trebuchet MS"/>
                <a:cs typeface="Trebuchet MS"/>
              </a:rPr>
              <a:t>With</a:t>
            </a:r>
            <a:r>
              <a:rPr sz="14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73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467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20" dirty="0">
                <a:solidFill>
                  <a:srgbClr val="006FC0"/>
                </a:solidFill>
                <a:latin typeface="Trebuchet MS"/>
                <a:cs typeface="Trebuchet MS"/>
              </a:rPr>
              <a:t>Virtual</a:t>
            </a:r>
            <a:r>
              <a:rPr sz="1467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93" dirty="0">
                <a:solidFill>
                  <a:srgbClr val="006FC0"/>
                </a:solidFill>
                <a:latin typeface="Trebuchet MS"/>
                <a:cs typeface="Trebuchet MS"/>
              </a:rPr>
              <a:t>Machine</a:t>
            </a:r>
            <a:r>
              <a:rPr sz="1467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7" dirty="0">
                <a:solidFill>
                  <a:srgbClr val="006FC0"/>
                </a:solidFill>
                <a:latin typeface="Trebuchet MS"/>
                <a:cs typeface="Trebuchet MS"/>
              </a:rPr>
              <a:t>service,</a:t>
            </a:r>
            <a:r>
              <a:rPr sz="14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87" dirty="0">
                <a:solidFill>
                  <a:srgbClr val="006FC0"/>
                </a:solidFill>
                <a:latin typeface="Trebuchet MS"/>
                <a:cs typeface="Trebuchet MS"/>
              </a:rPr>
              <a:t>you</a:t>
            </a:r>
            <a:r>
              <a:rPr sz="1467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67" dirty="0">
                <a:solidFill>
                  <a:srgbClr val="006FC0"/>
                </a:solidFill>
                <a:latin typeface="Trebuchet MS"/>
                <a:cs typeface="Trebuchet MS"/>
              </a:rPr>
              <a:t>can</a:t>
            </a:r>
            <a:r>
              <a:rPr sz="1467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20" dirty="0">
                <a:solidFill>
                  <a:srgbClr val="006FC0"/>
                </a:solidFill>
                <a:latin typeface="Trebuchet MS"/>
                <a:cs typeface="Trebuchet MS"/>
              </a:rPr>
              <a:t>create</a:t>
            </a:r>
            <a:r>
              <a:rPr sz="14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87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467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80" dirty="0">
                <a:solidFill>
                  <a:srgbClr val="006FC0"/>
                </a:solidFill>
                <a:latin typeface="Trebuchet MS"/>
                <a:cs typeface="Trebuchet MS"/>
              </a:rPr>
              <a:t>use</a:t>
            </a:r>
            <a:r>
              <a:rPr sz="14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213" dirty="0">
                <a:solidFill>
                  <a:srgbClr val="006FC0"/>
                </a:solidFill>
                <a:latin typeface="Trebuchet MS"/>
                <a:cs typeface="Trebuchet MS"/>
              </a:rPr>
              <a:t>VMs</a:t>
            </a:r>
            <a:r>
              <a:rPr sz="1467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20" dirty="0">
                <a:solidFill>
                  <a:srgbClr val="006FC0"/>
                </a:solidFill>
                <a:latin typeface="Trebuchet MS"/>
                <a:cs typeface="Trebuchet MS"/>
              </a:rPr>
              <a:t>in</a:t>
            </a:r>
            <a:r>
              <a:rPr sz="14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33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467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20" dirty="0">
                <a:solidFill>
                  <a:srgbClr val="006FC0"/>
                </a:solidFill>
                <a:latin typeface="Trebuchet MS"/>
                <a:cs typeface="Trebuchet MS"/>
              </a:rPr>
              <a:t>cloud.</a:t>
            </a:r>
            <a:endParaRPr sz="1467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006FC0"/>
              </a:buClr>
              <a:buFont typeface="Segoe UI Symbol"/>
              <a:buChar char="⮚"/>
            </a:pPr>
            <a:endParaRPr sz="2200">
              <a:latin typeface="Trebuchet MS"/>
              <a:cs typeface="Trebuchet MS"/>
            </a:endParaRPr>
          </a:p>
          <a:p>
            <a:pPr marL="524920" indent="-507987"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467" spc="40" dirty="0">
                <a:solidFill>
                  <a:srgbClr val="006FC0"/>
                </a:solidFill>
                <a:latin typeface="Trebuchet MS"/>
                <a:cs typeface="Trebuchet MS"/>
              </a:rPr>
              <a:t>Infrastructure-as-a-Service</a:t>
            </a:r>
            <a:r>
              <a:rPr sz="1467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27" dirty="0">
                <a:solidFill>
                  <a:srgbClr val="006FC0"/>
                </a:solidFill>
                <a:latin typeface="Trebuchet MS"/>
                <a:cs typeface="Trebuchet MS"/>
              </a:rPr>
              <a:t>(IaaS)</a:t>
            </a:r>
            <a:endParaRPr sz="1467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86123" y="2610883"/>
            <a:ext cx="5636260" cy="24372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24920" indent="-507987">
              <a:spcBef>
                <a:spcPts val="140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467" spc="20" dirty="0">
                <a:solidFill>
                  <a:srgbClr val="006FC0"/>
                </a:solidFill>
                <a:latin typeface="Trebuchet MS"/>
                <a:cs typeface="Trebuchet MS"/>
              </a:rPr>
              <a:t>Full</a:t>
            </a:r>
            <a:r>
              <a:rPr sz="14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33" dirty="0">
                <a:solidFill>
                  <a:srgbClr val="006FC0"/>
                </a:solidFill>
                <a:latin typeface="Trebuchet MS"/>
                <a:cs typeface="Trebuchet MS"/>
              </a:rPr>
              <a:t>control</a:t>
            </a:r>
            <a:r>
              <a:rPr sz="1467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7" dirty="0">
                <a:solidFill>
                  <a:srgbClr val="006FC0"/>
                </a:solidFill>
                <a:latin typeface="Trebuchet MS"/>
                <a:cs typeface="Trebuchet MS"/>
              </a:rPr>
              <a:t>over</a:t>
            </a:r>
            <a:r>
              <a:rPr sz="14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60" dirty="0">
                <a:solidFill>
                  <a:srgbClr val="006FC0"/>
                </a:solidFill>
                <a:latin typeface="Trebuchet MS"/>
                <a:cs typeface="Trebuchet MS"/>
              </a:rPr>
              <a:t>machine</a:t>
            </a:r>
            <a:r>
              <a:rPr sz="14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dirty="0">
                <a:solidFill>
                  <a:srgbClr val="006FC0"/>
                </a:solidFill>
                <a:latin typeface="Trebuchet MS"/>
                <a:cs typeface="Trebuchet MS"/>
              </a:rPr>
              <a:t>just</a:t>
            </a:r>
            <a:r>
              <a:rPr sz="1467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-7" dirty="0">
                <a:solidFill>
                  <a:srgbClr val="006FC0"/>
                </a:solidFill>
                <a:latin typeface="Trebuchet MS"/>
                <a:cs typeface="Trebuchet MS"/>
              </a:rPr>
              <a:t>like</a:t>
            </a:r>
            <a:r>
              <a:rPr sz="1467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60" dirty="0">
                <a:solidFill>
                  <a:srgbClr val="006FC0"/>
                </a:solidFill>
                <a:latin typeface="Trebuchet MS"/>
                <a:cs typeface="Trebuchet MS"/>
              </a:rPr>
              <a:t>your</a:t>
            </a:r>
            <a:r>
              <a:rPr sz="1467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0" dirty="0">
                <a:solidFill>
                  <a:srgbClr val="006FC0"/>
                </a:solidFill>
                <a:latin typeface="Trebuchet MS"/>
                <a:cs typeface="Trebuchet MS"/>
              </a:rPr>
              <a:t>physical</a:t>
            </a:r>
            <a:r>
              <a:rPr sz="1467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60" dirty="0">
                <a:solidFill>
                  <a:srgbClr val="006FC0"/>
                </a:solidFill>
                <a:latin typeface="Trebuchet MS"/>
                <a:cs typeface="Trebuchet MS"/>
              </a:rPr>
              <a:t>computer</a:t>
            </a:r>
            <a:endParaRPr sz="1467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95723" y="3058669"/>
            <a:ext cx="4904739" cy="25258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24920" indent="-508834">
              <a:spcBef>
                <a:spcPts val="133"/>
              </a:spcBef>
              <a:buFont typeface="Segoe UI Symbol"/>
              <a:buChar char="⮚"/>
              <a:tabLst>
                <a:tab pos="524920" algn="l"/>
                <a:tab pos="525767" algn="l"/>
              </a:tabLst>
            </a:pPr>
            <a:r>
              <a:rPr sz="1467" spc="67" dirty="0">
                <a:solidFill>
                  <a:srgbClr val="006FC0"/>
                </a:solidFill>
                <a:latin typeface="Trebuchet MS"/>
                <a:cs typeface="Trebuchet MS"/>
              </a:rPr>
              <a:t>Operating</a:t>
            </a:r>
            <a:r>
              <a:rPr sz="1467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80" dirty="0">
                <a:solidFill>
                  <a:srgbClr val="006FC0"/>
                </a:solidFill>
                <a:latin typeface="Trebuchet MS"/>
                <a:cs typeface="Trebuchet MS"/>
              </a:rPr>
              <a:t>System</a:t>
            </a:r>
            <a:r>
              <a:rPr sz="1467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13" dirty="0">
                <a:solidFill>
                  <a:srgbClr val="006FC0"/>
                </a:solidFill>
                <a:latin typeface="Trebuchet MS"/>
                <a:cs typeface="Trebuchet MS"/>
              </a:rPr>
              <a:t>(OS):</a:t>
            </a:r>
            <a:r>
              <a:rPr sz="1467" spc="-10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60" dirty="0">
                <a:solidFill>
                  <a:srgbClr val="006FC0"/>
                </a:solidFill>
                <a:latin typeface="Trebuchet MS"/>
                <a:cs typeface="Trebuchet MS"/>
              </a:rPr>
              <a:t>Linux</a:t>
            </a:r>
            <a:r>
              <a:rPr sz="14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7" dirty="0">
                <a:solidFill>
                  <a:srgbClr val="006FC0"/>
                </a:solidFill>
                <a:latin typeface="Trebuchet MS"/>
                <a:cs typeface="Trebuchet MS"/>
              </a:rPr>
              <a:t>or</a:t>
            </a:r>
            <a:r>
              <a:rPr sz="14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93" dirty="0">
                <a:solidFill>
                  <a:srgbClr val="006FC0"/>
                </a:solidFill>
                <a:latin typeface="Trebuchet MS"/>
                <a:cs typeface="Trebuchet MS"/>
              </a:rPr>
              <a:t>Windows</a:t>
            </a:r>
            <a:endParaRPr sz="1467">
              <a:latin typeface="Trebuchet MS"/>
              <a:cs typeface="Trebuchet MS"/>
            </a:endParaRPr>
          </a:p>
          <a:p>
            <a:pPr marL="524920" indent="-508834">
              <a:spcBef>
                <a:spcPts val="1767"/>
              </a:spcBef>
              <a:buFont typeface="Segoe UI Symbol"/>
              <a:buChar char="⮚"/>
              <a:tabLst>
                <a:tab pos="524920" algn="l"/>
                <a:tab pos="525767" algn="l"/>
              </a:tabLst>
            </a:pPr>
            <a:r>
              <a:rPr sz="1467" spc="53" dirty="0">
                <a:solidFill>
                  <a:srgbClr val="006FC0"/>
                </a:solidFill>
                <a:latin typeface="Trebuchet MS"/>
                <a:cs typeface="Trebuchet MS"/>
              </a:rPr>
              <a:t>Size</a:t>
            </a:r>
            <a:r>
              <a:rPr sz="1467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6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4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267" dirty="0">
                <a:solidFill>
                  <a:srgbClr val="006FC0"/>
                </a:solidFill>
                <a:latin typeface="Trebuchet MS"/>
                <a:cs typeface="Trebuchet MS"/>
              </a:rPr>
              <a:t>VM</a:t>
            </a:r>
            <a:r>
              <a:rPr sz="1467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67" dirty="0">
                <a:solidFill>
                  <a:srgbClr val="006FC0"/>
                </a:solidFill>
                <a:latin typeface="Trebuchet MS"/>
                <a:cs typeface="Trebuchet MS"/>
              </a:rPr>
              <a:t>–</a:t>
            </a:r>
            <a:r>
              <a:rPr sz="1467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80" dirty="0">
                <a:solidFill>
                  <a:srgbClr val="006FC0"/>
                </a:solidFill>
                <a:latin typeface="Trebuchet MS"/>
                <a:cs typeface="Trebuchet MS"/>
              </a:rPr>
              <a:t>CPU,</a:t>
            </a:r>
            <a:r>
              <a:rPr sz="1467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160" dirty="0">
                <a:solidFill>
                  <a:srgbClr val="006FC0"/>
                </a:solidFill>
                <a:latin typeface="Trebuchet MS"/>
                <a:cs typeface="Trebuchet MS"/>
              </a:rPr>
              <a:t>RAM,</a:t>
            </a:r>
            <a:r>
              <a:rPr sz="1467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7" dirty="0">
                <a:solidFill>
                  <a:srgbClr val="006FC0"/>
                </a:solidFill>
                <a:latin typeface="Trebuchet MS"/>
                <a:cs typeface="Trebuchet MS"/>
              </a:rPr>
              <a:t>disk/storage</a:t>
            </a:r>
            <a:r>
              <a:rPr sz="14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87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467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107" dirty="0">
                <a:solidFill>
                  <a:srgbClr val="006FC0"/>
                </a:solidFill>
                <a:latin typeface="Trebuchet MS"/>
                <a:cs typeface="Trebuchet MS"/>
              </a:rPr>
              <a:t>so</a:t>
            </a:r>
            <a:r>
              <a:rPr sz="1467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100" dirty="0">
                <a:solidFill>
                  <a:srgbClr val="006FC0"/>
                </a:solidFill>
                <a:latin typeface="Trebuchet MS"/>
                <a:cs typeface="Trebuchet MS"/>
              </a:rPr>
              <a:t>on</a:t>
            </a:r>
            <a:endParaRPr sz="1467">
              <a:latin typeface="Trebuchet MS"/>
              <a:cs typeface="Trebuchet MS"/>
            </a:endParaRPr>
          </a:p>
          <a:p>
            <a:pPr marL="524920" indent="-508834">
              <a:spcBef>
                <a:spcPts val="1760"/>
              </a:spcBef>
              <a:buFont typeface="Segoe UI Symbol"/>
              <a:buChar char="⮚"/>
              <a:tabLst>
                <a:tab pos="524920" algn="l"/>
                <a:tab pos="525767" algn="l"/>
              </a:tabLst>
            </a:pPr>
            <a:r>
              <a:rPr sz="1467" spc="67" dirty="0">
                <a:solidFill>
                  <a:srgbClr val="006FC0"/>
                </a:solidFill>
                <a:latin typeface="Trebuchet MS"/>
                <a:cs typeface="Trebuchet MS"/>
              </a:rPr>
              <a:t>Network</a:t>
            </a:r>
            <a:r>
              <a:rPr sz="1467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0" dirty="0">
                <a:solidFill>
                  <a:srgbClr val="006FC0"/>
                </a:solidFill>
                <a:latin typeface="Trebuchet MS"/>
                <a:cs typeface="Trebuchet MS"/>
              </a:rPr>
              <a:t>configurations:</a:t>
            </a:r>
            <a:r>
              <a:rPr sz="1467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20" dirty="0">
                <a:solidFill>
                  <a:srgbClr val="006FC0"/>
                </a:solidFill>
                <a:latin typeface="Trebuchet MS"/>
                <a:cs typeface="Trebuchet MS"/>
              </a:rPr>
              <a:t>Virtual</a:t>
            </a:r>
            <a:r>
              <a:rPr sz="14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20" dirty="0">
                <a:solidFill>
                  <a:srgbClr val="006FC0"/>
                </a:solidFill>
                <a:latin typeface="Trebuchet MS"/>
                <a:cs typeface="Trebuchet MS"/>
              </a:rPr>
              <a:t>network,</a:t>
            </a:r>
            <a:r>
              <a:rPr sz="1467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87" dirty="0">
                <a:solidFill>
                  <a:srgbClr val="006FC0"/>
                </a:solidFill>
                <a:latin typeface="Trebuchet MS"/>
                <a:cs typeface="Trebuchet MS"/>
              </a:rPr>
              <a:t>Subsets</a:t>
            </a:r>
            <a:endParaRPr sz="1467">
              <a:latin typeface="Trebuchet MS"/>
              <a:cs typeface="Trebuchet MS"/>
            </a:endParaRPr>
          </a:p>
          <a:p>
            <a:pPr marL="524920" indent="-508834">
              <a:spcBef>
                <a:spcPts val="1760"/>
              </a:spcBef>
              <a:buFont typeface="Segoe UI Symbol"/>
              <a:buChar char="⮚"/>
              <a:tabLst>
                <a:tab pos="524920" algn="l"/>
                <a:tab pos="525767" algn="l"/>
              </a:tabLst>
            </a:pPr>
            <a:r>
              <a:rPr sz="1467" spc="7" dirty="0">
                <a:solidFill>
                  <a:srgbClr val="006FC0"/>
                </a:solidFill>
                <a:latin typeface="Trebuchet MS"/>
                <a:cs typeface="Trebuchet MS"/>
              </a:rPr>
              <a:t>Firewall</a:t>
            </a:r>
            <a:r>
              <a:rPr sz="1467" spc="-9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dirty="0">
                <a:solidFill>
                  <a:srgbClr val="006FC0"/>
                </a:solidFill>
                <a:latin typeface="Trebuchet MS"/>
                <a:cs typeface="Trebuchet MS"/>
              </a:rPr>
              <a:t>rules:</a:t>
            </a:r>
            <a:r>
              <a:rPr sz="14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33" dirty="0">
                <a:solidFill>
                  <a:srgbClr val="006FC0"/>
                </a:solidFill>
                <a:latin typeface="Trebuchet MS"/>
                <a:cs typeface="Trebuchet MS"/>
              </a:rPr>
              <a:t>security</a:t>
            </a:r>
            <a:r>
              <a:rPr sz="1467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100" dirty="0">
                <a:solidFill>
                  <a:srgbClr val="006FC0"/>
                </a:solidFill>
                <a:latin typeface="Trebuchet MS"/>
                <a:cs typeface="Trebuchet MS"/>
              </a:rPr>
              <a:t>group</a:t>
            </a:r>
            <a:endParaRPr sz="1467">
              <a:latin typeface="Trebuchet MS"/>
              <a:cs typeface="Trebuchet MS"/>
            </a:endParaRPr>
          </a:p>
          <a:p>
            <a:pPr marL="524920" indent="-508834">
              <a:spcBef>
                <a:spcPts val="1760"/>
              </a:spcBef>
              <a:buFont typeface="Segoe UI Symbol"/>
              <a:buChar char="⮚"/>
              <a:tabLst>
                <a:tab pos="524920" algn="l"/>
                <a:tab pos="525767" algn="l"/>
              </a:tabLst>
            </a:pPr>
            <a:r>
              <a:rPr sz="1467" spc="53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4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7" dirty="0">
                <a:solidFill>
                  <a:srgbClr val="006FC0"/>
                </a:solidFill>
                <a:latin typeface="Trebuchet MS"/>
                <a:cs typeface="Trebuchet MS"/>
              </a:rPr>
              <a:t>ability</a:t>
            </a:r>
            <a:r>
              <a:rPr sz="1467" spc="-9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0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4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60" dirty="0">
                <a:solidFill>
                  <a:srgbClr val="006FC0"/>
                </a:solidFill>
                <a:latin typeface="Trebuchet MS"/>
                <a:cs typeface="Trebuchet MS"/>
              </a:rPr>
              <a:t>run</a:t>
            </a:r>
            <a:r>
              <a:rPr sz="1467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80" dirty="0">
                <a:solidFill>
                  <a:srgbClr val="006FC0"/>
                </a:solidFill>
                <a:latin typeface="Trebuchet MS"/>
                <a:cs typeface="Trebuchet MS"/>
              </a:rPr>
              <a:t>custom</a:t>
            </a:r>
            <a:r>
              <a:rPr sz="14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20" dirty="0">
                <a:solidFill>
                  <a:srgbClr val="006FC0"/>
                </a:solidFill>
                <a:latin typeface="Trebuchet MS"/>
                <a:cs typeface="Trebuchet MS"/>
              </a:rPr>
              <a:t>software.</a:t>
            </a:r>
            <a:endParaRPr sz="1467">
              <a:latin typeface="Trebuchet MS"/>
              <a:cs typeface="Trebuchet MS"/>
            </a:endParaRPr>
          </a:p>
          <a:p>
            <a:pPr marL="524920" indent="-508834">
              <a:spcBef>
                <a:spcPts val="1760"/>
              </a:spcBef>
              <a:buFont typeface="Segoe UI Symbol"/>
              <a:buChar char="⮚"/>
              <a:tabLst>
                <a:tab pos="524920" algn="l"/>
                <a:tab pos="525767" algn="l"/>
              </a:tabLst>
            </a:pPr>
            <a:r>
              <a:rPr sz="1467" spc="7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467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80" dirty="0">
                <a:solidFill>
                  <a:srgbClr val="006FC0"/>
                </a:solidFill>
                <a:latin typeface="Trebuchet MS"/>
                <a:cs typeface="Trebuchet MS"/>
              </a:rPr>
              <a:t>use</a:t>
            </a:r>
            <a:r>
              <a:rPr sz="1467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80" dirty="0">
                <a:solidFill>
                  <a:srgbClr val="006FC0"/>
                </a:solidFill>
                <a:latin typeface="Trebuchet MS"/>
                <a:cs typeface="Trebuchet MS"/>
              </a:rPr>
              <a:t>custom</a:t>
            </a:r>
            <a:r>
              <a:rPr sz="1467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73" dirty="0">
                <a:solidFill>
                  <a:srgbClr val="006FC0"/>
                </a:solidFill>
                <a:latin typeface="Trebuchet MS"/>
                <a:cs typeface="Trebuchet MS"/>
              </a:rPr>
              <a:t>hosting</a:t>
            </a:r>
            <a:r>
              <a:rPr sz="1467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0" dirty="0">
                <a:solidFill>
                  <a:srgbClr val="006FC0"/>
                </a:solidFill>
                <a:latin typeface="Trebuchet MS"/>
                <a:cs typeface="Trebuchet MS"/>
              </a:rPr>
              <a:t>configurations.</a:t>
            </a:r>
            <a:endParaRPr sz="1467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86123" y="5649095"/>
            <a:ext cx="7799493" cy="696900"/>
          </a:xfrm>
          <a:prstGeom prst="rect">
            <a:avLst/>
          </a:prstGeom>
        </p:spPr>
        <p:txBody>
          <a:bodyPr vert="horz" wrap="square" lIns="0" tIns="128693" rIns="0" bIns="0" rtlCol="0">
            <a:spAutoFit/>
          </a:bodyPr>
          <a:lstStyle/>
          <a:p>
            <a:pPr marL="524920" indent="-507987">
              <a:spcBef>
                <a:spcPts val="1013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467" spc="140" dirty="0">
                <a:solidFill>
                  <a:srgbClr val="006FC0"/>
                </a:solidFill>
                <a:latin typeface="Trebuchet MS"/>
                <a:cs typeface="Trebuchet MS"/>
              </a:rPr>
              <a:t>Must</a:t>
            </a:r>
            <a:r>
              <a:rPr sz="1467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33" dirty="0">
                <a:solidFill>
                  <a:srgbClr val="006FC0"/>
                </a:solidFill>
                <a:latin typeface="Trebuchet MS"/>
                <a:cs typeface="Trebuchet MS"/>
              </a:rPr>
              <a:t>maintain</a:t>
            </a:r>
            <a:r>
              <a:rPr sz="1467" spc="-9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87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467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60" dirty="0">
                <a:solidFill>
                  <a:srgbClr val="006FC0"/>
                </a:solidFill>
                <a:latin typeface="Trebuchet MS"/>
                <a:cs typeface="Trebuchet MS"/>
              </a:rPr>
              <a:t>patch</a:t>
            </a:r>
            <a:r>
              <a:rPr sz="1467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267" dirty="0">
                <a:solidFill>
                  <a:srgbClr val="006FC0"/>
                </a:solidFill>
                <a:latin typeface="Trebuchet MS"/>
                <a:cs typeface="Trebuchet MS"/>
              </a:rPr>
              <a:t>VM</a:t>
            </a:r>
            <a:endParaRPr sz="1467">
              <a:latin typeface="Trebuchet MS"/>
              <a:cs typeface="Trebuchet MS"/>
            </a:endParaRPr>
          </a:p>
          <a:p>
            <a:pPr marL="1134505" lvl="1" indent="-509681">
              <a:spcBef>
                <a:spcPts val="880"/>
              </a:spcBef>
              <a:buFont typeface="Segoe UI Symbol"/>
              <a:buChar char="⮚"/>
              <a:tabLst>
                <a:tab pos="1134505" algn="l"/>
                <a:tab pos="1135352" algn="l"/>
              </a:tabLst>
            </a:pPr>
            <a:r>
              <a:rPr sz="1467" spc="100" dirty="0">
                <a:solidFill>
                  <a:srgbClr val="006FC0"/>
                </a:solidFill>
                <a:latin typeface="Trebuchet MS"/>
                <a:cs typeface="Trebuchet MS"/>
              </a:rPr>
              <a:t>Need</a:t>
            </a:r>
            <a:r>
              <a:rPr sz="14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0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467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33" dirty="0">
                <a:solidFill>
                  <a:srgbClr val="006FC0"/>
                </a:solidFill>
                <a:latin typeface="Trebuchet MS"/>
                <a:cs typeface="Trebuchet MS"/>
              </a:rPr>
              <a:t>configure,</a:t>
            </a:r>
            <a:r>
              <a:rPr sz="1467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33" dirty="0">
                <a:solidFill>
                  <a:srgbClr val="006FC0"/>
                </a:solidFill>
                <a:latin typeface="Trebuchet MS"/>
                <a:cs typeface="Trebuchet MS"/>
              </a:rPr>
              <a:t>update,</a:t>
            </a:r>
            <a:r>
              <a:rPr sz="14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87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4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33" dirty="0">
                <a:solidFill>
                  <a:srgbClr val="006FC0"/>
                </a:solidFill>
                <a:latin typeface="Trebuchet MS"/>
                <a:cs typeface="Trebuchet MS"/>
              </a:rPr>
              <a:t>maintain</a:t>
            </a:r>
            <a:r>
              <a:rPr sz="1467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33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4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7" dirty="0">
                <a:solidFill>
                  <a:srgbClr val="006FC0"/>
                </a:solidFill>
                <a:latin typeface="Trebuchet MS"/>
                <a:cs typeface="Trebuchet MS"/>
              </a:rPr>
              <a:t>software</a:t>
            </a:r>
            <a:r>
              <a:rPr sz="14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27" dirty="0">
                <a:solidFill>
                  <a:srgbClr val="006FC0"/>
                </a:solidFill>
                <a:latin typeface="Trebuchet MS"/>
                <a:cs typeface="Trebuchet MS"/>
              </a:rPr>
              <a:t>that</a:t>
            </a:r>
            <a:r>
              <a:rPr sz="14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73" dirty="0">
                <a:solidFill>
                  <a:srgbClr val="006FC0"/>
                </a:solidFill>
                <a:latin typeface="Trebuchet MS"/>
                <a:cs typeface="Trebuchet MS"/>
              </a:rPr>
              <a:t>runs</a:t>
            </a:r>
            <a:r>
              <a:rPr sz="14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100" dirty="0">
                <a:solidFill>
                  <a:srgbClr val="006FC0"/>
                </a:solidFill>
                <a:latin typeface="Trebuchet MS"/>
                <a:cs typeface="Trebuchet MS"/>
              </a:rPr>
              <a:t>on</a:t>
            </a:r>
            <a:r>
              <a:rPr sz="14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33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467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127" dirty="0">
                <a:solidFill>
                  <a:srgbClr val="006FC0"/>
                </a:solidFill>
                <a:latin typeface="Trebuchet MS"/>
                <a:cs typeface="Trebuchet MS"/>
              </a:rPr>
              <a:t>VM.</a:t>
            </a:r>
            <a:endParaRPr sz="1467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03708" y="96192"/>
            <a:ext cx="5251027" cy="551498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  <a:tabLst>
                <a:tab pos="439409" algn="l"/>
                <a:tab pos="5233116" algn="l"/>
              </a:tabLst>
            </a:pPr>
            <a:r>
              <a:rPr sz="3467" u="heavy" spc="513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	</a:t>
            </a:r>
            <a:r>
              <a:rPr sz="3467" u="heavy" spc="-367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Azure</a:t>
            </a:r>
            <a:r>
              <a:rPr sz="3467" u="heavy" spc="-287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sz="3467" u="heavy" spc="-487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Virtual</a:t>
            </a:r>
            <a:r>
              <a:rPr sz="3467" u="heavy" spc="40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sz="3467" u="heavy" spc="-447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Machine	</a:t>
            </a:r>
            <a:endParaRPr sz="3467"/>
          </a:p>
        </p:txBody>
      </p:sp>
      <p:grpSp>
        <p:nvGrpSpPr>
          <p:cNvPr id="7" name="object 7"/>
          <p:cNvGrpSpPr/>
          <p:nvPr/>
        </p:nvGrpSpPr>
        <p:grpSpPr>
          <a:xfrm>
            <a:off x="1119633" y="2806192"/>
            <a:ext cx="1345353" cy="2396067"/>
            <a:chOff x="839724" y="2104644"/>
            <a:chExt cx="1009015" cy="179705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9724" y="2816352"/>
              <a:ext cx="1004315" cy="55168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356" y="2994660"/>
              <a:ext cx="905256" cy="9067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9012" y="2104644"/>
              <a:ext cx="310959" cy="90982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39596" y="2123694"/>
              <a:ext cx="114300" cy="715010"/>
            </a:xfrm>
            <a:custGeom>
              <a:avLst/>
              <a:gdLst/>
              <a:ahLst/>
              <a:cxnLst/>
              <a:rect l="l" t="t" r="r" b="b"/>
              <a:pathLst>
                <a:path w="114300" h="715010">
                  <a:moveTo>
                    <a:pt x="38100" y="600710"/>
                  </a:moveTo>
                  <a:lnTo>
                    <a:pt x="0" y="600710"/>
                  </a:lnTo>
                  <a:lnTo>
                    <a:pt x="57150" y="715010"/>
                  </a:lnTo>
                  <a:lnTo>
                    <a:pt x="104775" y="619760"/>
                  </a:lnTo>
                  <a:lnTo>
                    <a:pt x="38100" y="619760"/>
                  </a:lnTo>
                  <a:lnTo>
                    <a:pt x="38100" y="600710"/>
                  </a:lnTo>
                  <a:close/>
                </a:path>
                <a:path w="114300" h="715010">
                  <a:moveTo>
                    <a:pt x="76200" y="0"/>
                  </a:moveTo>
                  <a:lnTo>
                    <a:pt x="38100" y="0"/>
                  </a:lnTo>
                  <a:lnTo>
                    <a:pt x="38100" y="619760"/>
                  </a:lnTo>
                  <a:lnTo>
                    <a:pt x="76200" y="619760"/>
                  </a:lnTo>
                  <a:lnTo>
                    <a:pt x="76200" y="0"/>
                  </a:lnTo>
                  <a:close/>
                </a:path>
                <a:path w="114300" h="715010">
                  <a:moveTo>
                    <a:pt x="114300" y="600710"/>
                  </a:moveTo>
                  <a:lnTo>
                    <a:pt x="76200" y="600710"/>
                  </a:lnTo>
                  <a:lnTo>
                    <a:pt x="76200" y="619760"/>
                  </a:lnTo>
                  <a:lnTo>
                    <a:pt x="104775" y="619760"/>
                  </a:lnTo>
                  <a:lnTo>
                    <a:pt x="114300" y="600710"/>
                  </a:lnTo>
                  <a:close/>
                </a:path>
              </a:pathLst>
            </a:custGeom>
            <a:solidFill>
              <a:srgbClr val="00839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73421" y="819835"/>
            <a:ext cx="952819" cy="167248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00743" y="2528823"/>
            <a:ext cx="2100580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spc="53" dirty="0">
                <a:latin typeface="Trebuchet MS"/>
                <a:cs typeface="Trebuchet MS"/>
              </a:rPr>
              <a:t>On-premises</a:t>
            </a:r>
            <a:r>
              <a:rPr sz="1200" spc="-73" dirty="0">
                <a:latin typeface="Trebuchet MS"/>
                <a:cs typeface="Trebuchet MS"/>
              </a:rPr>
              <a:t> </a:t>
            </a:r>
            <a:r>
              <a:rPr sz="1200" spc="40" dirty="0">
                <a:latin typeface="Trebuchet MS"/>
                <a:cs typeface="Trebuchet MS"/>
              </a:rPr>
              <a:t>Physical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33" dirty="0">
                <a:latin typeface="Trebuchet MS"/>
                <a:cs typeface="Trebuchet MS"/>
              </a:rPr>
              <a:t>Server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65451" y="3155019"/>
            <a:ext cx="1108287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spc="33" dirty="0">
                <a:latin typeface="Trebuchet MS"/>
                <a:cs typeface="Trebuchet MS"/>
              </a:rPr>
              <a:t>In</a:t>
            </a:r>
            <a:r>
              <a:rPr sz="1200" spc="-87" dirty="0">
                <a:latin typeface="Trebuchet MS"/>
                <a:cs typeface="Trebuchet MS"/>
              </a:rPr>
              <a:t> </a:t>
            </a:r>
            <a:r>
              <a:rPr sz="1200" spc="60" dirty="0">
                <a:latin typeface="Trebuchet MS"/>
                <a:cs typeface="Trebuchet MS"/>
              </a:rPr>
              <a:t>Azure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60" dirty="0">
                <a:latin typeface="Trebuchet MS"/>
                <a:cs typeface="Trebuchet MS"/>
              </a:rPr>
              <a:t>Cloud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15297" y="5247978"/>
            <a:ext cx="164507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spc="113" dirty="0">
                <a:latin typeface="Trebuchet MS"/>
                <a:cs typeface="Trebuchet MS"/>
              </a:rPr>
              <a:t>A</a:t>
            </a:r>
            <a:r>
              <a:rPr sz="1200" spc="87" dirty="0">
                <a:latin typeface="Trebuchet MS"/>
                <a:cs typeface="Trebuchet MS"/>
              </a:rPr>
              <a:t>z</a:t>
            </a:r>
            <a:r>
              <a:rPr sz="1200" spc="73" dirty="0">
                <a:latin typeface="Trebuchet MS"/>
                <a:cs typeface="Trebuchet MS"/>
              </a:rPr>
              <a:t>u</a:t>
            </a:r>
            <a:r>
              <a:rPr sz="1200" spc="-13" dirty="0">
                <a:latin typeface="Trebuchet MS"/>
                <a:cs typeface="Trebuchet MS"/>
              </a:rPr>
              <a:t>r</a:t>
            </a:r>
            <a:r>
              <a:rPr sz="1200" spc="20" dirty="0">
                <a:latin typeface="Trebuchet MS"/>
                <a:cs typeface="Trebuchet MS"/>
              </a:rPr>
              <a:t>e</a:t>
            </a:r>
            <a:r>
              <a:rPr sz="1200" spc="-40" dirty="0">
                <a:latin typeface="Trebuchet MS"/>
                <a:cs typeface="Trebuchet MS"/>
              </a:rPr>
              <a:t> </a:t>
            </a:r>
            <a:r>
              <a:rPr sz="1200" spc="40" dirty="0">
                <a:latin typeface="Trebuchet MS"/>
                <a:cs typeface="Trebuchet MS"/>
              </a:rPr>
              <a:t>Vi</a:t>
            </a:r>
            <a:r>
              <a:rPr sz="1200" spc="-13" dirty="0">
                <a:latin typeface="Trebuchet MS"/>
                <a:cs typeface="Trebuchet MS"/>
              </a:rPr>
              <a:t>r</a:t>
            </a:r>
            <a:r>
              <a:rPr sz="1200" spc="-20" dirty="0">
                <a:latin typeface="Trebuchet MS"/>
                <a:cs typeface="Trebuchet MS"/>
              </a:rPr>
              <a:t>t</a:t>
            </a:r>
            <a:r>
              <a:rPr sz="1200" spc="73" dirty="0">
                <a:latin typeface="Trebuchet MS"/>
                <a:cs typeface="Trebuchet MS"/>
              </a:rPr>
              <a:t>u</a:t>
            </a:r>
            <a:r>
              <a:rPr sz="1200" spc="-7" dirty="0">
                <a:latin typeface="Trebuchet MS"/>
                <a:cs typeface="Trebuchet MS"/>
              </a:rPr>
              <a:t>al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293" dirty="0">
                <a:latin typeface="Trebuchet MS"/>
                <a:cs typeface="Trebuchet MS"/>
              </a:rPr>
              <a:t>M</a:t>
            </a:r>
            <a:r>
              <a:rPr sz="1200" spc="33" dirty="0">
                <a:latin typeface="Trebuchet MS"/>
                <a:cs typeface="Trebuchet MS"/>
              </a:rPr>
              <a:t>ach</a:t>
            </a:r>
            <a:r>
              <a:rPr sz="1200" spc="20" dirty="0">
                <a:latin typeface="Trebuchet MS"/>
                <a:cs typeface="Trebuchet MS"/>
              </a:rPr>
              <a:t>i</a:t>
            </a:r>
            <a:r>
              <a:rPr sz="1200" spc="73" dirty="0">
                <a:latin typeface="Trebuchet MS"/>
                <a:cs typeface="Trebuchet MS"/>
              </a:rPr>
              <a:t>n</a:t>
            </a:r>
            <a:r>
              <a:rPr sz="1200" spc="20" dirty="0">
                <a:latin typeface="Trebuchet MS"/>
                <a:cs typeface="Trebuchet MS"/>
              </a:rPr>
              <a:t>e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0573" y="838151"/>
            <a:ext cx="602519" cy="48168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748318" y="1375326"/>
            <a:ext cx="412327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spc="140" dirty="0">
                <a:latin typeface="Trebuchet MS"/>
                <a:cs typeface="Trebuchet MS"/>
              </a:rPr>
              <a:t>A</a:t>
            </a:r>
            <a:r>
              <a:rPr sz="1200" spc="127" dirty="0">
                <a:latin typeface="Trebuchet MS"/>
                <a:cs typeface="Trebuchet MS"/>
              </a:rPr>
              <a:t>p</a:t>
            </a:r>
            <a:r>
              <a:rPr sz="1200" spc="80" dirty="0">
                <a:latin typeface="Trebuchet MS"/>
                <a:cs typeface="Trebuchet MS"/>
              </a:rPr>
              <a:t>p</a:t>
            </a:r>
            <a:r>
              <a:rPr sz="1200" spc="87" dirty="0">
                <a:latin typeface="Trebuchet MS"/>
                <a:cs typeface="Trebuchet MS"/>
              </a:rPr>
              <a:t>s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86123" y="1514009"/>
            <a:ext cx="6218767" cy="446083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24920" indent="-507987">
              <a:spcBef>
                <a:spcPts val="140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467" spc="80" dirty="0">
                <a:solidFill>
                  <a:srgbClr val="006FC0"/>
                </a:solidFill>
                <a:latin typeface="Trebuchet MS"/>
                <a:cs typeface="Trebuchet MS"/>
              </a:rPr>
              <a:t>Imp</a:t>
            </a:r>
            <a:r>
              <a:rPr sz="1467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60" dirty="0">
                <a:solidFill>
                  <a:srgbClr val="006FC0"/>
                </a:solidFill>
                <a:latin typeface="Trebuchet MS"/>
                <a:cs typeface="Trebuchet MS"/>
              </a:rPr>
              <a:t>options</a:t>
            </a:r>
            <a:r>
              <a:rPr sz="1467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0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4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80" dirty="0">
                <a:solidFill>
                  <a:srgbClr val="006FC0"/>
                </a:solidFill>
                <a:latin typeface="Trebuchet MS"/>
                <a:cs typeface="Trebuchet MS"/>
              </a:rPr>
              <a:t>choose</a:t>
            </a:r>
            <a:r>
              <a:rPr sz="1467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13" dirty="0">
                <a:solidFill>
                  <a:srgbClr val="006FC0"/>
                </a:solidFill>
                <a:latin typeface="Trebuchet MS"/>
                <a:cs typeface="Trebuchet MS"/>
              </a:rPr>
              <a:t>while</a:t>
            </a:r>
            <a:r>
              <a:rPr sz="14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0" dirty="0">
                <a:solidFill>
                  <a:srgbClr val="006FC0"/>
                </a:solidFill>
                <a:latin typeface="Trebuchet MS"/>
                <a:cs typeface="Trebuchet MS"/>
              </a:rPr>
              <a:t>creating</a:t>
            </a:r>
            <a:r>
              <a:rPr sz="14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127" dirty="0">
                <a:solidFill>
                  <a:srgbClr val="006FC0"/>
                </a:solidFill>
                <a:latin typeface="Trebuchet MS"/>
                <a:cs typeface="Trebuchet MS"/>
              </a:rPr>
              <a:t>VM:</a:t>
            </a:r>
            <a:endParaRPr sz="1467">
              <a:latin typeface="Trebuchet MS"/>
              <a:cs typeface="Trebuchet MS"/>
            </a:endParaRPr>
          </a:p>
          <a:p>
            <a:pPr marL="1134505" lvl="1" indent="-509681">
              <a:spcBef>
                <a:spcPts val="1753"/>
              </a:spcBef>
              <a:buFont typeface="Segoe UI Symbol"/>
              <a:buChar char="⮚"/>
              <a:tabLst>
                <a:tab pos="1134505" algn="l"/>
                <a:tab pos="1135352" algn="l"/>
              </a:tabLst>
            </a:pPr>
            <a:r>
              <a:rPr sz="1467" spc="60" dirty="0">
                <a:solidFill>
                  <a:srgbClr val="006FC0"/>
                </a:solidFill>
                <a:latin typeface="Trebuchet MS"/>
                <a:cs typeface="Trebuchet MS"/>
              </a:rPr>
              <a:t>Type</a:t>
            </a:r>
            <a:r>
              <a:rPr sz="14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6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467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67" dirty="0">
                <a:solidFill>
                  <a:srgbClr val="006FC0"/>
                </a:solidFill>
                <a:latin typeface="Trebuchet MS"/>
                <a:cs typeface="Trebuchet MS"/>
              </a:rPr>
              <a:t>image</a:t>
            </a:r>
            <a:r>
              <a:rPr sz="1467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67" dirty="0">
                <a:solidFill>
                  <a:srgbClr val="006FC0"/>
                </a:solidFill>
                <a:latin typeface="Trebuchet MS"/>
                <a:cs typeface="Trebuchet MS"/>
              </a:rPr>
              <a:t>–</a:t>
            </a:r>
            <a:r>
              <a:rPr sz="1467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200" dirty="0">
                <a:solidFill>
                  <a:srgbClr val="006FC0"/>
                </a:solidFill>
                <a:latin typeface="Trebuchet MS"/>
                <a:cs typeface="Trebuchet MS"/>
              </a:rPr>
              <a:t>OS</a:t>
            </a:r>
            <a:r>
              <a:rPr sz="1467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87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467" spc="-9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7" dirty="0">
                <a:solidFill>
                  <a:srgbClr val="006FC0"/>
                </a:solidFill>
                <a:latin typeface="Trebuchet MS"/>
                <a:cs typeface="Trebuchet MS"/>
              </a:rPr>
              <a:t>software</a:t>
            </a:r>
            <a:endParaRPr sz="1467">
              <a:latin typeface="Trebuchet MS"/>
              <a:cs typeface="Trebuchet MS"/>
            </a:endParaRPr>
          </a:p>
          <a:p>
            <a:pPr marL="1134505" lvl="1" indent="-509681">
              <a:spcBef>
                <a:spcPts val="1760"/>
              </a:spcBef>
              <a:buFont typeface="Segoe UI Symbol"/>
              <a:buChar char="⮚"/>
              <a:tabLst>
                <a:tab pos="1134505" algn="l"/>
                <a:tab pos="1135352" algn="l"/>
              </a:tabLst>
            </a:pPr>
            <a:r>
              <a:rPr sz="1467" spc="53" dirty="0">
                <a:solidFill>
                  <a:srgbClr val="006FC0"/>
                </a:solidFill>
                <a:latin typeface="Trebuchet MS"/>
                <a:cs typeface="Trebuchet MS"/>
              </a:rPr>
              <a:t>Size</a:t>
            </a:r>
            <a:r>
              <a:rPr sz="1467" spc="-10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6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467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267" dirty="0">
                <a:solidFill>
                  <a:srgbClr val="006FC0"/>
                </a:solidFill>
                <a:latin typeface="Trebuchet MS"/>
                <a:cs typeface="Trebuchet MS"/>
              </a:rPr>
              <a:t>VM</a:t>
            </a:r>
            <a:r>
              <a:rPr sz="1467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67" dirty="0">
                <a:solidFill>
                  <a:srgbClr val="006FC0"/>
                </a:solidFill>
                <a:latin typeface="Trebuchet MS"/>
                <a:cs typeface="Trebuchet MS"/>
              </a:rPr>
              <a:t>–</a:t>
            </a:r>
            <a:r>
              <a:rPr sz="1467" spc="-9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107" dirty="0">
                <a:solidFill>
                  <a:srgbClr val="006FC0"/>
                </a:solidFill>
                <a:latin typeface="Trebuchet MS"/>
                <a:cs typeface="Trebuchet MS"/>
              </a:rPr>
              <a:t>CPU/RAM/Storage</a:t>
            </a:r>
            <a:endParaRPr sz="1467">
              <a:latin typeface="Trebuchet MS"/>
              <a:cs typeface="Trebuchet MS"/>
            </a:endParaRPr>
          </a:p>
          <a:p>
            <a:pPr marL="1134505" lvl="1" indent="-509681">
              <a:spcBef>
                <a:spcPts val="1767"/>
              </a:spcBef>
              <a:buFont typeface="Segoe UI Symbol"/>
              <a:buChar char="⮚"/>
              <a:tabLst>
                <a:tab pos="1134505" algn="l"/>
                <a:tab pos="1135352" algn="l"/>
              </a:tabLst>
            </a:pPr>
            <a:r>
              <a:rPr sz="1467" spc="227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467" spc="53" dirty="0">
                <a:solidFill>
                  <a:srgbClr val="006FC0"/>
                </a:solidFill>
                <a:latin typeface="Trebuchet MS"/>
                <a:cs typeface="Trebuchet MS"/>
              </a:rPr>
              <a:t>v</a:t>
            </a:r>
            <a:r>
              <a:rPr sz="1467" spc="67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467" spc="-27" dirty="0">
                <a:solidFill>
                  <a:srgbClr val="006FC0"/>
                </a:solidFill>
                <a:latin typeface="Trebuchet MS"/>
                <a:cs typeface="Trebuchet MS"/>
              </a:rPr>
              <a:t>ila</a:t>
            </a:r>
            <a:r>
              <a:rPr sz="1467" spc="-7" dirty="0">
                <a:solidFill>
                  <a:srgbClr val="006FC0"/>
                </a:solidFill>
                <a:latin typeface="Trebuchet MS"/>
                <a:cs typeface="Trebuchet MS"/>
              </a:rPr>
              <a:t>bility</a:t>
            </a:r>
            <a:r>
              <a:rPr sz="1467" spc="-10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60" dirty="0">
                <a:solidFill>
                  <a:srgbClr val="006FC0"/>
                </a:solidFill>
                <a:latin typeface="Trebuchet MS"/>
                <a:cs typeface="Trebuchet MS"/>
              </a:rPr>
              <a:t>options</a:t>
            </a:r>
            <a:endParaRPr sz="1467">
              <a:latin typeface="Trebuchet MS"/>
              <a:cs typeface="Trebuchet MS"/>
            </a:endParaRPr>
          </a:p>
          <a:p>
            <a:pPr lvl="1">
              <a:spcBef>
                <a:spcPts val="7"/>
              </a:spcBef>
              <a:buClr>
                <a:srgbClr val="006FC0"/>
              </a:buClr>
              <a:buFont typeface="Segoe UI Symbol"/>
              <a:buChar char="⮚"/>
            </a:pPr>
            <a:endParaRPr sz="2200">
              <a:latin typeface="Trebuchet MS"/>
              <a:cs typeface="Trebuchet MS"/>
            </a:endParaRPr>
          </a:p>
          <a:p>
            <a:pPr marL="524920" indent="-507987"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467" spc="100" dirty="0">
                <a:solidFill>
                  <a:srgbClr val="006FC0"/>
                </a:solidFill>
                <a:latin typeface="Trebuchet MS"/>
                <a:cs typeface="Trebuchet MS"/>
              </a:rPr>
              <a:t>Use</a:t>
            </a:r>
            <a:r>
              <a:rPr sz="1467" spc="-10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7" dirty="0">
                <a:solidFill>
                  <a:srgbClr val="006FC0"/>
                </a:solidFill>
                <a:latin typeface="Trebuchet MS"/>
                <a:cs typeface="Trebuchet MS"/>
              </a:rPr>
              <a:t>Cases:</a:t>
            </a:r>
            <a:endParaRPr sz="1467">
              <a:latin typeface="Trebuchet MS"/>
              <a:cs typeface="Trebuchet MS"/>
            </a:endParaRPr>
          </a:p>
          <a:p>
            <a:pPr marL="1134505" lvl="1" indent="-509681">
              <a:spcBef>
                <a:spcPts val="1760"/>
              </a:spcBef>
              <a:buFont typeface="Segoe UI Symbol"/>
              <a:buChar char="⮚"/>
              <a:tabLst>
                <a:tab pos="1134505" algn="l"/>
                <a:tab pos="1135352" algn="l"/>
              </a:tabLst>
            </a:pPr>
            <a:r>
              <a:rPr sz="1467" spc="87" dirty="0">
                <a:solidFill>
                  <a:srgbClr val="006FC0"/>
                </a:solidFill>
                <a:latin typeface="Trebuchet MS"/>
                <a:cs typeface="Trebuchet MS"/>
              </a:rPr>
              <a:t>During</a:t>
            </a:r>
            <a:r>
              <a:rPr sz="14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7" dirty="0">
                <a:solidFill>
                  <a:srgbClr val="006FC0"/>
                </a:solidFill>
                <a:latin typeface="Trebuchet MS"/>
                <a:cs typeface="Trebuchet MS"/>
              </a:rPr>
              <a:t>testing</a:t>
            </a:r>
            <a:r>
              <a:rPr sz="14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87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467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33" dirty="0">
                <a:solidFill>
                  <a:srgbClr val="006FC0"/>
                </a:solidFill>
                <a:latin typeface="Trebuchet MS"/>
                <a:cs typeface="Trebuchet MS"/>
              </a:rPr>
              <a:t>development.</a:t>
            </a:r>
            <a:endParaRPr sz="1467">
              <a:latin typeface="Trebuchet MS"/>
              <a:cs typeface="Trebuchet MS"/>
            </a:endParaRPr>
          </a:p>
          <a:p>
            <a:pPr marL="1134505" lvl="1" indent="-509681">
              <a:spcBef>
                <a:spcPts val="1760"/>
              </a:spcBef>
              <a:buFont typeface="Segoe UI Symbol"/>
              <a:buChar char="⮚"/>
              <a:tabLst>
                <a:tab pos="1134505" algn="l"/>
                <a:tab pos="1135352" algn="l"/>
              </a:tabLst>
            </a:pPr>
            <a:r>
              <a:rPr sz="1467" spc="47" dirty="0">
                <a:solidFill>
                  <a:srgbClr val="006FC0"/>
                </a:solidFill>
                <a:latin typeface="Trebuchet MS"/>
                <a:cs typeface="Trebuchet MS"/>
              </a:rPr>
              <a:t>Application</a:t>
            </a:r>
            <a:r>
              <a:rPr sz="14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67" dirty="0">
                <a:solidFill>
                  <a:srgbClr val="006FC0"/>
                </a:solidFill>
                <a:latin typeface="Trebuchet MS"/>
                <a:cs typeface="Trebuchet MS"/>
              </a:rPr>
              <a:t>might</a:t>
            </a:r>
            <a:r>
              <a:rPr sz="1467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67" dirty="0">
                <a:solidFill>
                  <a:srgbClr val="006FC0"/>
                </a:solidFill>
                <a:latin typeface="Trebuchet MS"/>
                <a:cs typeface="Trebuchet MS"/>
              </a:rPr>
              <a:t>need</a:t>
            </a:r>
            <a:r>
              <a:rPr sz="1467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0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467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53" dirty="0">
                <a:solidFill>
                  <a:srgbClr val="006FC0"/>
                </a:solidFill>
                <a:latin typeface="Trebuchet MS"/>
                <a:cs typeface="Trebuchet MS"/>
              </a:rPr>
              <a:t>handle</a:t>
            </a:r>
            <a:r>
              <a:rPr sz="1467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33" dirty="0">
                <a:solidFill>
                  <a:srgbClr val="006FC0"/>
                </a:solidFill>
                <a:latin typeface="Trebuchet MS"/>
                <a:cs typeface="Trebuchet MS"/>
              </a:rPr>
              <a:t>fluctuations</a:t>
            </a:r>
            <a:r>
              <a:rPr sz="1467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20" dirty="0">
                <a:solidFill>
                  <a:srgbClr val="006FC0"/>
                </a:solidFill>
                <a:latin typeface="Trebuchet MS"/>
                <a:cs typeface="Trebuchet MS"/>
              </a:rPr>
              <a:t>in</a:t>
            </a:r>
            <a:r>
              <a:rPr sz="14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87" dirty="0">
                <a:solidFill>
                  <a:srgbClr val="006FC0"/>
                </a:solidFill>
                <a:latin typeface="Trebuchet MS"/>
                <a:cs typeface="Trebuchet MS"/>
              </a:rPr>
              <a:t>demand</a:t>
            </a:r>
            <a:endParaRPr sz="1467">
              <a:latin typeface="Trebuchet MS"/>
              <a:cs typeface="Trebuchet MS"/>
            </a:endParaRPr>
          </a:p>
          <a:p>
            <a:pPr marL="1744090" lvl="2" indent="-508834">
              <a:spcBef>
                <a:spcPts val="1760"/>
              </a:spcBef>
              <a:buFont typeface="Segoe UI Symbol"/>
              <a:buChar char="⮚"/>
              <a:tabLst>
                <a:tab pos="1744090" algn="l"/>
                <a:tab pos="1744936" algn="l"/>
              </a:tabLst>
            </a:pPr>
            <a:r>
              <a:rPr sz="1467" spc="60" dirty="0">
                <a:solidFill>
                  <a:srgbClr val="006FC0"/>
                </a:solidFill>
                <a:latin typeface="Trebuchet MS"/>
                <a:cs typeface="Trebuchet MS"/>
              </a:rPr>
              <a:t>shutting</a:t>
            </a:r>
            <a:r>
              <a:rPr sz="1467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93" dirty="0">
                <a:solidFill>
                  <a:srgbClr val="006FC0"/>
                </a:solidFill>
                <a:latin typeface="Trebuchet MS"/>
                <a:cs typeface="Trebuchet MS"/>
              </a:rPr>
              <a:t>down</a:t>
            </a:r>
            <a:r>
              <a:rPr sz="1467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213" dirty="0">
                <a:solidFill>
                  <a:srgbClr val="006FC0"/>
                </a:solidFill>
                <a:latin typeface="Trebuchet MS"/>
                <a:cs typeface="Trebuchet MS"/>
              </a:rPr>
              <a:t>VMs</a:t>
            </a:r>
            <a:r>
              <a:rPr sz="1467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73" dirty="0">
                <a:solidFill>
                  <a:srgbClr val="006FC0"/>
                </a:solidFill>
                <a:latin typeface="Trebuchet MS"/>
                <a:cs typeface="Trebuchet MS"/>
              </a:rPr>
              <a:t>when</a:t>
            </a:r>
            <a:r>
              <a:rPr sz="14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87" dirty="0">
                <a:solidFill>
                  <a:srgbClr val="006FC0"/>
                </a:solidFill>
                <a:latin typeface="Trebuchet MS"/>
                <a:cs typeface="Trebuchet MS"/>
              </a:rPr>
              <a:t>you</a:t>
            </a:r>
            <a:r>
              <a:rPr sz="1467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73" dirty="0">
                <a:solidFill>
                  <a:srgbClr val="006FC0"/>
                </a:solidFill>
                <a:latin typeface="Trebuchet MS"/>
                <a:cs typeface="Trebuchet MS"/>
              </a:rPr>
              <a:t>don't</a:t>
            </a:r>
            <a:r>
              <a:rPr sz="1467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67" dirty="0">
                <a:solidFill>
                  <a:srgbClr val="006FC0"/>
                </a:solidFill>
                <a:latin typeface="Trebuchet MS"/>
                <a:cs typeface="Trebuchet MS"/>
              </a:rPr>
              <a:t>need</a:t>
            </a:r>
            <a:r>
              <a:rPr sz="14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60" dirty="0">
                <a:solidFill>
                  <a:srgbClr val="006FC0"/>
                </a:solidFill>
                <a:latin typeface="Trebuchet MS"/>
                <a:cs typeface="Trebuchet MS"/>
              </a:rPr>
              <a:t>them</a:t>
            </a:r>
            <a:endParaRPr sz="1467">
              <a:latin typeface="Trebuchet MS"/>
              <a:cs typeface="Trebuchet MS"/>
            </a:endParaRPr>
          </a:p>
          <a:p>
            <a:pPr marL="1134505" lvl="1" indent="-509681">
              <a:spcBef>
                <a:spcPts val="1760"/>
              </a:spcBef>
              <a:buFont typeface="Segoe UI Symbol"/>
              <a:buChar char="⮚"/>
              <a:tabLst>
                <a:tab pos="1134505" algn="l"/>
                <a:tab pos="1135352" algn="l"/>
              </a:tabLst>
            </a:pPr>
            <a:r>
              <a:rPr sz="1467" spc="87" dirty="0">
                <a:solidFill>
                  <a:srgbClr val="006FC0"/>
                </a:solidFill>
                <a:latin typeface="Trebuchet MS"/>
                <a:cs typeface="Trebuchet MS"/>
              </a:rPr>
              <a:t>During</a:t>
            </a:r>
            <a:r>
              <a:rPr sz="1467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0" dirty="0">
                <a:solidFill>
                  <a:srgbClr val="006FC0"/>
                </a:solidFill>
                <a:latin typeface="Trebuchet MS"/>
                <a:cs typeface="Trebuchet MS"/>
              </a:rPr>
              <a:t>disaster</a:t>
            </a:r>
            <a:r>
              <a:rPr sz="1467" spc="-10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20" dirty="0">
                <a:solidFill>
                  <a:srgbClr val="006FC0"/>
                </a:solidFill>
                <a:latin typeface="Trebuchet MS"/>
                <a:cs typeface="Trebuchet MS"/>
              </a:rPr>
              <a:t>recovery.</a:t>
            </a:r>
            <a:endParaRPr sz="1467">
              <a:latin typeface="Trebuchet MS"/>
              <a:cs typeface="Trebuchet MS"/>
            </a:endParaRPr>
          </a:p>
          <a:p>
            <a:pPr marL="1134505" lvl="1" indent="-509681">
              <a:spcBef>
                <a:spcPts val="1767"/>
              </a:spcBef>
              <a:buFont typeface="Segoe UI Symbol"/>
              <a:buChar char="⮚"/>
              <a:tabLst>
                <a:tab pos="1134505" algn="l"/>
                <a:tab pos="1135352" algn="l"/>
              </a:tabLst>
            </a:pPr>
            <a:r>
              <a:rPr sz="1467" spc="140" dirty="0">
                <a:solidFill>
                  <a:srgbClr val="006FC0"/>
                </a:solidFill>
                <a:latin typeface="Trebuchet MS"/>
                <a:cs typeface="Trebuchet MS"/>
              </a:rPr>
              <a:t>Move</a:t>
            </a:r>
            <a:r>
              <a:rPr sz="1467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0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467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33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4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60" dirty="0">
                <a:solidFill>
                  <a:srgbClr val="006FC0"/>
                </a:solidFill>
                <a:latin typeface="Trebuchet MS"/>
                <a:cs typeface="Trebuchet MS"/>
              </a:rPr>
              <a:t>cloud</a:t>
            </a:r>
            <a:r>
              <a:rPr sz="14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20" dirty="0">
                <a:solidFill>
                  <a:srgbClr val="006FC0"/>
                </a:solidFill>
                <a:latin typeface="Trebuchet MS"/>
                <a:cs typeface="Trebuchet MS"/>
              </a:rPr>
              <a:t>with</a:t>
            </a:r>
            <a:r>
              <a:rPr sz="1467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213" dirty="0">
                <a:solidFill>
                  <a:srgbClr val="006FC0"/>
                </a:solidFill>
                <a:latin typeface="Trebuchet MS"/>
                <a:cs typeface="Trebuchet MS"/>
              </a:rPr>
              <a:t>VMs</a:t>
            </a:r>
            <a:endParaRPr sz="1467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03708" y="96192"/>
            <a:ext cx="5251027" cy="551498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  <a:tabLst>
                <a:tab pos="439409" algn="l"/>
                <a:tab pos="5233116" algn="l"/>
              </a:tabLst>
            </a:pPr>
            <a:r>
              <a:rPr sz="3467" u="heavy" spc="513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	</a:t>
            </a:r>
            <a:r>
              <a:rPr sz="3467" u="heavy" spc="-367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Azure</a:t>
            </a:r>
            <a:r>
              <a:rPr sz="3467" u="heavy" spc="-287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sz="3467" u="heavy" spc="-487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Virtual</a:t>
            </a:r>
            <a:r>
              <a:rPr sz="3467" u="heavy" spc="40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sz="3467" u="heavy" spc="-447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Machine	</a:t>
            </a:r>
            <a:endParaRPr sz="3467"/>
          </a:p>
        </p:txBody>
      </p:sp>
      <p:grpSp>
        <p:nvGrpSpPr>
          <p:cNvPr id="4" name="object 4"/>
          <p:cNvGrpSpPr/>
          <p:nvPr/>
        </p:nvGrpSpPr>
        <p:grpSpPr>
          <a:xfrm>
            <a:off x="591311" y="2233169"/>
            <a:ext cx="2394373" cy="2391833"/>
            <a:chOff x="443483" y="1674876"/>
            <a:chExt cx="1795780" cy="17938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9723" y="2816352"/>
              <a:ext cx="1004315" cy="5516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3483" y="1674876"/>
              <a:ext cx="1795272" cy="17937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8056" y="2142435"/>
            <a:ext cx="5980853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140" dirty="0"/>
              <a:t>D</a:t>
            </a:r>
            <a:r>
              <a:rPr spc="-540" dirty="0"/>
              <a:t>e</a:t>
            </a:r>
            <a:r>
              <a:rPr spc="-293" dirty="0"/>
              <a:t>p</a:t>
            </a:r>
            <a:r>
              <a:rPr spc="-13" dirty="0"/>
              <a:t>l</a:t>
            </a:r>
            <a:r>
              <a:rPr spc="-267" dirty="0"/>
              <a:t>o</a:t>
            </a:r>
            <a:r>
              <a:rPr spc="-247" dirty="0"/>
              <a:t>y</a:t>
            </a:r>
            <a:r>
              <a:rPr spc="-113" dirty="0"/>
              <a:t> </a:t>
            </a:r>
            <a:r>
              <a:rPr spc="520" dirty="0"/>
              <a:t>W</a:t>
            </a:r>
            <a:r>
              <a:rPr spc="-540" dirty="0"/>
              <a:t>e</a:t>
            </a:r>
            <a:r>
              <a:rPr spc="-305" dirty="0"/>
              <a:t>bsit</a:t>
            </a:r>
            <a:r>
              <a:rPr spc="-400" dirty="0"/>
              <a:t>e</a:t>
            </a:r>
            <a:r>
              <a:rPr spc="-120" dirty="0"/>
              <a:t> </a:t>
            </a:r>
            <a:r>
              <a:rPr spc="-339" dirty="0"/>
              <a:t>o</a:t>
            </a:r>
            <a:r>
              <a:rPr spc="-207" dirty="0"/>
              <a:t>n</a:t>
            </a:r>
            <a:r>
              <a:rPr spc="-93" dirty="0"/>
              <a:t> </a:t>
            </a:r>
            <a:r>
              <a:rPr spc="147" dirty="0"/>
              <a:t>V</a:t>
            </a:r>
            <a:r>
              <a:rPr spc="579" dirty="0"/>
              <a:t>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603</Words>
  <Application>Microsoft Office PowerPoint</Application>
  <PresentationFormat>Widescreen</PresentationFormat>
  <Paragraphs>118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Arial MT</vt:lpstr>
      <vt:lpstr>Calibri</vt:lpstr>
      <vt:lpstr>Calibri Light</vt:lpstr>
      <vt:lpstr>Segoe UI Symbol</vt:lpstr>
      <vt:lpstr>Tahoma</vt:lpstr>
      <vt:lpstr>Trebuchet MS</vt:lpstr>
      <vt:lpstr>Verdana</vt:lpstr>
      <vt:lpstr>Wingdings</vt:lpstr>
      <vt:lpstr>Office Theme</vt:lpstr>
      <vt:lpstr>AZ-900 Microsoft Azure Fundamentals</vt:lpstr>
      <vt:lpstr>Azure Compute Services</vt:lpstr>
      <vt:lpstr>PowerPoint Presentation</vt:lpstr>
      <vt:lpstr>Compute Services</vt:lpstr>
      <vt:lpstr>PowerPoint Presentation</vt:lpstr>
      <vt:lpstr>Azure Virtual Machine</vt:lpstr>
      <vt:lpstr>  Azure Virtual Machine </vt:lpstr>
      <vt:lpstr>  Azure Virtual Machine </vt:lpstr>
      <vt:lpstr>Deploy Website on VM</vt:lpstr>
      <vt:lpstr>Load Balancer Deliver high availability and network performance to your apps</vt:lpstr>
      <vt:lpstr>  Load Balancer </vt:lpstr>
      <vt:lpstr>  Availability Zones </vt:lpstr>
      <vt:lpstr>Availability sets</vt:lpstr>
      <vt:lpstr>  Availability Sets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AZ-900 Microsoft Azure Fundamentals</dc:title>
  <dc:creator>Pooja Sharma</dc:creator>
  <cp:lastModifiedBy>Pooja Sharma</cp:lastModifiedBy>
  <cp:revision>3</cp:revision>
  <dcterms:created xsi:type="dcterms:W3CDTF">2023-03-02T20:05:33Z</dcterms:created>
  <dcterms:modified xsi:type="dcterms:W3CDTF">2023-03-02T23:51:12Z</dcterms:modified>
</cp:coreProperties>
</file>