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08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 24575,'0'-1'0,"0"0"0,0 1 0,1-1 0,-1 0 0,0 1 0,0-1 0,0 0 0,1 1 0,-1-1 0,0 0 0,1 1 0,-1-1 0,0 1 0,1-1 0,-1 1 0,1-1 0,-1 1 0,1-1 0,-1 1 0,1-1 0,-1 1 0,1 0 0,-1-1 0,1 1 0,0 0 0,-1-1 0,1 1 0,0 0 0,-1 0 0,1-1 0,0 1 0,-1 0 0,1 0 0,0 0 0,-1 0 0,1 0 0,0 0 0,0 0 0,-1 0 0,1 1 0,0-1 0,-1 0 0,1 0 0,0 0 0,-1 1 0,1-1 0,3 1 0,-1 0 0,1 1 0,-1-1 0,0 1 0,1-1 0,-1 1 0,0 0 0,4 3 0,24 30 0,-2 1 0,-2 1 0,-1 1 0,25 50 0,-26-45 0,328 696 0,-280-570 0,215 525 0,-250-596-57,-26-63-161,1 0 0,2-2 0,1 0 0,2 0 0,28 38 0,-32-54-6608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5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157 101 24575,'2'2'0,"1"0"0,-1 0 0,0 0 0,0 1 0,0-1 0,0 1 0,0 0 0,0 0 0,-1-1 0,1 1 0,-1 0 0,0 0 0,0 0 0,0 1 0,1 3 0,7 15 0,-6-19 0,0 1 0,0 0 0,0-1 0,0 0 0,0 0 0,1 0 0,-1 0 0,1 0 0,0-1 0,0 0 0,0 1 0,0-1 0,1-1 0,-1 1 0,0-1 0,1 0 0,-1 0 0,5 1 0,-7-2 0,1 0 0,-1 0 0,0 0 0,0 0 0,0-1 0,0 1 0,0-1 0,0 1 0,0-1 0,0 0 0,0 0 0,-1 1 0,1-1 0,0-1 0,0 1 0,-1 0 0,1 0 0,0-1 0,-1 1 0,0-1 0,1 1 0,-1-1 0,0 1 0,0-1 0,0 0 0,0 0 0,0 0 0,0 1 0,0-1 0,0 0 0,-1 0 0,1 0 0,-1 0 0,0 0 0,1 0 0,-1-1 0,0 1 0,0 0 0,0 0 0,-1 0 0,1-2 0,-1-1 0,1 1 0,-1-1 0,1 1 0,-1 0 0,-1-1 0,1 1 0,0 0 0,-1-1 0,0 1 0,0 0 0,0 0 0,-1 0 0,1 1 0,-6-7 0,2 4 0,-1 0 0,0 0 0,0 1 0,0 0 0,0 0 0,-1 0 0,-9-3 0,-3 0 0,0 0 0,0 2 0,-1 1 0,0 0 0,-32-3 0,14 6-1365,6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8.1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1773 24575,'1'0'0,"-1"0"0,0 0 0,0 0 0,0 0 0,0 0 0,0 0 0,0 0 0,0-1 0,0 1 0,0 0 0,0 0 0,0 0 0,0 0 0,0 0 0,0 0 0,0 0 0,0 0 0,0 0 0,0 0 0,0 0 0,0 0 0,0-1 0,0 1 0,0 0 0,0 0 0,0 0 0,0 0 0,0 0 0,0 0 0,0 0 0,0 0 0,0 0 0,0 0 0,0 0 0,0 0 0,0 0 0,0-1 0,0 1 0,0 0 0,0 0 0,0 0 0,-1 0 0,1 0 0,0 0 0,0 0 0,0 0 0,15-7 0,26-7 0,165-36 0,112-29 0,1057-244 0,-1171 279 0,770-214 0,20-3 0,191-36 0,-728 177 0,-129 37 0,-161 47 0,338-28 0,-116 22 0,-216 16 0,261-37 0,-427 62 0,-1 0 0,1 1 0,0-1 0,-1 1 0,1 1 0,0-1 0,-1 1 0,1 0 0,-1 0 0,1 1 0,-1 0 0,0 0 0,1 1 0,-1 0 0,0 0 0,-1 0 0,1 0 0,-1 1 0,1 0 0,-1 0 0,0 1 0,0 0 0,-1 0 0,1 0 0,4 7 0,4 1-114,1-1 1,0 0-1,1-1 0,1-1 0,-1 0 1,1-1-1,1-1 0,0 0 0,0-2 1,1 0-1,23 5 0,-13-4-6712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8.8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24575,'12'0'0,"24"0"0,23 0 0,26 0 0,22 0 0,30 0 0,12 0 0,5 0 0,-11 0 0,-18 0 0,-18-4 0,-27-6 0,-28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9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24575,'6'-4'0,"0"0"0,0 1 0,1 0 0,0 0 0,-1 1 0,1-1 0,0 2 0,0-1 0,0 1 0,12-1 0,-1-1 0,17-4 0,0 1 0,0 2 0,1 2 0,-1 1 0,0 1 0,42 7 0,-75-7 0,1 1 0,-1-1 0,1 1 0,0 0 0,-1 0 0,1 0 0,-1 0 0,0 0 0,1 1 0,-1-1 0,0 1 0,0 0 0,0 0 0,0-1 0,0 1 0,0 0 0,-1 1 0,1-1 0,0 0 0,-1 0 0,2 4 0,-2-2 0,0 1 0,0-1 0,0 0 0,-1 0 0,1 1 0,-1-1 0,0 0 0,-1 1 0,1-1 0,-1 0 0,1 1 0,-3 4 0,-1 3 0,0-1 0,0 0 0,-1 0 0,-1 0 0,0-1 0,0 0 0,-1 0 0,-15 17 0,1-8-273,0 0 0,-2-1 0,0-1 0,-27 15 0,29-22-6553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9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24575,'0'4'0,"0"6"0,0 4 0,0 9 0,0 5 0,0 0 0,0 5 0,0 5 0,0-1 0,0-2 0,0-7-8191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30.5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78 24575,'2'1'0,"0"-1"0,0 0 0,0 1 0,0-1 0,0 1 0,0 0 0,0 0 0,0 0 0,-1 0 0,1 0 0,0 0 0,0 1 0,-1-1 0,1 0 0,-1 1 0,1-1 0,-1 1 0,0 0 0,1-1 0,-1 1 0,0 0 0,0 0 0,0 0 0,0 0 0,-1 0 0,1 0 0,-1 0 0,1 0 0,-1 0 0,1 4 0,1 10 0,0-1 0,-1 1 0,0 17 0,-1-17 0,-2 21 0,1 29 0,1-62 0,0 1 0,1-1 0,-1 0 0,1 0 0,0 0 0,0 0 0,1 0 0,-1 0 0,1 0 0,0-1 0,4 7 0,-5-8 0,0-1 0,1 1 0,-1-1 0,1 1 0,-1-1 0,1 0 0,0 1 0,-1-1 0,1 0 0,0 0 0,0 0 0,0-1 0,0 1 0,0 0 0,0-1 0,0 1 0,0-1 0,0 0 0,0 1 0,0-1 0,0 0 0,0 0 0,1-1 0,-1 1 0,0 0 0,0-1 0,0 1 0,0-1 0,0 0 0,0 1 0,0-1 0,-1 0 0,1 0 0,0 0 0,2-3 0,2 0 0,-1 0 0,0 0 0,0-1 0,0 0 0,-1 0 0,0 0 0,0-1 0,0 1 0,5-12 0,-1 0 0,-2-1 0,0 0 0,-1 0 0,-1 0 0,-1 0 0,0-1 0,-2 0 0,0 1 0,-1-1 0,-1 0 0,-4-24 0,4 39 5,0 0 1,-1-1-1,0 1 0,0 0 0,0 0 0,-1 0 1,1 0-1,-1 1 0,0-1 0,0 1 1,0-1-1,0 1 0,-1 0 0,1 0 0,-1 1 1,0-1-1,0 1 0,0 0 0,0 0 0,0 0 1,0 0-1,-7-1 0,3 1-119,0 0 0,0 1-1,0-1 1,1 2 0,-1-1 0,0 1-1,0 0 1,0 1 0,0 0 0,0 0-1,0 1 1,-8 3 0,-10 6-6712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31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10 24575,'0'-4'0,"-8"-1"0,-7 12 0,-5 25 0,-3 8 0,2 5 0,1 11 0,4 0 0,0-6 0,3-10-8191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31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31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24575,'9'0'0,"2"0"-8191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0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10762 24 24575,'186'-12'0,"21"0"0,-160 12 0,-1 3 0,1 1 0,-1 3 0,0 1 0,-1 2 0,0 3 0,73 30 0,-109-38 0,-1 0 0,0 1 0,0 1 0,0-1 0,-1 1 0,0 0 0,0 1 0,-1 0 0,0 0 0,0 0 0,-1 1 0,0-1 0,-1 1 0,0 0 0,0 1 0,3 10 0,-4-10 0,0 0 0,-1 1 0,0-1 0,0 1 0,-1-1 0,0 1 0,-1-1 0,0 1 0,-1 0 0,0-1 0,-1 1 0,0-1 0,-1 1 0,-7 19 0,2-15 0,-2-1 0,1 1 0,-2-2 0,0 1 0,0-2 0,-1 1 0,-1-2 0,-19 15 0,-18 9 0,-56 29 0,61-38 0,7-6 0,-63 24 0,61-28 0,-51 27 0,83-38 0,0-1 0,1 2 0,0-1 0,0 1 0,-10 9 0,16-14 0,0 0 0,0 0 0,0 1 0,0-1 0,1 0 0,-1 0 0,0 0 0,0 0 0,1 1 0,-1-1 0,1 0 0,-1 1 0,1-1 0,0 0 0,0 1 0,-1-1 0,1 1 0,0-1 0,0 0 0,0 1 0,0-1 0,1 0 0,-1 1 0,0-1 0,1 1 0,-1-1 0,0 0 0,1 0 0,0 1 0,-1-1 0,1 0 0,0 0 0,0 0 0,-1 1 0,1-1 0,0 0 0,0 0 0,0 0 0,0-1 0,0 1 0,1 0 0,-1 0 0,0 0 0,2 0 0,14 7 0,-1 0 0,1-1 0,1-1 0,-1-1 0,1-1 0,36 5 0,-14-2 0,135 18 0,306 3 0,-33-6 0,-397-17 0,1 2 0,-1 3 0,-1 1 0,0 3 0,91 38 0,-138-51 0,0 0 0,-1 1 0,1-1 0,-1 1 0,1 0 0,-1 0 0,1 0 0,-1 0 0,0 0 0,0 0 0,0 0 0,-1 1 0,1-1 0,0 1 0,-1 0 0,1-1 0,-1 1 0,0 0 0,0 0 0,1 4 0,-2-3 0,0 1 0,0-1 0,0 1 0,0-1 0,-1 1 0,0-1 0,0 1 0,0-1 0,0 1 0,-1-1 0,1 0 0,-4 6 0,0-1 0,-1 1 0,0-1 0,0 0 0,-1-1 0,0 0 0,-1 0 0,0 0 0,0-1 0,-1 0 0,-14 9 0,-1-5 0,0-1 0,0-1 0,-1-1 0,-37 8 0,-105 7 0,104-16 0,-70 17 0,134-24 0,-1 0 0,0 0 0,0 0 0,0 0 0,0 0 0,0 0 0,0 0 0,0 1 0,0-1 0,0 0 0,0 0 0,0 0 0,0 0 0,1 0 0,-1 0 0,0 0 0,0 0 0,0 0 0,0 0 0,0 1 0,0-1 0,0 0 0,0 0 0,0 0 0,0 0 0,0 0 0,0 0 0,0 0 0,0 0 0,0 1 0,0-1 0,0 0 0,0 0 0,0 0 0,0 0 0,0 0 0,0 0 0,-1 0 0,1 0 0,0 0 0,0 1 0,22 2 0,35 0 0,118-3 0,297 7 0,-320 2 0,164 31 0,-272-32 0,-1 2 0,47 17 0,-78-22 0,1 0 0,-1 0 0,1 1 0,-2 1 0,1 0 0,-1 1 0,0 0 0,0 0 0,-1 1 0,0 1 0,10 12 0,-17-17 0,0 1 0,0 0 0,0-1 0,-1 1 0,0 0 0,0 1 0,-1-1 0,1 0 0,-1 0 0,-1 1 0,1 6 0,-5 77 0,0-38 0,5-33 0,-2 1 0,0 0 0,-2 0 0,0-1 0,-1 1 0,-1-1 0,0 0 0,-2 0 0,0-1 0,-16 29 0,-117 163 0,89-142 0,-3-2 0,-93 87 0,16-17 0,102-104 0,-1-1 0,-2-2 0,-1-1 0,-1-2 0,-60 37 0,-844 466 0,851-480 0,-111 57 0,-312 111 0,250-110 0,183-74 0,-1-3 0,-1-4 0,-1-4 0,-153 23 0,-802-8 0,49-5 0,905-23 0,-101 23 0,147-23 0,-54 6 0,-602 85 0,193-25 0,221-30 0,-148 15 0,134-28 0,-205 13 0,-10-37 0,-212 11 0,-768 7 0,1008-29 0,8 6 0,-499-6 0,936 2 0,-62-1 0,-148-21 0,234 21 0,-1-1 0,0 1 0,1-2 0,0 0 0,-1 0 0,1 0 0,1-1 0,-1 0 0,1-1 0,0 0 0,-12-12 0,9 7 0,1-1 0,0 0 0,1-1 0,0 0 0,1-1 0,-11-26 0,7 10 0,2-1 0,1 0 0,1-1 0,2 0 0,1 0 0,-1-52 0,5-59 0,26-210 0,-18 314 0,2 0 0,20-53 0,6-21 0,33-116 0,-36 129 0,-19 36 0,-11 50 0,1 1 0,0 0 0,0 0 0,1 0 0,7-14 0,7-13 0,22-75 0,-28 76 0,2 0 0,24-49 0,12 3-1365,-40 66-5461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11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1643 24575,'5'-3'0,"1"-1"0,-1 1 0,1 0 0,-1 1 0,1-1 0,0 1 0,0 0 0,0 1 0,0 0 0,11-2 0,16-4 0,2777-723-3245,600 42 988,-2948 630 4978,39-6 60,-301 39-2781,59-12 0,-251 35 0,0 0 0,1 1 0,-1 0 0,0 0 0,0 1 0,0 0 0,1 1 0,-1 0 0,8 1 0,-10 0 0,-1 0 0,1 1 0,-1-1 0,0 1 0,0 0 0,0 1 0,-1-1 0,1 1 0,-1 0 0,0 0 0,0 0 0,0 0 0,0 1 0,3 5 0,41 67 0,-3 3 0,48 118 0,-53-110 0,666 1306 0,-616-1241 0,304 571 0,-336-608 0,5-2 0,4-4 0,87 106 0,-153-214 0,0-1 0,0 0 0,0 0 0,-1 1 0,1-1 0,0 0 0,0 1 0,-1-1 0,1 1 0,-1-1 0,0 1 0,1-1 0,-1 1 0,0-1 0,0 1 0,0-1 0,0 1 0,0-1 0,0 1 0,0-1 0,0 1 0,-1-1 0,1 1 0,-1-1 0,1 1 0,-1-1 0,1 1 0,-1-1 0,0 0 0,0 1 0,0-1 0,0 0 0,0 0 0,0 1 0,0-1 0,0 0 0,0 0 0,0 0 0,-1 0 0,1-1 0,0 1 0,-1 0 0,1 0 0,0-1 0,-3 1 0,-11 6 0,0-1 0,0-1 0,-27 6 0,25-7 0,-235 57 0,-175 47 0,243-53 0,-876 218 0,193-142 0,229-38 0,-224 31 0,21-3 0,93-7 0,65-64 0,411-38 0,-425 34 0,204-40 0,293-8 0,195 2 0,0 0 0,0 0 0,0 0 0,0-1 0,0 1 0,0-1 0,0 0 0,0-1 0,0 0 0,0 1 0,0-1 0,1-1 0,-1 1 0,1-1 0,-1 0 0,1 0 0,0 0 0,0 0 0,1-1 0,-1 0 0,1 1 0,-1-1 0,1-1 0,0 1 0,1 0 0,-1-1 0,1 1 0,0-1 0,-2-6 0,-20-49 0,2-1 0,-20-90 0,-9-31 0,28 108 191,15 43-503,-2 1 1,-1 1 0,-1 0 0,-26-47 0,25 58-6515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1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4713 1 24575,'-305'61'0,"-48"11"0,-856 261-1057,-1412 447-258,2561-764 1260,35-10-129,0 1 0,1 1 1,0 1-1,-25 14 0,31-8-4661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1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2365 0 24575,'-2'0'0,"0"1"0,1-1 0,-1 0 0,0 1 0,1 0 0,-1-1 0,1 1 0,-1 0 0,1-1 0,-1 1 0,1 0 0,0 0 0,-3 2 0,-7 5 0,-1053 592 0,462-275 0,20 28 0,517-305 0,64-47-72,0 0 1,0 0-1,-1 0 0,1 0 0,0 0 0,0 0 0,0 0 0,0 0 1,1 0-1,-1 1 0,0-1 0,0 0 0,1 0 0,-1 1 0,1-1 1,-1 1-1,1-1 0,-1 3 0,14 5-6754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2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1109 1 24575,'-4'8'0,"-17"11"0,-22 19 0,-24 22 0,-25 23 0,-13 12 0,-13 11 0,-7 0 0,-3-6 0,9-8 0,16-11 0,21-16 0,21-14 0,21-17-8191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2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2452 0 24575,'-20'6'0,"0"0"0,1 1 0,0 2 0,1-1 0,-1 2 0,-17 13 0,-12 5 0,-431 240-120,-1101 627-635,1422-797 755,128-73 0,29-25 11,1 0-1,0 1 1,-1-1-1,1 0 1,0 0-1,0 0 1,-1 0-1,1 1 0,0-1 1,0 0-1,-1 0 1,1 1-1,0-1 1,0 0-1,0 0 1,-1 1-1,1-1 0,0 0 1,0 1-1,0-1 1,0 0-1,0 0 1,0 1-1,-1-1 1,1 0-1,0 1 0,0-1 1,0 0-1,0 1 1,0-1-1,0 0 1,1 1-1,-1-1 1,0 0-1,0 1 0,0-1 1,0 0-1,0 1 1,0-1-1,0 0 1,1 0-1,-1 1 1,0-1-1,0 0 1,0 0-1,1 1 0,-1-1 1,0 0-1,0 0 1,1 1-1,-1-1 1,0 0-1,1 0 1,-1 0-1,0 0 0,1 1 1,18-1-1226,-18 0 1198,31-4-6663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3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3531 1 24575,'-22'1'0,"0"1"0,1 1 0,-1 2 0,1 0 0,0 1 0,0 1 0,-33 16 0,-9 2 0,-1458 603-850,504-197 380,405-184 432,525-208 38,85-38-3,0 0 0,-1 0 0,1 0 1,0 1-1,0-1 0,0 1 0,0-1 0,0 1 0,0 0 0,1 0 0,-3 2 0,4-4 5,0 1 1,0-1-1,0 0 0,0 1 0,0-1 0,0 1 0,0-1 1,0 0-1,0 1 0,0-1 0,0 0 0,0 1 0,1-1 0,-1 0 1,0 1-1,0-1 0,0 0 0,0 1 0,1-1 0,-1 0 1,0 1-1,0-1 0,1 0 0,-1 0 0,0 0 0,1 1 1,-1-1-1,0 0 0,1 0 0,-1 0 0,0 1 0,1-1 1,-1 0-1,0 0 0,1 0 0,-1 0 0,0 0 0,1 0 0,0 0 1,51 4-1194,9-6-4503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4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1101 0 24575,'-37'13'0,"-40"19"0,-36 26 0,-19 10 0,-8 11 0,-4 7 0,15 2 0,20-14 0,21-8 0,21-14 0,18-13 0,34-13 0,19-10-8191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4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1826 1 24575,'-1'3'0,"0"0"0,0 1 0,0-1 0,-1 0 0,1 0 0,-1 0 0,0 0 0,0 0 0,0 0 0,-1-1 0,1 1 0,-1-1 0,1 1 0,-5 2 0,-4 5 0,-124 115 0,-213 151 0,206-168 0,-351 247 0,-34 26 0,497-357 0,-67 47 0,87-67-2,13-11-52,19-17-1255,25-20-5517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4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2080 1 24575,'-40'16'0,"-51"35"0,-54 36 0,-44 24 0,-34 22 0,-20 4 0,-5 4-957,11-7 957,29-21 0,30-18 0,41-17 235,44-25-235,46-39 0,51-38 0,45-30 0,15-8-7469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5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1218 0 24575,'0'12'0,"-2"-1"0,1 1 0,-2-1 0,1 0 0,-1 0 0,-1 0 0,-9 19 0,-45 74 0,43-81 0,-67 104 0,-6-5 0,-192 207 0,-257 173 0,523-491-114,-10 11-303,-2-2 0,-28 18 0,42-32-6409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5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1201 0 24575,'-101'115'0,"-123"178"0,145-185 0,-534 660 0,461-585 0,120-137 0,159-160-1365,-36 33-5461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14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2040 24575,'21'-3'0,"1"0"0,-1-1 0,36-13 0,-19 6 0,114-31-29,692-180-302,360-16-1593,-330 70 2113,-9-30-1298,36-59 564,-804 222 1584,-1-5 0,123-71 0,-160 81-907,1 3 1,97-31-1,133-21 66,-90 27-161,40-14-37,236-71 0,-409 117 0,-39 13 0,-1-1 0,0-1 0,-1-2 0,0 0 0,31-19 0,-19 8 0,1 1 0,1 3 0,1 1 0,1 1 0,85-18 0,-33 19-1365,-58 12-5461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6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533 1 24575,'0'4'0,"-4"13"0,-14 17 0,-7 14 0,-9 12 0,-9 11 0,-7 6 0,-6 11 0,-3-2 0,-2-4 0,4-11 0,8-13 0,9-9 0,10-21 0,23-28 0,29-33 0,11-12-8191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6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2513 0 24575,'-210'161'0,"58"-40"0,-129 69 0,-474 241 0,-293 167 0,999-571 120,32-24-321,17-4 152,-1 1-1,1-1 1,0 0-1,0 0 1,0 1 0,0-1-1,0 0 1,1 0 0,-1 1-1,0-1 1,0 0-1,0 1 1,0-1 0,1 0-1,-1 1 1,0-1-1,1 0 1,-1 1 0,1-1-1,-1 1 1,1-1-1,-1 0 1,1 1 0,-1-1-1,2 0 1,24-29-6777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46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3370 0 24575,'-329'207'-327,"-385"179"0,-377 97-327,176-137 857,708-272-140,132-47-10,46-22 49,29-5-126,0 0 1,-1 0-1,1 0 0,0 0 1,-1 0-1,1 0 0,0 0 1,-1 0-1,1 0 0,0 0 1,-1 0-1,1 0 0,0 0 1,-1-1-1,1 1 0,0 0 1,-1 0-1,1 0 0,0-1 1,-1 1-1,1 0 0,0 0 0,0-1 1,-1 1-1,1 0 0,0 0 1,0-1-1,0 1 0,-1 0 1,1-1-1,0 1 0,0 0 1,0-1-1,0 1 0,0 0 1,0-1-1,0 1 0,0-1 1,0 1-1,0 0 0,0-1 1,0 1-1,0 0 0,0-1 0,0 1 1,0 0-1,0-1 0,0 1 1,0 0-1,0-1 0,1 1 1,-1 0-1,0-1 0,0 1 1,13-20-5979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51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4951 469 24575,'-581'238'-343,"-502"188"-536,530-241 879,-370 133 0,863-295 0,-129 43 0,144-58 0,44-8 0,1 0 0,0 0 0,-1 0 0,1 0 0,0 0 0,0 0 0,-1 0 0,1 0 0,0 0 0,-1 0 0,1 0 0,0 0 0,0 0 0,-1 0 0,1-1 0,0 1 0,0 0 0,-1 0 0,1 0 0,0 0 0,0-1 0,0 1 0,-1 0 0,1 0 0,0 0 0,0-1 0,0 1 0,0 0 0,-1 0 0,1-1 0,0 1 0,0 0 0,0 0 0,0-1 0,0 1 0,0 0 0,0-1 0,0 1 0,0 0 0,0 0 0,0-1 0,0 1 0,0 0 0,0-1 0,0 1 0,0 0 0,0 0 0,0-1 0,0 1 0,1 0 0,-1 0 0,0-1 0,0 1 0,0 0 0,0 0 0,0-1 0,1 1 0,8-13 129,0 1 0,1 0 0,0 1 0,1 0 0,1 1 0,-1 0 0,24-14 0,3-6 61,138-133-190,-84 74 0,-437 337 0,296-216 0,-101 62 0,-4-6 0,-202 83 0,482-237 0,1110-431-940,-733 307 701,-425 160 235,449-184-92,-441 170 96,-84 43 0,-1 0 0,1 0 0,-1 0 0,0 0 0,0 0 0,1 0 0,-1 0 0,0 0 0,0 0 0,0 0 0,0-1 0,0 1 0,-1 0 0,1-1 0,0-1 0,-1 3 0,0-1 0,0 1 0,0-1 0,0 1 0,0-1 0,0 1 0,0-1 0,0 1 0,-1-1 0,1 1 0,0-1 0,0 1 0,-1-1 0,1 1 0,0 0 0,-1-1 0,1 1 0,0-1 0,-1 1 0,1 0 0,-1-1 0,1 1 0,-1 0 0,1 0 0,-1-1 0,1 1 0,0 0 0,-1 0 0,0 0 0,-53-10 0,52 10 0,-419-5 968,260 9-762,53-3-221,-659 19-617,3 59 102,355 5 530,348-68 0,0 3 0,1 3 0,1 2 0,-76 44 0,128-65 0,0 0 0,1 1 0,0 0 0,0 0 0,0 0 0,0 1 0,1 0 0,-1 0 0,1 1 0,1-1 0,-1 1 0,1 0 0,0 0 0,-6 12 0,10-17-2,0 0 0,-1 0 0,1 0 0,0 1 0,0-1 0,0 0-1,0 0 1,0 1 0,0-1 0,0 0 0,0 0 0,0 0 0,1 1-1,-1-1 1,0 0 0,1 0 0,-1 0 0,1 0 0,-1 0 0,1 1-1,0-1 1,0 0 0,-1 0 0,2 1 0,1 0 29,0 0-1,0 0 1,-1-1 0,1 1-1,0-1 1,0 0 0,0 1 0,1-1-1,2 0 1,24 5 244,-1-2 0,1-1 1,42-2-1,-46 0-288,896-48-593,-8-89-1560,-498 54 1784,601-202 1,-1001 278 362,46-14 2,-1-4-1,92-48 1,-147 69 60,0-1-1,0 0 1,-1 0 0,0 0-1,1-1 1,-2 0 0,1 0-1,0 0 1,3-6 0,-7 9-13,0 0 0,0 1 0,0-1-1,-1 0 1,1 0 0,-1 0 0,1 1 0,-1-1 0,0 0 0,0 0 0,0 0 0,0 0-1,0 0 1,0 0 0,0 0 0,-1 1 0,1-1 0,-1 0 0,1 0 0,-1 0 0,0 1 0,0-1-1,1 0 1,-1 1 0,0-1 0,-1 1 0,1-1 0,0 1 0,0-1 0,-1 1 0,1 0 0,-1 0-1,1-1 1,-3 0 0,-5-4 177,0 0-1,0 1 0,0 0 0,0 1 1,-1 0-1,0 0 0,0 1 1,-13-3-1,-89-8 66,91 12-114,-60-2-132,0 3 1,-1 4-1,1 3 0,-130 28 0,55 3-26,-207 77-1,242-68 5,2 4 0,1 7 0,-145 93 0,246-139 0,0 1 0,1 0 0,0 1 0,1 1 0,0 1 0,-15 19 0,29-32 0,-1 0 0,0 0 0,1 0 0,0 0 0,-1 0 0,1 0 0,0 1 0,0-1 0,0 0 0,1 1 0,-1-1 0,0 1 0,1-1 0,0 1 0,0-1 0,-1 1 0,1-1 0,1 1 0,-1 2 0,1-3 0,0 0 0,0 0 0,0 0 0,0-1 0,0 1 0,1 0 0,-1-1 0,1 1 0,-1-1 0,1 0 0,-1 1 0,1-1 0,0 0 0,-1 0 0,1 0 0,0 0 0,0 0 0,3 1 0,11 2 0,0 0 0,1-1 0,-1-1 0,30 0 0,-36-1 0,92 0 0,0-4 0,0-4 0,-1-5 0,163-40 0,-122 12 0,-1-5 0,213-101 0,-181 57 0,-145 73 0,-2-2 0,0-1 0,46-43 0,-66 56 0,-1 1 0,-1 0 0,1-1 0,-1 0 0,0 0 0,0 0 0,-1 0 0,0-1 0,0 0 0,0 1 0,-1-1 0,2-11 0,-3 14 0,-1 1 0,0 0 0,0-1 0,0 1 0,-1-1 0,1 1 0,-1 0 0,0-1 0,0 1 0,0 0 0,0 0 0,-1-1 0,1 1 0,-1 0 0,0 0 0,0 1 0,0-1 0,0 0 0,0 1 0,-1-1 0,1 1 0,-1 0 0,0 0 0,1 0 0,-1 0 0,0 0 0,-5-2 0,-7-3 0,0 0 0,0 2 0,-1-1 0,0 2 0,0 0 0,-19-2 0,-102-3 0,94 8 0,-22-1 0,1 3 0,0 2 0,0 4 0,0 2 0,1 3 0,0 3 0,1 2 0,-64 28 0,83-27 0,2 2 0,1 2 0,1 2 0,0 1 0,2 2 0,1 1 0,2 3 0,0 0 0,2 2 0,2 1 0,1 2 0,-26 42 0,34-43 0,1 1 0,2 0 0,1 2 0,2 0 0,2 0 0,1 1 0,-9 57 0,18-78 0,1 1 0,0-1 0,2 1 0,0 0 0,1 0 0,0 0 0,2-1 0,0 1 0,1-1 0,1 0 0,1 0 0,1 0 0,0-1 0,1 0 0,1 0 0,0-1 0,1 0 0,16 18 0,-6-14 1,1 0 0,1-1 0,1-1 0,0-2 0,1 0 0,1-1 1,0-1-1,2-2 0,36 13 0,21 2-88,156 28 1,-41-21-46,2-10 1,0-8-1,208-11 0,-249-12 75,0-8 1,-1-6-1,-2-7 0,203-64 0,-282 67 57,115-55 0,-162 64 0,-1-1 0,0-2 0,-1-1 0,-1-1 0,-2-1 0,27-28 0,-43 40 19,-1-1 0,0 0 0,-1-1 0,0 0 0,0 0 0,-2-1 0,1 0 0,-2 0 0,0 0-1,0-1 1,-1 0 0,-1 0 0,0 0 0,0-14 0,-3 17 9,0 0 0,0 0-1,-1 0 1,-1 0 0,0 0-1,0 0 1,-1 0 0,0 1 0,-1 0-1,-1-1 1,1 2 0,-1-1 0,-1 0-1,0 1 1,0 0 0,-1 0 0,0 1-1,-11-11 1,-1 4-12,-1 0 0,0 1 0,0 1 0,-1 1 0,-1 1 0,0 1 0,-1 1 1,0 1-1,0 1 0,-28-5 0,-38-4-24,-123-7 0,207 23 9,-230-14-1,-407 27 0,498 1 0,2 7 0,0 6 0,1 6 0,-142 53 0,216-62 0,-115 61 0,164-75 0,1 0 0,0 1 0,1 1 0,0 1 0,1 0 0,0 1 0,1 0 0,1 1 0,0 1 0,-20 34 0,29-44 0,1 1 0,0 0 0,0 0 0,1-1 0,-1 2 0,2-1 0,-1 0 0,1 0 0,0 0 0,1 1 0,-1-1 0,2 9 0,0-13 0,-1 1 0,2-1 0,-1 1 0,0-1 0,1 0 0,-1 0 0,1 1 0,0-1 0,0-1 0,0 1 0,0 0 0,1 0 0,-1-1 0,1 1 0,-1-1 0,1 0 0,0 0 0,0 0 0,0 0 0,0 0 0,1-1 0,-1 1 0,0-1 0,1 0 0,-1 0 0,1 0 0,3 0 0,26 5 0,0-1 0,0-1 0,1-2 0,-1-2 0,35-3 0,177-32 0,-232 33 0,271-58-416,-2-12-1,-4-12 1,512-230-1,-779 308 417,292-146-91,-251 122 70,-2-2-1,-2-2 0,71-65 0,-106 86 20,-1 1-1,0-2 0,0 0 1,-2 0-1,0-1 0,0 0 1,-1-1-1,7-17 0,-14 27 14,0 1 0,0-1 1,-1 0-1,1 0 0,-1 1 0,-1-1 0,1 0 0,-1 0 0,0 0 0,0 0 0,-1 0 0,1 0 0,-1 0 0,-1 1 1,1-1-1,-1 0 0,0 1 0,0-1 0,-1 1 0,0-1 0,0 1 0,0 0 0,0 0 0,-1 1 0,0-1 0,-7-6 0,-5-1 117,0 1 0,-1 0 0,0 2 0,0 0 0,-1 0 0,-1 2 0,1 0 0,-1 2 0,0 0 0,-24-3 0,-52-9-91,-2 4 1,1 5 0,-1 3-1,-102 10 1,67 6-200,1 6 0,-185 48 0,191-31 129,2 7-1,-179 84 1,226-87 35,1 4-1,3 2 1,1 4 0,-115 101-1,166-131-1,1 1 0,1 1 0,0 0 0,2 1 0,0 1 0,-18 35 0,31-50 0,-1 0 0,2-1 0,-1 1 0,1 0 0,0 0 0,0 1 0,0 7 0,2-12 0,0 0 0,0 0 0,0 0 0,1-1 0,-1 1 0,1 0 0,0 0 0,0-1 0,0 1 0,0 0 0,0-1 0,0 1 0,1-1 0,-1 1 0,1-1 0,0 0 0,0 1 0,-1-1 0,2 0 0,-1 0 0,4 2 0,2 2 15,1-1-1,1 0 1,-1 0 0,1-1-1,0 0 1,0-1 0,0 0-1,15 2 1,97 9 279,-104-13-261,111 5-152,0-7-1,0-5 0,0-5 0,134-31 0,-22-12-76,277-99-1,-69-16 197,-320 112 0,164-98 0,-255 132 0,0-1 0,-1-2 0,-1-1 0,-2-2 0,56-61 0,-83 82 0,-1-1 0,1 1 0,-2-1 0,1 0 0,-1-1 0,-1 1 0,0-1 0,0 0 0,-1 0 0,0-1 0,3-18 0,-6 23 0,0-1 0,0 0 0,-1 1 0,0-1 0,0 0 0,-1 1 0,0-1 0,0 1 0,0-1 0,-1 1 0,1 0 0,-2 0 0,1 0 0,-1 1 0,0-1 0,0 1 0,0 0 0,-1 0 0,-7-7 0,-3 0 0,0 0 0,0 1 0,-1 1 0,-1 0 0,0 1 0,-21-7 0,-6 0 0,-71-17 0,10 12-5,-1 4 0,-1 5 0,0 4 0,-1 5 0,1 5 0,-197 29 0,147-2-277,1 7 0,2 7 0,-289 121 0,308-103 262,-203 128 0,270-144-23,2 3 0,2 2 0,2 3 0,-79 89 0,117-114 30,-40 60-1,57-78 84,2 1 0,-1 0-1,1-1 1,1 2 0,0-1 0,1 0-1,0 1 1,1 0 0,-2 20-1,3-28-27,1-1-1,1 1 1,-1-1-1,0 0 0,1 1 1,0-1-1,0 0 0,0 1 1,0-1-1,0 0 0,0 0 1,1 0-1,0 0 1,0 0-1,0 0 0,0 0 1,0 0-1,0-1 0,1 1 1,-1-1-1,1 0 1,0 0-1,-1 0 0,1 0 1,0 0-1,0-1 0,0 1 1,1-1-1,-1 0 0,0 0 1,0 0-1,1 0 1,5 0-1,8 2 22,0-2 0,0 0 0,1-1 0,-1 0 0,27-6 0,11-3-55,-1-4 1,0-1 0,-1-3-1,-1-2 1,69-36-1,-62 24-8,-1-3-1,-2-2 0,-1-2 0,57-54 0,-84 67 1,45-55 0,-67 72 0,1-1 0,-1 0 0,0 0 0,-1 0 0,0-1 0,0 0 0,-1 0 0,-1 0 0,0-1 0,4-17 0,-7 25 0,0 1 0,-1 0 0,1-1 0,0 1 0,-1 0 0,1 0 0,-1-1 0,0 1 0,0 0 0,0 0 0,0 0 0,0 0 0,0 0 0,0 0 0,-1 0 0,1 1 0,-1-1 0,1 0 0,-1 1 0,0-1 0,0 1 0,1-1 0,-1 1 0,0 0 0,0 0 0,0 0 0,-1 0 0,1 0 0,0 1 0,0-1 0,0 0 0,-1 1 0,1 0 0,-3-1 0,-14-1 0,1 0 0,-1 1 0,-24 1 0,27 0 0,-51 4 0,0 3 0,0 2 0,1 4 0,0 2 0,1 3 0,-99 43 0,44-8 0,2 6 0,-151 102 0,250-148 0,-109 76 0,111-75 0,1 0 0,0 1 0,1 1 0,-24 33 0,37-46 0,0-1 0,1 0 0,-1 1 0,1-1 0,-1 1 0,1-1 0,0 1 0,0 0 0,1-1 0,-1 1 0,0 0 0,1 5 0,0-7 0,0 1 0,1-1 0,-1 1 0,1-1 0,0 1 0,-1-1 0,1 0 0,0 1 0,0-1 0,0 0 0,0 0 0,0 0 0,0 1 0,0-1 0,1 0 0,-1-1 0,0 1 0,0 0 0,1 0 0,-1 0 0,1-1 0,-1 1 0,1-1 0,-1 1 0,3 0 0,21 4 0,0 0 0,0-2 0,0-1 0,0 0 0,1-2 0,40-5 0,50-7-38,0-4-1,-1-6 0,148-47 0,-72 4-284,202-98 0,-308 124 323,-2-5 0,88-60 0,-157 94 0,0 0 0,0-1 0,-1-1 0,0 0 0,19-26 0,-30 36 0,0-1 0,-1 1 0,1-1 0,-1 0 0,0 0 0,0 0 0,0 0 0,0 0 0,0 0 0,0 0 0,-1 0 0,0 0 0,1 0 0,-1 0 0,-1 0 0,1-4 0,-1 4 0,-1 0 0,1-1 0,0 1 0,-1 0 0,0 0 0,0 0 0,0 1 0,0-1 0,0 0 0,-1 1 0,1-1 0,-1 1 0,1 0 0,-1 0 0,0 0 0,0 0 0,-6-2 0,-8-5 0,-1 2 0,0 0 0,0 1 0,-1 0 0,-29-3 0,-113-9 0,150 17 0,-205-9-177,0 8-1,-1 11 0,2 8 0,0 10 0,2 9 1,1 10-1,3 9 0,2 9 0,4 8 0,-275 140 1,412-178 177,2 2 0,-105 79 0,155-104 14,1 0 1,1 1 0,0 1 0,1 0 0,-11 15 0,20-25 20,0-1 1,0 1 0,1-1-1,-1 1 1,1-1 0,-1 1 0,1 0-1,0 0 1,0 0 0,0 0-1,1 0 1,-1 0 0,1 0 0,-1 0-1,1 0 1,0 0 0,0 0-1,1 0 1,-1 0 0,0 0 0,1 0-1,0 0 1,0 0 0,0 0-1,0 0 1,0-1 0,1 1 0,-1 0-1,1-1 1,-1 1 0,1-1-1,0 1 1,0-1 0,3 3 0,3 0 44,-1 0 0,1 0 0,1 0 0,-1-1 0,0 0 0,1-1 1,0 0-1,0-1 0,16 4 0,11-1 206,42 0-1,-44-3-240,57 3-45,111-8 0,-168 0 0,0-1 0,0-2 0,-1-1 0,0-1 0,0-2 0,47-22 0,-72 28 0,0 0 0,-1-1 0,0 0 0,0-1 0,0 1 0,-1-1 0,0 0 0,0-1 0,0 0 0,-1 0 0,0 0 0,5-9 0,-8 13 0,-1-1 0,1 1 0,-1 0 0,0-1 0,0 1 0,0-1 0,0 1 0,0-1 0,-1 0 0,0 1 0,0-1 0,0 0 0,0 1 0,0-1 0,-1 0 0,0 1 0,1-1 0,-1 1 0,0-1 0,-1 1 0,1 0 0,-1-1 0,0 1 0,1 0 0,-1 0 0,-1 0 0,1 0 0,0 0 0,-1 1 0,1-1 0,-6-3 0,-2-1 0,0 0 0,-1 1 0,0 0 0,0 1 0,-1 0 0,1 0 0,-1 2 0,0-1 0,-17-1 0,-20-2 0,-52-1 0,74 7 0,-46-1 0,0 4 0,-1 3 0,1 3 0,1 3 0,0 4 0,-90 29 0,61-8 0,2 3 0,1 5 0,-153 94 0,205-110 0,2 2 0,-66 59 0,104-83 0,0-1 0,1 1 0,-1 1 0,1-1 0,0 1 0,1 0 0,-4 7 0,7-12 0,0-1 0,1 1 0,0-1 0,-1 1 0,1-1 0,0 1 0,0-1 0,0 1 0,0-1 0,0 1 0,0-1 0,0 1 0,0-1 0,1 1 0,-1-1 0,0 1 0,1-1 0,0 1 0,-1-1 0,1 0 0,0 1 0,-1-1 0,1 0 0,0 0 0,0 1 0,0-1 0,0 0 0,1 0 0,-1 0 0,0 0 0,0 0 0,0 0 0,1-1 0,-1 1 0,1 0 0,-1-1 0,0 1 0,1-1 0,-1 1 0,1-1 0,-1 0 0,3 1 0,17 4 0,0-1 0,0 0 0,0-2 0,0 0 0,1-2 0,36-2 0,-12-4 0,-1-1 0,50-14 0,-66 13 0,0-1 0,-1-2 0,0-1 0,-1-1 0,-1-1 0,0-1 0,-1-2 0,26-21 0,-38 27 0,-1 0 0,-1-1 0,0 0 0,-1 0 0,0-1 0,0-1 0,-2 0 0,0 0 0,0 0 0,-1-1 0,-1 0 0,-1-1 0,0 0 0,-1 1 0,0-1 0,2-25 0,-6 32 0,0 1 0,0 0 0,0 0 0,-1 0 0,0 0 0,-1-1 0,1 2 0,-2-1 0,1 0 0,-1 0 0,0 1 0,-1-1 0,0 1 0,-8-13 0,5 13 0,0-1 0,0 1 0,-1 0 0,0 0 0,0 1 0,-1 0 0,1 0 0,-1 1 0,0 1 0,-16-7 0,2 4 0,1 1 0,-1 0 0,-1 2 0,1 1 0,-1 1 0,1 0 0,-1 2 0,0 1 0,-40 7 0,37-3 0,1 2 0,0 1 0,1 2 0,-1 0 0,2 1 0,0 2 0,0 0 0,1 2 0,1 0 0,0 2 0,1 0 0,1 2 0,1 0 0,-25 31 0,23-23 0,2 0 0,1 1 0,1 1 0,2 1 0,0 0 0,3 1 0,0 1 0,2 0 0,1 0 0,2 1 0,-5 49 0,11-72 0,0 1 0,1 0 0,0-1 0,1 1 0,0 0 0,1-1 0,0 1 0,5 14 0,-4-19 0,-1-1 0,1 0 0,0 1 0,1-1 0,-1 0 0,1 0 0,0-1 0,0 1 0,0-1 0,1 0 0,-1 0 0,1-1 0,0 1 0,0-1 0,1 0 0,6 3 0,10 2 0,0 0 0,0-2 0,1-1 0,0 0 0,-1-2 0,1-1 0,1-1 0,-1 0 0,0-2 0,23-3 0,11-5 0,-1-1 0,109-36 0,-100 23 0,-1-3 0,-1-2 0,-1-3 0,-2-3 0,-1-2 0,-2-3 0,89-79 0,-115 88 0,-1-1 0,-2-2 0,-1-1 0,-2-1 0,35-63 0,-45 67 0,-1-1 0,-2 0 0,0-1 0,-3 0 0,-1 0 0,-1-1 0,4-61 0,-10 84 0,-1-1 0,0 1 0,-1-1 0,0 1 0,0-1 0,-4-11 0,4 20 0,0 0 0,0 0 0,0 1 0,0-1 0,-1 0 0,1 1 0,-1-1 0,1 1 0,-1 0 0,0-1 0,0 1 0,0 0 0,0 0 0,0 0 0,0 1 0,-1-1 0,1 0 0,-1 1 0,1 0 0,-1-1 0,0 1 0,1 0 0,-1 0 0,0 1 0,0-1 0,0 0 0,1 1 0,-6 0 0,1 0 0,-1 0 0,1 1 0,-1 0 0,1 0 0,0 1 0,-1 0 0,1 0 0,0 1 0,0 0 0,-12 7 0,6-1 0,0-1 0,1 2 0,0 0 0,-20 21 0,6 0 0,2 2 0,1 0 0,-22 42 0,23-36 0,2 0 0,3 2 0,0 0 0,3 0 0,1 2 0,3-1 0,-7 52 0,16-89 0,1 0 0,0-1 0,0 1 0,0 0 0,0 0 0,1 0 0,-1-1 0,1 1 0,1 0 0,-1-1 0,1 1 0,3 6 0,-3-8 0,-1-1 0,1 0 0,0 0 0,1 0 0,-1 0 0,0 0 0,0 0 0,1-1 0,-1 1 0,1-1 0,0 0 0,-1 1 0,1-1 0,0 0 0,0-1 0,0 1 0,0 0 0,-1-1 0,1 0 0,0 1 0,5-2 0,10 1 0,-1-2 0,0 0 0,0 0 0,0-2 0,0 0 0,0-1 0,22-11 0,7-5 0,53-33 0,-58 28 0,0-1 0,-2-2 0,52-49 0,-73 60 0,0-1 0,-2 0 0,0-1 0,-1-1 0,-1 0 0,-1-1 0,-1-1 0,14-34 0,-24 52 0,0-1 0,-1 0 0,0 0 0,1 0 0,-2 0 0,1-1 0,-1 1 0,0 0 0,0 0 0,-2-9 0,2 13 0,-1 0 0,1 0 0,-1 0 0,0 0 0,0 1 0,0-1 0,0 0 0,0 1 0,0-1 0,0 1 0,0-1 0,-1 1 0,1-1 0,-1 1 0,1 0 0,-1 0 0,1 0 0,-1 0 0,0 0 0,0 0 0,1 0 0,-1 0 0,0 1 0,0-1 0,0 1 0,0-1 0,0 1 0,0 0 0,0 0 0,0 0 0,1 0 0,-1 0 0,0 0 0,0 0 0,-2 1 0,-5 1 25,0 1-1,0 0 0,0 0 1,1 1-1,-1 0 1,1 0-1,0 1 0,0 0 1,1 1-1,-1-1 0,1 1 1,0 1-1,-10 13 1,-7 7-594,2 1 0,-21 37 0,24-34-6257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52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55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1706 916 24575,'-5'8'0,"0"-1"0,0 0 0,0 0 0,-1 0 0,0-1 0,0 0 0,0 0 0,-1 0 0,-14 9 0,-8 2 0,-40 18 0,43-23 0,-171 77 0,-4-8 0,-393 102 0,568-177 0,0-1 0,0-1 0,0-1 0,0-2 0,-1 0 0,1-2 0,-52-7 0,67 6 0,0-1 0,0 0 0,1 0 0,-1-1 0,1-1 0,0 0 0,0 0 0,1 0 0,-1-2 0,1 1 0,0-1 0,1 0 0,0-1 0,0 0 0,0 0 0,1-1 0,1 0 0,-1 0 0,1 0 0,-8-20 0,1-5 0,1-2 0,1 0 0,2 0 0,2-1 0,2 1 0,1-2 0,1 1 0,4-45 0,1 62 0,1 1 0,0 0 0,2 0 0,0 0 0,1 1 0,1 0 0,1 0 0,1 0 0,0 1 0,1 0 0,1 1 0,16-19 0,11-10 0,2 2 0,81-66 0,-91 86 0,0 1 0,2 2 0,0 1 0,43-18 0,145-48 0,-52 22 0,161-58 0,-277 106 0,1 2 0,0 3 0,0 2 0,81-1 0,998 14 0,-796-5-1365,-286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56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24575,'113'1'0,"-1"5"0,1 5 0,-2 5 0,0 5 0,111 36 0,-214-55 0,-1 0 0,0 1 0,0 0 0,0 1 0,0-1 0,0 1 0,-1 1 0,0-1 0,10 9 0,-15-11 0,1 0 0,-1 0 0,1 0 0,-1 1 0,0-1 0,0 0 0,0 0 0,0 1 0,0-1 0,-1 0 0,1 1 0,-1-1 0,1 1 0,-1-1 0,0 1 0,0-1 0,0 1 0,0-1 0,-1 1 0,1-1 0,-1 1 0,1-1 0,-1 0 0,0 1 0,0-1 0,0 0 0,0 1 0,0-1 0,-1 0 0,1 0 0,-1 0 0,-1 2 0,-10 12 0,0-1 0,-1 0 0,-1-1 0,0-1 0,-24 16 0,-93 53 0,92-58 0,-16 9-1365,10-6-5461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1:09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5180 363 24575,'0'-2'0,"0"1"0,-1-1 0,1 0 0,-1 0 0,0 1 0,0-1 0,1 0 0,-1 1 0,0-1 0,0 1 0,0-1 0,-1 1 0,1 0 0,0-1 0,0 1 0,-1 0 0,1 0 0,-1 0 0,1 0 0,-1 0 0,1 0 0,-1 0 0,0 0 0,0 1 0,1-1 0,-1 1 0,0-1 0,-2 1 0,-59-9 0,56 9 0,-596-7 0,331 11 0,220-5 0,15 0 0,0 1 0,1 2 0,-1 2 0,-53 11 0,-816 236 0,-133 33 0,527-147 0,-131 53 0,407-116 0,129-40 0,-173 83 0,261-108 0,0 1 0,1 1 0,1 0 0,-27 23 0,38-28 0,0 0 0,1 0 0,-1 1 0,1 0 0,0 0 0,1 0 0,0 0 0,0 1 0,0 0 0,1 0 0,0 0 0,1 0 0,0 0 0,-2 12 0,-2 61 0,7 141 0,2-79 0,-2-79 0,11 86 0,-8-123 0,2 0 0,0 0 0,2-1 0,1 0 0,22 46 0,-9-31 0,2-1 0,1-2 0,47 57 0,-57-79 0,0-1 0,0-1 0,1 0 0,1-1 0,0-1 0,1 0 0,0-1 0,1-2 0,0 1 0,23 6 0,33 6 0,2-4 0,0-3 0,116 8 0,241-12 0,-331-10 0,134 1 0,498-8 0,-10-76 0,-150 11 0,-104 36-395,496-53 98,204-80 297,-194 25 0,-834 122 61,-1-5 1,267-89-1,-338 88 3,-1-2-1,-1-4 1,-2-3-1,-2-3 1,-1-2-1,-2-4 1,75-69-1,-109 87-63,-1-1 0,-2-1 0,0-2 0,-2 0 0,32-59 0,-43 65 0,-1 1 0,-1-2 0,-1 1 0,-1-1 0,-2-1 0,0 1 0,-2-1 0,-1 0 0,0-28 0,-3 20 0,1-55 0,-4 1 0,-18-113 0,17 175 0,-2 0 0,-2 0 0,0 1 0,-1 0 0,-2 1 0,-1 0 0,-1 0 0,0 2 0,-2-1 0,-1 2 0,-32-36 0,21 32 0,-2 2 0,0 0 0,-2 2 0,0 1 0,-1 2 0,-66-29 0,-219-61 0,281 98 0,-189-52 0,-2 10 0,-2 10 0,-3 10 0,-275-4 0,-664 34 0,561 6 0,558-1 0,0 2 0,1 2 0,-100 26 0,-143 64 0,89-26 0,-519 210 0,444-174 0,120-49 0,50-13 0,-140 76 0,197-90 0,1 3 0,2 1 0,2 3 0,-66 64 0,108-95 10,1 0 0,0 0 0,0 1 0,0 0 0,1 0 0,0 0 0,0 1 0,1-1 0,0 1 0,0 0 0,-3 15 0,4-3-381,0 0-1,1 0 1,3 35 0,-1-40-6455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7:09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7:09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17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1629 24575,'63'-29'0,"2"4"0,0 2 0,80-15 0,-25 6 0,950-203 0,-444 143 0,265-42 0,808-127 0,-1104 190 0,254-39 0,-589 70 0,-67 13 0,252-70 0,-324 58 0,137-66 0,-117 48 0,-97 42 0,0-2 0,-2-1 0,0-3 0,67-45 0,-30 5-1365,-64 46-5461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7:10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40:02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99 24575,'4'-2'0,"-1"-1"0,1 2 0,-1-1 0,1 0 0,-1 1 0,1 0 0,0-1 0,0 1 0,0 1 0,7-2 0,2 0 0,76-18 0,-15 2 0,1 3 0,0 3 0,90-2 0,-163 14 0,1 0 0,-1 0 0,1 0 0,0 0 0,-1 0 0,1 0 0,0 1 0,-1-1 0,1 1 0,-1 0 0,1 0 0,-1 0 0,0 0 0,1 0 0,-1 0 0,0 1 0,0-1 0,1 1 0,-1-1 0,0 1 0,-1 0 0,1 0 0,0 0 0,0 0 0,-1 0 0,0 0 0,1 1 0,1 3 0,-1 2 0,-1 1 0,0 0 0,0-1 0,0 1 0,-1 0 0,-1 0 0,-1 10 0,1-7 0,1-5 0,-1 0 0,-1 0 0,1 0 0,-1 0 0,0 0 0,-1 0 0,1 0 0,-1-1 0,-1 1 0,1-1 0,-1 0 0,-9 11 0,5-9 0,0 0 0,-1 0 0,0-1 0,-1 0 0,1 0 0,-1-1 0,-14 6 0,-9 2 0,-1-2 0,0-1 0,-1-2 0,-42 6 0,-80-1 0,139-13 0,389-6 0,-251 5 0,-119 0 0,5 0 0,0 0 0,0 0 0,0 0 0,-1 1 0,1 0 0,0 0 0,-1 0 0,10 4 0,-15-5 0,0 0 0,1 0 0,-1 0 0,0 0 0,0 0 0,0 1 0,1-1 0,-1 0 0,0 0 0,0 0 0,0 0 0,1 0 0,-1 1 0,0-1 0,0 0 0,0 0 0,0 0 0,0 1 0,0-1 0,1 0 0,-1 0 0,0 0 0,0 1 0,0-1 0,0 0 0,0 0 0,0 1 0,0-1 0,0 0 0,0 0 0,0 1 0,0-1 0,0 0 0,0 0 0,0 1 0,0-1 0,0 0 0,0 0 0,0 0 0,-1 1 0,1-1 0,0 0 0,0 0 0,0 0 0,0 1 0,0-1 0,-1 0 0,1 0 0,0 0 0,0 1 0,-18 9 0,-24 3 0,-17-2 0,0-2 0,-71 2 0,-124-9 0,164-3 0,78 1 0,-9 0 0,0 0 0,-25-5 0,31-1-1365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1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1 174 24575,'6'6'0,"1"-1"0,1 0 0,-1 0 0,1-1 0,0 0 0,0 0 0,0-1 0,0 0 0,1-1 0,-1 1 0,1-2 0,0 1 0,9 0 0,21 0 0,62-3 0,-75 0 0,-16 1 0,0-1 0,1 1 0,-1-2 0,0 0 0,1 0 0,-1-1 0,0 0 0,12-6 0,-19 7 0,1 0 0,-1 0 0,1-1 0,-1 0 0,0 1 0,0-1 0,0-1 0,0 1 0,-1 0 0,1-1 0,-1 1 0,0-1 0,0 1 0,0-1 0,-1 0 0,1 0 0,-1 0 0,0 0 0,0 0 0,0-1 0,0 1 0,-1-8 0,1 8 0,-1 0 0,0 0 0,0 0 0,0 0 0,-1 0 0,0 0 0,1 0 0,-1 0 0,0 0 0,-1 0 0,1 1 0,-1-1 0,0 0 0,0 1 0,0-1 0,0 1 0,0 0 0,-1 0 0,1 0 0,-1 0 0,0 0 0,0 1 0,0-1 0,0 1 0,-6-4 0,0 2 0,0 1 0,0 0 0,0 0 0,0 0 0,-1 1 0,1 1 0,-1 0 0,1 0 0,-18 1 0,22 0 2,-1 1-1,1 0 1,0 0-1,0 0 1,0 0-1,0 1 0,0 0 1,0 0-1,0 0 1,0 0-1,1 1 1,-1 0-1,1 0 1,0 0-1,0 1 0,-5 4 1,-3 7-25,0-1 0,1 2 0,-12 21 0,-14 20-1275,24-39-5528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2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677 4 24575,'36'-1'0,"-21"0"0,0 0 0,1 1 0,-1 1 0,26 4 0,-39-5 0,1 1 0,-1-1 0,1 1 0,0 0 0,-1 0 0,1 0 0,-1 1 0,0-1 0,1 0 0,-1 1 0,0 0 0,0-1 0,0 1 0,0 0 0,0 0 0,-1 0 0,1 0 0,0 0 0,-1 1 0,0-1 0,1 1 0,-1-1 0,0 0 0,0 1 0,0 0 0,-1-1 0,1 1 0,-1 0 0,1-1 0,-1 1 0,0 4 0,-1 3 0,0-1 0,-1 1 0,0-1 0,0 1 0,-5 10 0,-8 37 0,15-53 0,-1-1 0,1 1 0,0-1 0,0 1 0,1-1 0,-1 1 0,1-1 0,-1 1 0,1-1 0,0 0 0,1 1 0,-1-1 0,0 0 0,3 4 0,3 1 0,1 1 0,-1-1 0,2-1 0,-1 1 0,1-1 0,0-1 0,0 0 0,1 0 0,0 0 0,0-2 0,0 1 0,1-1 0,10 3 0,-7-3 0,-1 1 0,0 1 0,0 0 0,0 1 0,-1 0 0,0 1 0,15 12 0,-26-19 0,1 1 0,-1-1 0,1 0 0,-1 1 0,1-1 0,-1 1 0,0 0 0,0-1 0,0 1 0,0 0 0,0 0 0,0 0 0,-1 0 0,1 0 0,0 0 0,-1 0 0,0 0 0,1 0 0,-1 0 0,0 0 0,0 0 0,0 0 0,0 0 0,0 0 0,-1 0 0,1 0 0,-1 0 0,1 0 0,-1 0 0,0 0 0,0-1 0,0 1 0,0 0 0,0 0 0,0-1 0,0 1 0,0 0 0,-1-1 0,1 1 0,-1-1 0,1 0 0,-1 1 0,1-1 0,-1 0 0,-2 1 0,-6 4 0,0 1 0,-1-2 0,1 0 0,-1 0 0,0-1 0,-20 5 0,-26 3 0,0-3 0,-72 2 0,-122-8 0,172-3 0,7 0 0,20 2 0,1-2 0,-1-3 0,-79-14 0,88 2-1365,16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3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24575,'8'0'0,"7"0"0,5 0 0,3 0 0,2 0 0,0-4 0,-3-5 0,-6-6 0,-6-4 0,-4-2 0,-4-3 0,-5 4 0,-7 4 0,-6 5 0,0 10 0,3 11 0,4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0:30:25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24575,'0'1'0,"0"0"0,1 0 0,-1 0 0,1 0 0,-1 0 0,1 0 0,-1 0 0,1-1 0,-1 1 0,1 0 0,0 0 0,0-1 0,-1 1 0,1 0 0,0-1 0,0 1 0,0 0 0,-1-1 0,1 1 0,0-1 0,0 0 0,0 1 0,0-1 0,0 0 0,0 0 0,0 1 0,0-1 0,0 0 0,0 0 0,0 0 0,2 0 0,37 0 0,-36-1 0,12 0 0,617-15 0,-624 16 0,1 1 0,-1 0 0,0 1 0,0-1 0,16 7 0,-24-8 0,0 1 0,1-1 0,-1 1 0,0-1 0,0 1 0,0 0 0,0-1 0,0 1 0,0 0 0,0 0 0,0 0 0,0 0 0,0 0 0,0 0 0,-1 0 0,1 0 0,0 0 0,-1 0 0,1 0 0,-1 0 0,1 0 0,-1 1 0,1-1 0,-1 0 0,0 0 0,0 1 0,0-1 0,0 0 0,0 1 0,0-1 0,0 0 0,0 0 0,0 1 0,0-1 0,-1 0 0,1 0 0,0 1 0,-1-1 0,1 0 0,-1 0 0,0 0 0,1 0 0,-1 0 0,0 0 0,0 0 0,0 0 0,1 0 0,-1 0 0,-2 1 0,-11 19 0,0 0 0,-14 31 0,22-39 0,0 1 0,-1-1 0,-1 0 0,0-1 0,-1 0 0,0 0 0,-1-1 0,0 0 0,-1 0 0,-22 15 0,6-9 0,-2-3 0,0 0 0,0-2 0,-1-1 0,-50 11 0,17-8 0,-118 8 0,167-21-341,-1-1 0,0 0-1,-20-3 1,11-2-6485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8E6-8499-97D2-C630-0F623FDDB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50C7-9A21-C8E4-72C1-ED13B5F7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D0C2-5481-3004-BB82-4B87FED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FE0C-FF1B-F867-C7A7-A55CB3A6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92C6-E747-F5CB-CC29-DDC079D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790F-AACA-5756-6211-CC57F3CA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CC39F-F1F6-DE6A-40C3-112B7D5D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9575-E46C-EFC4-4E2A-AF4FC457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1ED2-A745-9CA7-7D96-630EAE5C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A76F-A0DD-9D7C-6775-2F55F30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3743-1B9B-819F-3749-BFA3BFBA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A2E6-9F22-3D1A-AB93-B0ADC87D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5A9A-9590-7A17-CECE-175B7653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4C63-E97E-A397-BF2B-B552AFF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057B-599A-2F4F-5202-CD5D20C4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B15B-8331-8E38-C946-6EE92ECE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5138-603D-8FE4-CBB7-6C798F24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6467-FA1E-7CF2-FBF2-25C71B3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1DF1-0D22-9726-A8AA-493A584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0D48-80A9-32F0-4E8D-2275D4A7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2D2-FF08-323D-A3BA-12AA2F7F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3D00-9AD6-5302-D449-68462EBC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2221-48E9-62E7-8768-E011286A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24CB-CF25-3562-D4D4-EF90044E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50AB-4DAD-2481-88EE-DF3879A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2FE7-E174-7CEF-44CC-35072C6A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D12D-D62E-3044-BFE0-E5BCC2DCC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EE4C-147C-5D8F-B0D4-41FF3A1A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B0D7-4C93-B4AF-5747-A03AA4BD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78C17-EF42-2A18-56E8-BCD1C93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37F5-E046-2048-9300-7C0EB8F5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90CE-1440-814D-49CF-1B4C7FD3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0DE8-AED1-28AB-8D84-4B4B5EFD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24C94-13D3-197F-93CF-A7DA5E11C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76CBD-048D-B51E-28D7-8972EA3FB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DA460-1296-E416-186E-4799C842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E9E94-89A3-AEE8-0590-5749DD03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1770D-4CAC-4D8F-E118-022CF41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8A3A5-5AE0-1A80-F2A5-7DF10417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0F55-85F5-C49B-B6CB-335AEECD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701B5-CE85-6A7C-28DA-133749A9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8EF5-F2A5-C07D-B4A3-6A6264AD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AA2BE-2702-B9DD-23BA-C7CAAC20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9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B0FC9-DA48-EF75-E406-79C74960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2A477-45E6-9EE7-DCEE-2D7C4E46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EC97F-E6E4-A462-D354-895EF3ED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BBEF-913F-25E5-2C91-4104A49C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597-1981-FC9D-F8D2-955E2CEA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F761-0448-800A-94B9-228E537F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781B-F683-E4D9-936D-95E3E09D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2C5B3-4A37-0497-89C7-7FEB03C6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26D7-07F7-4D53-6577-90E57C6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E692-6A72-ABF3-B581-08F1030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7975-688C-B62F-5736-4389211A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0445C-E8E1-6F94-6254-BD112C28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0CC76-D36A-D097-8F23-3ED7E49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9050-8BFC-C853-49E8-032079B0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A7E4F-5274-29ED-8D9E-00C9F39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A3B14-E88A-B8EB-C6ED-FD7C2A88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B911-1990-2C64-37CC-DD7F66F2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0C3E-DE69-3643-9D7C-9416A9DC0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17C6-6E06-498B-93A9-6E5E1455E34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C24E-87E9-8F61-109D-36907982B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4455-82BF-56B3-1A93-AA3F666A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0977-3DE1-4640-B23E-0E95DDED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6.png"/><Relationship Id="rId42" Type="http://schemas.openxmlformats.org/officeDocument/2006/relationships/customXml" Target="../ink/ink20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3.xml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40" Type="http://schemas.openxmlformats.org/officeDocument/2006/relationships/customXml" Target="../ink/ink19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image" Target="../media/image42.png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0.png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3" Type="http://schemas.openxmlformats.org/officeDocument/2006/relationships/image" Target="../media/image6.jp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4.xml"/><Relationship Id="rId31" Type="http://schemas.openxmlformats.org/officeDocument/2006/relationships/image" Target="../media/image2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8.png"/><Relationship Id="rId73" Type="http://schemas.openxmlformats.org/officeDocument/2006/relationships/customXml" Target="../ink/ink36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39" Type="http://schemas.openxmlformats.org/officeDocument/2006/relationships/image" Target="../media/image25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.png"/><Relationship Id="rId76" Type="http://schemas.openxmlformats.org/officeDocument/2006/relationships/image" Target="../media/image43.png"/><Relationship Id="rId7" Type="http://schemas.openxmlformats.org/officeDocument/2006/relationships/image" Target="../media/image9.png"/><Relationship Id="rId71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7" Type="http://schemas.openxmlformats.org/officeDocument/2006/relationships/customXml" Target="../ink/ink41.xm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customXml" Target="../ink/ink3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913" y="2927367"/>
            <a:ext cx="3123353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4279" y="2284475"/>
            <a:ext cx="2358813" cy="72393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Affecting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Factors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calculator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279" y="3265931"/>
            <a:ext cx="611208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Reduction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Methods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Recommended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practices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minimize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cost.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4279" y="3758183"/>
            <a:ext cx="3908213" cy="72393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Total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Ownership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Calculator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Billing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tool/service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177" y="1664174"/>
            <a:ext cx="136313" cy="3611033"/>
            <a:chOff x="3239382" y="1248130"/>
            <a:chExt cx="102235" cy="270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9382" y="1248130"/>
              <a:ext cx="102029" cy="2708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92602" y="1258062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1DA56-7AA2-D675-9236-49039020C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8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1805"/>
            <a:r>
              <a:rPr lang="en-US" sz="3700" spc="80"/>
              <a:t>A</a:t>
            </a:r>
            <a:r>
              <a:rPr lang="en-US" sz="3700" spc="-227"/>
              <a:t>zu</a:t>
            </a:r>
            <a:r>
              <a:rPr lang="en-US" sz="3700" spc="-293"/>
              <a:t>r</a:t>
            </a:r>
            <a:r>
              <a:rPr lang="en-US" sz="3700" spc="-387"/>
              <a:t>e</a:t>
            </a:r>
            <a:r>
              <a:rPr lang="en-US" sz="3700" spc="-107"/>
              <a:t> </a:t>
            </a:r>
            <a:r>
              <a:rPr lang="en-US" sz="3700" spc="13"/>
              <a:t>C</a:t>
            </a:r>
            <a:r>
              <a:rPr lang="en-US" sz="3700" spc="-339"/>
              <a:t>o</a:t>
            </a:r>
            <a:r>
              <a:rPr lang="en-US" sz="3700" spc="-227"/>
              <a:t>s</a:t>
            </a:r>
            <a:r>
              <a:rPr lang="en-US" sz="3700" spc="-339"/>
              <a:t>t</a:t>
            </a:r>
            <a:r>
              <a:rPr lang="en-US" sz="3700" spc="-133"/>
              <a:t> </a:t>
            </a:r>
            <a:r>
              <a:rPr lang="en-US" sz="3700" spc="593"/>
              <a:t>M</a:t>
            </a:r>
            <a:r>
              <a:rPr lang="en-US" sz="3700" spc="-320"/>
              <a:t>a</a:t>
            </a:r>
            <a:r>
              <a:rPr lang="en-US" sz="3700" spc="-333"/>
              <a:t>n</a:t>
            </a:r>
            <a:r>
              <a:rPr lang="en-US" sz="3700" spc="-300"/>
              <a:t>a</a:t>
            </a:r>
            <a:r>
              <a:rPr lang="en-US" sz="3700" spc="-267"/>
              <a:t>g</a:t>
            </a:r>
            <a:r>
              <a:rPr lang="en-US" sz="3700" spc="-427"/>
              <a:t>emen</a:t>
            </a:r>
            <a:r>
              <a:rPr lang="en-US" sz="3700" spc="-260"/>
              <a:t>t</a:t>
            </a:r>
            <a:r>
              <a:rPr lang="en-US" sz="3700" spc="-127"/>
              <a:t> </a:t>
            </a:r>
            <a:r>
              <a:rPr lang="en-US" sz="3700" spc="-320"/>
              <a:t>a</a:t>
            </a:r>
            <a:r>
              <a:rPr lang="en-US" sz="3700" spc="-333"/>
              <a:t>n</a:t>
            </a:r>
            <a:r>
              <a:rPr lang="en-US" sz="3700" spc="-300"/>
              <a:t>d</a:t>
            </a:r>
            <a:r>
              <a:rPr lang="en-US" sz="3700" spc="-107"/>
              <a:t> </a:t>
            </a:r>
            <a:r>
              <a:rPr lang="en-US" sz="3700" spc="-267"/>
              <a:t>B</a:t>
            </a:r>
            <a:r>
              <a:rPr lang="en-US" sz="3700" spc="-120"/>
              <a:t>i</a:t>
            </a:r>
            <a:r>
              <a:rPr lang="en-US" sz="3700" spc="-20"/>
              <a:t>ll</a:t>
            </a:r>
            <a:r>
              <a:rPr lang="en-US" sz="3700" spc="-147"/>
              <a:t>i</a:t>
            </a:r>
            <a:r>
              <a:rPr lang="en-US" sz="3700" spc="-200"/>
              <a:t>n</a:t>
            </a:r>
            <a:r>
              <a:rPr lang="en-US" sz="3700" spc="-113"/>
              <a:t>g</a:t>
            </a:r>
          </a:p>
          <a:p>
            <a:pPr marL="71118"/>
            <a:r>
              <a:rPr lang="en-US" sz="3700" spc="-100"/>
              <a:t>Man</a:t>
            </a:r>
            <a:r>
              <a:rPr lang="en-US" sz="3700" spc="-120"/>
              <a:t>age</a:t>
            </a:r>
            <a:r>
              <a:rPr lang="en-US" sz="3700" spc="-160"/>
              <a:t> </a:t>
            </a:r>
            <a:r>
              <a:rPr lang="en-US" sz="3700" spc="-93"/>
              <a:t>y</a:t>
            </a:r>
            <a:r>
              <a:rPr lang="en-US" sz="3700" spc="-113"/>
              <a:t>our</a:t>
            </a:r>
            <a:r>
              <a:rPr lang="en-US" sz="3700" spc="-167"/>
              <a:t> </a:t>
            </a:r>
            <a:r>
              <a:rPr lang="en-US" sz="3700" spc="-93"/>
              <a:t>clo</a:t>
            </a:r>
            <a:r>
              <a:rPr lang="en-US" sz="3700" spc="-113"/>
              <a:t>ud</a:t>
            </a:r>
            <a:r>
              <a:rPr lang="en-US" sz="3700" spc="-167"/>
              <a:t> </a:t>
            </a:r>
            <a:r>
              <a:rPr lang="en-US" sz="3700" spc="-127"/>
              <a:t>spen</a:t>
            </a:r>
            <a:r>
              <a:rPr lang="en-US" sz="3700" spc="-80"/>
              <a:t>di</a:t>
            </a:r>
            <a:r>
              <a:rPr lang="en-US" sz="3700" spc="-107"/>
              <a:t>n</a:t>
            </a:r>
            <a:r>
              <a:rPr lang="en-US" sz="3700" spc="-87"/>
              <a:t>g</a:t>
            </a:r>
            <a:r>
              <a:rPr lang="en-US" sz="3700" spc="-180"/>
              <a:t> </a:t>
            </a:r>
            <a:r>
              <a:rPr lang="en-US" sz="3700" spc="-280"/>
              <a:t>w</a:t>
            </a:r>
            <a:r>
              <a:rPr lang="en-US" sz="3700" spc="-100"/>
              <a:t>ith</a:t>
            </a:r>
            <a:r>
              <a:rPr lang="en-US" sz="3700" spc="-167"/>
              <a:t> </a:t>
            </a:r>
            <a:r>
              <a:rPr lang="en-US" sz="3700" spc="-73"/>
              <a:t>c</a:t>
            </a:r>
            <a:r>
              <a:rPr lang="en-US" sz="3700" spc="-140"/>
              <a:t>on</a:t>
            </a:r>
            <a:r>
              <a:rPr lang="en-US" sz="3700" spc="-60"/>
              <a:t>fi</a:t>
            </a:r>
            <a:r>
              <a:rPr lang="en-US" sz="3700" spc="-127"/>
              <a:t>den</a:t>
            </a:r>
            <a:r>
              <a:rPr lang="en-US" sz="3700" spc="-113"/>
              <a:t>ce</a:t>
            </a:r>
            <a:endParaRPr lang="en-US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754" y="27103"/>
            <a:ext cx="2823633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380" dirty="0">
                <a:solidFill>
                  <a:srgbClr val="006FC0"/>
                </a:solidFill>
              </a:rPr>
              <a:t> </a:t>
            </a:r>
            <a:r>
              <a:rPr sz="3467" spc="-487" dirty="0">
                <a:solidFill>
                  <a:srgbClr val="006FC0"/>
                </a:solidFill>
              </a:rPr>
              <a:t>Management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86" y="773484"/>
            <a:ext cx="7580207" cy="6333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24920" indent="-507987">
              <a:spcBef>
                <a:spcPts val="940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built-in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gives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breakdown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800"/>
              </a:spcBef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resources.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86" y="1553803"/>
            <a:ext cx="7893473" cy="6010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allows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see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costing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money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compares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against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budget.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267">
              <a:latin typeface="Trebuchet MS"/>
              <a:cs typeface="Trebuchet MS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588" y="1927690"/>
            <a:ext cx="384979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Billing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features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to: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186" y="2976540"/>
            <a:ext cx="575140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Download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was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used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generate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monthly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invoice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187" y="2293451"/>
            <a:ext cx="4848860" cy="19201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Conduct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billing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administrative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tasks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such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paying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bill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124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Manage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billing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costs</a:t>
            </a:r>
            <a:endParaRPr sz="1200">
              <a:latin typeface="Trebuchet MS"/>
              <a:cs typeface="Trebuchet MS"/>
            </a:endParaRPr>
          </a:p>
          <a:p>
            <a:pPr marL="16933">
              <a:spcBef>
                <a:spcPts val="1247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  <a:p>
            <a:pPr marL="16933">
              <a:spcBef>
                <a:spcPts val="1267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  <a:p>
            <a:pPr marL="16933">
              <a:spcBef>
                <a:spcPts val="1247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  <a:p>
            <a:pPr marL="16933">
              <a:spcBef>
                <a:spcPts val="1253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4186" y="3319948"/>
            <a:ext cx="5592233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Proactively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apply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analysis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costs</a:t>
            </a:r>
            <a:endParaRPr sz="1200">
              <a:latin typeface="Trebuchet MS"/>
              <a:cs typeface="Trebuchet MS"/>
            </a:endParaRPr>
          </a:p>
          <a:p>
            <a:pPr marL="16933">
              <a:spcBef>
                <a:spcPts val="1247"/>
              </a:spcBef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spending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thresholds</a:t>
            </a:r>
            <a:endParaRPr sz="1200">
              <a:latin typeface="Trebuchet MS"/>
              <a:cs typeface="Trebuchet MS"/>
            </a:endParaRPr>
          </a:p>
          <a:p>
            <a:pPr marL="16933">
              <a:spcBef>
                <a:spcPts val="1253"/>
              </a:spcBef>
            </a:pP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Identify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opportunities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workload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changes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optimize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spending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578" y="1759711"/>
            <a:ext cx="3742845" cy="381803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895502" y="5799463"/>
            <a:ext cx="100838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solidFill>
                  <a:srgbClr val="3B4053"/>
                </a:solidFill>
                <a:latin typeface="Calibri"/>
                <a:cs typeface="Calibri"/>
              </a:rPr>
              <a:t>Source:</a:t>
            </a:r>
            <a:r>
              <a:rPr sz="1067" spc="-53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067" spc="-7" dirty="0">
                <a:solidFill>
                  <a:srgbClr val="3B4053"/>
                </a:solidFill>
                <a:latin typeface="Calibri"/>
                <a:cs typeface="Calibri"/>
              </a:rPr>
              <a:t>Microsoft</a:t>
            </a:r>
            <a:endParaRPr sz="10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15" y="2927367"/>
            <a:ext cx="284818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747" dirty="0">
                <a:solidFill>
                  <a:srgbClr val="006FC0"/>
                </a:solidFill>
                <a:latin typeface="Trebuchet MS"/>
                <a:cs typeface="Trebuchet MS"/>
              </a:rPr>
              <a:t>Outcome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085" y="361135"/>
            <a:ext cx="7648787" cy="2346733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24920" indent="-508834">
              <a:spcBef>
                <a:spcPts val="1020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Affecting</a:t>
            </a:r>
            <a:r>
              <a:rPr sz="1333" b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Factors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7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Subscription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purchase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7" dirty="0">
                <a:solidFill>
                  <a:srgbClr val="006FC0"/>
                </a:solidFill>
                <a:latin typeface="Trebuchet MS"/>
                <a:cs typeface="Trebuchet MS"/>
              </a:rPr>
              <a:t>(Direct,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Third-party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vendors,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CSP,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Enterprise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agreement)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type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Usa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Location</a:t>
            </a:r>
            <a:endParaRPr sz="1200">
              <a:latin typeface="Trebuchet MS"/>
              <a:cs typeface="Trebuchet MS"/>
            </a:endParaRPr>
          </a:p>
          <a:p>
            <a:pPr marL="1134505" lvl="1" indent="-508834">
              <a:spcBef>
                <a:spcPts val="8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Bandwidth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085" y="2668896"/>
            <a:ext cx="6922347" cy="632523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8834">
              <a:spcBef>
                <a:spcPts val="933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7" dirty="0">
                <a:solidFill>
                  <a:srgbClr val="006FC0"/>
                </a:solidFill>
                <a:latin typeface="Trebuchet MS"/>
                <a:cs typeface="Trebuchet MS"/>
              </a:rPr>
              <a:t>Calculator</a:t>
            </a:r>
            <a:r>
              <a:rPr sz="1333" b="1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estimate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monthly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running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workloads.</a:t>
            </a:r>
            <a:endParaRPr sz="1333">
              <a:latin typeface="Trebuchet MS"/>
              <a:cs typeface="Trebuchet MS"/>
            </a:endParaRPr>
          </a:p>
          <a:p>
            <a:pPr marL="524920" indent="-508834">
              <a:spcBef>
                <a:spcPts val="800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12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14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67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-7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9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67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333" b="1" spc="6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7194" y="3279310"/>
            <a:ext cx="2449407" cy="2027905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Reservations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Save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licensing</a:t>
            </a:r>
            <a:r>
              <a:rPr sz="12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152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20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ce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127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Delete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unused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Migrate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IaaS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PaaS</a:t>
            </a: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Location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085" y="5897405"/>
            <a:ext cx="16594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085" y="5372336"/>
            <a:ext cx="7857067" cy="1021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7" dirty="0">
                <a:solidFill>
                  <a:srgbClr val="006FC0"/>
                </a:solidFill>
                <a:latin typeface="Trebuchet MS"/>
                <a:cs typeface="Trebuchet MS"/>
              </a:rPr>
              <a:t>Total</a:t>
            </a:r>
            <a:r>
              <a:rPr sz="13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b="1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b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Ownership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13" dirty="0">
                <a:solidFill>
                  <a:srgbClr val="006FC0"/>
                </a:solidFill>
                <a:latin typeface="Trebuchet MS"/>
                <a:cs typeface="Trebuchet MS"/>
              </a:rPr>
              <a:t>Calculator</a:t>
            </a:r>
            <a:r>
              <a:rPr sz="1333" b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compare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current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datacenter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costs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running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7"/>
              </a:spcBef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workloads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Azure.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800"/>
              </a:spcBef>
            </a:pPr>
            <a:r>
              <a:rPr sz="1333" b="1" spc="12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9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173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333" b="1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endParaRPr sz="1333">
              <a:latin typeface="Trebuchet MS"/>
              <a:cs typeface="Trebuchet MS"/>
            </a:endParaRPr>
          </a:p>
          <a:p>
            <a:pPr marL="1134505" lvl="1" indent="-508834">
              <a:spcBef>
                <a:spcPts val="807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costing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money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compares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against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budget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50217" y="1570702"/>
            <a:ext cx="136313" cy="3611033"/>
            <a:chOff x="2812662" y="1178026"/>
            <a:chExt cx="102235" cy="2708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662" y="1178026"/>
              <a:ext cx="102029" cy="27082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65881" y="1187957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72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912" y="3720762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879" y="2970953"/>
            <a:ext cx="3805767" cy="72393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Role-based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(RBAC)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Lock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879" y="3952747"/>
            <a:ext cx="92794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16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5879" y="4444492"/>
            <a:ext cx="2766060" cy="12265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Blueprints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Adoption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Framework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8857" y="2487134"/>
            <a:ext cx="136313" cy="3611033"/>
            <a:chOff x="3224142" y="1865350"/>
            <a:chExt cx="102235" cy="270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4142" y="1865350"/>
              <a:ext cx="102029" cy="2708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7362" y="1875281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439" y="725085"/>
            <a:ext cx="9480973" cy="12265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73067" algn="ctr">
              <a:spcBef>
                <a:spcPts val="127"/>
              </a:spcBef>
            </a:pP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term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refers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establishing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enforcing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policies.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0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20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strategy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helps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over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manage.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09EA9959-EE17-1AC2-E791-9DAFAD74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933" algn="ctr"/>
            <a:r>
              <a:rPr lang="en-US" sz="6000" b="1" spc="13" dirty="0">
                <a:highlight>
                  <a:srgbClr val="00FFFF"/>
                </a:highlight>
              </a:rPr>
              <a:t>C</a:t>
            </a:r>
            <a:r>
              <a:rPr lang="en-US" sz="6000" b="1" spc="-339" dirty="0">
                <a:highlight>
                  <a:srgbClr val="00FFFF"/>
                </a:highlight>
              </a:rPr>
              <a:t>o</a:t>
            </a:r>
            <a:r>
              <a:rPr lang="en-US" sz="6000" b="1" spc="-227" dirty="0">
                <a:highlight>
                  <a:srgbClr val="00FFFF"/>
                </a:highlight>
              </a:rPr>
              <a:t>s</a:t>
            </a:r>
            <a:r>
              <a:rPr lang="en-US" sz="6000" b="1" spc="-339" dirty="0">
                <a:highlight>
                  <a:srgbClr val="00FFFF"/>
                </a:highlight>
              </a:rPr>
              <a:t>t</a:t>
            </a:r>
            <a:r>
              <a:rPr lang="en-US" sz="6000" b="1" spc="-133" dirty="0">
                <a:highlight>
                  <a:srgbClr val="00FFFF"/>
                </a:highlight>
              </a:rPr>
              <a:t> </a:t>
            </a:r>
            <a:r>
              <a:rPr lang="en-US" sz="6000" b="1" spc="87" dirty="0">
                <a:highlight>
                  <a:srgbClr val="00FFFF"/>
                </a:highlight>
              </a:rPr>
              <a:t>A</a:t>
            </a:r>
            <a:r>
              <a:rPr lang="en-US" sz="6000" b="1" spc="-187" dirty="0">
                <a:highlight>
                  <a:srgbClr val="00FFFF"/>
                </a:highlight>
              </a:rPr>
              <a:t>f</a:t>
            </a:r>
            <a:r>
              <a:rPr lang="en-US" sz="6000" b="1" spc="-367" dirty="0">
                <a:highlight>
                  <a:srgbClr val="00FFFF"/>
                </a:highlight>
              </a:rPr>
              <a:t>fe</a:t>
            </a:r>
            <a:r>
              <a:rPr lang="en-US" sz="6000" b="1" spc="-387" dirty="0">
                <a:highlight>
                  <a:srgbClr val="00FFFF"/>
                </a:highlight>
              </a:rPr>
              <a:t>c</a:t>
            </a:r>
            <a:r>
              <a:rPr lang="en-US" sz="6000" b="1" spc="-200" dirty="0">
                <a:highlight>
                  <a:srgbClr val="00FFFF"/>
                </a:highlight>
              </a:rPr>
              <a:t>ting</a:t>
            </a:r>
            <a:r>
              <a:rPr lang="en-US" sz="6000" b="1" spc="-127" dirty="0">
                <a:highlight>
                  <a:srgbClr val="00FFFF"/>
                </a:highlight>
              </a:rPr>
              <a:t> </a:t>
            </a:r>
            <a:r>
              <a:rPr lang="en-US" sz="6000" b="1" spc="-480" dirty="0">
                <a:highlight>
                  <a:srgbClr val="00FFFF"/>
                </a:highlight>
              </a:rPr>
              <a:t>F</a:t>
            </a:r>
            <a:r>
              <a:rPr lang="en-US" sz="6000" b="1" spc="-427" dirty="0">
                <a:highlight>
                  <a:srgbClr val="00FFFF"/>
                </a:highlight>
              </a:rPr>
              <a:t>a</a:t>
            </a:r>
            <a:r>
              <a:rPr lang="en-US" sz="6000" b="1" spc="-400" dirty="0">
                <a:highlight>
                  <a:srgbClr val="00FFFF"/>
                </a:highlight>
              </a:rPr>
              <a:t>c</a:t>
            </a:r>
            <a:r>
              <a:rPr lang="en-US" sz="6000" b="1" spc="-293" dirty="0">
                <a:highlight>
                  <a:srgbClr val="00FFFF"/>
                </a:highlight>
              </a:rPr>
              <a:t>t</a:t>
            </a:r>
            <a:r>
              <a:rPr lang="en-US" sz="6000" b="1" spc="-240" dirty="0">
                <a:highlight>
                  <a:srgbClr val="00FFFF"/>
                </a:highlight>
              </a:rPr>
              <a:t>ors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248" y="27103"/>
            <a:ext cx="35238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400" dirty="0">
                <a:solidFill>
                  <a:srgbClr val="006FC0"/>
                </a:solidFill>
              </a:rPr>
              <a:t>Affecting</a:t>
            </a:r>
            <a:r>
              <a:rPr sz="3467" spc="380" dirty="0">
                <a:solidFill>
                  <a:srgbClr val="006FC0"/>
                </a:solidFill>
              </a:rPr>
              <a:t> </a:t>
            </a:r>
            <a:r>
              <a:rPr sz="3467" spc="-493" dirty="0">
                <a:solidFill>
                  <a:srgbClr val="006FC0"/>
                </a:solidFill>
              </a:rPr>
              <a:t>Factors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5476" y="1101513"/>
            <a:ext cx="6189133" cy="50326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Subscription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Free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Trial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Pay-as-you-go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Member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offers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13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get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credit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reduced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rate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744090" lvl="2" indent="-508834"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Visual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Studio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subscribers</a:t>
            </a:r>
            <a:endParaRPr sz="1333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744090" lvl="2" indent="-508834"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Microsoft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Partner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members</a:t>
            </a:r>
            <a:endParaRPr sz="1333">
              <a:latin typeface="Trebuchet MS"/>
              <a:cs typeface="Trebuchet MS"/>
            </a:endParaRPr>
          </a:p>
          <a:p>
            <a:pPr lvl="2">
              <a:spcBef>
                <a:spcPts val="67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744090" lvl="2" indent="-508834"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Microsoft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Startups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members</a:t>
            </a:r>
            <a:endParaRPr sz="1333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744090" lvl="2" indent="-508834">
              <a:spcBef>
                <a:spcPts val="7"/>
              </a:spcBef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Microsoft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Imagine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members</a:t>
            </a:r>
            <a:endParaRPr sz="1333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purchase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Through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Enterprise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Agreement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Directly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portal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website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standard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prices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744090" lvl="2" indent="-508834"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Marketplace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third-party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vendors</a:t>
            </a:r>
            <a:endParaRPr sz="1333">
              <a:latin typeface="Trebuchet MS"/>
              <a:cs typeface="Trebuchet MS"/>
            </a:endParaRPr>
          </a:p>
          <a:p>
            <a:pPr lvl="2"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Through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Provider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(CSP)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248" y="27103"/>
            <a:ext cx="35238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400" dirty="0">
                <a:solidFill>
                  <a:srgbClr val="006FC0"/>
                </a:solidFill>
              </a:rPr>
              <a:t>Affecting</a:t>
            </a:r>
            <a:r>
              <a:rPr sz="3467" spc="380" dirty="0">
                <a:solidFill>
                  <a:srgbClr val="006FC0"/>
                </a:solidFill>
              </a:rPr>
              <a:t> </a:t>
            </a:r>
            <a:r>
              <a:rPr sz="3467" spc="-493" dirty="0">
                <a:solidFill>
                  <a:srgbClr val="006FC0"/>
                </a:solidFill>
              </a:rPr>
              <a:t>Factors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86" y="876401"/>
            <a:ext cx="8134773" cy="96503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type</a:t>
            </a:r>
            <a:endParaRPr sz="1333" dirty="0">
              <a:latin typeface="Trebuchet MS"/>
              <a:cs typeface="Trebuchet MS"/>
            </a:endParaRPr>
          </a:p>
          <a:p>
            <a:pPr marL="1134505" lvl="1" indent="-507987">
              <a:spcBef>
                <a:spcPts val="1333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Example: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type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(block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blob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storage,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table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storage,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tier,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tier)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34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r>
              <a:rPr sz="1333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meters</a:t>
            </a:r>
            <a:endParaRPr sz="1333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4186" y="2366196"/>
            <a:ext cx="87655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VM: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006FC0"/>
                </a:solidFill>
                <a:latin typeface="Trebuchet MS"/>
                <a:cs typeface="Trebuchet MS"/>
              </a:rPr>
              <a:t>CPU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IP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address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(incoming,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outgoing)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size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(read,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write)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4186" y="2740830"/>
            <a:ext cx="3394287" cy="5931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Functions: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execution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memory/sec</a:t>
            </a:r>
            <a:endParaRPr sz="1333">
              <a:latin typeface="Trebuchet MS"/>
              <a:cs typeface="Trebuchet MS"/>
            </a:endParaRPr>
          </a:p>
          <a:p>
            <a:pPr marL="16933">
              <a:spcBef>
                <a:spcPts val="1325"/>
              </a:spcBef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Storage: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tier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186" y="3484541"/>
            <a:ext cx="155532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App: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Actions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187" y="1994748"/>
            <a:ext cx="8180493" cy="20449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Microsoft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generates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meter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provision,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meter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generates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record</a:t>
            </a:r>
            <a:endParaRPr sz="1333" dirty="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 dirty="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sz="1133" dirty="0">
              <a:latin typeface="Segoe UI Symbol"/>
              <a:cs typeface="Segoe UI Symbol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 dirty="0">
              <a:latin typeface="Segoe UI Symbol"/>
              <a:cs typeface="Segoe UI Symbol"/>
            </a:endParaRPr>
          </a:p>
          <a:p>
            <a:pPr>
              <a:spcBef>
                <a:spcPts val="67"/>
              </a:spcBef>
            </a:pPr>
            <a:endParaRPr sz="1067" dirty="0">
              <a:latin typeface="Segoe UI Symbol"/>
              <a:cs typeface="Segoe UI Symbol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 dirty="0">
              <a:latin typeface="Segoe UI Symbol"/>
              <a:cs typeface="Segoe UI Symbol"/>
            </a:endParaRPr>
          </a:p>
          <a:p>
            <a:pPr>
              <a:spcBef>
                <a:spcPts val="73"/>
              </a:spcBef>
            </a:pPr>
            <a:endParaRPr sz="1067" dirty="0">
              <a:latin typeface="Segoe UI Symbol"/>
              <a:cs typeface="Segoe UI Symbol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 dirty="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sz="1133" dirty="0">
              <a:latin typeface="Segoe UI Symbol"/>
              <a:cs typeface="Segoe UI Symbol"/>
            </a:endParaRPr>
          </a:p>
          <a:p>
            <a:pPr marL="16933"/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 dirty="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4186" y="3858937"/>
            <a:ext cx="186690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Group: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27" dirty="0">
                <a:solidFill>
                  <a:srgbClr val="006FC0"/>
                </a:solidFill>
                <a:latin typeface="Trebuchet MS"/>
                <a:cs typeface="Trebuchet MS"/>
              </a:rPr>
              <a:t>FREE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586" y="4230793"/>
            <a:ext cx="8133927" cy="208052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usage</a:t>
            </a:r>
            <a:endParaRPr sz="1333" dirty="0">
              <a:latin typeface="Trebuchet MS"/>
              <a:cs typeface="Trebuchet MS"/>
            </a:endParaRPr>
          </a:p>
          <a:p>
            <a:pPr marL="1134505" lvl="1" indent="-507987">
              <a:spcBef>
                <a:spcPts val="1325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Example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13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deallocate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use,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save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compute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but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will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still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cost.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34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Location</a:t>
            </a:r>
            <a:endParaRPr sz="1333" dirty="0">
              <a:latin typeface="Trebuchet MS"/>
              <a:cs typeface="Trebuchet MS"/>
            </a:endParaRPr>
          </a:p>
          <a:p>
            <a:pPr marL="1134505" lvl="1" indent="-507987">
              <a:spcBef>
                <a:spcPts val="1325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Low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center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reduce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333" dirty="0">
              <a:latin typeface="Trebuchet MS"/>
              <a:cs typeface="Trebuchet MS"/>
            </a:endParaRPr>
          </a:p>
          <a:p>
            <a:pPr marL="1134505" lvl="1" indent="-507987">
              <a:spcBef>
                <a:spcPts val="1333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But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bandwidth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increase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340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Bandwidth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moving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out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datacenters</a:t>
            </a:r>
            <a:endParaRPr sz="1333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igital numbers and graphs">
            <a:extLst>
              <a:ext uri="{FF2B5EF4-FFF2-40B4-BE49-F238E27FC236}">
                <a16:creationId xmlns:a16="http://schemas.microsoft.com/office/drawing/2014/main" id="{1BF88E1C-5954-76CB-BE1A-3005D6BC5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933"/>
            <a:r>
              <a:rPr lang="en-US" sz="11500" b="1" spc="13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C</a:t>
            </a:r>
            <a:r>
              <a:rPr lang="en-US" sz="11500" b="1" spc="-339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o</a:t>
            </a:r>
            <a:r>
              <a:rPr lang="en-US" sz="11500" b="1" spc="-22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s</a:t>
            </a:r>
            <a:r>
              <a:rPr lang="en-US" sz="11500" b="1" spc="-339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t</a:t>
            </a:r>
            <a:r>
              <a:rPr lang="en-US" sz="11500" b="1" spc="-133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 </a:t>
            </a:r>
            <a:r>
              <a:rPr lang="en-US" sz="11500" b="1" spc="-545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R</a:t>
            </a:r>
            <a:r>
              <a:rPr lang="en-US" sz="11500" b="1" spc="-48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e</a:t>
            </a:r>
            <a:r>
              <a:rPr lang="en-US" sz="11500" b="1" spc="-28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d</a:t>
            </a:r>
            <a:r>
              <a:rPr lang="en-US" sz="11500" b="1" spc="-26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uctio</a:t>
            </a:r>
            <a:r>
              <a:rPr lang="en-US" sz="11500" b="1" spc="-32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n</a:t>
            </a:r>
            <a:r>
              <a:rPr lang="en-US" sz="11500" b="1" spc="-133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 </a:t>
            </a:r>
            <a:r>
              <a:rPr lang="en-US" sz="11500" b="1" spc="58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M</a:t>
            </a:r>
            <a:r>
              <a:rPr lang="en-US" sz="11500" b="1" spc="-545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e</a:t>
            </a:r>
            <a:r>
              <a:rPr lang="en-US" sz="11500" b="1" spc="-287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accent1"/>
                </a:solidFill>
              </a:rPr>
              <a:t>thods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256" y="27103"/>
            <a:ext cx="365252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600" dirty="0">
                <a:solidFill>
                  <a:srgbClr val="006FC0"/>
                </a:solidFill>
              </a:rPr>
              <a:t>Reduction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545" dirty="0">
                <a:solidFill>
                  <a:srgbClr val="006FC0"/>
                </a:solidFill>
              </a:rPr>
              <a:t>Methods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5476" y="1178730"/>
            <a:ext cx="6471920" cy="157090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Reservations</a:t>
            </a:r>
            <a:endParaRPr sz="1333" dirty="0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1933" dirty="0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Reserve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1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year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years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advance.</a:t>
            </a:r>
            <a:endParaRPr sz="1333" dirty="0">
              <a:latin typeface="Trebuchet MS"/>
              <a:cs typeface="Trebuchet MS"/>
            </a:endParaRPr>
          </a:p>
          <a:p>
            <a:pPr marL="1134505" marR="6773" lvl="1" indent="-507987">
              <a:lnSpc>
                <a:spcPct val="200000"/>
              </a:lnSpc>
              <a:spcBef>
                <a:spcPts val="673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Reservations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save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up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72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percent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compared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pay-as-you-go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prices.</a:t>
            </a:r>
            <a:endParaRPr sz="1333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477" y="3548887"/>
            <a:ext cx="6525260" cy="26393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14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13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-53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333" b="1" spc="-6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7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167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6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 dirty="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Choose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cost-effective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systems</a:t>
            </a:r>
            <a:endParaRPr sz="1333" dirty="0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 dirty="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127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6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ef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 dirty="0">
              <a:latin typeface="Trebuchet MS"/>
              <a:cs typeface="Trebuchet MS"/>
            </a:endParaRPr>
          </a:p>
          <a:p>
            <a:pPr marL="1744090" marR="6773" lvl="2" indent="-508834">
              <a:lnSpc>
                <a:spcPct val="200000"/>
              </a:lnSpc>
              <a:spcBef>
                <a:spcPts val="660"/>
              </a:spcBef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letting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 use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on-premises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Software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Assurance-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enabled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Windows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40" dirty="0">
                <a:solidFill>
                  <a:srgbClr val="006FC0"/>
                </a:solidFill>
                <a:latin typeface="Trebuchet MS"/>
                <a:cs typeface="Trebuchet MS"/>
              </a:rPr>
              <a:t>SQL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licenses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Azure.</a:t>
            </a:r>
            <a:endParaRPr sz="1333" dirty="0">
              <a:latin typeface="Trebuchet MS"/>
              <a:cs typeface="Trebuchet MS"/>
            </a:endParaRPr>
          </a:p>
          <a:p>
            <a:pPr lvl="2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 dirty="0">
              <a:latin typeface="Trebuchet MS"/>
              <a:cs typeface="Trebuchet MS"/>
            </a:endParaRPr>
          </a:p>
          <a:p>
            <a:pPr marL="1744090" lvl="2" indent="-508834">
              <a:buSzPct val="90000"/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60" dirty="0">
                <a:solidFill>
                  <a:srgbClr val="006FC0"/>
                </a:solidFill>
                <a:latin typeface="Trebuchet MS"/>
                <a:cs typeface="Trebuchet MS"/>
              </a:rPr>
              <a:t>VMs'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333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434" y="3989046"/>
            <a:ext cx="3661239" cy="20498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82545" y="977316"/>
            <a:ext cx="3361267" cy="2564552"/>
            <a:chOff x="5836909" y="732987"/>
            <a:chExt cx="2520950" cy="192341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09" y="732987"/>
              <a:ext cx="2520717" cy="19233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4" y="778764"/>
              <a:ext cx="2360675" cy="17724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72734" y="759714"/>
              <a:ext cx="2399030" cy="1811020"/>
            </a:xfrm>
            <a:custGeom>
              <a:avLst/>
              <a:gdLst/>
              <a:ahLst/>
              <a:cxnLst/>
              <a:rect l="l" t="t" r="r" b="b"/>
              <a:pathLst>
                <a:path w="2399029" h="1811020">
                  <a:moveTo>
                    <a:pt x="0" y="1810512"/>
                  </a:moveTo>
                  <a:lnTo>
                    <a:pt x="2398775" y="1810512"/>
                  </a:lnTo>
                  <a:lnTo>
                    <a:pt x="2398775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256" y="27103"/>
            <a:ext cx="365252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600" dirty="0">
                <a:solidFill>
                  <a:srgbClr val="006FC0"/>
                </a:solidFill>
              </a:rPr>
              <a:t>Reduction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545" dirty="0">
                <a:solidFill>
                  <a:srgbClr val="006FC0"/>
                </a:solidFill>
              </a:rPr>
              <a:t>Methods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86" y="1192953"/>
            <a:ext cx="6990927" cy="375508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Spot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3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333" dirty="0">
              <a:latin typeface="Trebuchet MS"/>
              <a:cs typeface="Trebuchet MS"/>
            </a:endParaRPr>
          </a:p>
          <a:p>
            <a:pPr marL="1134505" marR="581645" lvl="1" indent="-507987">
              <a:lnSpc>
                <a:spcPct val="150200"/>
              </a:lnSpc>
              <a:spcBef>
                <a:spcPts val="667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Spot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provides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compute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deep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discounts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unused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capacity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available.</a:t>
            </a:r>
            <a:endParaRPr sz="1333" dirty="0">
              <a:latin typeface="Trebuchet MS"/>
              <a:cs typeface="Trebuchet MS"/>
            </a:endParaRPr>
          </a:p>
          <a:p>
            <a:pPr marL="1134505" marR="311564" lvl="1" indent="-507987">
              <a:lnSpc>
                <a:spcPct val="150000"/>
              </a:lnSpc>
              <a:spcBef>
                <a:spcPts val="673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needs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capacity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back,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spot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87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evicted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20" dirty="0">
                <a:solidFill>
                  <a:srgbClr val="006FC0"/>
                </a:solidFill>
                <a:latin typeface="Trebuchet MS"/>
                <a:cs typeface="Trebuchet MS"/>
              </a:rPr>
              <a:t>30-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second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notice.</a:t>
            </a:r>
            <a:endParaRPr sz="1333" dirty="0">
              <a:latin typeface="Trebuchet MS"/>
              <a:cs typeface="Trebuchet MS"/>
            </a:endParaRPr>
          </a:p>
          <a:p>
            <a:pPr lvl="1"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 dirty="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maximum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price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agree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pay.</a:t>
            </a:r>
            <a:endParaRPr sz="1333" dirty="0">
              <a:latin typeface="Trebuchet MS"/>
              <a:cs typeface="Trebuchet MS"/>
            </a:endParaRPr>
          </a:p>
          <a:p>
            <a:pPr marL="1134505" marR="6773" lvl="1" indent="-507987">
              <a:lnSpc>
                <a:spcPct val="150000"/>
              </a:lnSpc>
              <a:spcBef>
                <a:spcPts val="679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87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evicted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current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spot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price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higher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than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maximum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price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agree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pay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if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no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longer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has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compute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capacity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available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47" dirty="0">
                <a:solidFill>
                  <a:srgbClr val="006FC0"/>
                </a:solidFill>
                <a:latin typeface="Trebuchet MS"/>
                <a:cs typeface="Trebuchet MS"/>
              </a:rPr>
              <a:t>.</a:t>
            </a:r>
            <a:endParaRPr sz="1333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 dirty="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Best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interruptible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workloads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(batch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processing,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dev/test</a:t>
            </a:r>
            <a:endParaRPr sz="1333" dirty="0">
              <a:latin typeface="Trebuchet MS"/>
              <a:cs typeface="Trebuchet MS"/>
            </a:endParaRPr>
          </a:p>
          <a:p>
            <a:pPr marL="1134505">
              <a:spcBef>
                <a:spcPts val="800"/>
              </a:spcBef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environments,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non-critical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tasks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etc.)</a:t>
            </a:r>
            <a:endParaRPr sz="1333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7576" y="1438640"/>
            <a:ext cx="4088553" cy="3107267"/>
            <a:chOff x="5600681" y="1078980"/>
            <a:chExt cx="3066415" cy="23304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681" y="1078980"/>
              <a:ext cx="3066324" cy="23302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5563" y="1124711"/>
              <a:ext cx="2906267" cy="21793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36513" y="1105661"/>
              <a:ext cx="2944495" cy="2217420"/>
            </a:xfrm>
            <a:custGeom>
              <a:avLst/>
              <a:gdLst/>
              <a:ahLst/>
              <a:cxnLst/>
              <a:rect l="l" t="t" r="r" b="b"/>
              <a:pathLst>
                <a:path w="2944495" h="2217420">
                  <a:moveTo>
                    <a:pt x="0" y="2217420"/>
                  </a:moveTo>
                  <a:lnTo>
                    <a:pt x="2944367" y="2217420"/>
                  </a:lnTo>
                  <a:lnTo>
                    <a:pt x="2944367" y="0"/>
                  </a:lnTo>
                  <a:lnTo>
                    <a:pt x="0" y="0"/>
                  </a:lnTo>
                  <a:lnTo>
                    <a:pt x="0" y="22174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EB4C5D-39EA-03E2-5843-9F1A2FFC985E}"/>
              </a:ext>
            </a:extLst>
          </p:cNvPr>
          <p:cNvGrpSpPr/>
          <p:nvPr/>
        </p:nvGrpSpPr>
        <p:grpSpPr>
          <a:xfrm>
            <a:off x="5208847" y="4518672"/>
            <a:ext cx="5988600" cy="1986840"/>
            <a:chOff x="5208847" y="4518672"/>
            <a:chExt cx="5988600" cy="19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165DB6-FC28-3A6B-CA8C-E686A19FC8CB}"/>
                    </a:ext>
                  </a:extLst>
                </p14:cNvPr>
                <p14:cNvContentPartPr/>
                <p14:nvPr/>
              </p14:nvContentPartPr>
              <p14:xfrm>
                <a:off x="5874487" y="5256312"/>
                <a:ext cx="407880" cy="81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165DB6-FC28-3A6B-CA8C-E686A19FC8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5487" y="5247312"/>
                  <a:ext cx="4255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E415D-AE2C-BA09-7EED-57B466E2444B}"/>
                    </a:ext>
                  </a:extLst>
                </p14:cNvPr>
                <p14:cNvContentPartPr/>
                <p14:nvPr/>
              </p14:nvContentPartPr>
              <p14:xfrm>
                <a:off x="5917687" y="4653312"/>
                <a:ext cx="3484800" cy="166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E415D-AE2C-BA09-7EED-57B466E244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08687" y="4644312"/>
                  <a:ext cx="350244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277E4A-9751-277A-55A9-74AE4ED10842}"/>
                    </a:ext>
                  </a:extLst>
                </p14:cNvPr>
                <p14:cNvContentPartPr/>
                <p14:nvPr/>
              </p14:nvContentPartPr>
              <p14:xfrm>
                <a:off x="6141607" y="4950312"/>
                <a:ext cx="2739240" cy="734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277E4A-9751-277A-55A9-74AE4ED108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2967" y="4941312"/>
                  <a:ext cx="275688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BAB4E4-F5B1-6C4B-8071-107CF9A34834}"/>
                    </a:ext>
                  </a:extLst>
                </p14:cNvPr>
                <p14:cNvContentPartPr/>
                <p14:nvPr/>
              </p14:nvContentPartPr>
              <p14:xfrm>
                <a:off x="6236647" y="5366112"/>
                <a:ext cx="2873520" cy="58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BAB4E4-F5B1-6C4B-8071-107CF9A34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8007" y="5357472"/>
                  <a:ext cx="28911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5FEE40-023F-3CB3-B1E7-F065F574EBBE}"/>
                    </a:ext>
                  </a:extLst>
                </p14:cNvPr>
                <p14:cNvContentPartPr/>
                <p14:nvPr/>
              </p14:nvContentPartPr>
              <p14:xfrm>
                <a:off x="8910727" y="4596792"/>
                <a:ext cx="27720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5FEE40-023F-3CB3-B1E7-F065F574EB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1727" y="4588152"/>
                  <a:ext cx="294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ED50A1-DA44-488E-3BAC-4AB77A365144}"/>
                    </a:ext>
                  </a:extLst>
                </p14:cNvPr>
                <p14:cNvContentPartPr/>
                <p14:nvPr/>
              </p14:nvContentPartPr>
              <p14:xfrm>
                <a:off x="9238687" y="4595712"/>
                <a:ext cx="159480" cy="8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ED50A1-DA44-488E-3BAC-4AB77A3651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30047" y="4587072"/>
                  <a:ext cx="177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C85BA7-26EB-1E23-AC01-06BFBDEAF99F}"/>
                    </a:ext>
                  </a:extLst>
                </p14:cNvPr>
                <p14:cNvContentPartPr/>
                <p14:nvPr/>
              </p14:nvContentPartPr>
              <p14:xfrm>
                <a:off x="9176407" y="4854912"/>
                <a:ext cx="403920" cy="20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C85BA7-26EB-1E23-AC01-06BFBDEAF9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767" y="4846272"/>
                  <a:ext cx="42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D7C90B-11CD-C557-D882-5D7AF2E7B8C8}"/>
                    </a:ext>
                  </a:extLst>
                </p14:cNvPr>
                <p14:cNvContentPartPr/>
                <p14:nvPr/>
              </p14:nvContentPartPr>
              <p14:xfrm>
                <a:off x="9549367" y="4857432"/>
                <a:ext cx="62280" cy="5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D7C90B-11CD-C557-D882-5D7AF2E7B8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0367" y="4848792"/>
                  <a:ext cx="79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3BB7F9-9BE1-8D02-1E37-0666C87F3EBD}"/>
                    </a:ext>
                  </a:extLst>
                </p14:cNvPr>
                <p14:cNvContentPartPr/>
                <p14:nvPr/>
              </p14:nvContentPartPr>
              <p14:xfrm>
                <a:off x="9393847" y="5460432"/>
                <a:ext cx="292680" cy="15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3BB7F9-9BE1-8D02-1E37-0666C87F3E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85207" y="5451432"/>
                  <a:ext cx="310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E322EF-A6AA-8E94-8D81-908D2FB63CD6}"/>
                    </a:ext>
                  </a:extLst>
                </p14:cNvPr>
                <p14:cNvContentPartPr/>
                <p14:nvPr/>
              </p14:nvContentPartPr>
              <p14:xfrm>
                <a:off x="9734767" y="5441352"/>
                <a:ext cx="115920" cy="7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E322EF-A6AA-8E94-8D81-908D2FB63C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25767" y="5432352"/>
                  <a:ext cx="133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B9F4FC-79B9-08C2-D5CE-F76B7461644A}"/>
                    </a:ext>
                  </a:extLst>
                </p14:cNvPr>
                <p14:cNvContentPartPr/>
                <p14:nvPr/>
              </p14:nvContentPartPr>
              <p14:xfrm>
                <a:off x="6331687" y="5546832"/>
                <a:ext cx="2939760" cy="63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B9F4FC-79B9-08C2-D5CE-F76B746164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22687" y="5537832"/>
                  <a:ext cx="295740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392E48-64A6-BA41-CEFE-F3CE361392F4}"/>
                    </a:ext>
                  </a:extLst>
                </p14:cNvPr>
                <p14:cNvContentPartPr/>
                <p14:nvPr/>
              </p14:nvContentPartPr>
              <p14:xfrm>
                <a:off x="9109447" y="5762112"/>
                <a:ext cx="44928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392E48-64A6-BA41-CEFE-F3CE361392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00807" y="5753472"/>
                  <a:ext cx="466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EE1BB2-9F57-22ED-E9D0-B8A1AC1D70C0}"/>
                    </a:ext>
                  </a:extLst>
                </p14:cNvPr>
                <p14:cNvContentPartPr/>
                <p14:nvPr/>
              </p14:nvContentPartPr>
              <p14:xfrm>
                <a:off x="9532087" y="5709192"/>
                <a:ext cx="160200" cy="12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EE1BB2-9F57-22ED-E9D0-B8A1AC1D70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23447" y="5700552"/>
                  <a:ext cx="177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17E449-B50D-B9AF-2AD0-D003405D0024}"/>
                    </a:ext>
                  </a:extLst>
                </p14:cNvPr>
                <p14:cNvContentPartPr/>
                <p14:nvPr/>
              </p14:nvContentPartPr>
              <p14:xfrm>
                <a:off x="9816487" y="5658792"/>
                <a:ext cx="360" cy="10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17E449-B50D-B9AF-2AD0-D003405D00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7847" y="5649792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DEF0BE-6C8E-7071-5083-0742463ABD47}"/>
                    </a:ext>
                  </a:extLst>
                </p14:cNvPr>
                <p14:cNvContentPartPr/>
                <p14:nvPr/>
              </p14:nvContentPartPr>
              <p14:xfrm>
                <a:off x="9911527" y="5639352"/>
                <a:ext cx="79560" cy="14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DEF0BE-6C8E-7071-5083-0742463ABD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02887" y="5630352"/>
                  <a:ext cx="97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D9B960-2CAF-4CBA-9FAB-FF1FBFCFE5A7}"/>
                    </a:ext>
                  </a:extLst>
                </p14:cNvPr>
                <p14:cNvContentPartPr/>
                <p14:nvPr/>
              </p14:nvContentPartPr>
              <p14:xfrm>
                <a:off x="10271167" y="5620632"/>
                <a:ext cx="55080" cy="11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D9B960-2CAF-4CBA-9FAB-FF1FBFCFE5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62167" y="5611992"/>
                  <a:ext cx="72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EA1D38-CBB7-5FBB-FA9C-F2840A8AFA90}"/>
                    </a:ext>
                  </a:extLst>
                </p14:cNvPr>
                <p14:cNvContentPartPr/>
                <p14:nvPr/>
              </p14:nvContentPartPr>
              <p14:xfrm>
                <a:off x="10213567" y="5667432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EA1D38-CBB7-5FBB-FA9C-F2840A8AFA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04567" y="56584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0F3121-D674-3BBD-CFFD-FB7ED395233C}"/>
                    </a:ext>
                  </a:extLst>
                </p14:cNvPr>
                <p14:cNvContentPartPr/>
                <p14:nvPr/>
              </p14:nvContentPartPr>
              <p14:xfrm>
                <a:off x="10342807" y="5701992"/>
                <a:ext cx="720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0F3121-D674-3BBD-CFFD-FB7ED3952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3807" y="5692992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13C594-1119-7125-B649-6A95A8899BB8}"/>
                    </a:ext>
                  </a:extLst>
                </p14:cNvPr>
                <p14:cNvContentPartPr/>
                <p14:nvPr/>
              </p14:nvContentPartPr>
              <p14:xfrm>
                <a:off x="5865127" y="4830792"/>
                <a:ext cx="4938480" cy="167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13C594-1119-7125-B649-6A95A8899B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56127" y="4821792"/>
                  <a:ext cx="495612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79B20B-E310-9E1B-7447-F122CDC1D4BD}"/>
                    </a:ext>
                  </a:extLst>
                </p14:cNvPr>
                <p14:cNvContentPartPr/>
                <p14:nvPr/>
              </p14:nvContentPartPr>
              <p14:xfrm>
                <a:off x="6817687" y="4752672"/>
                <a:ext cx="1696680" cy="479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79B20B-E310-9E1B-7447-F122CDC1D4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08687" y="4744032"/>
                  <a:ext cx="17143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283146-3A29-A251-13B9-50DF6535F52F}"/>
                    </a:ext>
                  </a:extLst>
                </p14:cNvPr>
                <p14:cNvContentPartPr/>
                <p14:nvPr/>
              </p14:nvContentPartPr>
              <p14:xfrm>
                <a:off x="7714807" y="4822152"/>
                <a:ext cx="851400" cy="49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283146-3A29-A251-13B9-50DF6535F5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6167" y="4813152"/>
                  <a:ext cx="869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3E5F70-5EA9-C5B7-1D6B-3E821FE188AF}"/>
                    </a:ext>
                  </a:extLst>
                </p14:cNvPr>
                <p14:cNvContentPartPr/>
                <p14:nvPr/>
              </p14:nvContentPartPr>
              <p14:xfrm>
                <a:off x="8425447" y="4795872"/>
                <a:ext cx="399600" cy="33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3E5F70-5EA9-C5B7-1D6B-3E821FE188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16807" y="4787232"/>
                  <a:ext cx="417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C61571-3296-1A1B-48DF-B54DFE992A27}"/>
                    </a:ext>
                  </a:extLst>
                </p14:cNvPr>
                <p14:cNvContentPartPr/>
                <p14:nvPr/>
              </p14:nvContentPartPr>
              <p14:xfrm>
                <a:off x="7079407" y="4822152"/>
                <a:ext cx="882720" cy="50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C61571-3296-1A1B-48DF-B54DFE992A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70407" y="4813152"/>
                  <a:ext cx="900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C3B0E8-46B3-AAC0-45AC-E513DEA3BBFF}"/>
                    </a:ext>
                  </a:extLst>
                </p14:cNvPr>
                <p14:cNvContentPartPr/>
                <p14:nvPr/>
              </p14:nvContentPartPr>
              <p14:xfrm>
                <a:off x="5975287" y="4977312"/>
                <a:ext cx="1271160" cy="52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C3B0E8-46B3-AAC0-45AC-E513DEA3BB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6647" y="4968672"/>
                  <a:ext cx="12888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C11F79-9303-1F8F-1E9E-281C557411B7}"/>
                    </a:ext>
                  </a:extLst>
                </p14:cNvPr>
                <p14:cNvContentPartPr/>
                <p14:nvPr/>
              </p14:nvContentPartPr>
              <p14:xfrm>
                <a:off x="5918407" y="5158392"/>
                <a:ext cx="396360" cy="25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C11F79-9303-1F8F-1E9E-281C557411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09767" y="5149392"/>
                  <a:ext cx="414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28FCAE-ACF9-C7D9-C62A-A1BE90CAD1B4}"/>
                    </a:ext>
                  </a:extLst>
                </p14:cNvPr>
                <p14:cNvContentPartPr/>
                <p14:nvPr/>
              </p14:nvContentPartPr>
              <p14:xfrm>
                <a:off x="6821647" y="5054712"/>
                <a:ext cx="657360" cy="504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28FCAE-ACF9-C7D9-C62A-A1BE90CAD1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13007" y="5046072"/>
                  <a:ext cx="6750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A2454E-FFAE-2775-8E38-47C78D458B35}"/>
                    </a:ext>
                  </a:extLst>
                </p14:cNvPr>
                <p14:cNvContentPartPr/>
                <p14:nvPr/>
              </p14:nvContentPartPr>
              <p14:xfrm>
                <a:off x="6480007" y="5046072"/>
                <a:ext cx="749160" cy="41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A2454E-FFAE-2775-8E38-47C78D458B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1367" y="5037432"/>
                  <a:ext cx="766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16D91D-5B36-7974-D11F-FF0508F65E92}"/>
                    </a:ext>
                  </a:extLst>
                </p14:cNvPr>
                <p14:cNvContentPartPr/>
                <p14:nvPr/>
              </p14:nvContentPartPr>
              <p14:xfrm>
                <a:off x="7126927" y="4778952"/>
                <a:ext cx="438840" cy="50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16D91D-5B36-7974-D11F-FF0508F65E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17927" y="4769952"/>
                  <a:ext cx="456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5C8B0F-BADC-E56A-A7D4-AD8C3935F7DA}"/>
                    </a:ext>
                  </a:extLst>
                </p14:cNvPr>
                <p14:cNvContentPartPr/>
                <p14:nvPr/>
              </p14:nvContentPartPr>
              <p14:xfrm>
                <a:off x="7460647" y="4899552"/>
                <a:ext cx="432720" cy="54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5C8B0F-BADC-E56A-A7D4-AD8C3935F7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647" y="4890552"/>
                  <a:ext cx="4503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D4F838-4E50-A181-F195-D846E536A8E0}"/>
                    </a:ext>
                  </a:extLst>
                </p14:cNvPr>
                <p14:cNvContentPartPr/>
                <p14:nvPr/>
              </p14:nvContentPartPr>
              <p14:xfrm>
                <a:off x="8063647" y="4890912"/>
                <a:ext cx="192240" cy="279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D4F838-4E50-A181-F195-D846E536A8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4647" y="4882272"/>
                  <a:ext cx="209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05CF75-8718-043A-BB54-BE2732313F72}"/>
                    </a:ext>
                  </a:extLst>
                </p14:cNvPr>
                <p14:cNvContentPartPr/>
                <p14:nvPr/>
              </p14:nvContentPartPr>
              <p14:xfrm>
                <a:off x="7652887" y="4683912"/>
                <a:ext cx="904680" cy="55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05CF75-8718-043A-BB54-BE2732313F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43887" y="4674912"/>
                  <a:ext cx="9223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EA7285-2100-2E14-3C4E-01A44DD87EC2}"/>
                    </a:ext>
                  </a:extLst>
                </p14:cNvPr>
                <p14:cNvContentPartPr/>
                <p14:nvPr/>
              </p14:nvContentPartPr>
              <p14:xfrm>
                <a:off x="7059247" y="4744392"/>
                <a:ext cx="1213560" cy="55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EA7285-2100-2E14-3C4E-01A44DD87E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50607" y="4735392"/>
                  <a:ext cx="12312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677D77-EED3-7DEC-654A-18FC965C8F54}"/>
                    </a:ext>
                  </a:extLst>
                </p14:cNvPr>
                <p14:cNvContentPartPr/>
                <p14:nvPr/>
              </p14:nvContentPartPr>
              <p14:xfrm>
                <a:off x="5946847" y="4825752"/>
                <a:ext cx="2167560" cy="73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677D77-EED3-7DEC-654A-18FC965C8F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38207" y="4816752"/>
                  <a:ext cx="21852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A451C2-3BDF-37AF-AB72-67D755B4C68C}"/>
                    </a:ext>
                  </a:extLst>
                </p14:cNvPr>
                <p14:cNvContentPartPr/>
                <p14:nvPr/>
              </p14:nvContentPartPr>
              <p14:xfrm>
                <a:off x="11197087" y="5149752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A451C2-3BDF-37AF-AB72-67D755B4C6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88087" y="51407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3ACDAC-4A83-CE7E-E756-F3545FCEB850}"/>
                    </a:ext>
                  </a:extLst>
                </p14:cNvPr>
                <p14:cNvContentPartPr/>
                <p14:nvPr/>
              </p14:nvContentPartPr>
              <p14:xfrm>
                <a:off x="5208847" y="4923672"/>
                <a:ext cx="1110600" cy="51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3ACDAC-4A83-CE7E-E756-F3545FCEB85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99847" y="4915032"/>
                  <a:ext cx="1128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165B0D-B45D-E70F-7C00-C2C8015ABCC2}"/>
                    </a:ext>
                  </a:extLst>
                </p14:cNvPr>
                <p14:cNvContentPartPr/>
                <p14:nvPr/>
              </p14:nvContentPartPr>
              <p14:xfrm>
                <a:off x="6271207" y="4787592"/>
                <a:ext cx="315000" cy="180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165B0D-B45D-E70F-7C00-C2C8015ABC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62567" y="4778592"/>
                  <a:ext cx="33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D7913C-816A-5B65-2358-5BB36EFFF174}"/>
                    </a:ext>
                  </a:extLst>
                </p14:cNvPr>
                <p14:cNvContentPartPr/>
                <p14:nvPr/>
              </p14:nvContentPartPr>
              <p14:xfrm>
                <a:off x="5993647" y="4518672"/>
                <a:ext cx="3170880" cy="105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D7913C-816A-5B65-2358-5BB36EFFF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84647" y="4510032"/>
                  <a:ext cx="3188520" cy="107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256" y="27103"/>
            <a:ext cx="365252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600" dirty="0">
                <a:solidFill>
                  <a:srgbClr val="006FC0"/>
                </a:solidFill>
              </a:rPr>
              <a:t>Reduction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545" dirty="0">
                <a:solidFill>
                  <a:srgbClr val="006FC0"/>
                </a:solidFill>
              </a:rPr>
              <a:t>Methods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85" y="1270170"/>
            <a:ext cx="4709160" cy="273423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Advisor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Resize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underutilized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Deallocate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during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off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hours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Delete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unused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Migrate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IaaS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PaaS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Choose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Low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Location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Reservation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1310" y="1608091"/>
            <a:ext cx="5504193" cy="20451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5AB4F-1613-E4B2-A160-FBF775091D1F}"/>
              </a:ext>
            </a:extLst>
          </p:cNvPr>
          <p:cNvGrpSpPr/>
          <p:nvPr/>
        </p:nvGrpSpPr>
        <p:grpSpPr>
          <a:xfrm>
            <a:off x="1457647" y="1354272"/>
            <a:ext cx="9000" cy="360"/>
            <a:chOff x="1457647" y="1354272"/>
            <a:chExt cx="90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90B607-509E-5BAA-A6B3-CC43A21D9219}"/>
                    </a:ext>
                  </a:extLst>
                </p14:cNvPr>
                <p14:cNvContentPartPr/>
                <p14:nvPr/>
              </p14:nvContentPartPr>
              <p14:xfrm>
                <a:off x="1466287" y="1354272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90B607-509E-5BAA-A6B3-CC43A21D92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57647" y="1345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4E3202-964A-9283-3BEC-77AC04A8817D}"/>
                    </a:ext>
                  </a:extLst>
                </p14:cNvPr>
                <p14:cNvContentPartPr/>
                <p14:nvPr/>
              </p14:nvContentPartPr>
              <p14:xfrm>
                <a:off x="1466287" y="135427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4E3202-964A-9283-3BEC-77AC04A881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57647" y="1345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67BDD3-3530-69D2-4D5F-C8C9128BF144}"/>
                    </a:ext>
                  </a:extLst>
                </p14:cNvPr>
                <p14:cNvContentPartPr/>
                <p14:nvPr/>
              </p14:nvContentPartPr>
              <p14:xfrm>
                <a:off x="1457647" y="1354272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67BDD3-3530-69D2-4D5F-C8C9128BF1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9007" y="1345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4820E4-0873-E80D-C51A-838398481DC1}"/>
                  </a:ext>
                </a:extLst>
              </p14:cNvPr>
              <p14:cNvContentPartPr/>
              <p14:nvPr/>
            </p14:nvContentPartPr>
            <p14:xfrm>
              <a:off x="7220167" y="475267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4820E4-0873-E80D-C51A-838398481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1167" y="47440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618" y="27103"/>
            <a:ext cx="646938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540" dirty="0">
                <a:solidFill>
                  <a:srgbClr val="006FC0"/>
                </a:solidFill>
              </a:rPr>
              <a:t>Total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540" dirty="0">
                <a:solidFill>
                  <a:srgbClr val="006FC0"/>
                </a:solidFill>
              </a:rPr>
              <a:t>Cost</a:t>
            </a:r>
            <a:r>
              <a:rPr sz="3467" spc="407" dirty="0">
                <a:solidFill>
                  <a:srgbClr val="006FC0"/>
                </a:solidFill>
              </a:rPr>
              <a:t> </a:t>
            </a:r>
            <a:r>
              <a:rPr sz="3467" spc="-560" dirty="0">
                <a:solidFill>
                  <a:srgbClr val="006FC0"/>
                </a:solidFill>
              </a:rPr>
              <a:t>of</a:t>
            </a:r>
            <a:r>
              <a:rPr sz="3467" spc="453" dirty="0">
                <a:solidFill>
                  <a:srgbClr val="006FC0"/>
                </a:solidFill>
              </a:rPr>
              <a:t> </a:t>
            </a:r>
            <a:r>
              <a:rPr sz="3467" spc="-500" dirty="0">
                <a:solidFill>
                  <a:srgbClr val="006FC0"/>
                </a:solidFill>
              </a:rPr>
              <a:t>Ownership</a:t>
            </a:r>
            <a:r>
              <a:rPr sz="3467" spc="400" dirty="0">
                <a:solidFill>
                  <a:srgbClr val="006FC0"/>
                </a:solidFill>
              </a:rPr>
              <a:t> </a:t>
            </a:r>
            <a:r>
              <a:rPr sz="3467" spc="-473" dirty="0">
                <a:solidFill>
                  <a:srgbClr val="006FC0"/>
                </a:solidFill>
              </a:rPr>
              <a:t>(TCO)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553" dirty="0">
                <a:solidFill>
                  <a:srgbClr val="006FC0"/>
                </a:solidFill>
              </a:rPr>
              <a:t>Calculator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576" y="1144891"/>
            <a:ext cx="939393" cy="1512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17549" y="2734360"/>
            <a:ext cx="2129367" cy="1379266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928770">
              <a:spcBef>
                <a:spcPts val="1013"/>
              </a:spcBef>
            </a:pPr>
            <a:r>
              <a:rPr sz="1467" b="1" spc="-7" dirty="0">
                <a:solidFill>
                  <a:srgbClr val="006FC0"/>
                </a:solidFill>
                <a:latin typeface="Calibri"/>
                <a:cs typeface="Calibri"/>
              </a:rPr>
              <a:t>On-premises</a:t>
            </a:r>
            <a:endParaRPr sz="1467">
              <a:latin typeface="Calibri"/>
              <a:cs typeface="Calibri"/>
            </a:endParaRPr>
          </a:p>
          <a:p>
            <a:pPr marL="16933">
              <a:spcBef>
                <a:spcPts val="880"/>
              </a:spcBef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Upfront</a:t>
            </a:r>
            <a:r>
              <a:rPr sz="1467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</a:t>
            </a:r>
            <a:endParaRPr sz="1467">
              <a:latin typeface="Calibri"/>
              <a:cs typeface="Calibri"/>
            </a:endParaRPr>
          </a:p>
          <a:p>
            <a:pPr marL="16933">
              <a:spcBef>
                <a:spcPts val="880"/>
              </a:spcBef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Capital</a:t>
            </a:r>
            <a:r>
              <a:rPr sz="1467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Expenditure</a:t>
            </a:r>
            <a:r>
              <a:rPr sz="1467" spc="-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(CapEx)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0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Hardware</a:t>
            </a:r>
            <a:r>
              <a:rPr sz="1467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548" y="4075989"/>
            <a:ext cx="1927013" cy="2402816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246374" indent="-230288">
              <a:spcBef>
                <a:spcPts val="1013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ft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ware</a:t>
            </a:r>
            <a:r>
              <a:rPr sz="1467" spc="-4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467" spc="7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0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Electricity</a:t>
            </a:r>
            <a:r>
              <a:rPr sz="1467" spc="-7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0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Virtualization</a:t>
            </a:r>
            <a:r>
              <a:rPr sz="1467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73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467" spc="-7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center</a:t>
            </a:r>
            <a:r>
              <a:rPr sz="1467" spc="-6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7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etw</a:t>
            </a:r>
            <a:r>
              <a:rPr sz="1467" spc="7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rki</a:t>
            </a:r>
            <a:r>
              <a:rPr sz="1467" spc="-13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1467" spc="-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467" spc="7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0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1467" spc="-8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  <a:p>
            <a:pPr marL="246374" indent="-230288">
              <a:spcBef>
                <a:spcPts val="880"/>
              </a:spcBef>
              <a:buClr>
                <a:srgbClr val="000000"/>
              </a:buClr>
              <a:buSzPct val="72727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467" spc="-6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006FC0"/>
                </a:solidFill>
                <a:latin typeface="Calibri"/>
                <a:cs typeface="Calibri"/>
              </a:rPr>
              <a:t>warehouse</a:t>
            </a:r>
            <a:r>
              <a:rPr sz="1467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1467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9595" y="2745845"/>
            <a:ext cx="1555856" cy="11232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75306" y="4110431"/>
            <a:ext cx="2452793" cy="940236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1059154">
              <a:spcBef>
                <a:spcPts val="933"/>
              </a:spcBef>
            </a:pPr>
            <a:r>
              <a:rPr sz="1333" b="1" spc="-7" dirty="0">
                <a:solidFill>
                  <a:srgbClr val="006FC0"/>
                </a:solidFill>
                <a:latin typeface="Calibri"/>
                <a:cs typeface="Calibri"/>
              </a:rPr>
              <a:t>Azure</a:t>
            </a:r>
            <a:r>
              <a:rPr sz="1333" b="1" spc="-6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33" b="1" spc="-7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endParaRPr sz="1333">
              <a:latin typeface="Calibri"/>
              <a:cs typeface="Calibri"/>
            </a:endParaRPr>
          </a:p>
          <a:p>
            <a:pPr marL="246374" indent="-230288">
              <a:spcBef>
                <a:spcPts val="800"/>
              </a:spcBef>
              <a:buClr>
                <a:srgbClr val="000000"/>
              </a:buClr>
              <a:buSzPct val="80000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333" spc="-7" dirty="0">
                <a:solidFill>
                  <a:srgbClr val="006FC0"/>
                </a:solidFill>
                <a:latin typeface="Calibri"/>
                <a:cs typeface="Calibri"/>
              </a:rPr>
              <a:t>Pay-As-You-Go</a:t>
            </a:r>
            <a:endParaRPr sz="1333">
              <a:latin typeface="Calibri"/>
              <a:cs typeface="Calibri"/>
            </a:endParaRPr>
          </a:p>
          <a:p>
            <a:pPr marL="246374" indent="-230288">
              <a:spcBef>
                <a:spcPts val="800"/>
              </a:spcBef>
              <a:buClr>
                <a:srgbClr val="000000"/>
              </a:buClr>
              <a:buSzPct val="80000"/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333" spc="-7" dirty="0">
                <a:solidFill>
                  <a:srgbClr val="006FC0"/>
                </a:solidFill>
                <a:latin typeface="Calibri"/>
                <a:cs typeface="Calibri"/>
              </a:rPr>
              <a:t>Operational</a:t>
            </a:r>
            <a:r>
              <a:rPr sz="1333" spc="-27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Calibri"/>
                <a:cs typeface="Calibri"/>
              </a:rPr>
              <a:t>Expenditure</a:t>
            </a:r>
            <a:r>
              <a:rPr sz="1333" spc="-1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Calibri"/>
                <a:cs typeface="Calibri"/>
              </a:rPr>
              <a:t>(OpEx)</a:t>
            </a:r>
            <a:endParaRPr sz="13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803" y="5825473"/>
            <a:ext cx="489712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b="1" spc="-7" dirty="0">
                <a:solidFill>
                  <a:srgbClr val="616B8F"/>
                </a:solidFill>
                <a:latin typeface="Segoe UI"/>
                <a:cs typeface="Segoe UI"/>
              </a:rPr>
              <a:t>Estimate the cost savings you </a:t>
            </a:r>
            <a:r>
              <a:rPr sz="1867" b="1" dirty="0">
                <a:solidFill>
                  <a:srgbClr val="616B8F"/>
                </a:solidFill>
                <a:latin typeface="Segoe UI"/>
                <a:cs typeface="Segoe UI"/>
              </a:rPr>
              <a:t>can realize by </a:t>
            </a:r>
            <a:r>
              <a:rPr sz="1867" b="1" spc="-500" dirty="0">
                <a:solidFill>
                  <a:srgbClr val="616B8F"/>
                </a:solidFill>
                <a:latin typeface="Segoe UI"/>
                <a:cs typeface="Segoe UI"/>
              </a:rPr>
              <a:t> </a:t>
            </a:r>
            <a:r>
              <a:rPr sz="1867" b="1" spc="-7" dirty="0">
                <a:solidFill>
                  <a:srgbClr val="616B8F"/>
                </a:solidFill>
                <a:latin typeface="Segoe UI"/>
                <a:cs typeface="Segoe UI"/>
              </a:rPr>
              <a:t>migrating your</a:t>
            </a:r>
            <a:r>
              <a:rPr sz="1867" b="1" spc="-33" dirty="0">
                <a:solidFill>
                  <a:srgbClr val="616B8F"/>
                </a:solidFill>
                <a:latin typeface="Segoe UI"/>
                <a:cs typeface="Segoe UI"/>
              </a:rPr>
              <a:t> </a:t>
            </a:r>
            <a:r>
              <a:rPr sz="1867" b="1" spc="-7" dirty="0">
                <a:solidFill>
                  <a:srgbClr val="616B8F"/>
                </a:solidFill>
                <a:latin typeface="Segoe UI"/>
                <a:cs typeface="Segoe UI"/>
              </a:rPr>
              <a:t>workloads</a:t>
            </a:r>
            <a:r>
              <a:rPr sz="1867" b="1" spc="-47" dirty="0">
                <a:solidFill>
                  <a:srgbClr val="616B8F"/>
                </a:solidFill>
                <a:latin typeface="Segoe UI"/>
                <a:cs typeface="Segoe UI"/>
              </a:rPr>
              <a:t> </a:t>
            </a:r>
            <a:r>
              <a:rPr sz="1867" b="1" dirty="0">
                <a:solidFill>
                  <a:srgbClr val="616B8F"/>
                </a:solidFill>
                <a:latin typeface="Segoe UI"/>
                <a:cs typeface="Segoe UI"/>
              </a:rPr>
              <a:t>to</a:t>
            </a:r>
            <a:r>
              <a:rPr sz="1867" b="1" spc="-20" dirty="0">
                <a:solidFill>
                  <a:srgbClr val="616B8F"/>
                </a:solidFill>
                <a:latin typeface="Segoe UI"/>
                <a:cs typeface="Segoe UI"/>
              </a:rPr>
              <a:t> </a:t>
            </a:r>
            <a:r>
              <a:rPr sz="1867" b="1" spc="-7" dirty="0">
                <a:solidFill>
                  <a:srgbClr val="616B8F"/>
                </a:solidFill>
                <a:latin typeface="Segoe UI"/>
                <a:cs typeface="Segoe UI"/>
              </a:rPr>
              <a:t>Azure</a:t>
            </a:r>
            <a:endParaRPr sz="1867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762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Segoe UI</vt:lpstr>
      <vt:lpstr>Segoe UI Symbol</vt:lpstr>
      <vt:lpstr>Trebuchet MS</vt:lpstr>
      <vt:lpstr>Wingdings</vt:lpstr>
      <vt:lpstr>Office Theme</vt:lpstr>
      <vt:lpstr>PowerPoint Presentation</vt:lpstr>
      <vt:lpstr>Cost Affecting Factors</vt:lpstr>
      <vt:lpstr>Cost Affecting Factors</vt:lpstr>
      <vt:lpstr>Cost Affecting Factors</vt:lpstr>
      <vt:lpstr>Cost Reduction Methods</vt:lpstr>
      <vt:lpstr>Cost Reduction Methods</vt:lpstr>
      <vt:lpstr>Cost Reduction Methods</vt:lpstr>
      <vt:lpstr>Cost Reduction Methods</vt:lpstr>
      <vt:lpstr>Total Cost of Ownership (TCO) Calculator</vt:lpstr>
      <vt:lpstr>Azure Cost Management and Billing Manage your cloud spending with confidence</vt:lpstr>
      <vt:lpstr>Cost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Sharma</dc:creator>
  <cp:lastModifiedBy>Pooja Sharma</cp:lastModifiedBy>
  <cp:revision>2</cp:revision>
  <dcterms:created xsi:type="dcterms:W3CDTF">2023-04-01T22:34:30Z</dcterms:created>
  <dcterms:modified xsi:type="dcterms:W3CDTF">2023-04-03T11:00:11Z</dcterms:modified>
</cp:coreProperties>
</file>