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147374543" r:id="rId2"/>
    <p:sldId id="2147374552" r:id="rId3"/>
    <p:sldId id="2147374588" r:id="rId4"/>
    <p:sldId id="2147374558" r:id="rId5"/>
    <p:sldId id="2147374549" r:id="rId6"/>
    <p:sldId id="2147374551" r:id="rId7"/>
    <p:sldId id="2147374550" r:id="rId8"/>
    <p:sldId id="2147374587" r:id="rId9"/>
    <p:sldId id="2147374553" r:id="rId10"/>
    <p:sldId id="2147374555" r:id="rId11"/>
    <p:sldId id="2147374554" r:id="rId12"/>
    <p:sldId id="2147374563" r:id="rId13"/>
    <p:sldId id="2147374556" r:id="rId14"/>
    <p:sldId id="2147374560" r:id="rId15"/>
    <p:sldId id="2147374559" r:id="rId16"/>
    <p:sldId id="2147374562" r:id="rId17"/>
    <p:sldId id="2147374557" r:id="rId18"/>
    <p:sldId id="2147374561" r:id="rId19"/>
    <p:sldId id="2147374565" r:id="rId20"/>
    <p:sldId id="2147374567" r:id="rId21"/>
    <p:sldId id="2147374566" r:id="rId22"/>
    <p:sldId id="2147374569" r:id="rId23"/>
    <p:sldId id="2147374564" r:id="rId24"/>
    <p:sldId id="2147374575" r:id="rId25"/>
    <p:sldId id="2147374568" r:id="rId26"/>
    <p:sldId id="2147374570" r:id="rId27"/>
    <p:sldId id="2147374571" r:id="rId28"/>
    <p:sldId id="2147374589" r:id="rId29"/>
    <p:sldId id="2147374576" r:id="rId30"/>
    <p:sldId id="2147374574" r:id="rId31"/>
    <p:sldId id="2147374573" r:id="rId32"/>
    <p:sldId id="2147374578" r:id="rId33"/>
    <p:sldId id="2147374577" r:id="rId34"/>
    <p:sldId id="2147374581" r:id="rId35"/>
    <p:sldId id="2147374583" r:id="rId36"/>
    <p:sldId id="2147374582" r:id="rId37"/>
    <p:sldId id="2147374586" r:id="rId38"/>
    <p:sldId id="2147374580" r:id="rId39"/>
    <p:sldId id="2147374585" r:id="rId40"/>
    <p:sldId id="214737458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5B9BD5"/>
    <a:srgbClr val="70AD47"/>
    <a:srgbClr val="CFD5EA"/>
    <a:srgbClr val="ED7D31"/>
    <a:srgbClr val="E9EE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403FF-78AC-48C9-A679-57F61C000D94}" v="105" dt="2023-07-26T21:31:32.585"/>
    <p1510:client id="{672A3302-9AA2-47F1-AB66-C832E4309E0C}" v="1170" dt="2023-07-26T17:10:29.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vekaria" userId="6df468c54be9ae34" providerId="LiveId" clId="{113403FF-78AC-48C9-A679-57F61C000D94}"/>
    <pc:docChg chg="undo redo custSel addSld delSld modSld sldOrd">
      <pc:chgData name="pooja vekaria" userId="6df468c54be9ae34" providerId="LiveId" clId="{113403FF-78AC-48C9-A679-57F61C000D94}" dt="2023-07-26T21:32:08.540" v="618" actId="20577"/>
      <pc:docMkLst>
        <pc:docMk/>
      </pc:docMkLst>
      <pc:sldChg chg="addSp delSp modSp del mod setBg addAnim">
        <pc:chgData name="pooja vekaria" userId="6df468c54be9ae34" providerId="LiveId" clId="{113403FF-78AC-48C9-A679-57F61C000D94}" dt="2023-07-26T09:49:57.779" v="148" actId="47"/>
        <pc:sldMkLst>
          <pc:docMk/>
          <pc:sldMk cId="4104274389" sldId="256"/>
        </pc:sldMkLst>
        <pc:spChg chg="mod ord">
          <ac:chgData name="pooja vekaria" userId="6df468c54be9ae34" providerId="LiveId" clId="{113403FF-78AC-48C9-A679-57F61C000D94}" dt="2023-07-26T09:41:48.933" v="110" actId="26606"/>
          <ac:spMkLst>
            <pc:docMk/>
            <pc:sldMk cId="4104274389" sldId="256"/>
            <ac:spMk id="2" creationId="{1F715E16-A21D-200C-F528-46BB3AE97E00}"/>
          </ac:spMkLst>
        </pc:spChg>
        <pc:spChg chg="add del mod">
          <ac:chgData name="pooja vekaria" userId="6df468c54be9ae34" providerId="LiveId" clId="{113403FF-78AC-48C9-A679-57F61C000D94}" dt="2023-07-25T17:03:32.733" v="28" actId="478"/>
          <ac:spMkLst>
            <pc:docMk/>
            <pc:sldMk cId="4104274389" sldId="256"/>
            <ac:spMk id="3" creationId="{A241FF14-DC2C-1005-2A24-BB95ED2195EF}"/>
          </ac:spMkLst>
        </pc:spChg>
        <pc:spChg chg="add del">
          <ac:chgData name="pooja vekaria" userId="6df468c54be9ae34" providerId="LiveId" clId="{113403FF-78AC-48C9-A679-57F61C000D94}" dt="2023-07-26T09:41:48.933" v="110" actId="26606"/>
          <ac:spMkLst>
            <pc:docMk/>
            <pc:sldMk cId="4104274389" sldId="256"/>
            <ac:spMk id="1031" creationId="{362D44EE-C852-4460-B8B5-C4F2BC20510C}"/>
          </ac:spMkLst>
        </pc:spChg>
        <pc:spChg chg="add del">
          <ac:chgData name="pooja vekaria" userId="6df468c54be9ae34" providerId="LiveId" clId="{113403FF-78AC-48C9-A679-57F61C000D94}" dt="2023-07-26T09:41:48.933" v="110" actId="26606"/>
          <ac:spMkLst>
            <pc:docMk/>
            <pc:sldMk cId="4104274389" sldId="256"/>
            <ac:spMk id="1033" creationId="{658970D8-8D1D-4B5C-894B-E871CC86543D}"/>
          </ac:spMkLst>
        </pc:spChg>
        <pc:spChg chg="add del">
          <ac:chgData name="pooja vekaria" userId="6df468c54be9ae34" providerId="LiveId" clId="{113403FF-78AC-48C9-A679-57F61C000D94}" dt="2023-07-26T09:41:48.933" v="110" actId="26606"/>
          <ac:spMkLst>
            <pc:docMk/>
            <pc:sldMk cId="4104274389" sldId="256"/>
            <ac:spMk id="1035" creationId="{F227E5B6-9132-43CA-B503-37A18562ADF2}"/>
          </ac:spMkLst>
        </pc:spChg>
        <pc:spChg chg="add del">
          <ac:chgData name="pooja vekaria" userId="6df468c54be9ae34" providerId="LiveId" clId="{113403FF-78AC-48C9-A679-57F61C000D94}" dt="2023-07-26T09:41:48.933" v="110" actId="26606"/>
          <ac:spMkLst>
            <pc:docMk/>
            <pc:sldMk cId="4104274389" sldId="256"/>
            <ac:spMk id="1037" creationId="{03C2051E-A88D-48E5-BACF-AAED17892722}"/>
          </ac:spMkLst>
        </pc:spChg>
        <pc:spChg chg="add del">
          <ac:chgData name="pooja vekaria" userId="6df468c54be9ae34" providerId="LiveId" clId="{113403FF-78AC-48C9-A679-57F61C000D94}" dt="2023-07-26T09:41:48.933" v="110" actId="26606"/>
          <ac:spMkLst>
            <pc:docMk/>
            <pc:sldMk cId="4104274389" sldId="256"/>
            <ac:spMk id="1039" creationId="{7821A508-2985-4905-874A-527429BAABFA}"/>
          </ac:spMkLst>
        </pc:spChg>
        <pc:spChg chg="add del">
          <ac:chgData name="pooja vekaria" userId="6df468c54be9ae34" providerId="LiveId" clId="{113403FF-78AC-48C9-A679-57F61C000D94}" dt="2023-07-26T09:41:48.933" v="110" actId="26606"/>
          <ac:spMkLst>
            <pc:docMk/>
            <pc:sldMk cId="4104274389" sldId="256"/>
            <ac:spMk id="1041" creationId="{D2929CB1-0E3C-4B2D-ADC5-0154FB33BA44}"/>
          </ac:spMkLst>
        </pc:spChg>
        <pc:spChg chg="add del">
          <ac:chgData name="pooja vekaria" userId="6df468c54be9ae34" providerId="LiveId" clId="{113403FF-78AC-48C9-A679-57F61C000D94}" dt="2023-07-26T09:41:48.933" v="110" actId="26606"/>
          <ac:spMkLst>
            <pc:docMk/>
            <pc:sldMk cId="4104274389" sldId="256"/>
            <ac:spMk id="1043" creationId="{5F2F0C84-BE8C-4DC2-A6D3-30349A801D5C}"/>
          </ac:spMkLst>
        </pc:spChg>
        <pc:spChg chg="add del">
          <ac:chgData name="pooja vekaria" userId="6df468c54be9ae34" providerId="LiveId" clId="{113403FF-78AC-48C9-A679-57F61C000D94}" dt="2023-07-26T09:41:27.788" v="103" actId="26606"/>
          <ac:spMkLst>
            <pc:docMk/>
            <pc:sldMk cId="4104274389" sldId="256"/>
            <ac:spMk id="1048" creationId="{B9651FA3-B4A1-4E98-9B71-4CF82087794D}"/>
          </ac:spMkLst>
        </pc:spChg>
        <pc:spChg chg="add del">
          <ac:chgData name="pooja vekaria" userId="6df468c54be9ae34" providerId="LiveId" clId="{113403FF-78AC-48C9-A679-57F61C000D94}" dt="2023-07-26T09:41:27.788" v="103" actId="26606"/>
          <ac:spMkLst>
            <pc:docMk/>
            <pc:sldMk cId="4104274389" sldId="256"/>
            <ac:spMk id="1050" creationId="{F227E5B6-9132-43CA-B503-37A18562ADF2}"/>
          </ac:spMkLst>
        </pc:spChg>
        <pc:spChg chg="add del">
          <ac:chgData name="pooja vekaria" userId="6df468c54be9ae34" providerId="LiveId" clId="{113403FF-78AC-48C9-A679-57F61C000D94}" dt="2023-07-26T09:41:27.788" v="103" actId="26606"/>
          <ac:spMkLst>
            <pc:docMk/>
            <pc:sldMk cId="4104274389" sldId="256"/>
            <ac:spMk id="1052" creationId="{D2929CB1-0E3C-4B2D-ADC5-0154FB33BA44}"/>
          </ac:spMkLst>
        </pc:spChg>
        <pc:spChg chg="add del">
          <ac:chgData name="pooja vekaria" userId="6df468c54be9ae34" providerId="LiveId" clId="{113403FF-78AC-48C9-A679-57F61C000D94}" dt="2023-07-26T09:41:27.788" v="103" actId="26606"/>
          <ac:spMkLst>
            <pc:docMk/>
            <pc:sldMk cId="4104274389" sldId="256"/>
            <ac:spMk id="1054" creationId="{658970D8-8D1D-4B5C-894B-E871CC86543D}"/>
          </ac:spMkLst>
        </pc:spChg>
        <pc:spChg chg="add del">
          <ac:chgData name="pooja vekaria" userId="6df468c54be9ae34" providerId="LiveId" clId="{113403FF-78AC-48C9-A679-57F61C000D94}" dt="2023-07-26T09:41:27.788" v="103" actId="26606"/>
          <ac:spMkLst>
            <pc:docMk/>
            <pc:sldMk cId="4104274389" sldId="256"/>
            <ac:spMk id="1056" creationId="{03C2051E-A88D-48E5-BACF-AAED17892722}"/>
          </ac:spMkLst>
        </pc:spChg>
        <pc:spChg chg="add del">
          <ac:chgData name="pooja vekaria" userId="6df468c54be9ae34" providerId="LiveId" clId="{113403FF-78AC-48C9-A679-57F61C000D94}" dt="2023-07-26T09:41:27.788" v="103" actId="26606"/>
          <ac:spMkLst>
            <pc:docMk/>
            <pc:sldMk cId="4104274389" sldId="256"/>
            <ac:spMk id="1058" creationId="{5F2F0C84-BE8C-4DC2-A6D3-30349A801D5C}"/>
          </ac:spMkLst>
        </pc:spChg>
        <pc:spChg chg="add del">
          <ac:chgData name="pooja vekaria" userId="6df468c54be9ae34" providerId="LiveId" clId="{113403FF-78AC-48C9-A679-57F61C000D94}" dt="2023-07-26T09:41:27.788" v="103" actId="26606"/>
          <ac:spMkLst>
            <pc:docMk/>
            <pc:sldMk cId="4104274389" sldId="256"/>
            <ac:spMk id="1060" creationId="{7821A508-2985-4905-874A-527429BAABFA}"/>
          </ac:spMkLst>
        </pc:spChg>
        <pc:spChg chg="add del">
          <ac:chgData name="pooja vekaria" userId="6df468c54be9ae34" providerId="LiveId" clId="{113403FF-78AC-48C9-A679-57F61C000D94}" dt="2023-07-26T09:41:40.429" v="105" actId="26606"/>
          <ac:spMkLst>
            <pc:docMk/>
            <pc:sldMk cId="4104274389" sldId="256"/>
            <ac:spMk id="1062" creationId="{2B577FF9-3543-4875-815D-3D87BD8A2002}"/>
          </ac:spMkLst>
        </pc:spChg>
        <pc:spChg chg="add del">
          <ac:chgData name="pooja vekaria" userId="6df468c54be9ae34" providerId="LiveId" clId="{113403FF-78AC-48C9-A679-57F61C000D94}" dt="2023-07-26T09:41:40.429" v="105" actId="26606"/>
          <ac:spMkLst>
            <pc:docMk/>
            <pc:sldMk cId="4104274389" sldId="256"/>
            <ac:spMk id="1063" creationId="{F5569EEC-E12F-4856-B407-02B2813A4AA5}"/>
          </ac:spMkLst>
        </pc:spChg>
        <pc:spChg chg="add del">
          <ac:chgData name="pooja vekaria" userId="6df468c54be9ae34" providerId="LiveId" clId="{113403FF-78AC-48C9-A679-57F61C000D94}" dt="2023-07-26T09:41:40.429" v="105" actId="26606"/>
          <ac:spMkLst>
            <pc:docMk/>
            <pc:sldMk cId="4104274389" sldId="256"/>
            <ac:spMk id="1064" creationId="{CF860788-3A6A-45A3-B3F1-06F159665603}"/>
          </ac:spMkLst>
        </pc:spChg>
        <pc:spChg chg="add del">
          <ac:chgData name="pooja vekaria" userId="6df468c54be9ae34" providerId="LiveId" clId="{113403FF-78AC-48C9-A679-57F61C000D94}" dt="2023-07-26T09:41:40.429" v="105" actId="26606"/>
          <ac:spMkLst>
            <pc:docMk/>
            <pc:sldMk cId="4104274389" sldId="256"/>
            <ac:spMk id="1065" creationId="{DF1E3393-B852-4883-B778-ED3525112942}"/>
          </ac:spMkLst>
        </pc:spChg>
        <pc:spChg chg="add del">
          <ac:chgData name="pooja vekaria" userId="6df468c54be9ae34" providerId="LiveId" clId="{113403FF-78AC-48C9-A679-57F61C000D94}" dt="2023-07-26T09:41:40.429" v="105" actId="26606"/>
          <ac:spMkLst>
            <pc:docMk/>
            <pc:sldMk cId="4104274389" sldId="256"/>
            <ac:spMk id="1066" creationId="{39853D09-4205-4CC7-83EB-288E886AC9E4}"/>
          </ac:spMkLst>
        </pc:spChg>
        <pc:spChg chg="add del">
          <ac:chgData name="pooja vekaria" userId="6df468c54be9ae34" providerId="LiveId" clId="{113403FF-78AC-48C9-A679-57F61C000D94}" dt="2023-07-26T09:41:40.429" v="105" actId="26606"/>
          <ac:spMkLst>
            <pc:docMk/>
            <pc:sldMk cId="4104274389" sldId="256"/>
            <ac:spMk id="1067" creationId="{0D040B79-3E73-4A31-840D-D6B9C9FDFC46}"/>
          </ac:spMkLst>
        </pc:spChg>
        <pc:spChg chg="add del">
          <ac:chgData name="pooja vekaria" userId="6df468c54be9ae34" providerId="LiveId" clId="{113403FF-78AC-48C9-A679-57F61C000D94}" dt="2023-07-26T09:41:40.429" v="105" actId="26606"/>
          <ac:spMkLst>
            <pc:docMk/>
            <pc:sldMk cId="4104274389" sldId="256"/>
            <ac:spMk id="1068" creationId="{156C6AE5-3F8B-42AC-9EA4-1B686A11E93F}"/>
          </ac:spMkLst>
        </pc:spChg>
        <pc:spChg chg="add del">
          <ac:chgData name="pooja vekaria" userId="6df468c54be9ae34" providerId="LiveId" clId="{113403FF-78AC-48C9-A679-57F61C000D94}" dt="2023-07-26T09:41:45.070" v="107" actId="26606"/>
          <ac:spMkLst>
            <pc:docMk/>
            <pc:sldMk cId="4104274389" sldId="256"/>
            <ac:spMk id="1070" creationId="{A34066D6-1B59-4642-A86D-39464CEE971B}"/>
          </ac:spMkLst>
        </pc:spChg>
        <pc:spChg chg="add del">
          <ac:chgData name="pooja vekaria" userId="6df468c54be9ae34" providerId="LiveId" clId="{113403FF-78AC-48C9-A679-57F61C000D94}" dt="2023-07-26T09:41:45.070" v="107" actId="26606"/>
          <ac:spMkLst>
            <pc:docMk/>
            <pc:sldMk cId="4104274389" sldId="256"/>
            <ac:spMk id="1071" creationId="{18E928D9-3091-4385-B979-265D55AD02CE}"/>
          </ac:spMkLst>
        </pc:spChg>
        <pc:spChg chg="add del">
          <ac:chgData name="pooja vekaria" userId="6df468c54be9ae34" providerId="LiveId" clId="{113403FF-78AC-48C9-A679-57F61C000D94}" dt="2023-07-26T09:41:45.070" v="107" actId="26606"/>
          <ac:spMkLst>
            <pc:docMk/>
            <pc:sldMk cId="4104274389" sldId="256"/>
            <ac:spMk id="1072" creationId="{7D602432-D774-4CF5-94E8-7D52D01059D2}"/>
          </ac:spMkLst>
        </pc:spChg>
        <pc:spChg chg="add del">
          <ac:chgData name="pooja vekaria" userId="6df468c54be9ae34" providerId="LiveId" clId="{113403FF-78AC-48C9-A679-57F61C000D94}" dt="2023-07-26T09:41:45.070" v="107" actId="26606"/>
          <ac:spMkLst>
            <pc:docMk/>
            <pc:sldMk cId="4104274389" sldId="256"/>
            <ac:spMk id="1073" creationId="{CBF9EBB4-5078-47B2-AAA0-DF4A88D8182A}"/>
          </ac:spMkLst>
        </pc:spChg>
        <pc:spChg chg="add del">
          <ac:chgData name="pooja vekaria" userId="6df468c54be9ae34" providerId="LiveId" clId="{113403FF-78AC-48C9-A679-57F61C000D94}" dt="2023-07-26T09:41:48.926" v="109" actId="26606"/>
          <ac:spMkLst>
            <pc:docMk/>
            <pc:sldMk cId="4104274389" sldId="256"/>
            <ac:spMk id="1075" creationId="{A3363022-C969-41E9-8EB2-E4C94908C1FA}"/>
          </ac:spMkLst>
        </pc:spChg>
        <pc:spChg chg="add del">
          <ac:chgData name="pooja vekaria" userId="6df468c54be9ae34" providerId="LiveId" clId="{113403FF-78AC-48C9-A679-57F61C000D94}" dt="2023-07-26T09:41:48.926" v="109" actId="26606"/>
          <ac:spMkLst>
            <pc:docMk/>
            <pc:sldMk cId="4104274389" sldId="256"/>
            <ac:spMk id="1076" creationId="{8D1AD6B3-BE88-4CEB-BA17-790657CC4729}"/>
          </ac:spMkLst>
        </pc:spChg>
        <pc:spChg chg="add">
          <ac:chgData name="pooja vekaria" userId="6df468c54be9ae34" providerId="LiveId" clId="{113403FF-78AC-48C9-A679-57F61C000D94}" dt="2023-07-26T09:41:48.933" v="110" actId="26606"/>
          <ac:spMkLst>
            <pc:docMk/>
            <pc:sldMk cId="4104274389" sldId="256"/>
            <ac:spMk id="1080" creationId="{2EA73A68-63F4-4DB1-9407-CF5566EBB95B}"/>
          </ac:spMkLst>
        </pc:spChg>
        <pc:spChg chg="add">
          <ac:chgData name="pooja vekaria" userId="6df468c54be9ae34" providerId="LiveId" clId="{113403FF-78AC-48C9-A679-57F61C000D94}" dt="2023-07-26T09:41:48.933" v="110" actId="26606"/>
          <ac:spMkLst>
            <pc:docMk/>
            <pc:sldMk cId="4104274389" sldId="256"/>
            <ac:spMk id="1081" creationId="{201871FA-D1AD-45C5-A92E-2CD8A14CB334}"/>
          </ac:spMkLst>
        </pc:spChg>
        <pc:spChg chg="add">
          <ac:chgData name="pooja vekaria" userId="6df468c54be9ae34" providerId="LiveId" clId="{113403FF-78AC-48C9-A679-57F61C000D94}" dt="2023-07-26T09:41:48.933" v="110" actId="26606"/>
          <ac:spMkLst>
            <pc:docMk/>
            <pc:sldMk cId="4104274389" sldId="256"/>
            <ac:spMk id="1082" creationId="{4F0934E6-E033-40C5-9710-CBBE8BE391B4}"/>
          </ac:spMkLst>
        </pc:spChg>
        <pc:grpChg chg="add del">
          <ac:chgData name="pooja vekaria" userId="6df468c54be9ae34" providerId="LiveId" clId="{113403FF-78AC-48C9-A679-57F61C000D94}" dt="2023-07-26T09:41:48.926" v="109" actId="26606"/>
          <ac:grpSpMkLst>
            <pc:docMk/>
            <pc:sldMk cId="4104274389" sldId="256"/>
            <ac:grpSpMk id="1077" creationId="{89D1390B-7E13-4B4F-9CB2-391063412E54}"/>
          </ac:grpSpMkLst>
        </pc:grpChg>
        <pc:picChg chg="add del mod modCrop">
          <ac:chgData name="pooja vekaria" userId="6df468c54be9ae34" providerId="LiveId" clId="{113403FF-78AC-48C9-A679-57F61C000D94}" dt="2023-07-26T09:48:28.898" v="136" actId="478"/>
          <ac:picMkLst>
            <pc:docMk/>
            <pc:sldMk cId="4104274389" sldId="256"/>
            <ac:picMk id="4" creationId="{1B310274-2021-0EFE-CB84-EAC0B318A663}"/>
          </ac:picMkLst>
        </pc:picChg>
        <pc:picChg chg="add del mod">
          <ac:chgData name="pooja vekaria" userId="6df468c54be9ae34" providerId="LiveId" clId="{113403FF-78AC-48C9-A679-57F61C000D94}" dt="2023-07-26T09:46:54.278" v="128" actId="478"/>
          <ac:picMkLst>
            <pc:docMk/>
            <pc:sldMk cId="4104274389" sldId="256"/>
            <ac:picMk id="1026" creationId="{9E3306FC-0E9A-5EED-5819-75933E750BB7}"/>
          </ac:picMkLst>
        </pc:picChg>
      </pc:sldChg>
      <pc:sldChg chg="modSp new add del mod">
        <pc:chgData name="pooja vekaria" userId="6df468c54be9ae34" providerId="LiveId" clId="{113403FF-78AC-48C9-A679-57F61C000D94}" dt="2023-07-25T17:03:44.542" v="29" actId="47"/>
        <pc:sldMkLst>
          <pc:docMk/>
          <pc:sldMk cId="3936703551" sldId="257"/>
        </pc:sldMkLst>
        <pc:spChg chg="mod">
          <ac:chgData name="pooja vekaria" userId="6df468c54be9ae34" providerId="LiveId" clId="{113403FF-78AC-48C9-A679-57F61C000D94}" dt="2023-07-25T16:56:16.690" v="8" actId="20577"/>
          <ac:spMkLst>
            <pc:docMk/>
            <pc:sldMk cId="3936703551" sldId="257"/>
            <ac:spMk id="2" creationId="{6EF113C1-2A31-0508-398B-FA39CBC947EE}"/>
          </ac:spMkLst>
        </pc:spChg>
      </pc:sldChg>
      <pc:sldChg chg="del">
        <pc:chgData name="pooja vekaria" userId="6df468c54be9ae34" providerId="LiveId" clId="{113403FF-78AC-48C9-A679-57F61C000D94}" dt="2023-07-26T09:53:37.347" v="180" actId="47"/>
        <pc:sldMkLst>
          <pc:docMk/>
          <pc:sldMk cId="2494177776" sldId="259"/>
        </pc:sldMkLst>
      </pc:sldChg>
      <pc:sldChg chg="del">
        <pc:chgData name="pooja vekaria" userId="6df468c54be9ae34" providerId="LiveId" clId="{113403FF-78AC-48C9-A679-57F61C000D94}" dt="2023-07-26T10:03:18.241" v="221" actId="47"/>
        <pc:sldMkLst>
          <pc:docMk/>
          <pc:sldMk cId="794825328" sldId="260"/>
        </pc:sldMkLst>
      </pc:sldChg>
      <pc:sldChg chg="del">
        <pc:chgData name="pooja vekaria" userId="6df468c54be9ae34" providerId="LiveId" clId="{113403FF-78AC-48C9-A679-57F61C000D94}" dt="2023-07-26T10:03:49.347" v="225" actId="47"/>
        <pc:sldMkLst>
          <pc:docMk/>
          <pc:sldMk cId="4032521023" sldId="261"/>
        </pc:sldMkLst>
      </pc:sldChg>
      <pc:sldChg chg="addSp delSp modSp del mod">
        <pc:chgData name="pooja vekaria" userId="6df468c54be9ae34" providerId="LiveId" clId="{113403FF-78AC-48C9-A679-57F61C000D94}" dt="2023-07-26T10:04:02.708" v="228" actId="47"/>
        <pc:sldMkLst>
          <pc:docMk/>
          <pc:sldMk cId="703281166" sldId="262"/>
        </pc:sldMkLst>
        <pc:spChg chg="del">
          <ac:chgData name="pooja vekaria" userId="6df468c54be9ae34" providerId="LiveId" clId="{113403FF-78AC-48C9-A679-57F61C000D94}" dt="2023-07-26T10:03:56.593" v="226" actId="21"/>
          <ac:spMkLst>
            <pc:docMk/>
            <pc:sldMk cId="703281166" sldId="262"/>
            <ac:spMk id="2" creationId="{4BC2303D-F95E-82DC-5DD2-5CED3C866673}"/>
          </ac:spMkLst>
        </pc:spChg>
        <pc:spChg chg="del">
          <ac:chgData name="pooja vekaria" userId="6df468c54be9ae34" providerId="LiveId" clId="{113403FF-78AC-48C9-A679-57F61C000D94}" dt="2023-07-26T10:03:56.593" v="226" actId="21"/>
          <ac:spMkLst>
            <pc:docMk/>
            <pc:sldMk cId="703281166" sldId="262"/>
            <ac:spMk id="3" creationId="{B9E97339-058E-110B-D404-F598859E815D}"/>
          </ac:spMkLst>
        </pc:spChg>
        <pc:spChg chg="add mod">
          <ac:chgData name="pooja vekaria" userId="6df468c54be9ae34" providerId="LiveId" clId="{113403FF-78AC-48C9-A679-57F61C000D94}" dt="2023-07-26T10:03:56.593" v="226" actId="21"/>
          <ac:spMkLst>
            <pc:docMk/>
            <pc:sldMk cId="703281166" sldId="262"/>
            <ac:spMk id="6" creationId="{905823CE-079C-A428-6532-4C8B56276C9A}"/>
          </ac:spMkLst>
        </pc:spChg>
        <pc:spChg chg="add mod">
          <ac:chgData name="pooja vekaria" userId="6df468c54be9ae34" providerId="LiveId" clId="{113403FF-78AC-48C9-A679-57F61C000D94}" dt="2023-07-26T10:03:56.593" v="226" actId="21"/>
          <ac:spMkLst>
            <pc:docMk/>
            <pc:sldMk cId="703281166" sldId="262"/>
            <ac:spMk id="8" creationId="{B50F5BC3-8995-84CB-062B-502F17F188E5}"/>
          </ac:spMkLst>
        </pc:spChg>
        <pc:graphicFrameChg chg="del">
          <ac:chgData name="pooja vekaria" userId="6df468c54be9ae34" providerId="LiveId" clId="{113403FF-78AC-48C9-A679-57F61C000D94}" dt="2023-07-26T10:03:56.593" v="226" actId="21"/>
          <ac:graphicFrameMkLst>
            <pc:docMk/>
            <pc:sldMk cId="703281166" sldId="262"/>
            <ac:graphicFrameMk id="4" creationId="{17B23E3A-FBCE-D87A-3477-A79954E6EB34}"/>
          </ac:graphicFrameMkLst>
        </pc:graphicFrameChg>
      </pc:sldChg>
      <pc:sldChg chg="del">
        <pc:chgData name="pooja vekaria" userId="6df468c54be9ae34" providerId="LiveId" clId="{113403FF-78AC-48C9-A679-57F61C000D94}" dt="2023-07-26T10:03:10.486" v="219" actId="47"/>
        <pc:sldMkLst>
          <pc:docMk/>
          <pc:sldMk cId="1379318795" sldId="264"/>
        </pc:sldMkLst>
      </pc:sldChg>
      <pc:sldChg chg="del">
        <pc:chgData name="pooja vekaria" userId="6df468c54be9ae34" providerId="LiveId" clId="{113403FF-78AC-48C9-A679-57F61C000D94}" dt="2023-07-26T09:06:58.916" v="72" actId="2696"/>
        <pc:sldMkLst>
          <pc:docMk/>
          <pc:sldMk cId="3763749065" sldId="2147374510"/>
        </pc:sldMkLst>
      </pc:sldChg>
      <pc:sldChg chg="addSp delSp modSp del mod">
        <pc:chgData name="pooja vekaria" userId="6df468c54be9ae34" providerId="LiveId" clId="{113403FF-78AC-48C9-A679-57F61C000D94}" dt="2023-07-26T09:52:59.624" v="175" actId="47"/>
        <pc:sldMkLst>
          <pc:docMk/>
          <pc:sldMk cId="2573065837" sldId="2147374511"/>
        </pc:sldMkLst>
        <pc:spChg chg="del">
          <ac:chgData name="pooja vekaria" userId="6df468c54be9ae34" providerId="LiveId" clId="{113403FF-78AC-48C9-A679-57F61C000D94}" dt="2023-07-26T09:51:49.065" v="165" actId="21"/>
          <ac:spMkLst>
            <pc:docMk/>
            <pc:sldMk cId="2573065837" sldId="2147374511"/>
            <ac:spMk id="2" creationId="{469B5341-B1F0-D018-9865-E5787E6006FD}"/>
          </ac:spMkLst>
        </pc:spChg>
        <pc:spChg chg="mod">
          <ac:chgData name="pooja vekaria" userId="6df468c54be9ae34" providerId="LiveId" clId="{113403FF-78AC-48C9-A679-57F61C000D94}" dt="2023-07-26T09:51:13.798" v="161" actId="1076"/>
          <ac:spMkLst>
            <pc:docMk/>
            <pc:sldMk cId="2573065837" sldId="2147374511"/>
            <ac:spMk id="4" creationId="{532FE912-367E-1A28-FAAD-8DD93E5BEF49}"/>
          </ac:spMkLst>
        </pc:spChg>
        <pc:spChg chg="add mod">
          <ac:chgData name="pooja vekaria" userId="6df468c54be9ae34" providerId="LiveId" clId="{113403FF-78AC-48C9-A679-57F61C000D94}" dt="2023-07-26T09:51:49.065" v="165" actId="21"/>
          <ac:spMkLst>
            <pc:docMk/>
            <pc:sldMk cId="2573065837" sldId="2147374511"/>
            <ac:spMk id="6" creationId="{57391027-4CD3-5FE0-FF86-98F97657A268}"/>
          </ac:spMkLst>
        </pc:spChg>
      </pc:sldChg>
      <pc:sldChg chg="modSp del mod">
        <pc:chgData name="pooja vekaria" userId="6df468c54be9ae34" providerId="LiveId" clId="{113403FF-78AC-48C9-A679-57F61C000D94}" dt="2023-07-26T10:10:28.286" v="306" actId="47"/>
        <pc:sldMkLst>
          <pc:docMk/>
          <pc:sldMk cId="1398544046" sldId="2147374512"/>
        </pc:sldMkLst>
        <pc:spChg chg="mod">
          <ac:chgData name="pooja vekaria" userId="6df468c54be9ae34" providerId="LiveId" clId="{113403FF-78AC-48C9-A679-57F61C000D94}" dt="2023-07-26T10:10:10.187" v="302" actId="21"/>
          <ac:spMkLst>
            <pc:docMk/>
            <pc:sldMk cId="1398544046" sldId="2147374512"/>
            <ac:spMk id="2" creationId="{469B5341-B1F0-D018-9865-E5787E6006FD}"/>
          </ac:spMkLst>
        </pc:spChg>
        <pc:spChg chg="mod">
          <ac:chgData name="pooja vekaria" userId="6df468c54be9ae34" providerId="LiveId" clId="{113403FF-78AC-48C9-A679-57F61C000D94}" dt="2023-07-26T10:10:18.110" v="304" actId="21"/>
          <ac:spMkLst>
            <pc:docMk/>
            <pc:sldMk cId="1398544046" sldId="2147374512"/>
            <ac:spMk id="3" creationId="{DFBE5CEE-FCDD-5606-B3FC-86CA3BDAEF73}"/>
          </ac:spMkLst>
        </pc:spChg>
      </pc:sldChg>
      <pc:sldChg chg="modSp del mod ord">
        <pc:chgData name="pooja vekaria" userId="6df468c54be9ae34" providerId="LiveId" clId="{113403FF-78AC-48C9-A679-57F61C000D94}" dt="2023-07-26T10:14:03.007" v="363" actId="47"/>
        <pc:sldMkLst>
          <pc:docMk/>
          <pc:sldMk cId="1417120406" sldId="2147374513"/>
        </pc:sldMkLst>
        <pc:spChg chg="mod">
          <ac:chgData name="pooja vekaria" userId="6df468c54be9ae34" providerId="LiveId" clId="{113403FF-78AC-48C9-A679-57F61C000D94}" dt="2023-07-26T10:13:34.178" v="349" actId="21"/>
          <ac:spMkLst>
            <pc:docMk/>
            <pc:sldMk cId="1417120406" sldId="2147374513"/>
            <ac:spMk id="2" creationId="{469B5341-B1F0-D018-9865-E5787E6006FD}"/>
          </ac:spMkLst>
        </pc:spChg>
        <pc:spChg chg="mod">
          <ac:chgData name="pooja vekaria" userId="6df468c54be9ae34" providerId="LiveId" clId="{113403FF-78AC-48C9-A679-57F61C000D94}" dt="2023-07-26T10:13:57.068" v="361" actId="21"/>
          <ac:spMkLst>
            <pc:docMk/>
            <pc:sldMk cId="1417120406" sldId="2147374513"/>
            <ac:spMk id="3" creationId="{DFBE5CEE-FCDD-5606-B3FC-86CA3BDAEF73}"/>
          </ac:spMkLst>
        </pc:spChg>
      </pc:sldChg>
      <pc:sldChg chg="del">
        <pc:chgData name="pooja vekaria" userId="6df468c54be9ae34" providerId="LiveId" clId="{113403FF-78AC-48C9-A679-57F61C000D94}" dt="2023-07-26T10:02:23.555" v="211" actId="47"/>
        <pc:sldMkLst>
          <pc:docMk/>
          <pc:sldMk cId="1254721997" sldId="2147374514"/>
        </pc:sldMkLst>
      </pc:sldChg>
      <pc:sldChg chg="modSp del mod">
        <pc:chgData name="pooja vekaria" userId="6df468c54be9ae34" providerId="LiveId" clId="{113403FF-78AC-48C9-A679-57F61C000D94}" dt="2023-07-25T17:05:19.668" v="39" actId="47"/>
        <pc:sldMkLst>
          <pc:docMk/>
          <pc:sldMk cId="3003299805" sldId="2147374515"/>
        </pc:sldMkLst>
        <pc:spChg chg="mod">
          <ac:chgData name="pooja vekaria" userId="6df468c54be9ae34" providerId="LiveId" clId="{113403FF-78AC-48C9-A679-57F61C000D94}" dt="2023-07-25T17:04:41.496" v="35" actId="1076"/>
          <ac:spMkLst>
            <pc:docMk/>
            <pc:sldMk cId="3003299805" sldId="2147374515"/>
            <ac:spMk id="4" creationId="{532FE912-367E-1A28-FAAD-8DD93E5BEF49}"/>
          </ac:spMkLst>
        </pc:spChg>
      </pc:sldChg>
      <pc:sldChg chg="modSp del mod">
        <pc:chgData name="pooja vekaria" userId="6df468c54be9ae34" providerId="LiveId" clId="{113403FF-78AC-48C9-A679-57F61C000D94}" dt="2023-07-26T10:06:33.878" v="252" actId="47"/>
        <pc:sldMkLst>
          <pc:docMk/>
          <pc:sldMk cId="3374630907" sldId="2147374516"/>
        </pc:sldMkLst>
        <pc:spChg chg="mod">
          <ac:chgData name="pooja vekaria" userId="6df468c54be9ae34" providerId="LiveId" clId="{113403FF-78AC-48C9-A679-57F61C000D94}" dt="2023-07-26T10:05:15.737" v="238" actId="21"/>
          <ac:spMkLst>
            <pc:docMk/>
            <pc:sldMk cId="3374630907" sldId="2147374516"/>
            <ac:spMk id="2" creationId="{469B5341-B1F0-D018-9865-E5787E6006FD}"/>
          </ac:spMkLst>
        </pc:spChg>
      </pc:sldChg>
      <pc:sldChg chg="del">
        <pc:chgData name="pooja vekaria" userId="6df468c54be9ae34" providerId="LiveId" clId="{113403FF-78AC-48C9-A679-57F61C000D94}" dt="2023-07-26T09:35:17.291" v="99" actId="47"/>
        <pc:sldMkLst>
          <pc:docMk/>
          <pc:sldMk cId="708099081" sldId="2147374517"/>
        </pc:sldMkLst>
      </pc:sldChg>
      <pc:sldChg chg="del">
        <pc:chgData name="pooja vekaria" userId="6df468c54be9ae34" providerId="LiveId" clId="{113403FF-78AC-48C9-A679-57F61C000D94}" dt="2023-07-26T09:35:09.935" v="97" actId="47"/>
        <pc:sldMkLst>
          <pc:docMk/>
          <pc:sldMk cId="1842613871" sldId="2147374518"/>
        </pc:sldMkLst>
      </pc:sldChg>
      <pc:sldChg chg="del">
        <pc:chgData name="pooja vekaria" userId="6df468c54be9ae34" providerId="LiveId" clId="{113403FF-78AC-48C9-A679-57F61C000D94}" dt="2023-07-26T09:25:49.571" v="84" actId="47"/>
        <pc:sldMkLst>
          <pc:docMk/>
          <pc:sldMk cId="81208239" sldId="2147374519"/>
        </pc:sldMkLst>
      </pc:sldChg>
      <pc:sldChg chg="addSp delSp modSp del mod">
        <pc:chgData name="pooja vekaria" userId="6df468c54be9ae34" providerId="LiveId" clId="{113403FF-78AC-48C9-A679-57F61C000D94}" dt="2023-07-26T10:06:53.510" v="255" actId="47"/>
        <pc:sldMkLst>
          <pc:docMk/>
          <pc:sldMk cId="3464104567" sldId="2147374520"/>
        </pc:sldMkLst>
        <pc:spChg chg="del">
          <ac:chgData name="pooja vekaria" userId="6df468c54be9ae34" providerId="LiveId" clId="{113403FF-78AC-48C9-A679-57F61C000D94}" dt="2023-07-26T10:06:45.494" v="253" actId="21"/>
          <ac:spMkLst>
            <pc:docMk/>
            <pc:sldMk cId="3464104567" sldId="2147374520"/>
            <ac:spMk id="2" creationId="{4BC2303D-F95E-82DC-5DD2-5CED3C866673}"/>
          </ac:spMkLst>
        </pc:spChg>
        <pc:spChg chg="add mod">
          <ac:chgData name="pooja vekaria" userId="6df468c54be9ae34" providerId="LiveId" clId="{113403FF-78AC-48C9-A679-57F61C000D94}" dt="2023-07-26T10:06:45.494" v="253" actId="21"/>
          <ac:spMkLst>
            <pc:docMk/>
            <pc:sldMk cId="3464104567" sldId="2147374520"/>
            <ac:spMk id="5" creationId="{27451CAD-9EF3-6486-9E43-4F869D69ADA3}"/>
          </ac:spMkLst>
        </pc:spChg>
        <pc:spChg chg="del">
          <ac:chgData name="pooja vekaria" userId="6df468c54be9ae34" providerId="LiveId" clId="{113403FF-78AC-48C9-A679-57F61C000D94}" dt="2023-07-26T10:06:45.494" v="253" actId="21"/>
          <ac:spMkLst>
            <pc:docMk/>
            <pc:sldMk cId="3464104567" sldId="2147374520"/>
            <ac:spMk id="6" creationId="{568844E3-2561-F907-2A98-DCB9500064F8}"/>
          </ac:spMkLst>
        </pc:spChg>
        <pc:graphicFrameChg chg="del">
          <ac:chgData name="pooja vekaria" userId="6df468c54be9ae34" providerId="LiveId" clId="{113403FF-78AC-48C9-A679-57F61C000D94}" dt="2023-07-26T10:06:45.494" v="253" actId="21"/>
          <ac:graphicFrameMkLst>
            <pc:docMk/>
            <pc:sldMk cId="3464104567" sldId="2147374520"/>
            <ac:graphicFrameMk id="4" creationId="{569F760A-6414-9792-6BAA-81602ED6C533}"/>
          </ac:graphicFrameMkLst>
        </pc:graphicFrameChg>
      </pc:sldChg>
      <pc:sldChg chg="addSp delSp modSp del mod">
        <pc:chgData name="pooja vekaria" userId="6df468c54be9ae34" providerId="LiveId" clId="{113403FF-78AC-48C9-A679-57F61C000D94}" dt="2023-07-26T10:07:40.454" v="264" actId="47"/>
        <pc:sldMkLst>
          <pc:docMk/>
          <pc:sldMk cId="4073790994" sldId="2147374521"/>
        </pc:sldMkLst>
        <pc:spChg chg="del">
          <ac:chgData name="pooja vekaria" userId="6df468c54be9ae34" providerId="LiveId" clId="{113403FF-78AC-48C9-A679-57F61C000D94}" dt="2023-07-26T10:07:22.197" v="260" actId="21"/>
          <ac:spMkLst>
            <pc:docMk/>
            <pc:sldMk cId="4073790994" sldId="2147374521"/>
            <ac:spMk id="2" creationId="{4BC2303D-F95E-82DC-5DD2-5CED3C866673}"/>
          </ac:spMkLst>
        </pc:spChg>
        <pc:spChg chg="del">
          <ac:chgData name="pooja vekaria" userId="6df468c54be9ae34" providerId="LiveId" clId="{113403FF-78AC-48C9-A679-57F61C000D94}" dt="2023-07-26T10:07:22.197" v="260" actId="21"/>
          <ac:spMkLst>
            <pc:docMk/>
            <pc:sldMk cId="4073790994" sldId="2147374521"/>
            <ac:spMk id="4" creationId="{62A7502B-4236-FC80-4E2A-FFAF31952185}"/>
          </ac:spMkLst>
        </pc:spChg>
        <pc:spChg chg="add mod">
          <ac:chgData name="pooja vekaria" userId="6df468c54be9ae34" providerId="LiveId" clId="{113403FF-78AC-48C9-A679-57F61C000D94}" dt="2023-07-26T10:07:22.197" v="260" actId="21"/>
          <ac:spMkLst>
            <pc:docMk/>
            <pc:sldMk cId="4073790994" sldId="2147374521"/>
            <ac:spMk id="6" creationId="{24EA353C-EDAF-F9D8-E99D-5FBBF600CEE0}"/>
          </ac:spMkLst>
        </pc:spChg>
        <pc:spChg chg="add mod">
          <ac:chgData name="pooja vekaria" userId="6df468c54be9ae34" providerId="LiveId" clId="{113403FF-78AC-48C9-A679-57F61C000D94}" dt="2023-07-26T10:07:22.197" v="260" actId="21"/>
          <ac:spMkLst>
            <pc:docMk/>
            <pc:sldMk cId="4073790994" sldId="2147374521"/>
            <ac:spMk id="8" creationId="{7BB8BDFD-175D-0B8F-FCF9-195789ACE21A}"/>
          </ac:spMkLst>
        </pc:spChg>
        <pc:picChg chg="del">
          <ac:chgData name="pooja vekaria" userId="6df468c54be9ae34" providerId="LiveId" clId="{113403FF-78AC-48C9-A679-57F61C000D94}" dt="2023-07-26T10:07:22.197" v="260" actId="21"/>
          <ac:picMkLst>
            <pc:docMk/>
            <pc:sldMk cId="4073790994" sldId="2147374521"/>
            <ac:picMk id="5" creationId="{E169519D-98DD-146B-95B1-560F54CF3418}"/>
          </ac:picMkLst>
        </pc:picChg>
      </pc:sldChg>
      <pc:sldChg chg="del">
        <pc:chgData name="pooja vekaria" userId="6df468c54be9ae34" providerId="LiveId" clId="{113403FF-78AC-48C9-A679-57F61C000D94}" dt="2023-07-26T10:12:09.753" v="330" actId="47"/>
        <pc:sldMkLst>
          <pc:docMk/>
          <pc:sldMk cId="3182366555" sldId="2147374522"/>
        </pc:sldMkLst>
      </pc:sldChg>
      <pc:sldChg chg="del">
        <pc:chgData name="pooja vekaria" userId="6df468c54be9ae34" providerId="LiveId" clId="{113403FF-78AC-48C9-A679-57F61C000D94}" dt="2023-07-26T10:13:10.064" v="343" actId="47"/>
        <pc:sldMkLst>
          <pc:docMk/>
          <pc:sldMk cId="4047648299" sldId="2147374523"/>
        </pc:sldMkLst>
      </pc:sldChg>
      <pc:sldChg chg="del">
        <pc:chgData name="pooja vekaria" userId="6df468c54be9ae34" providerId="LiveId" clId="{113403FF-78AC-48C9-A679-57F61C000D94}" dt="2023-07-26T09:34:50.470" v="95" actId="47"/>
        <pc:sldMkLst>
          <pc:docMk/>
          <pc:sldMk cId="3951411329" sldId="2147374524"/>
        </pc:sldMkLst>
      </pc:sldChg>
      <pc:sldChg chg="addSp delSp modSp del mod">
        <pc:chgData name="pooja vekaria" userId="6df468c54be9ae34" providerId="LiveId" clId="{113403FF-78AC-48C9-A679-57F61C000D94}" dt="2023-07-26T10:14:26.173" v="371" actId="47"/>
        <pc:sldMkLst>
          <pc:docMk/>
          <pc:sldMk cId="624524499" sldId="2147374525"/>
        </pc:sldMkLst>
        <pc:spChg chg="del">
          <ac:chgData name="pooja vekaria" userId="6df468c54be9ae34" providerId="LiveId" clId="{113403FF-78AC-48C9-A679-57F61C000D94}" dt="2023-07-26T10:14:16.219" v="366" actId="21"/>
          <ac:spMkLst>
            <pc:docMk/>
            <pc:sldMk cId="624524499" sldId="2147374525"/>
            <ac:spMk id="2" creationId="{4BC2303D-F95E-82DC-5DD2-5CED3C866673}"/>
          </ac:spMkLst>
        </pc:spChg>
        <pc:spChg chg="add mod">
          <ac:chgData name="pooja vekaria" userId="6df468c54be9ae34" providerId="LiveId" clId="{113403FF-78AC-48C9-A679-57F61C000D94}" dt="2023-07-26T10:14:16.219" v="366" actId="21"/>
          <ac:spMkLst>
            <pc:docMk/>
            <pc:sldMk cId="624524499" sldId="2147374525"/>
            <ac:spMk id="5" creationId="{773795A2-A74A-0E8C-B983-4D400BBC03D2}"/>
          </ac:spMkLst>
        </pc:spChg>
        <pc:spChg chg="add mod">
          <ac:chgData name="pooja vekaria" userId="6df468c54be9ae34" providerId="LiveId" clId="{113403FF-78AC-48C9-A679-57F61C000D94}" dt="2023-07-26T10:14:16.219" v="366" actId="21"/>
          <ac:spMkLst>
            <pc:docMk/>
            <pc:sldMk cId="624524499" sldId="2147374525"/>
            <ac:spMk id="7" creationId="{5F4E29AA-B099-107A-C6CF-01285D262425}"/>
          </ac:spMkLst>
        </pc:spChg>
        <pc:graphicFrameChg chg="del">
          <ac:chgData name="pooja vekaria" userId="6df468c54be9ae34" providerId="LiveId" clId="{113403FF-78AC-48C9-A679-57F61C000D94}" dt="2023-07-26T10:14:16.219" v="366" actId="21"/>
          <ac:graphicFrameMkLst>
            <pc:docMk/>
            <pc:sldMk cId="624524499" sldId="2147374525"/>
            <ac:graphicFrameMk id="4" creationId="{645B7635-1FC6-80EF-C107-5E0AC444A489}"/>
          </ac:graphicFrameMkLst>
        </pc:graphicFrameChg>
      </pc:sldChg>
      <pc:sldChg chg="addSp delSp modSp del mod">
        <pc:chgData name="pooja vekaria" userId="6df468c54be9ae34" providerId="LiveId" clId="{113403FF-78AC-48C9-A679-57F61C000D94}" dt="2023-07-26T09:28:53.933" v="87" actId="47"/>
        <pc:sldMkLst>
          <pc:docMk/>
          <pc:sldMk cId="1094508529" sldId="2147374526"/>
        </pc:sldMkLst>
        <pc:spChg chg="del">
          <ac:chgData name="pooja vekaria" userId="6df468c54be9ae34" providerId="LiveId" clId="{113403FF-78AC-48C9-A679-57F61C000D94}" dt="2023-07-26T09:28:46.487" v="85" actId="21"/>
          <ac:spMkLst>
            <pc:docMk/>
            <pc:sldMk cId="1094508529" sldId="2147374526"/>
            <ac:spMk id="2" creationId="{4BC2303D-F95E-82DC-5DD2-5CED3C866673}"/>
          </ac:spMkLst>
        </pc:spChg>
        <pc:spChg chg="del">
          <ac:chgData name="pooja vekaria" userId="6df468c54be9ae34" providerId="LiveId" clId="{113403FF-78AC-48C9-A679-57F61C000D94}" dt="2023-07-26T09:28:46.487" v="85" actId="21"/>
          <ac:spMkLst>
            <pc:docMk/>
            <pc:sldMk cId="1094508529" sldId="2147374526"/>
            <ac:spMk id="4" creationId="{28966B9E-8BAD-F3BF-0137-B46494FA58C7}"/>
          </ac:spMkLst>
        </pc:spChg>
        <pc:spChg chg="add mod">
          <ac:chgData name="pooja vekaria" userId="6df468c54be9ae34" providerId="LiveId" clId="{113403FF-78AC-48C9-A679-57F61C000D94}" dt="2023-07-26T09:28:46.487" v="85" actId="21"/>
          <ac:spMkLst>
            <pc:docMk/>
            <pc:sldMk cId="1094508529" sldId="2147374526"/>
            <ac:spMk id="5" creationId="{679634FE-C6E9-A27C-21F3-941F3D3D2569}"/>
          </ac:spMkLst>
        </pc:spChg>
        <pc:spChg chg="del">
          <ac:chgData name="pooja vekaria" userId="6df468c54be9ae34" providerId="LiveId" clId="{113403FF-78AC-48C9-A679-57F61C000D94}" dt="2023-07-26T09:28:46.487" v="85" actId="21"/>
          <ac:spMkLst>
            <pc:docMk/>
            <pc:sldMk cId="1094508529" sldId="2147374526"/>
            <ac:spMk id="8" creationId="{04B57A08-CDDA-FB65-D059-BA373B28F9CD}"/>
          </ac:spMkLst>
        </pc:spChg>
        <pc:spChg chg="del">
          <ac:chgData name="pooja vekaria" userId="6df468c54be9ae34" providerId="LiveId" clId="{113403FF-78AC-48C9-A679-57F61C000D94}" dt="2023-07-26T09:28:46.487" v="85" actId="21"/>
          <ac:spMkLst>
            <pc:docMk/>
            <pc:sldMk cId="1094508529" sldId="2147374526"/>
            <ac:spMk id="9" creationId="{6F9E8556-89AB-2694-16AE-A51CEDBDB522}"/>
          </ac:spMkLst>
        </pc:spChg>
        <pc:spChg chg="add mod">
          <ac:chgData name="pooja vekaria" userId="6df468c54be9ae34" providerId="LiveId" clId="{113403FF-78AC-48C9-A679-57F61C000D94}" dt="2023-07-26T09:28:46.487" v="85" actId="21"/>
          <ac:spMkLst>
            <pc:docMk/>
            <pc:sldMk cId="1094508529" sldId="2147374526"/>
            <ac:spMk id="10" creationId="{F639A397-EC1E-0804-CC32-5887CC15329A}"/>
          </ac:spMkLst>
        </pc:spChg>
        <pc:picChg chg="del">
          <ac:chgData name="pooja vekaria" userId="6df468c54be9ae34" providerId="LiveId" clId="{113403FF-78AC-48C9-A679-57F61C000D94}" dt="2023-07-26T09:28:46.487" v="85" actId="21"/>
          <ac:picMkLst>
            <pc:docMk/>
            <pc:sldMk cId="1094508529" sldId="2147374526"/>
            <ac:picMk id="7" creationId="{BD72A34A-4903-9986-A4F7-C9B7AC34C02B}"/>
          </ac:picMkLst>
        </pc:picChg>
      </pc:sldChg>
      <pc:sldChg chg="addSp delSp modSp del mod">
        <pc:chgData name="pooja vekaria" userId="6df468c54be9ae34" providerId="LiveId" clId="{113403FF-78AC-48C9-A679-57F61C000D94}" dt="2023-07-26T10:14:56.594" v="374" actId="47"/>
        <pc:sldMkLst>
          <pc:docMk/>
          <pc:sldMk cId="3811485901" sldId="2147374527"/>
        </pc:sldMkLst>
        <pc:spChg chg="del">
          <ac:chgData name="pooja vekaria" userId="6df468c54be9ae34" providerId="LiveId" clId="{113403FF-78AC-48C9-A679-57F61C000D94}" dt="2023-07-26T10:14:48.403" v="372" actId="21"/>
          <ac:spMkLst>
            <pc:docMk/>
            <pc:sldMk cId="3811485901" sldId="2147374527"/>
            <ac:spMk id="2" creationId="{4BC2303D-F95E-82DC-5DD2-5CED3C866673}"/>
          </ac:spMkLst>
        </pc:spChg>
        <pc:spChg chg="add mod">
          <ac:chgData name="pooja vekaria" userId="6df468c54be9ae34" providerId="LiveId" clId="{113403FF-78AC-48C9-A679-57F61C000D94}" dt="2023-07-26T10:14:48.403" v="372" actId="21"/>
          <ac:spMkLst>
            <pc:docMk/>
            <pc:sldMk cId="3811485901" sldId="2147374527"/>
            <ac:spMk id="4" creationId="{1EAC6F2D-0676-328D-A291-EE45F1E156B3}"/>
          </ac:spMkLst>
        </pc:spChg>
        <pc:spChg chg="del">
          <ac:chgData name="pooja vekaria" userId="6df468c54be9ae34" providerId="LiveId" clId="{113403FF-78AC-48C9-A679-57F61C000D94}" dt="2023-07-26T10:14:48.403" v="372" actId="21"/>
          <ac:spMkLst>
            <pc:docMk/>
            <pc:sldMk cId="3811485901" sldId="2147374527"/>
            <ac:spMk id="12" creationId="{0C0F4E76-AA3E-F89B-C2FC-EF16341B1841}"/>
          </ac:spMkLst>
        </pc:spChg>
        <pc:spChg chg="del">
          <ac:chgData name="pooja vekaria" userId="6df468c54be9ae34" providerId="LiveId" clId="{113403FF-78AC-48C9-A679-57F61C000D94}" dt="2023-07-26T10:14:48.403" v="372" actId="21"/>
          <ac:spMkLst>
            <pc:docMk/>
            <pc:sldMk cId="3811485901" sldId="2147374527"/>
            <ac:spMk id="13" creationId="{C0B7D0C7-6D64-E92A-D7BC-A818635927AC}"/>
          </ac:spMkLst>
        </pc:spChg>
        <pc:spChg chg="del">
          <ac:chgData name="pooja vekaria" userId="6df468c54be9ae34" providerId="LiveId" clId="{113403FF-78AC-48C9-A679-57F61C000D94}" dt="2023-07-26T10:14:48.403" v="372" actId="21"/>
          <ac:spMkLst>
            <pc:docMk/>
            <pc:sldMk cId="3811485901" sldId="2147374527"/>
            <ac:spMk id="20" creationId="{7CB61871-22ED-02C2-0986-2F6BC02B354A}"/>
          </ac:spMkLst>
        </pc:spChg>
        <pc:spChg chg="del">
          <ac:chgData name="pooja vekaria" userId="6df468c54be9ae34" providerId="LiveId" clId="{113403FF-78AC-48C9-A679-57F61C000D94}" dt="2023-07-26T10:14:48.403" v="372" actId="21"/>
          <ac:spMkLst>
            <pc:docMk/>
            <pc:sldMk cId="3811485901" sldId="2147374527"/>
            <ac:spMk id="23" creationId="{58902DCE-93B1-F7FC-6A3A-72D02B26212C}"/>
          </ac:spMkLst>
        </pc:spChg>
        <pc:spChg chg="del">
          <ac:chgData name="pooja vekaria" userId="6df468c54be9ae34" providerId="LiveId" clId="{113403FF-78AC-48C9-A679-57F61C000D94}" dt="2023-07-26T10:14:48.403" v="372" actId="21"/>
          <ac:spMkLst>
            <pc:docMk/>
            <pc:sldMk cId="3811485901" sldId="2147374527"/>
            <ac:spMk id="24" creationId="{BCD10AB8-62FD-934F-3407-7E447689F18D}"/>
          </ac:spMkLst>
        </pc:spChg>
        <pc:spChg chg="del">
          <ac:chgData name="pooja vekaria" userId="6df468c54be9ae34" providerId="LiveId" clId="{113403FF-78AC-48C9-A679-57F61C000D94}" dt="2023-07-26T10:14:48.403" v="372" actId="21"/>
          <ac:spMkLst>
            <pc:docMk/>
            <pc:sldMk cId="3811485901" sldId="2147374527"/>
            <ac:spMk id="25" creationId="{D281C5CD-5868-040C-B097-EB3EBD51BCBB}"/>
          </ac:spMkLst>
        </pc:spChg>
        <pc:spChg chg="del">
          <ac:chgData name="pooja vekaria" userId="6df468c54be9ae34" providerId="LiveId" clId="{113403FF-78AC-48C9-A679-57F61C000D94}" dt="2023-07-26T10:14:48.403" v="372" actId="21"/>
          <ac:spMkLst>
            <pc:docMk/>
            <pc:sldMk cId="3811485901" sldId="2147374527"/>
            <ac:spMk id="28" creationId="{6629F178-8B90-A5AC-0A03-BC4E9A884379}"/>
          </ac:spMkLst>
        </pc:spChg>
        <pc:spChg chg="del">
          <ac:chgData name="pooja vekaria" userId="6df468c54be9ae34" providerId="LiveId" clId="{113403FF-78AC-48C9-A679-57F61C000D94}" dt="2023-07-26T10:14:48.403" v="372" actId="21"/>
          <ac:spMkLst>
            <pc:docMk/>
            <pc:sldMk cId="3811485901" sldId="2147374527"/>
            <ac:spMk id="40" creationId="{5E3A01C3-9552-E985-DD69-2EA5D235525A}"/>
          </ac:spMkLst>
        </pc:spChg>
        <pc:spChg chg="del">
          <ac:chgData name="pooja vekaria" userId="6df468c54be9ae34" providerId="LiveId" clId="{113403FF-78AC-48C9-A679-57F61C000D94}" dt="2023-07-26T10:14:48.403" v="372" actId="21"/>
          <ac:spMkLst>
            <pc:docMk/>
            <pc:sldMk cId="3811485901" sldId="2147374527"/>
            <ac:spMk id="42" creationId="{1CAD809F-508B-4E78-2139-B0983612D68C}"/>
          </ac:spMkLst>
        </pc:spChg>
        <pc:spChg chg="del">
          <ac:chgData name="pooja vekaria" userId="6df468c54be9ae34" providerId="LiveId" clId="{113403FF-78AC-48C9-A679-57F61C000D94}" dt="2023-07-26T10:14:48.403" v="372" actId="21"/>
          <ac:spMkLst>
            <pc:docMk/>
            <pc:sldMk cId="3811485901" sldId="2147374527"/>
            <ac:spMk id="43" creationId="{1B98126A-6F81-9DD2-9953-C7D1344C6419}"/>
          </ac:spMkLst>
        </pc:spChg>
        <pc:spChg chg="del">
          <ac:chgData name="pooja vekaria" userId="6df468c54be9ae34" providerId="LiveId" clId="{113403FF-78AC-48C9-A679-57F61C000D94}" dt="2023-07-26T10:14:48.403" v="372" actId="21"/>
          <ac:spMkLst>
            <pc:docMk/>
            <pc:sldMk cId="3811485901" sldId="2147374527"/>
            <ac:spMk id="44" creationId="{9C66646B-C275-33DF-AFFE-1284AC1749DD}"/>
          </ac:spMkLst>
        </pc:spChg>
        <pc:spChg chg="del">
          <ac:chgData name="pooja vekaria" userId="6df468c54be9ae34" providerId="LiveId" clId="{113403FF-78AC-48C9-A679-57F61C000D94}" dt="2023-07-26T10:14:48.403" v="372" actId="21"/>
          <ac:spMkLst>
            <pc:docMk/>
            <pc:sldMk cId="3811485901" sldId="2147374527"/>
            <ac:spMk id="45" creationId="{46FF3F3F-1CDC-76CD-3475-DA897A0544BF}"/>
          </ac:spMkLst>
        </pc:spChg>
        <pc:spChg chg="del">
          <ac:chgData name="pooja vekaria" userId="6df468c54be9ae34" providerId="LiveId" clId="{113403FF-78AC-48C9-A679-57F61C000D94}" dt="2023-07-26T10:14:48.403" v="372" actId="21"/>
          <ac:spMkLst>
            <pc:docMk/>
            <pc:sldMk cId="3811485901" sldId="2147374527"/>
            <ac:spMk id="46" creationId="{F1F1D895-CE22-26F3-44B4-CE42CE099EBB}"/>
          </ac:spMkLst>
        </pc:spChg>
        <pc:spChg chg="del">
          <ac:chgData name="pooja vekaria" userId="6df468c54be9ae34" providerId="LiveId" clId="{113403FF-78AC-48C9-A679-57F61C000D94}" dt="2023-07-26T10:14:48.403" v="372" actId="21"/>
          <ac:spMkLst>
            <pc:docMk/>
            <pc:sldMk cId="3811485901" sldId="2147374527"/>
            <ac:spMk id="47" creationId="{A98BBDF1-36C8-3ED9-056E-3FA267988547}"/>
          </ac:spMkLst>
        </pc:spChg>
        <pc:spChg chg="del">
          <ac:chgData name="pooja vekaria" userId="6df468c54be9ae34" providerId="LiveId" clId="{113403FF-78AC-48C9-A679-57F61C000D94}" dt="2023-07-26T10:14:48.403" v="372" actId="21"/>
          <ac:spMkLst>
            <pc:docMk/>
            <pc:sldMk cId="3811485901" sldId="2147374527"/>
            <ac:spMk id="48" creationId="{6842F38C-4052-4080-D783-533ECB6110F6}"/>
          </ac:spMkLst>
        </pc:spChg>
        <pc:spChg chg="del">
          <ac:chgData name="pooja vekaria" userId="6df468c54be9ae34" providerId="LiveId" clId="{113403FF-78AC-48C9-A679-57F61C000D94}" dt="2023-07-26T10:14:48.403" v="372" actId="21"/>
          <ac:spMkLst>
            <pc:docMk/>
            <pc:sldMk cId="3811485901" sldId="2147374527"/>
            <ac:spMk id="49" creationId="{0751FBBF-A17E-3DCD-0D66-78EFBEC5BE0F}"/>
          </ac:spMkLst>
        </pc:spChg>
        <pc:spChg chg="del">
          <ac:chgData name="pooja vekaria" userId="6df468c54be9ae34" providerId="LiveId" clId="{113403FF-78AC-48C9-A679-57F61C000D94}" dt="2023-07-26T10:14:48.403" v="372" actId="21"/>
          <ac:spMkLst>
            <pc:docMk/>
            <pc:sldMk cId="3811485901" sldId="2147374527"/>
            <ac:spMk id="50" creationId="{5CE0896B-7DCE-6B59-AC39-2A1DED566391}"/>
          </ac:spMkLst>
        </pc:spChg>
        <pc:spChg chg="del">
          <ac:chgData name="pooja vekaria" userId="6df468c54be9ae34" providerId="LiveId" clId="{113403FF-78AC-48C9-A679-57F61C000D94}" dt="2023-07-26T10:14:48.403" v="372" actId="21"/>
          <ac:spMkLst>
            <pc:docMk/>
            <pc:sldMk cId="3811485901" sldId="2147374527"/>
            <ac:spMk id="51" creationId="{585FBA34-9B74-A818-0B56-3DD409683E9E}"/>
          </ac:spMkLst>
        </pc:spChg>
        <pc:spChg chg="del">
          <ac:chgData name="pooja vekaria" userId="6df468c54be9ae34" providerId="LiveId" clId="{113403FF-78AC-48C9-A679-57F61C000D94}" dt="2023-07-26T10:14:48.403" v="372" actId="21"/>
          <ac:spMkLst>
            <pc:docMk/>
            <pc:sldMk cId="3811485901" sldId="2147374527"/>
            <ac:spMk id="52" creationId="{E68973D4-A090-9553-81D6-804F7659929B}"/>
          </ac:spMkLst>
        </pc:spChg>
        <pc:spChg chg="del">
          <ac:chgData name="pooja vekaria" userId="6df468c54be9ae34" providerId="LiveId" clId="{113403FF-78AC-48C9-A679-57F61C000D94}" dt="2023-07-26T10:14:48.403" v="372" actId="21"/>
          <ac:spMkLst>
            <pc:docMk/>
            <pc:sldMk cId="3811485901" sldId="2147374527"/>
            <ac:spMk id="54" creationId="{317FC34B-614B-01F9-3299-820602FE9BE6}"/>
          </ac:spMkLst>
        </pc:spChg>
        <pc:spChg chg="del">
          <ac:chgData name="pooja vekaria" userId="6df468c54be9ae34" providerId="LiveId" clId="{113403FF-78AC-48C9-A679-57F61C000D94}" dt="2023-07-26T10:14:48.403" v="372" actId="21"/>
          <ac:spMkLst>
            <pc:docMk/>
            <pc:sldMk cId="3811485901" sldId="2147374527"/>
            <ac:spMk id="55" creationId="{7EAEDC3E-FB57-22E4-E622-48D78AE3CE80}"/>
          </ac:spMkLst>
        </pc:spChg>
        <pc:picChg chg="del">
          <ac:chgData name="pooja vekaria" userId="6df468c54be9ae34" providerId="LiveId" clId="{113403FF-78AC-48C9-A679-57F61C000D94}" dt="2023-07-26T10:14:48.403" v="372" actId="21"/>
          <ac:picMkLst>
            <pc:docMk/>
            <pc:sldMk cId="3811485901" sldId="2147374527"/>
            <ac:picMk id="7" creationId="{E1A9B792-88C7-498B-FB71-38F14E6EBCED}"/>
          </ac:picMkLst>
        </pc:picChg>
        <pc:picChg chg="del">
          <ac:chgData name="pooja vekaria" userId="6df468c54be9ae34" providerId="LiveId" clId="{113403FF-78AC-48C9-A679-57F61C000D94}" dt="2023-07-26T10:14:48.403" v="372" actId="21"/>
          <ac:picMkLst>
            <pc:docMk/>
            <pc:sldMk cId="3811485901" sldId="2147374527"/>
            <ac:picMk id="9" creationId="{3F52AC01-74B6-BD18-3A87-C8A59CA1E97C}"/>
          </ac:picMkLst>
        </pc:picChg>
        <pc:picChg chg="del">
          <ac:chgData name="pooja vekaria" userId="6df468c54be9ae34" providerId="LiveId" clId="{113403FF-78AC-48C9-A679-57F61C000D94}" dt="2023-07-26T10:14:48.403" v="372" actId="21"/>
          <ac:picMkLst>
            <pc:docMk/>
            <pc:sldMk cId="3811485901" sldId="2147374527"/>
            <ac:picMk id="10" creationId="{0E0D8427-9560-89AF-D205-51972844F35C}"/>
          </ac:picMkLst>
        </pc:picChg>
        <pc:picChg chg="del">
          <ac:chgData name="pooja vekaria" userId="6df468c54be9ae34" providerId="LiveId" clId="{113403FF-78AC-48C9-A679-57F61C000D94}" dt="2023-07-26T10:14:48.403" v="372" actId="21"/>
          <ac:picMkLst>
            <pc:docMk/>
            <pc:sldMk cId="3811485901" sldId="2147374527"/>
            <ac:picMk id="11" creationId="{E872AB32-6FD6-5782-DA19-EE1CD2255643}"/>
          </ac:picMkLst>
        </pc:picChg>
        <pc:picChg chg="del">
          <ac:chgData name="pooja vekaria" userId="6df468c54be9ae34" providerId="LiveId" clId="{113403FF-78AC-48C9-A679-57F61C000D94}" dt="2023-07-26T10:14:48.403" v="372" actId="21"/>
          <ac:picMkLst>
            <pc:docMk/>
            <pc:sldMk cId="3811485901" sldId="2147374527"/>
            <ac:picMk id="15" creationId="{21120C7F-8129-F836-B406-335C5E8ACD6D}"/>
          </ac:picMkLst>
        </pc:picChg>
        <pc:picChg chg="del">
          <ac:chgData name="pooja vekaria" userId="6df468c54be9ae34" providerId="LiveId" clId="{113403FF-78AC-48C9-A679-57F61C000D94}" dt="2023-07-26T10:14:48.403" v="372" actId="21"/>
          <ac:picMkLst>
            <pc:docMk/>
            <pc:sldMk cId="3811485901" sldId="2147374527"/>
            <ac:picMk id="19" creationId="{76C72D23-BA06-46DA-793F-1E14A73702AC}"/>
          </ac:picMkLst>
        </pc:picChg>
      </pc:sldChg>
      <pc:sldChg chg="addSp delSp modSp del mod">
        <pc:chgData name="pooja vekaria" userId="6df468c54be9ae34" providerId="LiveId" clId="{113403FF-78AC-48C9-A679-57F61C000D94}" dt="2023-07-26T09:34:32.254" v="91" actId="47"/>
        <pc:sldMkLst>
          <pc:docMk/>
          <pc:sldMk cId="1515445177" sldId="2147374528"/>
        </pc:sldMkLst>
        <pc:spChg chg="del">
          <ac:chgData name="pooja vekaria" userId="6df468c54be9ae34" providerId="LiveId" clId="{113403FF-78AC-48C9-A679-57F61C000D94}" dt="2023-07-26T09:29:07.936" v="89" actId="21"/>
          <ac:spMkLst>
            <pc:docMk/>
            <pc:sldMk cId="1515445177" sldId="2147374528"/>
            <ac:spMk id="2" creationId="{4BC2303D-F95E-82DC-5DD2-5CED3C866673}"/>
          </ac:spMkLst>
        </pc:spChg>
        <pc:spChg chg="del">
          <ac:chgData name="pooja vekaria" userId="6df468c54be9ae34" providerId="LiveId" clId="{113403FF-78AC-48C9-A679-57F61C000D94}" dt="2023-07-26T09:29:07.936" v="89" actId="21"/>
          <ac:spMkLst>
            <pc:docMk/>
            <pc:sldMk cId="1515445177" sldId="2147374528"/>
            <ac:spMk id="4" creationId="{28966B9E-8BAD-F3BF-0137-B46494FA58C7}"/>
          </ac:spMkLst>
        </pc:spChg>
        <pc:spChg chg="add mod">
          <ac:chgData name="pooja vekaria" userId="6df468c54be9ae34" providerId="LiveId" clId="{113403FF-78AC-48C9-A679-57F61C000D94}" dt="2023-07-26T09:29:07.936" v="89" actId="21"/>
          <ac:spMkLst>
            <pc:docMk/>
            <pc:sldMk cId="1515445177" sldId="2147374528"/>
            <ac:spMk id="6" creationId="{0D8E81B8-F6CF-4861-0033-F4F6F29A5986}"/>
          </ac:spMkLst>
        </pc:spChg>
        <pc:spChg chg="del">
          <ac:chgData name="pooja vekaria" userId="6df468c54be9ae34" providerId="LiveId" clId="{113403FF-78AC-48C9-A679-57F61C000D94}" dt="2023-07-26T09:29:07.936" v="89" actId="21"/>
          <ac:spMkLst>
            <pc:docMk/>
            <pc:sldMk cId="1515445177" sldId="2147374528"/>
            <ac:spMk id="8" creationId="{04B57A08-CDDA-FB65-D059-BA373B28F9CD}"/>
          </ac:spMkLst>
        </pc:spChg>
        <pc:spChg chg="del">
          <ac:chgData name="pooja vekaria" userId="6df468c54be9ae34" providerId="LiveId" clId="{113403FF-78AC-48C9-A679-57F61C000D94}" dt="2023-07-26T09:29:07.936" v="89" actId="21"/>
          <ac:spMkLst>
            <pc:docMk/>
            <pc:sldMk cId="1515445177" sldId="2147374528"/>
            <ac:spMk id="9" creationId="{6F9E8556-89AB-2694-16AE-A51CEDBDB522}"/>
          </ac:spMkLst>
        </pc:spChg>
        <pc:spChg chg="add mod">
          <ac:chgData name="pooja vekaria" userId="6df468c54be9ae34" providerId="LiveId" clId="{113403FF-78AC-48C9-A679-57F61C000D94}" dt="2023-07-26T09:29:07.936" v="89" actId="21"/>
          <ac:spMkLst>
            <pc:docMk/>
            <pc:sldMk cId="1515445177" sldId="2147374528"/>
            <ac:spMk id="10" creationId="{A0960160-E69A-005F-FF5F-78C6EEDE77A9}"/>
          </ac:spMkLst>
        </pc:spChg>
        <pc:picChg chg="del">
          <ac:chgData name="pooja vekaria" userId="6df468c54be9ae34" providerId="LiveId" clId="{113403FF-78AC-48C9-A679-57F61C000D94}" dt="2023-07-26T09:29:07.936" v="89" actId="21"/>
          <ac:picMkLst>
            <pc:docMk/>
            <pc:sldMk cId="1515445177" sldId="2147374528"/>
            <ac:picMk id="5" creationId="{59719788-D083-6F06-8AE0-7CB14A01B951}"/>
          </ac:picMkLst>
        </pc:picChg>
      </pc:sldChg>
      <pc:sldChg chg="del">
        <pc:chgData name="pooja vekaria" userId="6df468c54be9ae34" providerId="LiveId" clId="{113403FF-78AC-48C9-A679-57F61C000D94}" dt="2023-07-26T09:50:42.567" v="156" actId="47"/>
        <pc:sldMkLst>
          <pc:docMk/>
          <pc:sldMk cId="2280156984" sldId="2147374529"/>
        </pc:sldMkLst>
      </pc:sldChg>
      <pc:sldChg chg="addSp delSp modSp del mod">
        <pc:chgData name="pooja vekaria" userId="6df468c54be9ae34" providerId="LiveId" clId="{113403FF-78AC-48C9-A679-57F61C000D94}" dt="2023-07-26T10:01:24.598" v="191" actId="47"/>
        <pc:sldMkLst>
          <pc:docMk/>
          <pc:sldMk cId="772720524" sldId="2147374530"/>
        </pc:sldMkLst>
        <pc:spChg chg="del">
          <ac:chgData name="pooja vekaria" userId="6df468c54be9ae34" providerId="LiveId" clId="{113403FF-78AC-48C9-A679-57F61C000D94}" dt="2023-07-26T10:01:06.789" v="186" actId="21"/>
          <ac:spMkLst>
            <pc:docMk/>
            <pc:sldMk cId="772720524" sldId="2147374530"/>
            <ac:spMk id="2" creationId="{4BC2303D-F95E-82DC-5DD2-5CED3C866673}"/>
          </ac:spMkLst>
        </pc:spChg>
        <pc:spChg chg="del">
          <ac:chgData name="pooja vekaria" userId="6df468c54be9ae34" providerId="LiveId" clId="{113403FF-78AC-48C9-A679-57F61C000D94}" dt="2023-07-26T10:01:06.789" v="186" actId="21"/>
          <ac:spMkLst>
            <pc:docMk/>
            <pc:sldMk cId="772720524" sldId="2147374530"/>
            <ac:spMk id="3" creationId="{F4038CCF-E695-77DA-60D0-D2D717270F92}"/>
          </ac:spMkLst>
        </pc:spChg>
        <pc:spChg chg="add mod">
          <ac:chgData name="pooja vekaria" userId="6df468c54be9ae34" providerId="LiveId" clId="{113403FF-78AC-48C9-A679-57F61C000D94}" dt="2023-07-26T10:01:06.789" v="186" actId="21"/>
          <ac:spMkLst>
            <pc:docMk/>
            <pc:sldMk cId="772720524" sldId="2147374530"/>
            <ac:spMk id="6" creationId="{2842E547-AD4E-8367-FC43-7E93CFEF8C44}"/>
          </ac:spMkLst>
        </pc:spChg>
        <pc:spChg chg="del">
          <ac:chgData name="pooja vekaria" userId="6df468c54be9ae34" providerId="LiveId" clId="{113403FF-78AC-48C9-A679-57F61C000D94}" dt="2023-07-26T10:01:06.789" v="186" actId="21"/>
          <ac:spMkLst>
            <pc:docMk/>
            <pc:sldMk cId="772720524" sldId="2147374530"/>
            <ac:spMk id="14" creationId="{7AA19C6F-F4E9-9462-0027-94C58AD2DE7E}"/>
          </ac:spMkLst>
        </pc:spChg>
        <pc:spChg chg="del">
          <ac:chgData name="pooja vekaria" userId="6df468c54be9ae34" providerId="LiveId" clId="{113403FF-78AC-48C9-A679-57F61C000D94}" dt="2023-07-26T10:01:06.789" v="186" actId="21"/>
          <ac:spMkLst>
            <pc:docMk/>
            <pc:sldMk cId="772720524" sldId="2147374530"/>
            <ac:spMk id="15" creationId="{8E136104-DAEA-3A38-870B-BB96FD664262}"/>
          </ac:spMkLst>
        </pc:spChg>
        <pc:spChg chg="del">
          <ac:chgData name="pooja vekaria" userId="6df468c54be9ae34" providerId="LiveId" clId="{113403FF-78AC-48C9-A679-57F61C000D94}" dt="2023-07-26T10:01:06.789" v="186" actId="21"/>
          <ac:spMkLst>
            <pc:docMk/>
            <pc:sldMk cId="772720524" sldId="2147374530"/>
            <ac:spMk id="16" creationId="{949C9AFE-623C-F368-3648-14A580087FC9}"/>
          </ac:spMkLst>
        </pc:spChg>
        <pc:spChg chg="del">
          <ac:chgData name="pooja vekaria" userId="6df468c54be9ae34" providerId="LiveId" clId="{113403FF-78AC-48C9-A679-57F61C000D94}" dt="2023-07-26T10:01:06.789" v="186" actId="21"/>
          <ac:spMkLst>
            <pc:docMk/>
            <pc:sldMk cId="772720524" sldId="2147374530"/>
            <ac:spMk id="19" creationId="{1F8C0DB2-7CFC-97E9-1CA4-5B032406C340}"/>
          </ac:spMkLst>
        </pc:spChg>
        <pc:spChg chg="del">
          <ac:chgData name="pooja vekaria" userId="6df468c54be9ae34" providerId="LiveId" clId="{113403FF-78AC-48C9-A679-57F61C000D94}" dt="2023-07-26T10:01:06.789" v="186" actId="21"/>
          <ac:spMkLst>
            <pc:docMk/>
            <pc:sldMk cId="772720524" sldId="2147374530"/>
            <ac:spMk id="20" creationId="{9A334342-3A62-B5AB-277E-78D2E07A597B}"/>
          </ac:spMkLst>
        </pc:spChg>
        <pc:spChg chg="del">
          <ac:chgData name="pooja vekaria" userId="6df468c54be9ae34" providerId="LiveId" clId="{113403FF-78AC-48C9-A679-57F61C000D94}" dt="2023-07-26T10:01:06.789" v="186" actId="21"/>
          <ac:spMkLst>
            <pc:docMk/>
            <pc:sldMk cId="772720524" sldId="2147374530"/>
            <ac:spMk id="21" creationId="{B00FE3E9-D698-526F-EA07-4570E2806600}"/>
          </ac:spMkLst>
        </pc:spChg>
        <pc:picChg chg="del">
          <ac:chgData name="pooja vekaria" userId="6df468c54be9ae34" providerId="LiveId" clId="{113403FF-78AC-48C9-A679-57F61C000D94}" dt="2023-07-26T10:01:06.789" v="186" actId="21"/>
          <ac:picMkLst>
            <pc:docMk/>
            <pc:sldMk cId="772720524" sldId="2147374530"/>
            <ac:picMk id="4" creationId="{15294D03-32C2-D803-6452-3917B1F44A26}"/>
          </ac:picMkLst>
        </pc:picChg>
        <pc:picChg chg="del">
          <ac:chgData name="pooja vekaria" userId="6df468c54be9ae34" providerId="LiveId" clId="{113403FF-78AC-48C9-A679-57F61C000D94}" dt="2023-07-26T10:01:06.789" v="186" actId="21"/>
          <ac:picMkLst>
            <pc:docMk/>
            <pc:sldMk cId="772720524" sldId="2147374530"/>
            <ac:picMk id="7" creationId="{5C38C7BE-2E6B-1321-A63D-27BFED561B84}"/>
          </ac:picMkLst>
        </pc:picChg>
        <pc:picChg chg="del">
          <ac:chgData name="pooja vekaria" userId="6df468c54be9ae34" providerId="LiveId" clId="{113403FF-78AC-48C9-A679-57F61C000D94}" dt="2023-07-26T10:01:06.789" v="186" actId="21"/>
          <ac:picMkLst>
            <pc:docMk/>
            <pc:sldMk cId="772720524" sldId="2147374530"/>
            <ac:picMk id="9" creationId="{5DF723AB-8B83-68D2-5227-A544FD1CD629}"/>
          </ac:picMkLst>
        </pc:picChg>
        <pc:picChg chg="del">
          <ac:chgData name="pooja vekaria" userId="6df468c54be9ae34" providerId="LiveId" clId="{113403FF-78AC-48C9-A679-57F61C000D94}" dt="2023-07-26T10:01:06.789" v="186" actId="21"/>
          <ac:picMkLst>
            <pc:docMk/>
            <pc:sldMk cId="772720524" sldId="2147374530"/>
            <ac:picMk id="11" creationId="{2DF6B902-2B6B-CB38-DABD-89B1D4E148AE}"/>
          </ac:picMkLst>
        </pc:picChg>
        <pc:picChg chg="del">
          <ac:chgData name="pooja vekaria" userId="6df468c54be9ae34" providerId="LiveId" clId="{113403FF-78AC-48C9-A679-57F61C000D94}" dt="2023-07-26T10:01:06.789" v="186" actId="21"/>
          <ac:picMkLst>
            <pc:docMk/>
            <pc:sldMk cId="772720524" sldId="2147374530"/>
            <ac:picMk id="13" creationId="{B90483C8-D8F5-5719-5DDD-50575887DED1}"/>
          </ac:picMkLst>
        </pc:picChg>
        <pc:picChg chg="del">
          <ac:chgData name="pooja vekaria" userId="6df468c54be9ae34" providerId="LiveId" clId="{113403FF-78AC-48C9-A679-57F61C000D94}" dt="2023-07-26T10:01:06.789" v="186" actId="21"/>
          <ac:picMkLst>
            <pc:docMk/>
            <pc:sldMk cId="772720524" sldId="2147374530"/>
            <ac:picMk id="18" creationId="{7F1CEA4A-EBC7-A6B7-0234-4F144C5B6310}"/>
          </ac:picMkLst>
        </pc:picChg>
      </pc:sldChg>
      <pc:sldChg chg="addSp delSp modSp del mod">
        <pc:chgData name="pooja vekaria" userId="6df468c54be9ae34" providerId="LiveId" clId="{113403FF-78AC-48C9-A679-57F61C000D94}" dt="2023-07-26T10:01:23.528" v="190" actId="47"/>
        <pc:sldMkLst>
          <pc:docMk/>
          <pc:sldMk cId="1234997681" sldId="2147374531"/>
        </pc:sldMkLst>
        <pc:spChg chg="del">
          <ac:chgData name="pooja vekaria" userId="6df468c54be9ae34" providerId="LiveId" clId="{113403FF-78AC-48C9-A679-57F61C000D94}" dt="2023-07-26T09:53:44.844" v="181" actId="21"/>
          <ac:spMkLst>
            <pc:docMk/>
            <pc:sldMk cId="1234997681" sldId="2147374531"/>
            <ac:spMk id="2" creationId="{4BC2303D-F95E-82DC-5DD2-5CED3C866673}"/>
          </ac:spMkLst>
        </pc:spChg>
        <pc:spChg chg="del">
          <ac:chgData name="pooja vekaria" userId="6df468c54be9ae34" providerId="LiveId" clId="{113403FF-78AC-48C9-A679-57F61C000D94}" dt="2023-07-26T09:53:44.844" v="181" actId="21"/>
          <ac:spMkLst>
            <pc:docMk/>
            <pc:sldMk cId="1234997681" sldId="2147374531"/>
            <ac:spMk id="3" creationId="{2CF4911F-4BF2-41F5-B72D-EA8DAE83B61D}"/>
          </ac:spMkLst>
        </pc:spChg>
        <pc:spChg chg="add mod">
          <ac:chgData name="pooja vekaria" userId="6df468c54be9ae34" providerId="LiveId" clId="{113403FF-78AC-48C9-A679-57F61C000D94}" dt="2023-07-26T09:53:44.844" v="181" actId="21"/>
          <ac:spMkLst>
            <pc:docMk/>
            <pc:sldMk cId="1234997681" sldId="2147374531"/>
            <ac:spMk id="8" creationId="{3F2DB628-A17F-C483-2592-E593F4FF00F6}"/>
          </ac:spMkLst>
        </pc:spChg>
        <pc:spChg chg="del">
          <ac:chgData name="pooja vekaria" userId="6df468c54be9ae34" providerId="LiveId" clId="{113403FF-78AC-48C9-A679-57F61C000D94}" dt="2023-07-26T09:53:44.844" v="181" actId="21"/>
          <ac:spMkLst>
            <pc:docMk/>
            <pc:sldMk cId="1234997681" sldId="2147374531"/>
            <ac:spMk id="13" creationId="{687E1405-B547-7ADD-0D95-3BF9070D4865}"/>
          </ac:spMkLst>
        </pc:spChg>
        <pc:spChg chg="del">
          <ac:chgData name="pooja vekaria" userId="6df468c54be9ae34" providerId="LiveId" clId="{113403FF-78AC-48C9-A679-57F61C000D94}" dt="2023-07-26T09:53:44.844" v="181" actId="21"/>
          <ac:spMkLst>
            <pc:docMk/>
            <pc:sldMk cId="1234997681" sldId="2147374531"/>
            <ac:spMk id="14" creationId="{BAF66EEB-8A7F-AB8D-8807-CF52CDCE8514}"/>
          </ac:spMkLst>
        </pc:spChg>
        <pc:spChg chg="del">
          <ac:chgData name="pooja vekaria" userId="6df468c54be9ae34" providerId="LiveId" clId="{113403FF-78AC-48C9-A679-57F61C000D94}" dt="2023-07-26T09:53:44.844" v="181" actId="21"/>
          <ac:spMkLst>
            <pc:docMk/>
            <pc:sldMk cId="1234997681" sldId="2147374531"/>
            <ac:spMk id="15" creationId="{07912BE2-C6FE-3E60-5882-C55402D938BC}"/>
          </ac:spMkLst>
        </pc:spChg>
        <pc:spChg chg="del">
          <ac:chgData name="pooja vekaria" userId="6df468c54be9ae34" providerId="LiveId" clId="{113403FF-78AC-48C9-A679-57F61C000D94}" dt="2023-07-26T09:53:44.844" v="181" actId="21"/>
          <ac:spMkLst>
            <pc:docMk/>
            <pc:sldMk cId="1234997681" sldId="2147374531"/>
            <ac:spMk id="16" creationId="{E293EEDE-E715-24BA-66AE-7ECCEF299F06}"/>
          </ac:spMkLst>
        </pc:spChg>
        <pc:spChg chg="del">
          <ac:chgData name="pooja vekaria" userId="6df468c54be9ae34" providerId="LiveId" clId="{113403FF-78AC-48C9-A679-57F61C000D94}" dt="2023-07-26T09:53:44.844" v="181" actId="21"/>
          <ac:spMkLst>
            <pc:docMk/>
            <pc:sldMk cId="1234997681" sldId="2147374531"/>
            <ac:spMk id="17" creationId="{C6405D0F-D865-8F3A-0331-BC9FEA683EC3}"/>
          </ac:spMkLst>
        </pc:spChg>
        <pc:picChg chg="del">
          <ac:chgData name="pooja vekaria" userId="6df468c54be9ae34" providerId="LiveId" clId="{113403FF-78AC-48C9-A679-57F61C000D94}" dt="2023-07-26T09:53:44.844" v="181" actId="21"/>
          <ac:picMkLst>
            <pc:docMk/>
            <pc:sldMk cId="1234997681" sldId="2147374531"/>
            <ac:picMk id="4" creationId="{34FBAF44-65FB-FF34-C034-19FB8E876331}"/>
          </ac:picMkLst>
        </pc:picChg>
        <pc:picChg chg="del">
          <ac:chgData name="pooja vekaria" userId="6df468c54be9ae34" providerId="LiveId" clId="{113403FF-78AC-48C9-A679-57F61C000D94}" dt="2023-07-26T09:53:44.844" v="181" actId="21"/>
          <ac:picMkLst>
            <pc:docMk/>
            <pc:sldMk cId="1234997681" sldId="2147374531"/>
            <ac:picMk id="6" creationId="{A4FCD412-1801-36B2-32B1-ECD57C574557}"/>
          </ac:picMkLst>
        </pc:picChg>
        <pc:picChg chg="del">
          <ac:chgData name="pooja vekaria" userId="6df468c54be9ae34" providerId="LiveId" clId="{113403FF-78AC-48C9-A679-57F61C000D94}" dt="2023-07-26T09:53:44.844" v="181" actId="21"/>
          <ac:picMkLst>
            <pc:docMk/>
            <pc:sldMk cId="1234997681" sldId="2147374531"/>
            <ac:picMk id="7" creationId="{DE74BFAF-EC71-E0D9-0DBC-6835A6CE5E08}"/>
          </ac:picMkLst>
        </pc:picChg>
        <pc:picChg chg="del">
          <ac:chgData name="pooja vekaria" userId="6df468c54be9ae34" providerId="LiveId" clId="{113403FF-78AC-48C9-A679-57F61C000D94}" dt="2023-07-26T09:53:44.844" v="181" actId="21"/>
          <ac:picMkLst>
            <pc:docMk/>
            <pc:sldMk cId="1234997681" sldId="2147374531"/>
            <ac:picMk id="9" creationId="{2E4C252D-CF0D-A542-FC14-84D825D2FDAF}"/>
          </ac:picMkLst>
        </pc:picChg>
        <pc:picChg chg="del">
          <ac:chgData name="pooja vekaria" userId="6df468c54be9ae34" providerId="LiveId" clId="{113403FF-78AC-48C9-A679-57F61C000D94}" dt="2023-07-26T09:53:44.844" v="181" actId="21"/>
          <ac:picMkLst>
            <pc:docMk/>
            <pc:sldMk cId="1234997681" sldId="2147374531"/>
            <ac:picMk id="12" creationId="{9EB0D4CE-B6A7-CB7A-097E-69C9C0B25CFE}"/>
          </ac:picMkLst>
        </pc:picChg>
      </pc:sldChg>
      <pc:sldChg chg="addSp delSp modSp del mod">
        <pc:chgData name="pooja vekaria" userId="6df468c54be9ae34" providerId="LiveId" clId="{113403FF-78AC-48C9-A679-57F61C000D94}" dt="2023-07-26T10:04:42.636" v="233" actId="47"/>
        <pc:sldMkLst>
          <pc:docMk/>
          <pc:sldMk cId="2345246104" sldId="2147374533"/>
        </pc:sldMkLst>
        <pc:spChg chg="del">
          <ac:chgData name="pooja vekaria" userId="6df468c54be9ae34" providerId="LiveId" clId="{113403FF-78AC-48C9-A679-57F61C000D94}" dt="2023-07-26T10:04:08.610" v="229" actId="21"/>
          <ac:spMkLst>
            <pc:docMk/>
            <pc:sldMk cId="2345246104" sldId="2147374533"/>
            <ac:spMk id="2" creationId="{4BC2303D-F95E-82DC-5DD2-5CED3C866673}"/>
          </ac:spMkLst>
        </pc:spChg>
        <pc:spChg chg="add mod">
          <ac:chgData name="pooja vekaria" userId="6df468c54be9ae34" providerId="LiveId" clId="{113403FF-78AC-48C9-A679-57F61C000D94}" dt="2023-07-26T10:04:08.610" v="229" actId="21"/>
          <ac:spMkLst>
            <pc:docMk/>
            <pc:sldMk cId="2345246104" sldId="2147374533"/>
            <ac:spMk id="5" creationId="{2626ABE3-9EF1-4802-9B8D-FE5E881CC6AA}"/>
          </ac:spMkLst>
        </pc:spChg>
        <pc:spChg chg="add mod">
          <ac:chgData name="pooja vekaria" userId="6df468c54be9ae34" providerId="LiveId" clId="{113403FF-78AC-48C9-A679-57F61C000D94}" dt="2023-07-26T10:04:08.610" v="229" actId="21"/>
          <ac:spMkLst>
            <pc:docMk/>
            <pc:sldMk cId="2345246104" sldId="2147374533"/>
            <ac:spMk id="7" creationId="{5E807FA1-2EE1-86F9-8075-27A04EDABACB}"/>
          </ac:spMkLst>
        </pc:spChg>
        <pc:graphicFrameChg chg="del">
          <ac:chgData name="pooja vekaria" userId="6df468c54be9ae34" providerId="LiveId" clId="{113403FF-78AC-48C9-A679-57F61C000D94}" dt="2023-07-26T10:04:08.610" v="229" actId="21"/>
          <ac:graphicFrameMkLst>
            <pc:docMk/>
            <pc:sldMk cId="2345246104" sldId="2147374533"/>
            <ac:graphicFrameMk id="4" creationId="{9388792B-B178-D372-4BEF-F0DCE08CEA99}"/>
          </ac:graphicFrameMkLst>
        </pc:graphicFrameChg>
      </pc:sldChg>
      <pc:sldChg chg="addSp delSp modSp del mod">
        <pc:chgData name="pooja vekaria" userId="6df468c54be9ae34" providerId="LiveId" clId="{113403FF-78AC-48C9-A679-57F61C000D94}" dt="2023-07-26T10:07:14.578" v="259" actId="47"/>
        <pc:sldMkLst>
          <pc:docMk/>
          <pc:sldMk cId="4058047208" sldId="2147374534"/>
        </pc:sldMkLst>
        <pc:spChg chg="del">
          <ac:chgData name="pooja vekaria" userId="6df468c54be9ae34" providerId="LiveId" clId="{113403FF-78AC-48C9-A679-57F61C000D94}" dt="2023-07-26T10:07:05.894" v="257" actId="21"/>
          <ac:spMkLst>
            <pc:docMk/>
            <pc:sldMk cId="4058047208" sldId="2147374534"/>
            <ac:spMk id="2" creationId="{4BC2303D-F95E-82DC-5DD2-5CED3C866673}"/>
          </ac:spMkLst>
        </pc:spChg>
        <pc:spChg chg="add mod">
          <ac:chgData name="pooja vekaria" userId="6df468c54be9ae34" providerId="LiveId" clId="{113403FF-78AC-48C9-A679-57F61C000D94}" dt="2023-07-26T10:07:05.894" v="257" actId="21"/>
          <ac:spMkLst>
            <pc:docMk/>
            <pc:sldMk cId="4058047208" sldId="2147374534"/>
            <ac:spMk id="4" creationId="{F3D8DC7C-EF1F-1BD7-7373-7194CB04C77F}"/>
          </ac:spMkLst>
        </pc:spChg>
        <pc:spChg chg="add mod">
          <ac:chgData name="pooja vekaria" userId="6df468c54be9ae34" providerId="LiveId" clId="{113403FF-78AC-48C9-A679-57F61C000D94}" dt="2023-07-26T10:07:05.894" v="257" actId="21"/>
          <ac:spMkLst>
            <pc:docMk/>
            <pc:sldMk cId="4058047208" sldId="2147374534"/>
            <ac:spMk id="7" creationId="{B36F6712-05F1-9249-BEBE-A1360BE91624}"/>
          </ac:spMkLst>
        </pc:spChg>
        <pc:spChg chg="del">
          <ac:chgData name="pooja vekaria" userId="6df468c54be9ae34" providerId="LiveId" clId="{113403FF-78AC-48C9-A679-57F61C000D94}" dt="2023-07-26T10:07:05.894" v="257" actId="21"/>
          <ac:spMkLst>
            <pc:docMk/>
            <pc:sldMk cId="4058047208" sldId="2147374534"/>
            <ac:spMk id="10" creationId="{841B0508-BD8E-0D24-6739-10DC23F78CF4}"/>
          </ac:spMkLst>
        </pc:spChg>
        <pc:picChg chg="del">
          <ac:chgData name="pooja vekaria" userId="6df468c54be9ae34" providerId="LiveId" clId="{113403FF-78AC-48C9-A679-57F61C000D94}" dt="2023-07-26T10:07:05.894" v="257" actId="21"/>
          <ac:picMkLst>
            <pc:docMk/>
            <pc:sldMk cId="4058047208" sldId="2147374534"/>
            <ac:picMk id="5" creationId="{09BACFA8-1B7D-131B-FE88-D0A03240F721}"/>
          </ac:picMkLst>
        </pc:picChg>
      </pc:sldChg>
      <pc:sldChg chg="addSp delSp modSp del mod">
        <pc:chgData name="pooja vekaria" userId="6df468c54be9ae34" providerId="LiveId" clId="{113403FF-78AC-48C9-A679-57F61C000D94}" dt="2023-07-26T10:12:27.845" v="335" actId="47"/>
        <pc:sldMkLst>
          <pc:docMk/>
          <pc:sldMk cId="2641467041" sldId="2147374535"/>
        </pc:sldMkLst>
        <pc:spChg chg="del">
          <ac:chgData name="pooja vekaria" userId="6df468c54be9ae34" providerId="LiveId" clId="{113403FF-78AC-48C9-A679-57F61C000D94}" dt="2023-07-26T10:12:21.027" v="333" actId="21"/>
          <ac:spMkLst>
            <pc:docMk/>
            <pc:sldMk cId="2641467041" sldId="2147374535"/>
            <ac:spMk id="2" creationId="{4BC2303D-F95E-82DC-5DD2-5CED3C866673}"/>
          </ac:spMkLst>
        </pc:spChg>
        <pc:spChg chg="add mod">
          <ac:chgData name="pooja vekaria" userId="6df468c54be9ae34" providerId="LiveId" clId="{113403FF-78AC-48C9-A679-57F61C000D94}" dt="2023-07-26T10:12:21.027" v="333" actId="21"/>
          <ac:spMkLst>
            <pc:docMk/>
            <pc:sldMk cId="2641467041" sldId="2147374535"/>
            <ac:spMk id="5" creationId="{CB277858-FAAC-7EFF-6412-6D0AB4CAEE94}"/>
          </ac:spMkLst>
        </pc:spChg>
        <pc:spChg chg="add mod">
          <ac:chgData name="pooja vekaria" userId="6df468c54be9ae34" providerId="LiveId" clId="{113403FF-78AC-48C9-A679-57F61C000D94}" dt="2023-07-26T10:12:21.027" v="333" actId="21"/>
          <ac:spMkLst>
            <pc:docMk/>
            <pc:sldMk cId="2641467041" sldId="2147374535"/>
            <ac:spMk id="7" creationId="{A6C0775F-FFFA-A57F-E8CC-7B80407C7166}"/>
          </ac:spMkLst>
        </pc:spChg>
        <pc:graphicFrameChg chg="del">
          <ac:chgData name="pooja vekaria" userId="6df468c54be9ae34" providerId="LiveId" clId="{113403FF-78AC-48C9-A679-57F61C000D94}" dt="2023-07-26T10:12:21.027" v="333" actId="21"/>
          <ac:graphicFrameMkLst>
            <pc:docMk/>
            <pc:sldMk cId="2641467041" sldId="2147374535"/>
            <ac:graphicFrameMk id="4" creationId="{706A2C2F-63F4-6367-7028-9A43AC0B5CEE}"/>
          </ac:graphicFrameMkLst>
        </pc:graphicFrameChg>
      </pc:sldChg>
      <pc:sldChg chg="addSp delSp modSp del">
        <pc:chgData name="pooja vekaria" userId="6df468c54be9ae34" providerId="LiveId" clId="{113403FF-78AC-48C9-A679-57F61C000D94}" dt="2023-07-26T10:14:24.758" v="370" actId="47"/>
        <pc:sldMkLst>
          <pc:docMk/>
          <pc:sldMk cId="3581961292" sldId="2147374536"/>
        </pc:sldMkLst>
        <pc:spChg chg="del">
          <ac:chgData name="pooja vekaria" userId="6df468c54be9ae34" providerId="LiveId" clId="{113403FF-78AC-48C9-A679-57F61C000D94}" dt="2023-07-26T10:14:09.278" v="364" actId="21"/>
          <ac:spMkLst>
            <pc:docMk/>
            <pc:sldMk cId="3581961292" sldId="2147374536"/>
            <ac:spMk id="2" creationId="{4BC2303D-F95E-82DC-5DD2-5CED3C866673}"/>
          </ac:spMkLst>
        </pc:spChg>
        <pc:spChg chg="del">
          <ac:chgData name="pooja vekaria" userId="6df468c54be9ae34" providerId="LiveId" clId="{113403FF-78AC-48C9-A679-57F61C000D94}" dt="2023-07-26T10:14:09.278" v="364" actId="21"/>
          <ac:spMkLst>
            <pc:docMk/>
            <pc:sldMk cId="3581961292" sldId="2147374536"/>
            <ac:spMk id="3" creationId="{C352A5A3-C417-47CF-D49F-F3A843A5B1B1}"/>
          </ac:spMkLst>
        </pc:spChg>
        <pc:spChg chg="add mod">
          <ac:chgData name="pooja vekaria" userId="6df468c54be9ae34" providerId="LiveId" clId="{113403FF-78AC-48C9-A679-57F61C000D94}" dt="2023-07-26T10:14:09.278" v="364" actId="21"/>
          <ac:spMkLst>
            <pc:docMk/>
            <pc:sldMk cId="3581961292" sldId="2147374536"/>
            <ac:spMk id="4" creationId="{3998D995-C65A-F5F0-1878-07A4AB20345F}"/>
          </ac:spMkLst>
        </pc:spChg>
        <pc:spChg chg="add mod">
          <ac:chgData name="pooja vekaria" userId="6df468c54be9ae34" providerId="LiveId" clId="{113403FF-78AC-48C9-A679-57F61C000D94}" dt="2023-07-26T10:14:09.278" v="364" actId="21"/>
          <ac:spMkLst>
            <pc:docMk/>
            <pc:sldMk cId="3581961292" sldId="2147374536"/>
            <ac:spMk id="5" creationId="{7B0DFA72-34F5-842D-B375-9CB9FB774525}"/>
          </ac:spMkLst>
        </pc:spChg>
        <pc:spChg chg="add mod">
          <ac:chgData name="pooja vekaria" userId="6df468c54be9ae34" providerId="LiveId" clId="{113403FF-78AC-48C9-A679-57F61C000D94}" dt="2023-07-26T10:14:09.278" v="364" actId="21"/>
          <ac:spMkLst>
            <pc:docMk/>
            <pc:sldMk cId="3581961292" sldId="2147374536"/>
            <ac:spMk id="6" creationId="{6F32DEAD-EE67-667D-219E-E4E47025C226}"/>
          </ac:spMkLst>
        </pc:spChg>
        <pc:spChg chg="del">
          <ac:chgData name="pooja vekaria" userId="6df468c54be9ae34" providerId="LiveId" clId="{113403FF-78AC-48C9-A679-57F61C000D94}" dt="2023-07-26T10:14:09.278" v="364" actId="21"/>
          <ac:spMkLst>
            <pc:docMk/>
            <pc:sldMk cId="3581961292" sldId="2147374536"/>
            <ac:spMk id="7" creationId="{F5387264-22E4-C576-7DBD-4C4E855FC4BD}"/>
          </ac:spMkLst>
        </pc:spChg>
        <pc:picChg chg="del">
          <ac:chgData name="pooja vekaria" userId="6df468c54be9ae34" providerId="LiveId" clId="{113403FF-78AC-48C9-A679-57F61C000D94}" dt="2023-07-26T10:14:09.278" v="364" actId="21"/>
          <ac:picMkLst>
            <pc:docMk/>
            <pc:sldMk cId="3581961292" sldId="2147374536"/>
            <ac:picMk id="1028" creationId="{F3689CA3-EF86-6F48-6621-F2E7DCB8426D}"/>
          </ac:picMkLst>
        </pc:picChg>
      </pc:sldChg>
      <pc:sldChg chg="addSp delSp modSp del mod">
        <pc:chgData name="pooja vekaria" userId="6df468c54be9ae34" providerId="LiveId" clId="{113403FF-78AC-48C9-A679-57F61C000D94}" dt="2023-07-26T10:37:40.355" v="442" actId="47"/>
        <pc:sldMkLst>
          <pc:docMk/>
          <pc:sldMk cId="3116993240" sldId="2147374537"/>
        </pc:sldMkLst>
        <pc:spChg chg="del">
          <ac:chgData name="pooja vekaria" userId="6df468c54be9ae34" providerId="LiveId" clId="{113403FF-78AC-48C9-A679-57F61C000D94}" dt="2023-07-26T10:15:05.890" v="375" actId="21"/>
          <ac:spMkLst>
            <pc:docMk/>
            <pc:sldMk cId="3116993240" sldId="2147374537"/>
            <ac:spMk id="2" creationId="{4BC2303D-F95E-82DC-5DD2-5CED3C866673}"/>
          </ac:spMkLst>
        </pc:spChg>
        <pc:spChg chg="del">
          <ac:chgData name="pooja vekaria" userId="6df468c54be9ae34" providerId="LiveId" clId="{113403FF-78AC-48C9-A679-57F61C000D94}" dt="2023-07-26T10:15:05.890" v="375" actId="21"/>
          <ac:spMkLst>
            <pc:docMk/>
            <pc:sldMk cId="3116993240" sldId="2147374537"/>
            <ac:spMk id="3" creationId="{C352A5A3-C417-47CF-D49F-F3A843A5B1B1}"/>
          </ac:spMkLst>
        </pc:spChg>
        <pc:spChg chg="add mod">
          <ac:chgData name="pooja vekaria" userId="6df468c54be9ae34" providerId="LiveId" clId="{113403FF-78AC-48C9-A679-57F61C000D94}" dt="2023-07-26T10:15:05.890" v="375" actId="21"/>
          <ac:spMkLst>
            <pc:docMk/>
            <pc:sldMk cId="3116993240" sldId="2147374537"/>
            <ac:spMk id="5" creationId="{3E9496DF-52D1-1784-F38C-AEF8F0C1C1C2}"/>
          </ac:spMkLst>
        </pc:spChg>
        <pc:spChg chg="add mod">
          <ac:chgData name="pooja vekaria" userId="6df468c54be9ae34" providerId="LiveId" clId="{113403FF-78AC-48C9-A679-57F61C000D94}" dt="2023-07-26T10:15:05.890" v="375" actId="21"/>
          <ac:spMkLst>
            <pc:docMk/>
            <pc:sldMk cId="3116993240" sldId="2147374537"/>
            <ac:spMk id="7" creationId="{B0C0D012-F64B-8EFE-5A49-BD8C9B029F93}"/>
          </ac:spMkLst>
        </pc:spChg>
      </pc:sldChg>
      <pc:sldChg chg="del">
        <pc:chgData name="pooja vekaria" userId="6df468c54be9ae34" providerId="LiveId" clId="{113403FF-78AC-48C9-A679-57F61C000D94}" dt="2023-07-26T10:06:56.711" v="256" actId="47"/>
        <pc:sldMkLst>
          <pc:docMk/>
          <pc:sldMk cId="2998425794" sldId="2147374538"/>
        </pc:sldMkLst>
      </pc:sldChg>
      <pc:sldChg chg="del">
        <pc:chgData name="pooja vekaria" userId="6df468c54be9ae34" providerId="LiveId" clId="{113403FF-78AC-48C9-A679-57F61C000D94}" dt="2023-07-26T10:01:22.618" v="189" actId="47"/>
        <pc:sldMkLst>
          <pc:docMk/>
          <pc:sldMk cId="714042731" sldId="2147374540"/>
        </pc:sldMkLst>
      </pc:sldChg>
      <pc:sldChg chg="del">
        <pc:chgData name="pooja vekaria" userId="6df468c54be9ae34" providerId="LiveId" clId="{113403FF-78AC-48C9-A679-57F61C000D94}" dt="2023-07-26T10:02:50.229" v="215" actId="47"/>
        <pc:sldMkLst>
          <pc:docMk/>
          <pc:sldMk cId="3646611090" sldId="2147374541"/>
        </pc:sldMkLst>
      </pc:sldChg>
      <pc:sldChg chg="new del">
        <pc:chgData name="pooja vekaria" userId="6df468c54be9ae34" providerId="LiveId" clId="{113403FF-78AC-48C9-A679-57F61C000D94}" dt="2023-07-25T17:05:17.833" v="38" actId="47"/>
        <pc:sldMkLst>
          <pc:docMk/>
          <pc:sldMk cId="2737630129" sldId="2147374542"/>
        </pc:sldMkLst>
      </pc:sldChg>
      <pc:sldChg chg="addSp delSp modSp add mod setBg delAnim modAnim setClrOvrMap">
        <pc:chgData name="pooja vekaria" userId="6df468c54be9ae34" providerId="LiveId" clId="{113403FF-78AC-48C9-A679-57F61C000D94}" dt="2023-07-26T21:31:32.585" v="614"/>
        <pc:sldMkLst>
          <pc:docMk/>
          <pc:sldMk cId="3871740725" sldId="2147374543"/>
        </pc:sldMkLst>
        <pc:spChg chg="del mod">
          <ac:chgData name="pooja vekaria" userId="6df468c54be9ae34" providerId="LiveId" clId="{113403FF-78AC-48C9-A679-57F61C000D94}" dt="2023-07-26T09:43:24.090" v="117" actId="21"/>
          <ac:spMkLst>
            <pc:docMk/>
            <pc:sldMk cId="3871740725" sldId="2147374543"/>
            <ac:spMk id="2" creationId="{1F715E16-A21D-200C-F528-46BB3AE97E00}"/>
          </ac:spMkLst>
        </pc:spChg>
        <pc:spChg chg="add del mod">
          <ac:chgData name="pooja vekaria" userId="6df468c54be9ae34" providerId="LiveId" clId="{113403FF-78AC-48C9-A679-57F61C000D94}" dt="2023-07-26T09:44:08.476" v="125" actId="478"/>
          <ac:spMkLst>
            <pc:docMk/>
            <pc:sldMk cId="3871740725" sldId="2147374543"/>
            <ac:spMk id="4" creationId="{DB82D4AE-3F7B-C6B1-018C-66DC798C4D02}"/>
          </ac:spMkLst>
        </pc:spChg>
        <pc:spChg chg="add del mod">
          <ac:chgData name="pooja vekaria" userId="6df468c54be9ae34" providerId="LiveId" clId="{113403FF-78AC-48C9-A679-57F61C000D94}" dt="2023-07-26T09:44:12.103" v="127"/>
          <ac:spMkLst>
            <pc:docMk/>
            <pc:sldMk cId="3871740725" sldId="2147374543"/>
            <ac:spMk id="5" creationId="{38EADE31-90CE-A676-D0ED-F7C0679EDD67}"/>
          </ac:spMkLst>
        </pc:spChg>
        <pc:spChg chg="add del mod">
          <ac:chgData name="pooja vekaria" userId="6df468c54be9ae34" providerId="LiveId" clId="{113403FF-78AC-48C9-A679-57F61C000D94}" dt="2023-07-26T09:44:12.103" v="127"/>
          <ac:spMkLst>
            <pc:docMk/>
            <pc:sldMk cId="3871740725" sldId="2147374543"/>
            <ac:spMk id="7" creationId="{F116DE42-9688-4269-3A24-1965B93392F4}"/>
          </ac:spMkLst>
        </pc:spChg>
        <pc:spChg chg="add del mod">
          <ac:chgData name="pooja vekaria" userId="6df468c54be9ae34" providerId="LiveId" clId="{113403FF-78AC-48C9-A679-57F61C000D94}" dt="2023-07-26T09:44:12.103" v="127"/>
          <ac:spMkLst>
            <pc:docMk/>
            <pc:sldMk cId="3871740725" sldId="2147374543"/>
            <ac:spMk id="8" creationId="{5C8E85E1-C8CA-055E-F6CB-CD3B62E320E3}"/>
          </ac:spMkLst>
        </pc:spChg>
        <pc:spChg chg="add del mod">
          <ac:chgData name="pooja vekaria" userId="6df468c54be9ae34" providerId="LiveId" clId="{113403FF-78AC-48C9-A679-57F61C000D94}" dt="2023-07-26T09:44:12.103" v="127"/>
          <ac:spMkLst>
            <pc:docMk/>
            <pc:sldMk cId="3871740725" sldId="2147374543"/>
            <ac:spMk id="9" creationId="{1C17EAC2-9EA8-8548-6DD0-B24275F0348F}"/>
          </ac:spMkLst>
        </pc:spChg>
        <pc:spChg chg="add del">
          <ac:chgData name="pooja vekaria" userId="6df468c54be9ae34" providerId="LiveId" clId="{113403FF-78AC-48C9-A679-57F61C000D94}" dt="2023-07-26T09:48:38.589" v="138" actId="22"/>
          <ac:spMkLst>
            <pc:docMk/>
            <pc:sldMk cId="3871740725" sldId="2147374543"/>
            <ac:spMk id="12" creationId="{A527E105-209F-3F8B-9AF0-5E4F4929E5BE}"/>
          </ac:spMkLst>
        </pc:spChg>
        <pc:spChg chg="add mod">
          <ac:chgData name="pooja vekaria" userId="6df468c54be9ae34" providerId="LiveId" clId="{113403FF-78AC-48C9-A679-57F61C000D94}" dt="2023-07-26T09:49:38.286" v="144" actId="1076"/>
          <ac:spMkLst>
            <pc:docMk/>
            <pc:sldMk cId="3871740725" sldId="2147374543"/>
            <ac:spMk id="13" creationId="{9EEB3ABE-54F7-8C5E-EF17-AD0DCC3350B7}"/>
          </ac:spMkLst>
        </pc:spChg>
        <pc:spChg chg="add del">
          <ac:chgData name="pooja vekaria" userId="6df468c54be9ae34" providerId="LiveId" clId="{113403FF-78AC-48C9-A679-57F61C000D94}" dt="2023-07-26T09:42:53.567" v="115" actId="26606"/>
          <ac:spMkLst>
            <pc:docMk/>
            <pc:sldMk cId="3871740725" sldId="2147374543"/>
            <ac:spMk id="1031" creationId="{362D44EE-C852-4460-B8B5-C4F2BC20510C}"/>
          </ac:spMkLst>
        </pc:spChg>
        <pc:spChg chg="add del">
          <ac:chgData name="pooja vekaria" userId="6df468c54be9ae34" providerId="LiveId" clId="{113403FF-78AC-48C9-A679-57F61C000D94}" dt="2023-07-26T09:42:53.567" v="115" actId="26606"/>
          <ac:spMkLst>
            <pc:docMk/>
            <pc:sldMk cId="3871740725" sldId="2147374543"/>
            <ac:spMk id="1033" creationId="{658970D8-8D1D-4B5C-894B-E871CC86543D}"/>
          </ac:spMkLst>
        </pc:spChg>
        <pc:spChg chg="add del">
          <ac:chgData name="pooja vekaria" userId="6df468c54be9ae34" providerId="LiveId" clId="{113403FF-78AC-48C9-A679-57F61C000D94}" dt="2023-07-26T09:42:53.567" v="115" actId="26606"/>
          <ac:spMkLst>
            <pc:docMk/>
            <pc:sldMk cId="3871740725" sldId="2147374543"/>
            <ac:spMk id="1035" creationId="{F227E5B6-9132-43CA-B503-37A18562ADF2}"/>
          </ac:spMkLst>
        </pc:spChg>
        <pc:spChg chg="add del">
          <ac:chgData name="pooja vekaria" userId="6df468c54be9ae34" providerId="LiveId" clId="{113403FF-78AC-48C9-A679-57F61C000D94}" dt="2023-07-26T09:42:53.567" v="115" actId="26606"/>
          <ac:spMkLst>
            <pc:docMk/>
            <pc:sldMk cId="3871740725" sldId="2147374543"/>
            <ac:spMk id="1037" creationId="{03C2051E-A88D-48E5-BACF-AAED17892722}"/>
          </ac:spMkLst>
        </pc:spChg>
        <pc:spChg chg="add del">
          <ac:chgData name="pooja vekaria" userId="6df468c54be9ae34" providerId="LiveId" clId="{113403FF-78AC-48C9-A679-57F61C000D94}" dt="2023-07-26T09:42:53.567" v="115" actId="26606"/>
          <ac:spMkLst>
            <pc:docMk/>
            <pc:sldMk cId="3871740725" sldId="2147374543"/>
            <ac:spMk id="1039" creationId="{7821A508-2985-4905-874A-527429BAABFA}"/>
          </ac:spMkLst>
        </pc:spChg>
        <pc:spChg chg="add del">
          <ac:chgData name="pooja vekaria" userId="6df468c54be9ae34" providerId="LiveId" clId="{113403FF-78AC-48C9-A679-57F61C000D94}" dt="2023-07-26T09:42:53.567" v="115" actId="26606"/>
          <ac:spMkLst>
            <pc:docMk/>
            <pc:sldMk cId="3871740725" sldId="2147374543"/>
            <ac:spMk id="1041" creationId="{D2929CB1-0E3C-4B2D-ADC5-0154FB33BA44}"/>
          </ac:spMkLst>
        </pc:spChg>
        <pc:spChg chg="add del">
          <ac:chgData name="pooja vekaria" userId="6df468c54be9ae34" providerId="LiveId" clId="{113403FF-78AC-48C9-A679-57F61C000D94}" dt="2023-07-26T09:42:53.567" v="115" actId="26606"/>
          <ac:spMkLst>
            <pc:docMk/>
            <pc:sldMk cId="3871740725" sldId="2147374543"/>
            <ac:spMk id="1043" creationId="{5F2F0C84-BE8C-4DC2-A6D3-30349A801D5C}"/>
          </ac:spMkLst>
        </pc:spChg>
        <pc:spChg chg="add del">
          <ac:chgData name="pooja vekaria" userId="6df468c54be9ae34" providerId="LiveId" clId="{113403FF-78AC-48C9-A679-57F61C000D94}" dt="2023-07-26T09:42:35.879" v="112" actId="26606"/>
          <ac:spMkLst>
            <pc:docMk/>
            <pc:sldMk cId="3871740725" sldId="2147374543"/>
            <ac:spMk id="1048" creationId="{66B332A4-D438-4773-A77F-5ED49A448D9D}"/>
          </ac:spMkLst>
        </pc:spChg>
        <pc:spChg chg="add del">
          <ac:chgData name="pooja vekaria" userId="6df468c54be9ae34" providerId="LiveId" clId="{113403FF-78AC-48C9-A679-57F61C000D94}" dt="2023-07-26T09:42:35.879" v="112" actId="26606"/>
          <ac:spMkLst>
            <pc:docMk/>
            <pc:sldMk cId="3871740725" sldId="2147374543"/>
            <ac:spMk id="1050" creationId="{DF9AD32D-FF05-44F4-BD4D-9CEE89B71EB9}"/>
          </ac:spMkLst>
        </pc:spChg>
        <pc:spChg chg="add del">
          <ac:chgData name="pooja vekaria" userId="6df468c54be9ae34" providerId="LiveId" clId="{113403FF-78AC-48C9-A679-57F61C000D94}" dt="2023-07-26T09:42:53.560" v="114" actId="26606"/>
          <ac:spMkLst>
            <pc:docMk/>
            <pc:sldMk cId="3871740725" sldId="2147374543"/>
            <ac:spMk id="1052" creationId="{B36D2DE0-0628-4A9A-A59D-7BA8B5EB3022}"/>
          </ac:spMkLst>
        </pc:spChg>
        <pc:spChg chg="add del">
          <ac:chgData name="pooja vekaria" userId="6df468c54be9ae34" providerId="LiveId" clId="{113403FF-78AC-48C9-A679-57F61C000D94}" dt="2023-07-26T09:42:53.560" v="114" actId="26606"/>
          <ac:spMkLst>
            <pc:docMk/>
            <pc:sldMk cId="3871740725" sldId="2147374543"/>
            <ac:spMk id="1053" creationId="{D278ADA9-6383-4BDD-80D2-8899A402687B}"/>
          </ac:spMkLst>
        </pc:spChg>
        <pc:spChg chg="add del">
          <ac:chgData name="pooja vekaria" userId="6df468c54be9ae34" providerId="LiveId" clId="{113403FF-78AC-48C9-A679-57F61C000D94}" dt="2023-07-26T09:42:53.560" v="114" actId="26606"/>
          <ac:spMkLst>
            <pc:docMk/>
            <pc:sldMk cId="3871740725" sldId="2147374543"/>
            <ac:spMk id="1054" creationId="{48E405C9-94BE-41DA-928C-DEC9A8550E9F}"/>
          </ac:spMkLst>
        </pc:spChg>
        <pc:spChg chg="add del">
          <ac:chgData name="pooja vekaria" userId="6df468c54be9ae34" providerId="LiveId" clId="{113403FF-78AC-48C9-A679-57F61C000D94}" dt="2023-07-26T09:42:53.560" v="114" actId="26606"/>
          <ac:spMkLst>
            <pc:docMk/>
            <pc:sldMk cId="3871740725" sldId="2147374543"/>
            <ac:spMk id="1055" creationId="{484B7147-B0F6-40ED-B5A2-FF72BC8198B6}"/>
          </ac:spMkLst>
        </pc:spChg>
        <pc:spChg chg="add del">
          <ac:chgData name="pooja vekaria" userId="6df468c54be9ae34" providerId="LiveId" clId="{113403FF-78AC-48C9-A679-57F61C000D94}" dt="2023-07-26T09:42:53.560" v="114" actId="26606"/>
          <ac:spMkLst>
            <pc:docMk/>
            <pc:sldMk cId="3871740725" sldId="2147374543"/>
            <ac:spMk id="1056" creationId="{D2091A72-D5BB-42AC-8FD3-F7747D90861E}"/>
          </ac:spMkLst>
        </pc:spChg>
        <pc:spChg chg="add del">
          <ac:chgData name="pooja vekaria" userId="6df468c54be9ae34" providerId="LiveId" clId="{113403FF-78AC-48C9-A679-57F61C000D94}" dt="2023-07-26T09:42:53.560" v="114" actId="26606"/>
          <ac:spMkLst>
            <pc:docMk/>
            <pc:sldMk cId="3871740725" sldId="2147374543"/>
            <ac:spMk id="1058" creationId="{6ED12BFC-A737-46AF-8411-481112D54B0C}"/>
          </ac:spMkLst>
        </pc:spChg>
        <pc:spChg chg="add">
          <ac:chgData name="pooja vekaria" userId="6df468c54be9ae34" providerId="LiveId" clId="{113403FF-78AC-48C9-A679-57F61C000D94}" dt="2023-07-26T09:42:53.567" v="115" actId="26606"/>
          <ac:spMkLst>
            <pc:docMk/>
            <pc:sldMk cId="3871740725" sldId="2147374543"/>
            <ac:spMk id="1060" creationId="{067AD921-1CEE-4C1B-9AA3-C66D908DDD14}"/>
          </ac:spMkLst>
        </pc:spChg>
        <pc:spChg chg="add">
          <ac:chgData name="pooja vekaria" userId="6df468c54be9ae34" providerId="LiveId" clId="{113403FF-78AC-48C9-A679-57F61C000D94}" dt="2023-07-26T09:42:53.567" v="115" actId="26606"/>
          <ac:spMkLst>
            <pc:docMk/>
            <pc:sldMk cId="3871740725" sldId="2147374543"/>
            <ac:spMk id="1061" creationId="{59EF30C2-29AC-4A0D-BC0A-A679CF113EDD}"/>
          </ac:spMkLst>
        </pc:spChg>
        <pc:spChg chg="add">
          <ac:chgData name="pooja vekaria" userId="6df468c54be9ae34" providerId="LiveId" clId="{113403FF-78AC-48C9-A679-57F61C000D94}" dt="2023-07-26T09:42:53.567" v="115" actId="26606"/>
          <ac:spMkLst>
            <pc:docMk/>
            <pc:sldMk cId="3871740725" sldId="2147374543"/>
            <ac:spMk id="1062" creationId="{C36A08F5-3B56-47C5-A371-9187BE56E1E5}"/>
          </ac:spMkLst>
        </pc:spChg>
        <pc:spChg chg="add">
          <ac:chgData name="pooja vekaria" userId="6df468c54be9ae34" providerId="LiveId" clId="{113403FF-78AC-48C9-A679-57F61C000D94}" dt="2023-07-26T09:42:53.567" v="115" actId="26606"/>
          <ac:spMkLst>
            <pc:docMk/>
            <pc:sldMk cId="3871740725" sldId="2147374543"/>
            <ac:spMk id="1063" creationId="{9C682A1A-5B2D-4111-BBD6-620165633E5B}"/>
          </ac:spMkLst>
        </pc:spChg>
        <pc:spChg chg="add">
          <ac:chgData name="pooja vekaria" userId="6df468c54be9ae34" providerId="LiveId" clId="{113403FF-78AC-48C9-A679-57F61C000D94}" dt="2023-07-26T09:42:53.567" v="115" actId="26606"/>
          <ac:spMkLst>
            <pc:docMk/>
            <pc:sldMk cId="3871740725" sldId="2147374543"/>
            <ac:spMk id="1065" creationId="{A04F1504-431A-4D86-9091-AE7E4B33376B}"/>
          </ac:spMkLst>
        </pc:spChg>
        <pc:spChg chg="add">
          <ac:chgData name="pooja vekaria" userId="6df468c54be9ae34" providerId="LiveId" clId="{113403FF-78AC-48C9-A679-57F61C000D94}" dt="2023-07-26T09:42:53.567" v="115" actId="26606"/>
          <ac:spMkLst>
            <pc:docMk/>
            <pc:sldMk cId="3871740725" sldId="2147374543"/>
            <ac:spMk id="1066" creationId="{EA804283-B929-4503-802F-4585376E2B42}"/>
          </ac:spMkLst>
        </pc:spChg>
        <pc:spChg chg="add">
          <ac:chgData name="pooja vekaria" userId="6df468c54be9ae34" providerId="LiveId" clId="{113403FF-78AC-48C9-A679-57F61C000D94}" dt="2023-07-26T09:42:53.567" v="115" actId="26606"/>
          <ac:spMkLst>
            <pc:docMk/>
            <pc:sldMk cId="3871740725" sldId="2147374543"/>
            <ac:spMk id="1067" creationId="{AD3811F5-514E-49A4-B382-673ED228A4CC}"/>
          </ac:spMkLst>
        </pc:spChg>
        <pc:picChg chg="add mod">
          <ac:chgData name="pooja vekaria" userId="6df468c54be9ae34" providerId="LiveId" clId="{113403FF-78AC-48C9-A679-57F61C000D94}" dt="2023-07-26T21:31:32.585" v="614"/>
          <ac:picMkLst>
            <pc:docMk/>
            <pc:sldMk cId="3871740725" sldId="2147374543"/>
            <ac:picMk id="2" creationId="{B0AE8A80-897C-8B61-40AC-ABBFACCBFBA2}"/>
          </ac:picMkLst>
        </pc:picChg>
        <pc:picChg chg="add del mod">
          <ac:chgData name="pooja vekaria" userId="6df468c54be9ae34" providerId="LiveId" clId="{113403FF-78AC-48C9-A679-57F61C000D94}" dt="2023-07-26T09:44:12.103" v="127"/>
          <ac:picMkLst>
            <pc:docMk/>
            <pc:sldMk cId="3871740725" sldId="2147374543"/>
            <ac:picMk id="6" creationId="{221CE9FB-2C69-62E4-EE97-5A63A02BFA6C}"/>
          </ac:picMkLst>
        </pc:picChg>
        <pc:picChg chg="add del mod">
          <ac:chgData name="pooja vekaria" userId="6df468c54be9ae34" providerId="LiveId" clId="{113403FF-78AC-48C9-A679-57F61C000D94}" dt="2023-07-26T21:31:28.282" v="613" actId="21"/>
          <ac:picMkLst>
            <pc:docMk/>
            <pc:sldMk cId="3871740725" sldId="2147374543"/>
            <ac:picMk id="10" creationId="{D6FC9D40-FA41-68B6-BEEB-DB9DA1649C89}"/>
          </ac:picMkLst>
        </pc:picChg>
        <pc:picChg chg="del">
          <ac:chgData name="pooja vekaria" userId="6df468c54be9ae34" providerId="LiveId" clId="{113403FF-78AC-48C9-A679-57F61C000D94}" dt="2023-07-25T17:04:29.006" v="32" actId="478"/>
          <ac:picMkLst>
            <pc:docMk/>
            <pc:sldMk cId="3871740725" sldId="2147374543"/>
            <ac:picMk id="1026" creationId="{9E3306FC-0E9A-5EED-5819-75933E750BB7}"/>
          </ac:picMkLst>
        </pc:picChg>
        <pc:cxnChg chg="add">
          <ac:chgData name="pooja vekaria" userId="6df468c54be9ae34" providerId="LiveId" clId="{113403FF-78AC-48C9-A679-57F61C000D94}" dt="2023-07-26T09:42:53.567" v="115" actId="26606"/>
          <ac:cxnSpMkLst>
            <pc:docMk/>
            <pc:sldMk cId="3871740725" sldId="2147374543"/>
            <ac:cxnSpMk id="1064" creationId="{266A0658-1CC4-4B0D-AAB7-A702286AFB03}"/>
          </ac:cxnSpMkLst>
        </pc:cxnChg>
      </pc:sldChg>
      <pc:sldChg chg="addSp delSp modSp add del mod delAnim modAnim">
        <pc:chgData name="pooja vekaria" userId="6df468c54be9ae34" providerId="LiveId" clId="{113403FF-78AC-48C9-A679-57F61C000D94}" dt="2023-07-26T12:00:03.183" v="607" actId="47"/>
        <pc:sldMkLst>
          <pc:docMk/>
          <pc:sldMk cId="1898329560" sldId="2147374544"/>
        </pc:sldMkLst>
        <pc:spChg chg="del mod">
          <ac:chgData name="pooja vekaria" userId="6df468c54be9ae34" providerId="LiveId" clId="{113403FF-78AC-48C9-A679-57F61C000D94}" dt="2023-07-25T17:06:00.721" v="60" actId="478"/>
          <ac:spMkLst>
            <pc:docMk/>
            <pc:sldMk cId="1898329560" sldId="2147374544"/>
            <ac:spMk id="2" creationId="{1F715E16-A21D-200C-F528-46BB3AE97E00}"/>
          </ac:spMkLst>
        </pc:spChg>
        <pc:spChg chg="add del">
          <ac:chgData name="pooja vekaria" userId="6df468c54be9ae34" providerId="LiveId" clId="{113403FF-78AC-48C9-A679-57F61C000D94}" dt="2023-07-26T08:56:44.199" v="63" actId="22"/>
          <ac:spMkLst>
            <pc:docMk/>
            <pc:sldMk cId="1898329560" sldId="2147374544"/>
            <ac:spMk id="3" creationId="{19673581-8A60-0F64-9BC1-3700102AA9E7}"/>
          </ac:spMkLst>
        </pc:spChg>
        <pc:spChg chg="add del mod">
          <ac:chgData name="pooja vekaria" userId="6df468c54be9ae34" providerId="LiveId" clId="{113403FF-78AC-48C9-A679-57F61C000D94}" dt="2023-07-26T08:57:01.522" v="67" actId="478"/>
          <ac:spMkLst>
            <pc:docMk/>
            <pc:sldMk cId="1898329560" sldId="2147374544"/>
            <ac:spMk id="4" creationId="{45F964FB-9F0B-2F9A-ECB1-397C8993EFA4}"/>
          </ac:spMkLst>
        </pc:spChg>
        <pc:spChg chg="add del mod">
          <ac:chgData name="pooja vekaria" userId="6df468c54be9ae34" providerId="LiveId" clId="{113403FF-78AC-48C9-A679-57F61C000D94}" dt="2023-07-26T09:50:11.450" v="151" actId="478"/>
          <ac:spMkLst>
            <pc:docMk/>
            <pc:sldMk cId="1898329560" sldId="2147374544"/>
            <ac:spMk id="5" creationId="{B856D6AC-37A9-AD98-41E5-A700853CDB9B}"/>
          </ac:spMkLst>
        </pc:spChg>
        <pc:spChg chg="add del mod">
          <ac:chgData name="pooja vekaria" userId="6df468c54be9ae34" providerId="LiveId" clId="{113403FF-78AC-48C9-A679-57F61C000D94}" dt="2023-07-26T09:50:13.552" v="152" actId="478"/>
          <ac:spMkLst>
            <pc:docMk/>
            <pc:sldMk cId="1898329560" sldId="2147374544"/>
            <ac:spMk id="6" creationId="{18F4C603-F5A3-7994-B58C-F9EDB5D0A096}"/>
          </ac:spMkLst>
        </pc:spChg>
        <pc:spChg chg="add mod">
          <ac:chgData name="pooja vekaria" userId="6df468c54be9ae34" providerId="LiveId" clId="{113403FF-78AC-48C9-A679-57F61C000D94}" dt="2023-07-26T09:50:17.700" v="153" actId="1076"/>
          <ac:spMkLst>
            <pc:docMk/>
            <pc:sldMk cId="1898329560" sldId="2147374544"/>
            <ac:spMk id="7" creationId="{9C008D01-BCDD-257E-69ED-95C92CF25AEE}"/>
          </ac:spMkLst>
        </pc:spChg>
      </pc:sldChg>
      <pc:sldChg chg="add del">
        <pc:chgData name="pooja vekaria" userId="6df468c54be9ae34" providerId="LiveId" clId="{113403FF-78AC-48C9-A679-57F61C000D94}" dt="2023-07-25T17:05:35.382" v="41" actId="2890"/>
        <pc:sldMkLst>
          <pc:docMk/>
          <pc:sldMk cId="3082546565" sldId="2147374544"/>
        </pc:sldMkLst>
      </pc:sldChg>
      <pc:sldChg chg="add del">
        <pc:chgData name="pooja vekaria" userId="6df468c54be9ae34" providerId="LiveId" clId="{113403FF-78AC-48C9-A679-57F61C000D94}" dt="2023-07-26T10:11:01.100" v="316" actId="47"/>
        <pc:sldMkLst>
          <pc:docMk/>
          <pc:sldMk cId="317197927" sldId="2147374545"/>
        </pc:sldMkLst>
      </pc:sldChg>
      <pc:sldChg chg="addSp delSp modSp del mod">
        <pc:chgData name="pooja vekaria" userId="6df468c54be9ae34" providerId="LiveId" clId="{113403FF-78AC-48C9-A679-57F61C000D94}" dt="2023-07-26T10:11:45.135" v="326" actId="47"/>
        <pc:sldMkLst>
          <pc:docMk/>
          <pc:sldMk cId="1922641101" sldId="2147374546"/>
        </pc:sldMkLst>
        <pc:spChg chg="del">
          <ac:chgData name="pooja vekaria" userId="6df468c54be9ae34" providerId="LiveId" clId="{113403FF-78AC-48C9-A679-57F61C000D94}" dt="2023-07-26T10:11:21.637" v="317" actId="21"/>
          <ac:spMkLst>
            <pc:docMk/>
            <pc:sldMk cId="1922641101" sldId="2147374546"/>
            <ac:spMk id="2" creationId="{E8C8ACCC-E81B-0E96-7A8E-F13C363EE062}"/>
          </ac:spMkLst>
        </pc:spChg>
        <pc:spChg chg="add mod">
          <ac:chgData name="pooja vekaria" userId="6df468c54be9ae34" providerId="LiveId" clId="{113403FF-78AC-48C9-A679-57F61C000D94}" dt="2023-07-26T10:11:21.637" v="317" actId="21"/>
          <ac:spMkLst>
            <pc:docMk/>
            <pc:sldMk cId="1922641101" sldId="2147374546"/>
            <ac:spMk id="5" creationId="{AA8B9677-F5B8-9571-B46C-0616B146520E}"/>
          </ac:spMkLst>
        </pc:spChg>
        <pc:spChg chg="add mod">
          <ac:chgData name="pooja vekaria" userId="6df468c54be9ae34" providerId="LiveId" clId="{113403FF-78AC-48C9-A679-57F61C000D94}" dt="2023-07-26T10:11:21.637" v="317" actId="21"/>
          <ac:spMkLst>
            <pc:docMk/>
            <pc:sldMk cId="1922641101" sldId="2147374546"/>
            <ac:spMk id="7" creationId="{7ED78D91-AF2B-F998-2455-648EE6170F85}"/>
          </ac:spMkLst>
        </pc:spChg>
        <pc:graphicFrameChg chg="del">
          <ac:chgData name="pooja vekaria" userId="6df468c54be9ae34" providerId="LiveId" clId="{113403FF-78AC-48C9-A679-57F61C000D94}" dt="2023-07-26T10:11:21.637" v="317" actId="21"/>
          <ac:graphicFrameMkLst>
            <pc:docMk/>
            <pc:sldMk cId="1922641101" sldId="2147374546"/>
            <ac:graphicFrameMk id="4" creationId="{D82CF3BB-BBEA-75B0-68AD-DFEF930D48DF}"/>
          </ac:graphicFrameMkLst>
        </pc:graphicFrameChg>
      </pc:sldChg>
      <pc:sldChg chg="addSp delSp modSp del mod">
        <pc:chgData name="pooja vekaria" userId="6df468c54be9ae34" providerId="LiveId" clId="{113403FF-78AC-48C9-A679-57F61C000D94}" dt="2023-07-26T10:11:46.442" v="327" actId="47"/>
        <pc:sldMkLst>
          <pc:docMk/>
          <pc:sldMk cId="501850089" sldId="2147374547"/>
        </pc:sldMkLst>
        <pc:spChg chg="del">
          <ac:chgData name="pooja vekaria" userId="6df468c54be9ae34" providerId="LiveId" clId="{113403FF-78AC-48C9-A679-57F61C000D94}" dt="2023-07-26T10:11:30.519" v="320" actId="21"/>
          <ac:spMkLst>
            <pc:docMk/>
            <pc:sldMk cId="501850089" sldId="2147374547"/>
            <ac:spMk id="2" creationId="{B157462C-9977-95A7-ACB6-FA9E26A95CE9}"/>
          </ac:spMkLst>
        </pc:spChg>
        <pc:spChg chg="add mod">
          <ac:chgData name="pooja vekaria" userId="6df468c54be9ae34" providerId="LiveId" clId="{113403FF-78AC-48C9-A679-57F61C000D94}" dt="2023-07-26T10:11:30.519" v="320" actId="21"/>
          <ac:spMkLst>
            <pc:docMk/>
            <pc:sldMk cId="501850089" sldId="2147374547"/>
            <ac:spMk id="5" creationId="{249842C0-72BD-5D25-362D-E2652A240AA5}"/>
          </ac:spMkLst>
        </pc:spChg>
        <pc:spChg chg="add mod">
          <ac:chgData name="pooja vekaria" userId="6df468c54be9ae34" providerId="LiveId" clId="{113403FF-78AC-48C9-A679-57F61C000D94}" dt="2023-07-26T10:11:30.519" v="320" actId="21"/>
          <ac:spMkLst>
            <pc:docMk/>
            <pc:sldMk cId="501850089" sldId="2147374547"/>
            <ac:spMk id="7" creationId="{A0A4D9DE-A019-9DFE-5034-13F7CE206BFD}"/>
          </ac:spMkLst>
        </pc:spChg>
        <pc:graphicFrameChg chg="del">
          <ac:chgData name="pooja vekaria" userId="6df468c54be9ae34" providerId="LiveId" clId="{113403FF-78AC-48C9-A679-57F61C000D94}" dt="2023-07-26T10:11:30.519" v="320" actId="21"/>
          <ac:graphicFrameMkLst>
            <pc:docMk/>
            <pc:sldMk cId="501850089" sldId="2147374547"/>
            <ac:graphicFrameMk id="4" creationId="{7FBF4B02-68DF-5607-65EE-DFD145B91417}"/>
          </ac:graphicFrameMkLst>
        </pc:graphicFrameChg>
      </pc:sldChg>
      <pc:sldChg chg="addSp delSp modSp del mod">
        <pc:chgData name="pooja vekaria" userId="6df468c54be9ae34" providerId="LiveId" clId="{113403FF-78AC-48C9-A679-57F61C000D94}" dt="2023-07-26T10:12:40.835" v="338" actId="47"/>
        <pc:sldMkLst>
          <pc:docMk/>
          <pc:sldMk cId="3639429545" sldId="2147374548"/>
        </pc:sldMkLst>
        <pc:spChg chg="del">
          <ac:chgData name="pooja vekaria" userId="6df468c54be9ae34" providerId="LiveId" clId="{113403FF-78AC-48C9-A679-57F61C000D94}" dt="2023-07-26T10:12:32.134" v="336" actId="21"/>
          <ac:spMkLst>
            <pc:docMk/>
            <pc:sldMk cId="3639429545" sldId="2147374548"/>
            <ac:spMk id="2" creationId="{4BC2303D-F95E-82DC-5DD2-5CED3C866673}"/>
          </ac:spMkLst>
        </pc:spChg>
        <pc:spChg chg="add mod">
          <ac:chgData name="pooja vekaria" userId="6df468c54be9ae34" providerId="LiveId" clId="{113403FF-78AC-48C9-A679-57F61C000D94}" dt="2023-07-26T10:12:32.134" v="336" actId="21"/>
          <ac:spMkLst>
            <pc:docMk/>
            <pc:sldMk cId="3639429545" sldId="2147374548"/>
            <ac:spMk id="5" creationId="{58375E48-AC38-91D5-9D1E-89C6ED024B1D}"/>
          </ac:spMkLst>
        </pc:spChg>
        <pc:spChg chg="add mod">
          <ac:chgData name="pooja vekaria" userId="6df468c54be9ae34" providerId="LiveId" clId="{113403FF-78AC-48C9-A679-57F61C000D94}" dt="2023-07-26T10:12:32.134" v="336" actId="21"/>
          <ac:spMkLst>
            <pc:docMk/>
            <pc:sldMk cId="3639429545" sldId="2147374548"/>
            <ac:spMk id="7" creationId="{8308A8F1-591E-5DE1-A049-00D64CF8FF7F}"/>
          </ac:spMkLst>
        </pc:spChg>
        <pc:graphicFrameChg chg="del">
          <ac:chgData name="pooja vekaria" userId="6df468c54be9ae34" providerId="LiveId" clId="{113403FF-78AC-48C9-A679-57F61C000D94}" dt="2023-07-26T10:12:32.134" v="336" actId="21"/>
          <ac:graphicFrameMkLst>
            <pc:docMk/>
            <pc:sldMk cId="3639429545" sldId="2147374548"/>
            <ac:graphicFrameMk id="4" creationId="{706A2C2F-63F4-6367-7028-9A43AC0B5CEE}"/>
          </ac:graphicFrameMkLst>
        </pc:graphicFrameChg>
      </pc:sldChg>
      <pc:sldChg chg="addSp delSp modSp add mod">
        <pc:chgData name="pooja vekaria" userId="6df468c54be9ae34" providerId="LiveId" clId="{113403FF-78AC-48C9-A679-57F61C000D94}" dt="2023-07-26T10:32:47.898" v="408" actId="1076"/>
        <pc:sldMkLst>
          <pc:docMk/>
          <pc:sldMk cId="4111479143" sldId="2147374549"/>
        </pc:sldMkLst>
        <pc:spChg chg="add mod">
          <ac:chgData name="pooja vekaria" userId="6df468c54be9ae34" providerId="LiveId" clId="{113403FF-78AC-48C9-A679-57F61C000D94}" dt="2023-07-26T10:29:16.064" v="380" actId="1076"/>
          <ac:spMkLst>
            <pc:docMk/>
            <pc:sldMk cId="4111479143" sldId="2147374549"/>
            <ac:spMk id="2" creationId="{789F130B-DD46-76E8-B011-763095854D9F}"/>
          </ac:spMkLst>
        </pc:spChg>
        <pc:spChg chg="add mod">
          <ac:chgData name="pooja vekaria" userId="6df468c54be9ae34" providerId="LiveId" clId="{113403FF-78AC-48C9-A679-57F61C000D94}" dt="2023-07-26T10:32:31.234" v="407" actId="207"/>
          <ac:spMkLst>
            <pc:docMk/>
            <pc:sldMk cId="4111479143" sldId="2147374549"/>
            <ac:spMk id="3" creationId="{D660050B-3F5E-16D3-D2DF-8EC4F8970EAE}"/>
          </ac:spMkLst>
        </pc:spChg>
        <pc:spChg chg="del mod">
          <ac:chgData name="pooja vekaria" userId="6df468c54be9ae34" providerId="LiveId" clId="{113403FF-78AC-48C9-A679-57F61C000D94}" dt="2023-07-26T09:25:19.458" v="76" actId="478"/>
          <ac:spMkLst>
            <pc:docMk/>
            <pc:sldMk cId="4111479143" sldId="2147374549"/>
            <ac:spMk id="5" creationId="{B856D6AC-37A9-AD98-41E5-A700853CDB9B}"/>
          </ac:spMkLst>
        </pc:spChg>
        <pc:spChg chg="del mod">
          <ac:chgData name="pooja vekaria" userId="6df468c54be9ae34" providerId="LiveId" clId="{113403FF-78AC-48C9-A679-57F61C000D94}" dt="2023-07-26T09:25:23.272" v="79" actId="478"/>
          <ac:spMkLst>
            <pc:docMk/>
            <pc:sldMk cId="4111479143" sldId="2147374549"/>
            <ac:spMk id="6" creationId="{18F4C603-F5A3-7994-B58C-F9EDB5D0A096}"/>
          </ac:spMkLst>
        </pc:spChg>
        <pc:spChg chg="add mod">
          <ac:chgData name="pooja vekaria" userId="6df468c54be9ae34" providerId="LiveId" clId="{113403FF-78AC-48C9-A679-57F61C000D94}" dt="2023-07-26T10:28:59.953" v="378" actId="207"/>
          <ac:spMkLst>
            <pc:docMk/>
            <pc:sldMk cId="4111479143" sldId="2147374549"/>
            <ac:spMk id="10" creationId="{6531E5CF-81F2-6016-8CD2-85FE2A5B4B8A}"/>
          </ac:spMkLst>
        </pc:spChg>
        <pc:spChg chg="add mod">
          <ac:chgData name="pooja vekaria" userId="6df468c54be9ae34" providerId="LiveId" clId="{113403FF-78AC-48C9-A679-57F61C000D94}" dt="2023-07-26T10:32:22" v="406" actId="14100"/>
          <ac:spMkLst>
            <pc:docMk/>
            <pc:sldMk cId="4111479143" sldId="2147374549"/>
            <ac:spMk id="11" creationId="{4F6EEA6B-B9C6-5C2E-9D5E-BBFE7A10CA69}"/>
          </ac:spMkLst>
        </pc:spChg>
        <pc:spChg chg="add mod">
          <ac:chgData name="pooja vekaria" userId="6df468c54be9ae34" providerId="LiveId" clId="{113403FF-78AC-48C9-A679-57F61C000D94}" dt="2023-07-26T10:32:47.898" v="408" actId="1076"/>
          <ac:spMkLst>
            <pc:docMk/>
            <pc:sldMk cId="4111479143" sldId="2147374549"/>
            <ac:spMk id="12" creationId="{F46024CD-43C4-8D52-503B-C68F928D7248}"/>
          </ac:spMkLst>
        </pc:spChg>
        <pc:spChg chg="add mod">
          <ac:chgData name="pooja vekaria" userId="6df468c54be9ae34" providerId="LiveId" clId="{113403FF-78AC-48C9-A679-57F61C000D94}" dt="2023-07-26T10:32:15.076" v="405" actId="1076"/>
          <ac:spMkLst>
            <pc:docMk/>
            <pc:sldMk cId="4111479143" sldId="2147374549"/>
            <ac:spMk id="13" creationId="{7157339C-DE6C-81AD-6956-0987FC3F51C5}"/>
          </ac:spMkLst>
        </pc:spChg>
        <pc:picChg chg="add mod">
          <ac:chgData name="pooja vekaria" userId="6df468c54be9ae34" providerId="LiveId" clId="{113403FF-78AC-48C9-A679-57F61C000D94}" dt="2023-07-26T10:30:35.303" v="385" actId="1076"/>
          <ac:picMkLst>
            <pc:docMk/>
            <pc:sldMk cId="4111479143" sldId="2147374549"/>
            <ac:picMk id="4" creationId="{98817715-4360-09D3-1BD8-23A93C153F55}"/>
          </ac:picMkLst>
        </pc:picChg>
        <pc:picChg chg="add mod">
          <ac:chgData name="pooja vekaria" userId="6df468c54be9ae34" providerId="LiveId" clId="{113403FF-78AC-48C9-A679-57F61C000D94}" dt="2023-07-26T10:30:43.860" v="387" actId="1076"/>
          <ac:picMkLst>
            <pc:docMk/>
            <pc:sldMk cId="4111479143" sldId="2147374549"/>
            <ac:picMk id="7" creationId="{CB094427-651B-E5F1-1927-17194525FEAA}"/>
          </ac:picMkLst>
        </pc:picChg>
        <pc:picChg chg="add mod">
          <ac:chgData name="pooja vekaria" userId="6df468c54be9ae34" providerId="LiveId" clId="{113403FF-78AC-48C9-A679-57F61C000D94}" dt="2023-07-26T10:30:31.239" v="384" actId="1076"/>
          <ac:picMkLst>
            <pc:docMk/>
            <pc:sldMk cId="4111479143" sldId="2147374549"/>
            <ac:picMk id="8" creationId="{F985EF68-30D7-D233-952C-15A84F14901E}"/>
          </ac:picMkLst>
        </pc:picChg>
        <pc:picChg chg="add mod">
          <ac:chgData name="pooja vekaria" userId="6df468c54be9ae34" providerId="LiveId" clId="{113403FF-78AC-48C9-A679-57F61C000D94}" dt="2023-07-26T10:29:09.937" v="379" actId="1076"/>
          <ac:picMkLst>
            <pc:docMk/>
            <pc:sldMk cId="4111479143" sldId="2147374549"/>
            <ac:picMk id="9" creationId="{56B722C4-0AF3-34C1-5CBF-53167E97B25A}"/>
          </ac:picMkLst>
        </pc:picChg>
      </pc:sldChg>
      <pc:sldChg chg="addSp modSp add mod">
        <pc:chgData name="pooja vekaria" userId="6df468c54be9ae34" providerId="LiveId" clId="{113403FF-78AC-48C9-A679-57F61C000D94}" dt="2023-07-26T10:33:16.389" v="410" actId="1076"/>
        <pc:sldMkLst>
          <pc:docMk/>
          <pc:sldMk cId="2001988371" sldId="2147374550"/>
        </pc:sldMkLst>
        <pc:spChg chg="add mod">
          <ac:chgData name="pooja vekaria" userId="6df468c54be9ae34" providerId="LiveId" clId="{113403FF-78AC-48C9-A679-57F61C000D94}" dt="2023-07-26T09:29:10.309" v="90"/>
          <ac:spMkLst>
            <pc:docMk/>
            <pc:sldMk cId="2001988371" sldId="2147374550"/>
            <ac:spMk id="2" creationId="{1D54EDE3-C1C2-5C58-BA8E-C6EE2C0F9877}"/>
          </ac:spMkLst>
        </pc:spChg>
        <pc:spChg chg="add mod">
          <ac:chgData name="pooja vekaria" userId="6df468c54be9ae34" providerId="LiveId" clId="{113403FF-78AC-48C9-A679-57F61C000D94}" dt="2023-07-26T09:29:10.309" v="90"/>
          <ac:spMkLst>
            <pc:docMk/>
            <pc:sldMk cId="2001988371" sldId="2147374550"/>
            <ac:spMk id="3" creationId="{3DFC7D9E-844F-A8FB-0562-28A5AE3F9969}"/>
          </ac:spMkLst>
        </pc:spChg>
        <pc:spChg chg="add mod">
          <ac:chgData name="pooja vekaria" userId="6df468c54be9ae34" providerId="LiveId" clId="{113403FF-78AC-48C9-A679-57F61C000D94}" dt="2023-07-26T10:33:16.389" v="410" actId="1076"/>
          <ac:spMkLst>
            <pc:docMk/>
            <pc:sldMk cId="2001988371" sldId="2147374550"/>
            <ac:spMk id="4" creationId="{5F1D37CA-E563-B620-58DD-D82DFAE0C8FE}"/>
          </ac:spMkLst>
        </pc:spChg>
        <pc:spChg chg="add mod">
          <ac:chgData name="pooja vekaria" userId="6df468c54be9ae34" providerId="LiveId" clId="{113403FF-78AC-48C9-A679-57F61C000D94}" dt="2023-07-26T09:29:10.309" v="90"/>
          <ac:spMkLst>
            <pc:docMk/>
            <pc:sldMk cId="2001988371" sldId="2147374550"/>
            <ac:spMk id="5" creationId="{D7B45554-5673-57F9-6BBA-DB472C2620F0}"/>
          </ac:spMkLst>
        </pc:spChg>
        <pc:picChg chg="add mod">
          <ac:chgData name="pooja vekaria" userId="6df468c54be9ae34" providerId="LiveId" clId="{113403FF-78AC-48C9-A679-57F61C000D94}" dt="2023-07-26T09:29:10.309" v="90"/>
          <ac:picMkLst>
            <pc:docMk/>
            <pc:sldMk cId="2001988371" sldId="2147374550"/>
            <ac:picMk id="6" creationId="{0FF4DD80-E516-9BCC-261B-15568B295B2F}"/>
          </ac:picMkLst>
        </pc:picChg>
      </pc:sldChg>
      <pc:sldChg chg="addSp modSp add mod">
        <pc:chgData name="pooja vekaria" userId="6df468c54be9ae34" providerId="LiveId" clId="{113403FF-78AC-48C9-A679-57F61C000D94}" dt="2023-07-26T10:32:59.881" v="409" actId="1076"/>
        <pc:sldMkLst>
          <pc:docMk/>
          <pc:sldMk cId="8274739" sldId="2147374551"/>
        </pc:sldMkLst>
        <pc:spChg chg="add mod">
          <ac:chgData name="pooja vekaria" userId="6df468c54be9ae34" providerId="LiveId" clId="{113403FF-78AC-48C9-A679-57F61C000D94}" dt="2023-07-26T10:32:59.881" v="409" actId="1076"/>
          <ac:spMkLst>
            <pc:docMk/>
            <pc:sldMk cId="8274739" sldId="2147374551"/>
            <ac:spMk id="2" creationId="{95B05B3E-8CC0-DF04-FDA0-F92CEC78888E}"/>
          </ac:spMkLst>
        </pc:spChg>
        <pc:spChg chg="add mod">
          <ac:chgData name="pooja vekaria" userId="6df468c54be9ae34" providerId="LiveId" clId="{113403FF-78AC-48C9-A679-57F61C000D94}" dt="2023-07-26T09:28:49.150" v="86"/>
          <ac:spMkLst>
            <pc:docMk/>
            <pc:sldMk cId="8274739" sldId="2147374551"/>
            <ac:spMk id="3" creationId="{A7EDC2CC-375B-29A0-3B08-721E9E96757F}"/>
          </ac:spMkLst>
        </pc:spChg>
        <pc:spChg chg="add mod">
          <ac:chgData name="pooja vekaria" userId="6df468c54be9ae34" providerId="LiveId" clId="{113403FF-78AC-48C9-A679-57F61C000D94}" dt="2023-07-26T09:28:49.150" v="86"/>
          <ac:spMkLst>
            <pc:docMk/>
            <pc:sldMk cId="8274739" sldId="2147374551"/>
            <ac:spMk id="5" creationId="{306C65F0-F8DE-DFDA-C619-52C8AC1D09BA}"/>
          </ac:spMkLst>
        </pc:spChg>
        <pc:spChg chg="add mod">
          <ac:chgData name="pooja vekaria" userId="6df468c54be9ae34" providerId="LiveId" clId="{113403FF-78AC-48C9-A679-57F61C000D94}" dt="2023-07-26T09:28:49.150" v="86"/>
          <ac:spMkLst>
            <pc:docMk/>
            <pc:sldMk cId="8274739" sldId="2147374551"/>
            <ac:spMk id="6" creationId="{6385A9CA-2F14-C3E0-D79B-50F14E050ECC}"/>
          </ac:spMkLst>
        </pc:spChg>
        <pc:picChg chg="add mod">
          <ac:chgData name="pooja vekaria" userId="6df468c54be9ae34" providerId="LiveId" clId="{113403FF-78AC-48C9-A679-57F61C000D94}" dt="2023-07-26T09:28:49.150" v="86"/>
          <ac:picMkLst>
            <pc:docMk/>
            <pc:sldMk cId="8274739" sldId="2147374551"/>
            <ac:picMk id="4" creationId="{9FA736D1-FC40-9656-D9FF-C298859093E8}"/>
          </ac:picMkLst>
        </pc:picChg>
      </pc:sldChg>
      <pc:sldChg chg="addSp modSp add mod">
        <pc:chgData name="pooja vekaria" userId="6df468c54be9ae34" providerId="LiveId" clId="{113403FF-78AC-48C9-A679-57F61C000D94}" dt="2023-07-26T21:32:08.540" v="618" actId="20577"/>
        <pc:sldMkLst>
          <pc:docMk/>
          <pc:sldMk cId="3027115316" sldId="2147374552"/>
        </pc:sldMkLst>
        <pc:spChg chg="add mod">
          <ac:chgData name="pooja vekaria" userId="6df468c54be9ae34" providerId="LiveId" clId="{113403FF-78AC-48C9-A679-57F61C000D94}" dt="2023-07-26T21:31:57.320" v="616" actId="20577"/>
          <ac:spMkLst>
            <pc:docMk/>
            <pc:sldMk cId="3027115316" sldId="2147374552"/>
            <ac:spMk id="2" creationId="{A779D69B-EBDF-B8C2-D144-EB0F3A6D8774}"/>
          </ac:spMkLst>
        </pc:spChg>
        <pc:spChg chg="add mod">
          <ac:chgData name="pooja vekaria" userId="6df468c54be9ae34" providerId="LiveId" clId="{113403FF-78AC-48C9-A679-57F61C000D94}" dt="2023-07-26T09:34:40.990" v="92"/>
          <ac:spMkLst>
            <pc:docMk/>
            <pc:sldMk cId="3027115316" sldId="2147374552"/>
            <ac:spMk id="3" creationId="{C0011B31-07DB-78BE-60D1-08BDB0C2BE9D}"/>
          </ac:spMkLst>
        </pc:spChg>
        <pc:spChg chg="add mod">
          <ac:chgData name="pooja vekaria" userId="6df468c54be9ae34" providerId="LiveId" clId="{113403FF-78AC-48C9-A679-57F61C000D94}" dt="2023-07-26T21:32:08.540" v="618" actId="20577"/>
          <ac:spMkLst>
            <pc:docMk/>
            <pc:sldMk cId="3027115316" sldId="2147374552"/>
            <ac:spMk id="4" creationId="{050ECDC1-9A64-2D3F-28F3-743E5F2983FC}"/>
          </ac:spMkLst>
        </pc:spChg>
        <pc:spChg chg="add mod">
          <ac:chgData name="pooja vekaria" userId="6df468c54be9ae34" providerId="LiveId" clId="{113403FF-78AC-48C9-A679-57F61C000D94}" dt="2023-07-26T12:03:48.080" v="609" actId="1076"/>
          <ac:spMkLst>
            <pc:docMk/>
            <pc:sldMk cId="3027115316" sldId="2147374552"/>
            <ac:spMk id="5" creationId="{16260F15-EE5F-8CC7-4FF6-DC26B4217847}"/>
          </ac:spMkLst>
        </pc:spChg>
        <pc:spChg chg="add mod">
          <ac:chgData name="pooja vekaria" userId="6df468c54be9ae34" providerId="LiveId" clId="{113403FF-78AC-48C9-A679-57F61C000D94}" dt="2023-07-26T09:34:40.990" v="92"/>
          <ac:spMkLst>
            <pc:docMk/>
            <pc:sldMk cId="3027115316" sldId="2147374552"/>
            <ac:spMk id="6" creationId="{5B18373D-B5F8-D3FC-07EE-643EAEDE6403}"/>
          </ac:spMkLst>
        </pc:spChg>
      </pc:sldChg>
      <pc:sldChg chg="addSp modSp add mod">
        <pc:chgData name="pooja vekaria" userId="6df468c54be9ae34" providerId="LiveId" clId="{113403FF-78AC-48C9-A679-57F61C000D94}" dt="2023-07-26T10:33:38.043" v="412" actId="207"/>
        <pc:sldMkLst>
          <pc:docMk/>
          <pc:sldMk cId="276425838" sldId="2147374553"/>
        </pc:sldMkLst>
        <pc:spChg chg="add mod">
          <ac:chgData name="pooja vekaria" userId="6df468c54be9ae34" providerId="LiveId" clId="{113403FF-78AC-48C9-A679-57F61C000D94}" dt="2023-07-26T09:35:06.073" v="96"/>
          <ac:spMkLst>
            <pc:docMk/>
            <pc:sldMk cId="276425838" sldId="2147374553"/>
            <ac:spMk id="2" creationId="{F32D8316-F003-5292-544E-DBBC1195FE09}"/>
          </ac:spMkLst>
        </pc:spChg>
        <pc:spChg chg="add mod">
          <ac:chgData name="pooja vekaria" userId="6df468c54be9ae34" providerId="LiveId" clId="{113403FF-78AC-48C9-A679-57F61C000D94}" dt="2023-07-26T10:33:38.043" v="412" actId="207"/>
          <ac:spMkLst>
            <pc:docMk/>
            <pc:sldMk cId="276425838" sldId="2147374553"/>
            <ac:spMk id="4" creationId="{594001C8-1D90-8F05-5BA3-77460F7300B6}"/>
          </ac:spMkLst>
        </pc:spChg>
        <pc:graphicFrameChg chg="add mod">
          <ac:chgData name="pooja vekaria" userId="6df468c54be9ae34" providerId="LiveId" clId="{113403FF-78AC-48C9-A679-57F61C000D94}" dt="2023-07-26T09:35:06.073" v="96"/>
          <ac:graphicFrameMkLst>
            <pc:docMk/>
            <pc:sldMk cId="276425838" sldId="2147374553"/>
            <ac:graphicFrameMk id="3" creationId="{16FD6FEE-0E91-6C19-77E8-47375139BE13}"/>
          </ac:graphicFrameMkLst>
        </pc:graphicFrameChg>
      </pc:sldChg>
      <pc:sldChg chg="addSp modSp add mod">
        <pc:chgData name="pooja vekaria" userId="6df468c54be9ae34" providerId="LiveId" clId="{113403FF-78AC-48C9-A679-57F61C000D94}" dt="2023-07-26T09:50:38.481" v="155" actId="27636"/>
        <pc:sldMkLst>
          <pc:docMk/>
          <pc:sldMk cId="866674645" sldId="2147374554"/>
        </pc:sldMkLst>
        <pc:spChg chg="add mod">
          <ac:chgData name="pooja vekaria" userId="6df468c54be9ae34" providerId="LiveId" clId="{113403FF-78AC-48C9-A679-57F61C000D94}" dt="2023-07-26T09:50:38.432" v="154"/>
          <ac:spMkLst>
            <pc:docMk/>
            <pc:sldMk cId="866674645" sldId="2147374554"/>
            <ac:spMk id="2" creationId="{25BBFCEE-761F-2DF2-AC52-5D32CFCAA82B}"/>
          </ac:spMkLst>
        </pc:spChg>
        <pc:spChg chg="add mod">
          <ac:chgData name="pooja vekaria" userId="6df468c54be9ae34" providerId="LiveId" clId="{113403FF-78AC-48C9-A679-57F61C000D94}" dt="2023-07-26T09:50:38.481" v="155" actId="27636"/>
          <ac:spMkLst>
            <pc:docMk/>
            <pc:sldMk cId="866674645" sldId="2147374554"/>
            <ac:spMk id="3" creationId="{82B637B4-6047-2898-8CBF-36BCDB073E86}"/>
          </ac:spMkLst>
        </pc:spChg>
      </pc:sldChg>
      <pc:sldChg chg="addSp modSp add">
        <pc:chgData name="pooja vekaria" userId="6df468c54be9ae34" providerId="LiveId" clId="{113403FF-78AC-48C9-A679-57F61C000D94}" dt="2023-07-26T09:35:15.234" v="98"/>
        <pc:sldMkLst>
          <pc:docMk/>
          <pc:sldMk cId="97085342" sldId="2147374555"/>
        </pc:sldMkLst>
        <pc:spChg chg="add mod">
          <ac:chgData name="pooja vekaria" userId="6df468c54be9ae34" providerId="LiveId" clId="{113403FF-78AC-48C9-A679-57F61C000D94}" dt="2023-07-26T09:35:15.234" v="98"/>
          <ac:spMkLst>
            <pc:docMk/>
            <pc:sldMk cId="97085342" sldId="2147374555"/>
            <ac:spMk id="2" creationId="{873155B8-14B5-CC0A-C322-2BEE6D1168E5}"/>
          </ac:spMkLst>
        </pc:spChg>
        <pc:spChg chg="add mod">
          <ac:chgData name="pooja vekaria" userId="6df468c54be9ae34" providerId="LiveId" clId="{113403FF-78AC-48C9-A679-57F61C000D94}" dt="2023-07-26T09:35:15.234" v="98"/>
          <ac:spMkLst>
            <pc:docMk/>
            <pc:sldMk cId="97085342" sldId="2147374555"/>
            <ac:spMk id="3" creationId="{CB904525-1F01-6481-0D4A-4C3686AD37FD}"/>
          </ac:spMkLst>
        </pc:spChg>
      </pc:sldChg>
      <pc:sldChg chg="addSp modSp add mod">
        <pc:chgData name="pooja vekaria" userId="6df468c54be9ae34" providerId="LiveId" clId="{113403FF-78AC-48C9-A679-57F61C000D94}" dt="2023-07-26T10:34:43.779" v="420" actId="1076"/>
        <pc:sldMkLst>
          <pc:docMk/>
          <pc:sldMk cId="1227137668" sldId="2147374556"/>
        </pc:sldMkLst>
        <pc:spChg chg="add mod">
          <ac:chgData name="pooja vekaria" userId="6df468c54be9ae34" providerId="LiveId" clId="{113403FF-78AC-48C9-A679-57F61C000D94}" dt="2023-07-26T10:34:03.061" v="414" actId="1076"/>
          <ac:spMkLst>
            <pc:docMk/>
            <pc:sldMk cId="1227137668" sldId="2147374556"/>
            <ac:spMk id="2" creationId="{02C31116-A9F0-918D-5C3D-0448575C29BA}"/>
          </ac:spMkLst>
        </pc:spChg>
        <pc:spChg chg="add mod">
          <ac:chgData name="pooja vekaria" userId="6df468c54be9ae34" providerId="LiveId" clId="{113403FF-78AC-48C9-A679-57F61C000D94}" dt="2023-07-26T09:53:34.449" v="178"/>
          <ac:spMkLst>
            <pc:docMk/>
            <pc:sldMk cId="1227137668" sldId="2147374556"/>
            <ac:spMk id="8" creationId="{E243C5B1-1766-AE72-4050-849DAD318407}"/>
          </ac:spMkLst>
        </pc:spChg>
        <pc:spChg chg="add mod">
          <ac:chgData name="pooja vekaria" userId="6df468c54be9ae34" providerId="LiveId" clId="{113403FF-78AC-48C9-A679-57F61C000D94}" dt="2023-07-26T09:53:34.449" v="178"/>
          <ac:spMkLst>
            <pc:docMk/>
            <pc:sldMk cId="1227137668" sldId="2147374556"/>
            <ac:spMk id="9" creationId="{6C2E0EC1-EE75-188E-F48D-0F6F36CD3009}"/>
          </ac:spMkLst>
        </pc:spChg>
        <pc:spChg chg="add mod">
          <ac:chgData name="pooja vekaria" userId="6df468c54be9ae34" providerId="LiveId" clId="{113403FF-78AC-48C9-A679-57F61C000D94}" dt="2023-07-26T09:53:34.449" v="178"/>
          <ac:spMkLst>
            <pc:docMk/>
            <pc:sldMk cId="1227137668" sldId="2147374556"/>
            <ac:spMk id="10" creationId="{1F16D89B-9D8B-8F65-32DC-2610DC2AB932}"/>
          </ac:spMkLst>
        </pc:spChg>
        <pc:spChg chg="add mod">
          <ac:chgData name="pooja vekaria" userId="6df468c54be9ae34" providerId="LiveId" clId="{113403FF-78AC-48C9-A679-57F61C000D94}" dt="2023-07-26T10:34:43.779" v="420" actId="1076"/>
          <ac:spMkLst>
            <pc:docMk/>
            <pc:sldMk cId="1227137668" sldId="2147374556"/>
            <ac:spMk id="11" creationId="{7150C0F6-243D-7258-8790-D74A433DB053}"/>
          </ac:spMkLst>
        </pc:spChg>
        <pc:grpChg chg="add mod">
          <ac:chgData name="pooja vekaria" userId="6df468c54be9ae34" providerId="LiveId" clId="{113403FF-78AC-48C9-A679-57F61C000D94}" dt="2023-07-26T09:53:34.449" v="178"/>
          <ac:grpSpMkLst>
            <pc:docMk/>
            <pc:sldMk cId="1227137668" sldId="2147374556"/>
            <ac:grpSpMk id="5" creationId="{713A592F-2925-71D7-F40D-6DFE8DF59CF4}"/>
          </ac:grpSpMkLst>
        </pc:grpChg>
        <pc:picChg chg="add mod">
          <ac:chgData name="pooja vekaria" userId="6df468c54be9ae34" providerId="LiveId" clId="{113403FF-78AC-48C9-A679-57F61C000D94}" dt="2023-07-26T09:53:34.449" v="178"/>
          <ac:picMkLst>
            <pc:docMk/>
            <pc:sldMk cId="1227137668" sldId="2147374556"/>
            <ac:picMk id="3" creationId="{3381C610-283E-6DF2-DF8A-5EEC35162F93}"/>
          </ac:picMkLst>
        </pc:picChg>
        <pc:picChg chg="add mod">
          <ac:chgData name="pooja vekaria" userId="6df468c54be9ae34" providerId="LiveId" clId="{113403FF-78AC-48C9-A679-57F61C000D94}" dt="2023-07-26T09:53:34.449" v="178"/>
          <ac:picMkLst>
            <pc:docMk/>
            <pc:sldMk cId="1227137668" sldId="2147374556"/>
            <ac:picMk id="4" creationId="{22C5EF36-D904-B123-EDEF-A461491B17E3}"/>
          </ac:picMkLst>
        </pc:picChg>
        <pc:picChg chg="mod">
          <ac:chgData name="pooja vekaria" userId="6df468c54be9ae34" providerId="LiveId" clId="{113403FF-78AC-48C9-A679-57F61C000D94}" dt="2023-07-26T09:53:34.449" v="178"/>
          <ac:picMkLst>
            <pc:docMk/>
            <pc:sldMk cId="1227137668" sldId="2147374556"/>
            <ac:picMk id="6" creationId="{C4250B7C-FCF4-872C-6E39-6A4C80C5B88F}"/>
          </ac:picMkLst>
        </pc:picChg>
        <pc:picChg chg="mod">
          <ac:chgData name="pooja vekaria" userId="6df468c54be9ae34" providerId="LiveId" clId="{113403FF-78AC-48C9-A679-57F61C000D94}" dt="2023-07-26T09:53:34.449" v="178"/>
          <ac:picMkLst>
            <pc:docMk/>
            <pc:sldMk cId="1227137668" sldId="2147374556"/>
            <ac:picMk id="7" creationId="{D6F58BDB-6BCB-B07E-6DCA-8D07FD14B018}"/>
          </ac:picMkLst>
        </pc:picChg>
      </pc:sldChg>
      <pc:sldChg chg="addSp delSp modSp add mod ord">
        <pc:chgData name="pooja vekaria" userId="6df468c54be9ae34" providerId="LiveId" clId="{113403FF-78AC-48C9-A679-57F61C000D94}" dt="2023-07-26T10:06:28.698" v="251" actId="1076"/>
        <pc:sldMkLst>
          <pc:docMk/>
          <pc:sldMk cId="2047156805" sldId="2147374557"/>
        </pc:sldMkLst>
        <pc:spChg chg="add del mod">
          <ac:chgData name="pooja vekaria" userId="6df468c54be9ae34" providerId="LiveId" clId="{113403FF-78AC-48C9-A679-57F61C000D94}" dt="2023-07-26T09:51:40.905" v="164" actId="478"/>
          <ac:spMkLst>
            <pc:docMk/>
            <pc:sldMk cId="2047156805" sldId="2147374557"/>
            <ac:spMk id="2" creationId="{2C7A3B98-0496-49B5-6D15-CA038F606120}"/>
          </ac:spMkLst>
        </pc:spChg>
        <pc:spChg chg="add del mod">
          <ac:chgData name="pooja vekaria" userId="6df468c54be9ae34" providerId="LiveId" clId="{113403FF-78AC-48C9-A679-57F61C000D94}" dt="2023-07-26T09:51:40.905" v="164" actId="478"/>
          <ac:spMkLst>
            <pc:docMk/>
            <pc:sldMk cId="2047156805" sldId="2147374557"/>
            <ac:spMk id="3" creationId="{1ABF8FD6-8BFD-9B8B-CE1B-24B1FDC8C03E}"/>
          </ac:spMkLst>
        </pc:spChg>
        <pc:spChg chg="add del mod">
          <ac:chgData name="pooja vekaria" userId="6df468c54be9ae34" providerId="LiveId" clId="{113403FF-78AC-48C9-A679-57F61C000D94}" dt="2023-07-26T09:51:40.905" v="164" actId="478"/>
          <ac:spMkLst>
            <pc:docMk/>
            <pc:sldMk cId="2047156805" sldId="2147374557"/>
            <ac:spMk id="4" creationId="{60F6DEB3-43BA-C305-89E7-FC4B76323073}"/>
          </ac:spMkLst>
        </pc:spChg>
        <pc:spChg chg="add del mod">
          <ac:chgData name="pooja vekaria" userId="6df468c54be9ae34" providerId="LiveId" clId="{113403FF-78AC-48C9-A679-57F61C000D94}" dt="2023-07-26T09:51:54.113" v="166"/>
          <ac:spMkLst>
            <pc:docMk/>
            <pc:sldMk cId="2047156805" sldId="2147374557"/>
            <ac:spMk id="6" creationId="{F0370265-78EC-75B4-43EB-0A52C46DE49C}"/>
          </ac:spMkLst>
        </pc:spChg>
        <pc:spChg chg="add del mod">
          <ac:chgData name="pooja vekaria" userId="6df468c54be9ae34" providerId="LiveId" clId="{113403FF-78AC-48C9-A679-57F61C000D94}" dt="2023-07-26T09:52:25.187" v="170"/>
          <ac:spMkLst>
            <pc:docMk/>
            <pc:sldMk cId="2047156805" sldId="2147374557"/>
            <ac:spMk id="8" creationId="{4E0EE795-06B9-4A61-577E-2D59A9D25289}"/>
          </ac:spMkLst>
        </pc:spChg>
        <pc:spChg chg="add mod">
          <ac:chgData name="pooja vekaria" userId="6df468c54be9ae34" providerId="LiveId" clId="{113403FF-78AC-48C9-A679-57F61C000D94}" dt="2023-07-26T10:06:28.698" v="251" actId="1076"/>
          <ac:spMkLst>
            <pc:docMk/>
            <pc:sldMk cId="2047156805" sldId="2147374557"/>
            <ac:spMk id="9" creationId="{A0ADA495-C2EC-D256-0C1F-3824451AAAAE}"/>
          </ac:spMkLst>
        </pc:spChg>
        <pc:spChg chg="add del mod">
          <ac:chgData name="pooja vekaria" userId="6df468c54be9ae34" providerId="LiveId" clId="{113403FF-78AC-48C9-A679-57F61C000D94}" dt="2023-07-26T10:05:47.033" v="246" actId="478"/>
          <ac:spMkLst>
            <pc:docMk/>
            <pc:sldMk cId="2047156805" sldId="2147374557"/>
            <ac:spMk id="10" creationId="{397046C1-6046-2565-CF33-323A82430AB1}"/>
          </ac:spMkLst>
        </pc:spChg>
        <pc:spChg chg="add del mod">
          <ac:chgData name="pooja vekaria" userId="6df468c54be9ae34" providerId="LiveId" clId="{113403FF-78AC-48C9-A679-57F61C000D94}" dt="2023-07-26T10:05:50.377" v="248" actId="478"/>
          <ac:spMkLst>
            <pc:docMk/>
            <pc:sldMk cId="2047156805" sldId="2147374557"/>
            <ac:spMk id="12" creationId="{5DE5F953-A86B-6F67-80A2-153B6EA11997}"/>
          </ac:spMkLst>
        </pc:spChg>
        <pc:spChg chg="mod">
          <ac:chgData name="pooja vekaria" userId="6df468c54be9ae34" providerId="LiveId" clId="{113403FF-78AC-48C9-A679-57F61C000D94}" dt="2023-07-26T09:52:08.223" v="168" actId="207"/>
          <ac:spMkLst>
            <pc:docMk/>
            <pc:sldMk cId="2047156805" sldId="2147374557"/>
            <ac:spMk id="1031" creationId="{362D44EE-C852-4460-B8B5-C4F2BC20510C}"/>
          </ac:spMkLst>
        </pc:spChg>
      </pc:sldChg>
      <pc:sldChg chg="add">
        <pc:chgData name="pooja vekaria" userId="6df468c54be9ae34" providerId="LiveId" clId="{113403FF-78AC-48C9-A679-57F61C000D94}" dt="2023-07-26T09:43:12.203" v="116" actId="2890"/>
        <pc:sldMkLst>
          <pc:docMk/>
          <pc:sldMk cId="4057129344" sldId="2147374558"/>
        </pc:sldMkLst>
      </pc:sldChg>
      <pc:sldChg chg="addSp delSp add del setBg delDesignElem">
        <pc:chgData name="pooja vekaria" userId="6df468c54be9ae34" providerId="LiveId" clId="{113403FF-78AC-48C9-A679-57F61C000D94}" dt="2023-07-26T09:51:11.731" v="160"/>
        <pc:sldMkLst>
          <pc:docMk/>
          <pc:sldMk cId="204300844" sldId="2147374559"/>
        </pc:sldMkLst>
        <pc:spChg chg="add del">
          <ac:chgData name="pooja vekaria" userId="6df468c54be9ae34" providerId="LiveId" clId="{113403FF-78AC-48C9-A679-57F61C000D94}" dt="2023-07-26T09:51:11.731" v="160"/>
          <ac:spMkLst>
            <pc:docMk/>
            <pc:sldMk cId="204300844" sldId="2147374559"/>
            <ac:spMk id="1031" creationId="{362D44EE-C852-4460-B8B5-C4F2BC20510C}"/>
          </ac:spMkLst>
        </pc:spChg>
        <pc:spChg chg="add del">
          <ac:chgData name="pooja vekaria" userId="6df468c54be9ae34" providerId="LiveId" clId="{113403FF-78AC-48C9-A679-57F61C000D94}" dt="2023-07-26T09:51:11.731" v="160"/>
          <ac:spMkLst>
            <pc:docMk/>
            <pc:sldMk cId="204300844" sldId="2147374559"/>
            <ac:spMk id="1033" creationId="{658970D8-8D1D-4B5C-894B-E871CC86543D}"/>
          </ac:spMkLst>
        </pc:spChg>
        <pc:spChg chg="add del">
          <ac:chgData name="pooja vekaria" userId="6df468c54be9ae34" providerId="LiveId" clId="{113403FF-78AC-48C9-A679-57F61C000D94}" dt="2023-07-26T09:51:11.731" v="160"/>
          <ac:spMkLst>
            <pc:docMk/>
            <pc:sldMk cId="204300844" sldId="2147374559"/>
            <ac:spMk id="1035" creationId="{F227E5B6-9132-43CA-B503-37A18562ADF2}"/>
          </ac:spMkLst>
        </pc:spChg>
        <pc:spChg chg="add del">
          <ac:chgData name="pooja vekaria" userId="6df468c54be9ae34" providerId="LiveId" clId="{113403FF-78AC-48C9-A679-57F61C000D94}" dt="2023-07-26T09:51:11.731" v="160"/>
          <ac:spMkLst>
            <pc:docMk/>
            <pc:sldMk cId="204300844" sldId="2147374559"/>
            <ac:spMk id="1037" creationId="{03C2051E-A88D-48E5-BACF-AAED17892722}"/>
          </ac:spMkLst>
        </pc:spChg>
        <pc:spChg chg="add del">
          <ac:chgData name="pooja vekaria" userId="6df468c54be9ae34" providerId="LiveId" clId="{113403FF-78AC-48C9-A679-57F61C000D94}" dt="2023-07-26T09:51:11.731" v="160"/>
          <ac:spMkLst>
            <pc:docMk/>
            <pc:sldMk cId="204300844" sldId="2147374559"/>
            <ac:spMk id="1039" creationId="{7821A508-2985-4905-874A-527429BAABFA}"/>
          </ac:spMkLst>
        </pc:spChg>
        <pc:spChg chg="add del">
          <ac:chgData name="pooja vekaria" userId="6df468c54be9ae34" providerId="LiveId" clId="{113403FF-78AC-48C9-A679-57F61C000D94}" dt="2023-07-26T09:51:11.731" v="160"/>
          <ac:spMkLst>
            <pc:docMk/>
            <pc:sldMk cId="204300844" sldId="2147374559"/>
            <ac:spMk id="1041" creationId="{D2929CB1-0E3C-4B2D-ADC5-0154FB33BA44}"/>
          </ac:spMkLst>
        </pc:spChg>
        <pc:spChg chg="add del">
          <ac:chgData name="pooja vekaria" userId="6df468c54be9ae34" providerId="LiveId" clId="{113403FF-78AC-48C9-A679-57F61C000D94}" dt="2023-07-26T09:51:11.731" v="160"/>
          <ac:spMkLst>
            <pc:docMk/>
            <pc:sldMk cId="204300844" sldId="2147374559"/>
            <ac:spMk id="1043" creationId="{5F2F0C84-BE8C-4DC2-A6D3-30349A801D5C}"/>
          </ac:spMkLst>
        </pc:spChg>
      </pc:sldChg>
      <pc:sldChg chg="addSp modSp add mod">
        <pc:chgData name="pooja vekaria" userId="6df468c54be9ae34" providerId="LiveId" clId="{113403FF-78AC-48C9-A679-57F61C000D94}" dt="2023-07-26T10:34:26.483" v="418" actId="1076"/>
        <pc:sldMkLst>
          <pc:docMk/>
          <pc:sldMk cId="3078266614" sldId="2147374559"/>
        </pc:sldMkLst>
        <pc:spChg chg="add mod">
          <ac:chgData name="pooja vekaria" userId="6df468c54be9ae34" providerId="LiveId" clId="{113403FF-78AC-48C9-A679-57F61C000D94}" dt="2023-07-26T10:01:09.058" v="187"/>
          <ac:spMkLst>
            <pc:docMk/>
            <pc:sldMk cId="3078266614" sldId="2147374559"/>
            <ac:spMk id="2" creationId="{AA0C4DA9-C927-3647-62B2-B2682171BC51}"/>
          </ac:spMkLst>
        </pc:spChg>
        <pc:spChg chg="add mod">
          <ac:chgData name="pooja vekaria" userId="6df468c54be9ae34" providerId="LiveId" clId="{113403FF-78AC-48C9-A679-57F61C000D94}" dt="2023-07-26T10:01:09.058" v="187"/>
          <ac:spMkLst>
            <pc:docMk/>
            <pc:sldMk cId="3078266614" sldId="2147374559"/>
            <ac:spMk id="8" creationId="{542A3E3C-DD5B-6FDD-1EE5-0AC4201211B7}"/>
          </ac:spMkLst>
        </pc:spChg>
        <pc:spChg chg="add mod">
          <ac:chgData name="pooja vekaria" userId="6df468c54be9ae34" providerId="LiveId" clId="{113403FF-78AC-48C9-A679-57F61C000D94}" dt="2023-07-26T10:01:09.058" v="187"/>
          <ac:spMkLst>
            <pc:docMk/>
            <pc:sldMk cId="3078266614" sldId="2147374559"/>
            <ac:spMk id="9" creationId="{D0D160B3-1E2F-B95D-A618-C7FA96017C65}"/>
          </ac:spMkLst>
        </pc:spChg>
        <pc:spChg chg="add mod">
          <ac:chgData name="pooja vekaria" userId="6df468c54be9ae34" providerId="LiveId" clId="{113403FF-78AC-48C9-A679-57F61C000D94}" dt="2023-07-26T10:01:09.058" v="187"/>
          <ac:spMkLst>
            <pc:docMk/>
            <pc:sldMk cId="3078266614" sldId="2147374559"/>
            <ac:spMk id="10" creationId="{A1E6F420-6B26-7FBB-9627-7343222A90DC}"/>
          </ac:spMkLst>
        </pc:spChg>
        <pc:spChg chg="add mod">
          <ac:chgData name="pooja vekaria" userId="6df468c54be9ae34" providerId="LiveId" clId="{113403FF-78AC-48C9-A679-57F61C000D94}" dt="2023-07-26T10:01:09.058" v="187"/>
          <ac:spMkLst>
            <pc:docMk/>
            <pc:sldMk cId="3078266614" sldId="2147374559"/>
            <ac:spMk id="12" creationId="{1777E8C9-40E8-9803-C63E-726B29618E7E}"/>
          </ac:spMkLst>
        </pc:spChg>
        <pc:spChg chg="add mod">
          <ac:chgData name="pooja vekaria" userId="6df468c54be9ae34" providerId="LiveId" clId="{113403FF-78AC-48C9-A679-57F61C000D94}" dt="2023-07-26T10:01:09.058" v="187"/>
          <ac:spMkLst>
            <pc:docMk/>
            <pc:sldMk cId="3078266614" sldId="2147374559"/>
            <ac:spMk id="13" creationId="{B4EDBF1B-77C8-7F65-1FCE-DBA170475BC2}"/>
          </ac:spMkLst>
        </pc:spChg>
        <pc:spChg chg="add mod">
          <ac:chgData name="pooja vekaria" userId="6df468c54be9ae34" providerId="LiveId" clId="{113403FF-78AC-48C9-A679-57F61C000D94}" dt="2023-07-26T10:01:09.058" v="187"/>
          <ac:spMkLst>
            <pc:docMk/>
            <pc:sldMk cId="3078266614" sldId="2147374559"/>
            <ac:spMk id="14" creationId="{9B6A9C75-1AFC-FDBB-5FD8-71844A580850}"/>
          </ac:spMkLst>
        </pc:spChg>
        <pc:spChg chg="add mod">
          <ac:chgData name="pooja vekaria" userId="6df468c54be9ae34" providerId="LiveId" clId="{113403FF-78AC-48C9-A679-57F61C000D94}" dt="2023-07-26T10:34:26.483" v="418" actId="1076"/>
          <ac:spMkLst>
            <pc:docMk/>
            <pc:sldMk cId="3078266614" sldId="2147374559"/>
            <ac:spMk id="15" creationId="{5989282D-08E7-A43C-D2DD-074F54386A49}"/>
          </ac:spMkLst>
        </pc:spChg>
        <pc:picChg chg="add mod">
          <ac:chgData name="pooja vekaria" userId="6df468c54be9ae34" providerId="LiveId" clId="{113403FF-78AC-48C9-A679-57F61C000D94}" dt="2023-07-26T10:01:09.058" v="187"/>
          <ac:picMkLst>
            <pc:docMk/>
            <pc:sldMk cId="3078266614" sldId="2147374559"/>
            <ac:picMk id="3" creationId="{3A6FBB9F-374A-1DA9-899B-0E054586597E}"/>
          </ac:picMkLst>
        </pc:picChg>
        <pc:picChg chg="add mod">
          <ac:chgData name="pooja vekaria" userId="6df468c54be9ae34" providerId="LiveId" clId="{113403FF-78AC-48C9-A679-57F61C000D94}" dt="2023-07-26T10:01:09.058" v="187"/>
          <ac:picMkLst>
            <pc:docMk/>
            <pc:sldMk cId="3078266614" sldId="2147374559"/>
            <ac:picMk id="4" creationId="{78171599-EE53-A300-0C20-54BC12774619}"/>
          </ac:picMkLst>
        </pc:picChg>
        <pc:picChg chg="add mod">
          <ac:chgData name="pooja vekaria" userId="6df468c54be9ae34" providerId="LiveId" clId="{113403FF-78AC-48C9-A679-57F61C000D94}" dt="2023-07-26T10:01:09.058" v="187"/>
          <ac:picMkLst>
            <pc:docMk/>
            <pc:sldMk cId="3078266614" sldId="2147374559"/>
            <ac:picMk id="5" creationId="{937864D5-2D29-8113-50D8-2C214407E0AB}"/>
          </ac:picMkLst>
        </pc:picChg>
        <pc:picChg chg="add mod">
          <ac:chgData name="pooja vekaria" userId="6df468c54be9ae34" providerId="LiveId" clId="{113403FF-78AC-48C9-A679-57F61C000D94}" dt="2023-07-26T10:01:09.058" v="187"/>
          <ac:picMkLst>
            <pc:docMk/>
            <pc:sldMk cId="3078266614" sldId="2147374559"/>
            <ac:picMk id="6" creationId="{70F2BD17-D472-87E3-4F17-C119A39A8454}"/>
          </ac:picMkLst>
        </pc:picChg>
        <pc:picChg chg="add mod">
          <ac:chgData name="pooja vekaria" userId="6df468c54be9ae34" providerId="LiveId" clId="{113403FF-78AC-48C9-A679-57F61C000D94}" dt="2023-07-26T10:01:09.058" v="187"/>
          <ac:picMkLst>
            <pc:docMk/>
            <pc:sldMk cId="3078266614" sldId="2147374559"/>
            <ac:picMk id="7" creationId="{D6F32D8D-057C-26BD-CEE6-9337ACC14D69}"/>
          </ac:picMkLst>
        </pc:picChg>
        <pc:picChg chg="add mod">
          <ac:chgData name="pooja vekaria" userId="6df468c54be9ae34" providerId="LiveId" clId="{113403FF-78AC-48C9-A679-57F61C000D94}" dt="2023-07-26T10:01:09.058" v="187"/>
          <ac:picMkLst>
            <pc:docMk/>
            <pc:sldMk cId="3078266614" sldId="2147374559"/>
            <ac:picMk id="11" creationId="{E8D2B963-6481-4012-66CF-5DF5AA0B166F}"/>
          </ac:picMkLst>
        </pc:picChg>
      </pc:sldChg>
      <pc:sldChg chg="addSp modSp add mod">
        <pc:chgData name="pooja vekaria" userId="6df468c54be9ae34" providerId="LiveId" clId="{113403FF-78AC-48C9-A679-57F61C000D94}" dt="2023-07-26T10:34:31.163" v="419" actId="1076"/>
        <pc:sldMkLst>
          <pc:docMk/>
          <pc:sldMk cId="2600611964" sldId="2147374560"/>
        </pc:sldMkLst>
        <pc:spChg chg="add mod">
          <ac:chgData name="pooja vekaria" userId="6df468c54be9ae34" providerId="LiveId" clId="{113403FF-78AC-48C9-A679-57F61C000D94}" dt="2023-07-26T10:34:09.083" v="415" actId="1076"/>
          <ac:spMkLst>
            <pc:docMk/>
            <pc:sldMk cId="2600611964" sldId="2147374560"/>
            <ac:spMk id="2" creationId="{7781D7D7-B7EE-EE02-C513-38BC3FCCD99E}"/>
          </ac:spMkLst>
        </pc:spChg>
        <pc:spChg chg="add mod">
          <ac:chgData name="pooja vekaria" userId="6df468c54be9ae34" providerId="LiveId" clId="{113403FF-78AC-48C9-A679-57F61C000D94}" dt="2023-07-26T09:53:46.902" v="182"/>
          <ac:spMkLst>
            <pc:docMk/>
            <pc:sldMk cId="2600611964" sldId="2147374560"/>
            <ac:spMk id="8" creationId="{1CC2E52F-15BA-B2E6-7AA2-B9A92A6F5A5C}"/>
          </ac:spMkLst>
        </pc:spChg>
        <pc:spChg chg="add mod">
          <ac:chgData name="pooja vekaria" userId="6df468c54be9ae34" providerId="LiveId" clId="{113403FF-78AC-48C9-A679-57F61C000D94}" dt="2023-07-26T09:53:46.902" v="182"/>
          <ac:spMkLst>
            <pc:docMk/>
            <pc:sldMk cId="2600611964" sldId="2147374560"/>
            <ac:spMk id="9" creationId="{A4D813E8-4CB3-978D-2217-DEA10884A7EB}"/>
          </ac:spMkLst>
        </pc:spChg>
        <pc:spChg chg="add mod">
          <ac:chgData name="pooja vekaria" userId="6df468c54be9ae34" providerId="LiveId" clId="{113403FF-78AC-48C9-A679-57F61C000D94}" dt="2023-07-26T09:53:46.902" v="182"/>
          <ac:spMkLst>
            <pc:docMk/>
            <pc:sldMk cId="2600611964" sldId="2147374560"/>
            <ac:spMk id="10" creationId="{059990FB-B855-1300-1F6F-2E12B0BF5691}"/>
          </ac:spMkLst>
        </pc:spChg>
        <pc:spChg chg="add mod">
          <ac:chgData name="pooja vekaria" userId="6df468c54be9ae34" providerId="LiveId" clId="{113403FF-78AC-48C9-A679-57F61C000D94}" dt="2023-07-26T09:53:46.902" v="182"/>
          <ac:spMkLst>
            <pc:docMk/>
            <pc:sldMk cId="2600611964" sldId="2147374560"/>
            <ac:spMk id="11" creationId="{57525318-13E9-F6B6-7944-662FAA8156D1}"/>
          </ac:spMkLst>
        </pc:spChg>
        <pc:spChg chg="add mod">
          <ac:chgData name="pooja vekaria" userId="6df468c54be9ae34" providerId="LiveId" clId="{113403FF-78AC-48C9-A679-57F61C000D94}" dt="2023-07-26T09:53:46.902" v="182"/>
          <ac:spMkLst>
            <pc:docMk/>
            <pc:sldMk cId="2600611964" sldId="2147374560"/>
            <ac:spMk id="12" creationId="{73FACE45-442C-4A07-AF84-B0C2B9FEA18E}"/>
          </ac:spMkLst>
        </pc:spChg>
        <pc:spChg chg="add mod">
          <ac:chgData name="pooja vekaria" userId="6df468c54be9ae34" providerId="LiveId" clId="{113403FF-78AC-48C9-A679-57F61C000D94}" dt="2023-07-26T10:34:31.163" v="419" actId="1076"/>
          <ac:spMkLst>
            <pc:docMk/>
            <pc:sldMk cId="2600611964" sldId="2147374560"/>
            <ac:spMk id="13" creationId="{E40A4C47-2021-FDC8-4FF5-2B7CB18EB9A0}"/>
          </ac:spMkLst>
        </pc:spChg>
        <pc:picChg chg="add mod">
          <ac:chgData name="pooja vekaria" userId="6df468c54be9ae34" providerId="LiveId" clId="{113403FF-78AC-48C9-A679-57F61C000D94}" dt="2023-07-26T09:53:46.902" v="182"/>
          <ac:picMkLst>
            <pc:docMk/>
            <pc:sldMk cId="2600611964" sldId="2147374560"/>
            <ac:picMk id="3" creationId="{742F93CF-2F56-DD96-F149-B4E8E7123696}"/>
          </ac:picMkLst>
        </pc:picChg>
        <pc:picChg chg="add mod">
          <ac:chgData name="pooja vekaria" userId="6df468c54be9ae34" providerId="LiveId" clId="{113403FF-78AC-48C9-A679-57F61C000D94}" dt="2023-07-26T09:53:46.902" v="182"/>
          <ac:picMkLst>
            <pc:docMk/>
            <pc:sldMk cId="2600611964" sldId="2147374560"/>
            <ac:picMk id="4" creationId="{3742136F-A880-A15B-9BA5-D56CF3C6BC8A}"/>
          </ac:picMkLst>
        </pc:picChg>
        <pc:picChg chg="add mod">
          <ac:chgData name="pooja vekaria" userId="6df468c54be9ae34" providerId="LiveId" clId="{113403FF-78AC-48C9-A679-57F61C000D94}" dt="2023-07-26T09:53:46.902" v="182"/>
          <ac:picMkLst>
            <pc:docMk/>
            <pc:sldMk cId="2600611964" sldId="2147374560"/>
            <ac:picMk id="5" creationId="{EDB5F6DF-0B7D-1FF9-F2C4-0C4DF81DCC1E}"/>
          </ac:picMkLst>
        </pc:picChg>
        <pc:picChg chg="add mod">
          <ac:chgData name="pooja vekaria" userId="6df468c54be9ae34" providerId="LiveId" clId="{113403FF-78AC-48C9-A679-57F61C000D94}" dt="2023-07-26T09:53:46.902" v="182"/>
          <ac:picMkLst>
            <pc:docMk/>
            <pc:sldMk cId="2600611964" sldId="2147374560"/>
            <ac:picMk id="6" creationId="{D487253A-5BE6-D8A7-0B2F-D7BB6C2C8F4B}"/>
          </ac:picMkLst>
        </pc:picChg>
        <pc:picChg chg="add mod">
          <ac:chgData name="pooja vekaria" userId="6df468c54be9ae34" providerId="LiveId" clId="{113403FF-78AC-48C9-A679-57F61C000D94}" dt="2023-07-26T09:53:46.902" v="182"/>
          <ac:picMkLst>
            <pc:docMk/>
            <pc:sldMk cId="2600611964" sldId="2147374560"/>
            <ac:picMk id="7" creationId="{5103AEC7-41D5-C2E7-D417-AA75CB3091CB}"/>
          </ac:picMkLst>
        </pc:picChg>
      </pc:sldChg>
      <pc:sldChg chg="addSp modSp add mod">
        <pc:chgData name="pooja vekaria" userId="6df468c54be9ae34" providerId="LiveId" clId="{113403FF-78AC-48C9-A679-57F61C000D94}" dt="2023-07-26T10:35:16.759" v="422" actId="1076"/>
        <pc:sldMkLst>
          <pc:docMk/>
          <pc:sldMk cId="493011681" sldId="2147374561"/>
        </pc:sldMkLst>
        <pc:spChg chg="add mod">
          <ac:chgData name="pooja vekaria" userId="6df468c54be9ae34" providerId="LiveId" clId="{113403FF-78AC-48C9-A679-57F61C000D94}" dt="2023-07-26T10:35:05.723" v="421" actId="1076"/>
          <ac:spMkLst>
            <pc:docMk/>
            <pc:sldMk cId="493011681" sldId="2147374561"/>
            <ac:spMk id="2" creationId="{5A0B9040-0BB5-B106-10C1-0B2BAADCE9D6}"/>
          </ac:spMkLst>
        </pc:spChg>
        <pc:graphicFrameChg chg="add mod">
          <ac:chgData name="pooja vekaria" userId="6df468c54be9ae34" providerId="LiveId" clId="{113403FF-78AC-48C9-A679-57F61C000D94}" dt="2023-07-26T10:35:16.759" v="422" actId="1076"/>
          <ac:graphicFrameMkLst>
            <pc:docMk/>
            <pc:sldMk cId="493011681" sldId="2147374561"/>
            <ac:graphicFrameMk id="3" creationId="{09CC9A4B-40C5-3255-2C8D-62CD37771247}"/>
          </ac:graphicFrameMkLst>
        </pc:graphicFrameChg>
      </pc:sldChg>
      <pc:sldChg chg="addSp modSp add">
        <pc:chgData name="pooja vekaria" userId="6df468c54be9ae34" providerId="LiveId" clId="{113403FF-78AC-48C9-A679-57F61C000D94}" dt="2023-07-26T10:01:18.573" v="188"/>
        <pc:sldMkLst>
          <pc:docMk/>
          <pc:sldMk cId="2366950527" sldId="2147374562"/>
        </pc:sldMkLst>
        <pc:spChg chg="add mod">
          <ac:chgData name="pooja vekaria" userId="6df468c54be9ae34" providerId="LiveId" clId="{113403FF-78AC-48C9-A679-57F61C000D94}" dt="2023-07-26T10:01:18.573" v="188"/>
          <ac:spMkLst>
            <pc:docMk/>
            <pc:sldMk cId="2366950527" sldId="2147374562"/>
            <ac:spMk id="2" creationId="{6E61E1BD-7029-21B4-44EC-96B54B0D5F39}"/>
          </ac:spMkLst>
        </pc:spChg>
        <pc:spChg chg="add mod">
          <ac:chgData name="pooja vekaria" userId="6df468c54be9ae34" providerId="LiveId" clId="{113403FF-78AC-48C9-A679-57F61C000D94}" dt="2023-07-26T10:01:18.573" v="188"/>
          <ac:spMkLst>
            <pc:docMk/>
            <pc:sldMk cId="2366950527" sldId="2147374562"/>
            <ac:spMk id="3" creationId="{708417E9-476B-DCF0-3856-58C06ABCFB9A}"/>
          </ac:spMkLst>
        </pc:spChg>
      </pc:sldChg>
      <pc:sldChg chg="add">
        <pc:chgData name="pooja vekaria" userId="6df468c54be9ae34" providerId="LiveId" clId="{113403FF-78AC-48C9-A679-57F61C000D94}" dt="2023-07-26T10:01:47.373" v="192" actId="2890"/>
        <pc:sldMkLst>
          <pc:docMk/>
          <pc:sldMk cId="812852813" sldId="2147374563"/>
        </pc:sldMkLst>
      </pc:sldChg>
      <pc:sldChg chg="addSp modSp add ord">
        <pc:chgData name="pooja vekaria" userId="6df468c54be9ae34" providerId="LiveId" clId="{113403FF-78AC-48C9-A679-57F61C000D94}" dt="2023-07-26T10:04:56.025" v="235" actId="20578"/>
        <pc:sldMkLst>
          <pc:docMk/>
          <pc:sldMk cId="2616037674" sldId="2147374564"/>
        </pc:sldMkLst>
        <pc:spChg chg="add mod">
          <ac:chgData name="pooja vekaria" userId="6df468c54be9ae34" providerId="LiveId" clId="{113403FF-78AC-48C9-A679-57F61C000D94}" dt="2023-07-26T10:04:10.492" v="230"/>
          <ac:spMkLst>
            <pc:docMk/>
            <pc:sldMk cId="2616037674" sldId="2147374564"/>
            <ac:spMk id="2" creationId="{50FFE144-6119-EDA7-0860-C389D5D0251A}"/>
          </ac:spMkLst>
        </pc:spChg>
        <pc:graphicFrameChg chg="add mod">
          <ac:chgData name="pooja vekaria" userId="6df468c54be9ae34" providerId="LiveId" clId="{113403FF-78AC-48C9-A679-57F61C000D94}" dt="2023-07-26T10:04:10.492" v="230"/>
          <ac:graphicFrameMkLst>
            <pc:docMk/>
            <pc:sldMk cId="2616037674" sldId="2147374564"/>
            <ac:graphicFrameMk id="3" creationId="{1789D0FF-3041-A648-15DA-F653DD37CED3}"/>
          </ac:graphicFrameMkLst>
        </pc:graphicFrameChg>
      </pc:sldChg>
      <pc:sldChg chg="addSp modSp add mod">
        <pc:chgData name="pooja vekaria" userId="6df468c54be9ae34" providerId="LiveId" clId="{113403FF-78AC-48C9-A679-57F61C000D94}" dt="2023-07-26T10:35:37.007" v="426" actId="1076"/>
        <pc:sldMkLst>
          <pc:docMk/>
          <pc:sldMk cId="3484955771" sldId="2147374565"/>
        </pc:sldMkLst>
        <pc:spChg chg="add mod">
          <ac:chgData name="pooja vekaria" userId="6df468c54be9ae34" providerId="LiveId" clId="{113403FF-78AC-48C9-A679-57F61C000D94}" dt="2023-07-26T10:35:37.007" v="426" actId="1076"/>
          <ac:spMkLst>
            <pc:docMk/>
            <pc:sldMk cId="3484955771" sldId="2147374565"/>
            <ac:spMk id="2" creationId="{B8F2B982-2111-495A-8825-B7D082A61B39}"/>
          </ac:spMkLst>
        </pc:spChg>
        <pc:spChg chg="add mod">
          <ac:chgData name="pooja vekaria" userId="6df468c54be9ae34" providerId="LiveId" clId="{113403FF-78AC-48C9-A679-57F61C000D94}" dt="2023-07-26T10:35:34.276" v="425" actId="1076"/>
          <ac:spMkLst>
            <pc:docMk/>
            <pc:sldMk cId="3484955771" sldId="2147374565"/>
            <ac:spMk id="3" creationId="{5F41EC6D-4BD3-00BE-B261-5D9F76CFDEB5}"/>
          </ac:spMkLst>
        </pc:spChg>
      </pc:sldChg>
      <pc:sldChg chg="addSp delSp modSp add mod">
        <pc:chgData name="pooja vekaria" userId="6df468c54be9ae34" providerId="LiveId" clId="{113403FF-78AC-48C9-A679-57F61C000D94}" dt="2023-07-26T11:57:28.087" v="491" actId="20577"/>
        <pc:sldMkLst>
          <pc:docMk/>
          <pc:sldMk cId="1127208183" sldId="2147374566"/>
        </pc:sldMkLst>
        <pc:spChg chg="add mod">
          <ac:chgData name="pooja vekaria" userId="6df468c54be9ae34" providerId="LiveId" clId="{113403FF-78AC-48C9-A679-57F61C000D94}" dt="2023-07-26T11:57:28.087" v="491" actId="20577"/>
          <ac:spMkLst>
            <pc:docMk/>
            <pc:sldMk cId="1127208183" sldId="2147374566"/>
            <ac:spMk id="2" creationId="{682E6A35-7ABC-9EF4-2E73-6A6D55E43AD2}"/>
          </ac:spMkLst>
        </pc:spChg>
        <pc:spChg chg="add del mod">
          <ac:chgData name="pooja vekaria" userId="6df468c54be9ae34" providerId="LiveId" clId="{113403FF-78AC-48C9-A679-57F61C000D94}" dt="2023-07-26T10:35:46.834" v="427" actId="478"/>
          <ac:spMkLst>
            <pc:docMk/>
            <pc:sldMk cId="1127208183" sldId="2147374566"/>
            <ac:spMk id="4" creationId="{9B570B39-1D99-CA3C-A676-3AA96154F933}"/>
          </ac:spMkLst>
        </pc:spChg>
        <pc:graphicFrameChg chg="add mod">
          <ac:chgData name="pooja vekaria" userId="6df468c54be9ae34" providerId="LiveId" clId="{113403FF-78AC-48C9-A679-57F61C000D94}" dt="2023-07-26T10:03:44.555" v="224"/>
          <ac:graphicFrameMkLst>
            <pc:docMk/>
            <pc:sldMk cId="1127208183" sldId="2147374566"/>
            <ac:graphicFrameMk id="3" creationId="{DF674400-C80D-FDE0-6811-1AA5073591E8}"/>
          </ac:graphicFrameMkLst>
        </pc:graphicFrameChg>
      </pc:sldChg>
      <pc:sldChg chg="addSp modSp add mod">
        <pc:chgData name="pooja vekaria" userId="6df468c54be9ae34" providerId="LiveId" clId="{113403FF-78AC-48C9-A679-57F61C000D94}" dt="2023-07-26T10:35:29.993" v="424" actId="1076"/>
        <pc:sldMkLst>
          <pc:docMk/>
          <pc:sldMk cId="1330881528" sldId="2147374567"/>
        </pc:sldMkLst>
        <pc:spChg chg="add mod">
          <ac:chgData name="pooja vekaria" userId="6df468c54be9ae34" providerId="LiveId" clId="{113403FF-78AC-48C9-A679-57F61C000D94}" dt="2023-07-26T10:35:29.993" v="424" actId="1076"/>
          <ac:spMkLst>
            <pc:docMk/>
            <pc:sldMk cId="1330881528" sldId="2147374567"/>
            <ac:spMk id="2" creationId="{C0295174-4D2A-8234-0244-AB6F94BFA136}"/>
          </ac:spMkLst>
        </pc:spChg>
        <pc:spChg chg="add mod">
          <ac:chgData name="pooja vekaria" userId="6df468c54be9ae34" providerId="LiveId" clId="{113403FF-78AC-48C9-A679-57F61C000D94}" dt="2023-07-26T10:35:27.429" v="423" actId="1076"/>
          <ac:spMkLst>
            <pc:docMk/>
            <pc:sldMk cId="1330881528" sldId="2147374567"/>
            <ac:spMk id="3" creationId="{3B891780-AB2F-300F-36E2-E587B085B541}"/>
          </ac:spMkLst>
        </pc:spChg>
      </pc:sldChg>
      <pc:sldChg chg="addSp modSp add mod">
        <pc:chgData name="pooja vekaria" userId="6df468c54be9ae34" providerId="LiveId" clId="{113403FF-78AC-48C9-A679-57F61C000D94}" dt="2023-07-26T11:59:46.586" v="606" actId="1076"/>
        <pc:sldMkLst>
          <pc:docMk/>
          <pc:sldMk cId="939801849" sldId="2147374568"/>
        </pc:sldMkLst>
        <pc:spChg chg="add mod">
          <ac:chgData name="pooja vekaria" userId="6df468c54be9ae34" providerId="LiveId" clId="{113403FF-78AC-48C9-A679-57F61C000D94}" dt="2023-07-26T10:06:49.717" v="254"/>
          <ac:spMkLst>
            <pc:docMk/>
            <pc:sldMk cId="939801849" sldId="2147374568"/>
            <ac:spMk id="2" creationId="{1C5BD1F9-6206-83D7-B358-48159CD0EB56}"/>
          </ac:spMkLst>
        </pc:spChg>
        <pc:spChg chg="add mod">
          <ac:chgData name="pooja vekaria" userId="6df468c54be9ae34" providerId="LiveId" clId="{113403FF-78AC-48C9-A679-57F61C000D94}" dt="2023-07-26T10:36:29.937" v="430" actId="207"/>
          <ac:spMkLst>
            <pc:docMk/>
            <pc:sldMk cId="939801849" sldId="2147374568"/>
            <ac:spMk id="4" creationId="{4FE62270-79E5-80A5-27A4-880A582E668E}"/>
          </ac:spMkLst>
        </pc:spChg>
        <pc:graphicFrameChg chg="add mod">
          <ac:chgData name="pooja vekaria" userId="6df468c54be9ae34" providerId="LiveId" clId="{113403FF-78AC-48C9-A679-57F61C000D94}" dt="2023-07-26T11:59:46.586" v="606" actId="1076"/>
          <ac:graphicFrameMkLst>
            <pc:docMk/>
            <pc:sldMk cId="939801849" sldId="2147374568"/>
            <ac:graphicFrameMk id="3" creationId="{69F1DEB6-5314-0CCA-D196-46577263F5B6}"/>
          </ac:graphicFrameMkLst>
        </pc:graphicFrameChg>
      </pc:sldChg>
      <pc:sldChg chg="addSp delSp modSp add mod">
        <pc:chgData name="pooja vekaria" userId="6df468c54be9ae34" providerId="LiveId" clId="{113403FF-78AC-48C9-A679-57F61C000D94}" dt="2023-07-26T11:58:55.465" v="604" actId="20577"/>
        <pc:sldMkLst>
          <pc:docMk/>
          <pc:sldMk cId="3513664069" sldId="2147374569"/>
        </pc:sldMkLst>
        <pc:spChg chg="add mod">
          <ac:chgData name="pooja vekaria" userId="6df468c54be9ae34" providerId="LiveId" clId="{113403FF-78AC-48C9-A679-57F61C000D94}" dt="2023-07-26T11:57:56.362" v="493" actId="27636"/>
          <ac:spMkLst>
            <pc:docMk/>
            <pc:sldMk cId="3513664069" sldId="2147374569"/>
            <ac:spMk id="2" creationId="{6D68A9D9-6833-FC81-CD77-EE04C8E55421}"/>
          </ac:spMkLst>
        </pc:spChg>
        <pc:spChg chg="add del mod">
          <ac:chgData name="pooja vekaria" userId="6df468c54be9ae34" providerId="LiveId" clId="{113403FF-78AC-48C9-A679-57F61C000D94}" dt="2023-07-26T10:36:05.361" v="429" actId="478"/>
          <ac:spMkLst>
            <pc:docMk/>
            <pc:sldMk cId="3513664069" sldId="2147374569"/>
            <ac:spMk id="4" creationId="{9E3D7279-EC27-5698-E3FF-68BC53F48442}"/>
          </ac:spMkLst>
        </pc:spChg>
        <pc:spChg chg="add del mod">
          <ac:chgData name="pooja vekaria" userId="6df468c54be9ae34" providerId="LiveId" clId="{113403FF-78AC-48C9-A679-57F61C000D94}" dt="2023-07-26T11:58:55.465" v="604" actId="20577"/>
          <ac:spMkLst>
            <pc:docMk/>
            <pc:sldMk cId="3513664069" sldId="2147374569"/>
            <ac:spMk id="5" creationId="{BFDC364A-7E35-9EF6-47DA-8DFE863DE927}"/>
          </ac:spMkLst>
        </pc:spChg>
        <pc:graphicFrameChg chg="add mod">
          <ac:chgData name="pooja vekaria" userId="6df468c54be9ae34" providerId="LiveId" clId="{113403FF-78AC-48C9-A679-57F61C000D94}" dt="2023-07-26T10:03:58.584" v="227"/>
          <ac:graphicFrameMkLst>
            <pc:docMk/>
            <pc:sldMk cId="3513664069" sldId="2147374569"/>
            <ac:graphicFrameMk id="3" creationId="{27B0F8F6-1526-9849-BF63-8778A0A9AA51}"/>
          </ac:graphicFrameMkLst>
        </pc:graphicFrameChg>
      </pc:sldChg>
      <pc:sldChg chg="addSp modSp add">
        <pc:chgData name="pooja vekaria" userId="6df468c54be9ae34" providerId="LiveId" clId="{113403FF-78AC-48C9-A679-57F61C000D94}" dt="2023-07-26T10:07:28.770" v="263"/>
        <pc:sldMkLst>
          <pc:docMk/>
          <pc:sldMk cId="2075919336" sldId="2147374570"/>
        </pc:sldMkLst>
        <pc:spChg chg="add mod">
          <ac:chgData name="pooja vekaria" userId="6df468c54be9ae34" providerId="LiveId" clId="{113403FF-78AC-48C9-A679-57F61C000D94}" dt="2023-07-26T10:07:28.770" v="263"/>
          <ac:spMkLst>
            <pc:docMk/>
            <pc:sldMk cId="2075919336" sldId="2147374570"/>
            <ac:spMk id="2" creationId="{37FF3649-44A3-3EC7-D862-5C8628A2254C}"/>
          </ac:spMkLst>
        </pc:spChg>
        <pc:spChg chg="add mod">
          <ac:chgData name="pooja vekaria" userId="6df468c54be9ae34" providerId="LiveId" clId="{113403FF-78AC-48C9-A679-57F61C000D94}" dt="2023-07-26T10:07:28.770" v="263"/>
          <ac:spMkLst>
            <pc:docMk/>
            <pc:sldMk cId="2075919336" sldId="2147374570"/>
            <ac:spMk id="3" creationId="{EB225C77-D5D5-5EC5-EA0F-70E392CA1D89}"/>
          </ac:spMkLst>
        </pc:spChg>
        <pc:picChg chg="add mod">
          <ac:chgData name="pooja vekaria" userId="6df468c54be9ae34" providerId="LiveId" clId="{113403FF-78AC-48C9-A679-57F61C000D94}" dt="2023-07-26T10:07:28.770" v="263"/>
          <ac:picMkLst>
            <pc:docMk/>
            <pc:sldMk cId="2075919336" sldId="2147374570"/>
            <ac:picMk id="4" creationId="{D598D4A6-4646-801E-8115-23663A4F4A75}"/>
          </ac:picMkLst>
        </pc:picChg>
      </pc:sldChg>
      <pc:sldChg chg="addSp modSp add mod">
        <pc:chgData name="pooja vekaria" userId="6df468c54be9ae34" providerId="LiveId" clId="{113403FF-78AC-48C9-A679-57F61C000D94}" dt="2023-07-26T10:37:23.777" v="439" actId="1076"/>
        <pc:sldMkLst>
          <pc:docMk/>
          <pc:sldMk cId="3517869573" sldId="2147374571"/>
        </pc:sldMkLst>
        <pc:spChg chg="add mod">
          <ac:chgData name="pooja vekaria" userId="6df468c54be9ae34" providerId="LiveId" clId="{113403FF-78AC-48C9-A679-57F61C000D94}" dt="2023-07-26T10:37:23.777" v="439" actId="1076"/>
          <ac:spMkLst>
            <pc:docMk/>
            <pc:sldMk cId="3517869573" sldId="2147374571"/>
            <ac:spMk id="2" creationId="{A96CDCF5-66C9-5F34-A9E4-615D6AA7F050}"/>
          </ac:spMkLst>
        </pc:spChg>
        <pc:spChg chg="add mod">
          <ac:chgData name="pooja vekaria" userId="6df468c54be9ae34" providerId="LiveId" clId="{113403FF-78AC-48C9-A679-57F61C000D94}" dt="2023-07-26T10:37:12.736" v="435" actId="1076"/>
          <ac:spMkLst>
            <pc:docMk/>
            <pc:sldMk cId="3517869573" sldId="2147374571"/>
            <ac:spMk id="3" creationId="{85BA15F4-D27C-75DA-64F6-A592BCA03416}"/>
          </ac:spMkLst>
        </pc:spChg>
        <pc:spChg chg="add mod">
          <ac:chgData name="pooja vekaria" userId="6df468c54be9ae34" providerId="LiveId" clId="{113403FF-78AC-48C9-A679-57F61C000D94}" dt="2023-07-26T10:37:05.403" v="434" actId="207"/>
          <ac:spMkLst>
            <pc:docMk/>
            <pc:sldMk cId="3517869573" sldId="2147374571"/>
            <ac:spMk id="6" creationId="{9ED6454D-4D66-FC6C-9A65-AD61C02FE3D2}"/>
          </ac:spMkLst>
        </pc:spChg>
        <pc:picChg chg="add mod">
          <ac:chgData name="pooja vekaria" userId="6df468c54be9ae34" providerId="LiveId" clId="{113403FF-78AC-48C9-A679-57F61C000D94}" dt="2023-07-26T10:07:10.218" v="258"/>
          <ac:picMkLst>
            <pc:docMk/>
            <pc:sldMk cId="3517869573" sldId="2147374571"/>
            <ac:picMk id="4" creationId="{66B56A7A-BC1D-4892-7A0D-E181DD7EFF38}"/>
          </ac:picMkLst>
        </pc:picChg>
      </pc:sldChg>
      <pc:sldChg chg="delSp modSp add del mod ord">
        <pc:chgData name="pooja vekaria" userId="6df468c54be9ae34" providerId="LiveId" clId="{113403FF-78AC-48C9-A679-57F61C000D94}" dt="2023-07-26T10:09:29.349" v="295" actId="47"/>
        <pc:sldMkLst>
          <pc:docMk/>
          <pc:sldMk cId="2202301843" sldId="2147374572"/>
        </pc:sldMkLst>
        <pc:spChg chg="mod">
          <ac:chgData name="pooja vekaria" userId="6df468c54be9ae34" providerId="LiveId" clId="{113403FF-78AC-48C9-A679-57F61C000D94}" dt="2023-07-26T10:05:25.266" v="243" actId="27636"/>
          <ac:spMkLst>
            <pc:docMk/>
            <pc:sldMk cId="2202301843" sldId="2147374572"/>
            <ac:spMk id="9" creationId="{A0ADA495-C2EC-D256-0C1F-3824451AAAAE}"/>
          </ac:spMkLst>
        </pc:spChg>
        <pc:spChg chg="del mod">
          <ac:chgData name="pooja vekaria" userId="6df468c54be9ae34" providerId="LiveId" clId="{113403FF-78AC-48C9-A679-57F61C000D94}" dt="2023-07-26T10:05:36.387" v="245" actId="478"/>
          <ac:spMkLst>
            <pc:docMk/>
            <pc:sldMk cId="2202301843" sldId="2147374572"/>
            <ac:spMk id="10" creationId="{397046C1-6046-2565-CF33-323A82430AB1}"/>
          </ac:spMkLst>
        </pc:spChg>
      </pc:sldChg>
      <pc:sldChg chg="addSp modSp add">
        <pc:chgData name="pooja vekaria" userId="6df468c54be9ae34" providerId="LiveId" clId="{113403FF-78AC-48C9-A679-57F61C000D94}" dt="2023-07-26T10:11:24.323" v="319" actId="27636"/>
        <pc:sldMkLst>
          <pc:docMk/>
          <pc:sldMk cId="1087078319" sldId="2147374573"/>
        </pc:sldMkLst>
        <pc:spChg chg="add mod">
          <ac:chgData name="pooja vekaria" userId="6df468c54be9ae34" providerId="LiveId" clId="{113403FF-78AC-48C9-A679-57F61C000D94}" dt="2023-07-26T10:11:24.323" v="319" actId="27636"/>
          <ac:spMkLst>
            <pc:docMk/>
            <pc:sldMk cId="1087078319" sldId="2147374573"/>
            <ac:spMk id="2" creationId="{35D50466-8A23-3478-0F02-1EE55D52DA10}"/>
          </ac:spMkLst>
        </pc:spChg>
        <pc:graphicFrameChg chg="add mod">
          <ac:chgData name="pooja vekaria" userId="6df468c54be9ae34" providerId="LiveId" clId="{113403FF-78AC-48C9-A679-57F61C000D94}" dt="2023-07-26T10:11:24.323" v="319" actId="27636"/>
          <ac:graphicFrameMkLst>
            <pc:docMk/>
            <pc:sldMk cId="1087078319" sldId="2147374573"/>
            <ac:graphicFrameMk id="3" creationId="{C6509030-0AD9-23C7-AB49-ABF08CD500D2}"/>
          </ac:graphicFrameMkLst>
        </pc:graphicFrameChg>
      </pc:sldChg>
      <pc:sldChg chg="addSp modSp add">
        <pc:chgData name="pooja vekaria" userId="6df468c54be9ae34" providerId="LiveId" clId="{113403FF-78AC-48C9-A679-57F61C000D94}" dt="2023-07-26T10:10:40.195" v="309"/>
        <pc:sldMkLst>
          <pc:docMk/>
          <pc:sldMk cId="621708811" sldId="2147374574"/>
        </pc:sldMkLst>
        <pc:spChg chg="add mod">
          <ac:chgData name="pooja vekaria" userId="6df468c54be9ae34" providerId="LiveId" clId="{113403FF-78AC-48C9-A679-57F61C000D94}" dt="2023-07-26T10:10:40.195" v="309"/>
          <ac:spMkLst>
            <pc:docMk/>
            <pc:sldMk cId="621708811" sldId="2147374574"/>
            <ac:spMk id="2" creationId="{B782A6CE-ABB5-A9F1-23C1-65E8C069631E}"/>
          </ac:spMkLst>
        </pc:spChg>
        <pc:graphicFrameChg chg="add mod">
          <ac:chgData name="pooja vekaria" userId="6df468c54be9ae34" providerId="LiveId" clId="{113403FF-78AC-48C9-A679-57F61C000D94}" dt="2023-07-26T10:10:40.195" v="309"/>
          <ac:graphicFrameMkLst>
            <pc:docMk/>
            <pc:sldMk cId="621708811" sldId="2147374574"/>
            <ac:graphicFrameMk id="3" creationId="{17BB1F83-9F5C-A451-CC04-250F7552BBDD}"/>
          </ac:graphicFrameMkLst>
        </pc:graphicFrameChg>
      </pc:sldChg>
      <pc:sldChg chg="addSp delSp modSp add mod ord">
        <pc:chgData name="pooja vekaria" userId="6df468c54be9ae34" providerId="LiveId" clId="{113403FF-78AC-48C9-A679-57F61C000D94}" dt="2023-07-26T10:08:48.604" v="293" actId="20578"/>
        <pc:sldMkLst>
          <pc:docMk/>
          <pc:sldMk cId="450657945" sldId="2147374575"/>
        </pc:sldMkLst>
        <pc:spChg chg="add del">
          <ac:chgData name="pooja vekaria" userId="6df468c54be9ae34" providerId="LiveId" clId="{113403FF-78AC-48C9-A679-57F61C000D94}" dt="2023-07-26T10:08:19.410" v="278" actId="22"/>
          <ac:spMkLst>
            <pc:docMk/>
            <pc:sldMk cId="450657945" sldId="2147374575"/>
            <ac:spMk id="3" creationId="{7ACA4A89-F015-BDEC-2723-9CBC2A1C29B7}"/>
          </ac:spMkLst>
        </pc:spChg>
        <pc:spChg chg="mod">
          <ac:chgData name="pooja vekaria" userId="6df468c54be9ae34" providerId="LiveId" clId="{113403FF-78AC-48C9-A679-57F61C000D94}" dt="2023-07-26T10:08:47.709" v="291" actId="20577"/>
          <ac:spMkLst>
            <pc:docMk/>
            <pc:sldMk cId="450657945" sldId="2147374575"/>
            <ac:spMk id="9" creationId="{A0ADA495-C2EC-D256-0C1F-3824451AAAAE}"/>
          </ac:spMkLst>
        </pc:spChg>
      </pc:sldChg>
      <pc:sldChg chg="modSp add mod ord">
        <pc:chgData name="pooja vekaria" userId="6df468c54be9ae34" providerId="LiveId" clId="{113403FF-78AC-48C9-A679-57F61C000D94}" dt="2023-07-26T10:10:33.657" v="308"/>
        <pc:sldMkLst>
          <pc:docMk/>
          <pc:sldMk cId="1115151843" sldId="2147374576"/>
        </pc:sldMkLst>
        <pc:spChg chg="mod">
          <ac:chgData name="pooja vekaria" userId="6df468c54be9ae34" providerId="LiveId" clId="{113403FF-78AC-48C9-A679-57F61C000D94}" dt="2023-07-26T10:10:13.686" v="303"/>
          <ac:spMkLst>
            <pc:docMk/>
            <pc:sldMk cId="1115151843" sldId="2147374576"/>
            <ac:spMk id="9" creationId="{A0ADA495-C2EC-D256-0C1F-3824451AAAAE}"/>
          </ac:spMkLst>
        </pc:spChg>
        <pc:spChg chg="mod">
          <ac:chgData name="pooja vekaria" userId="6df468c54be9ae34" providerId="LiveId" clId="{113403FF-78AC-48C9-A679-57F61C000D94}" dt="2023-07-26T10:10:25.521" v="305"/>
          <ac:spMkLst>
            <pc:docMk/>
            <pc:sldMk cId="1115151843" sldId="2147374576"/>
            <ac:spMk id="10" creationId="{397046C1-6046-2565-CF33-323A82430AB1}"/>
          </ac:spMkLst>
        </pc:spChg>
      </pc:sldChg>
      <pc:sldChg chg="add del ord">
        <pc:chgData name="pooja vekaria" userId="6df468c54be9ae34" providerId="LiveId" clId="{113403FF-78AC-48C9-A679-57F61C000D94}" dt="2023-07-26T10:08:44.390" v="283" actId="2890"/>
        <pc:sldMkLst>
          <pc:docMk/>
          <pc:sldMk cId="3062011994" sldId="2147374576"/>
        </pc:sldMkLst>
      </pc:sldChg>
      <pc:sldChg chg="addSp modSp add mod">
        <pc:chgData name="pooja vekaria" userId="6df468c54be9ae34" providerId="LiveId" clId="{113403FF-78AC-48C9-A679-57F61C000D94}" dt="2023-07-26T10:11:58.644" v="329" actId="27636"/>
        <pc:sldMkLst>
          <pc:docMk/>
          <pc:sldMk cId="3650930651" sldId="2147374577"/>
        </pc:sldMkLst>
        <pc:spChg chg="add mod">
          <ac:chgData name="pooja vekaria" userId="6df468c54be9ae34" providerId="LiveId" clId="{113403FF-78AC-48C9-A679-57F61C000D94}" dt="2023-07-26T10:11:58.605" v="328"/>
          <ac:spMkLst>
            <pc:docMk/>
            <pc:sldMk cId="3650930651" sldId="2147374577"/>
            <ac:spMk id="2" creationId="{25837503-EC6A-921A-741E-04A7F2E547A5}"/>
          </ac:spMkLst>
        </pc:spChg>
        <pc:spChg chg="add mod">
          <ac:chgData name="pooja vekaria" userId="6df468c54be9ae34" providerId="LiveId" clId="{113403FF-78AC-48C9-A679-57F61C000D94}" dt="2023-07-26T10:11:58.644" v="329" actId="27636"/>
          <ac:spMkLst>
            <pc:docMk/>
            <pc:sldMk cId="3650930651" sldId="2147374577"/>
            <ac:spMk id="3" creationId="{9E1AEB9F-0C9A-8E95-125F-0A8B333EC031}"/>
          </ac:spMkLst>
        </pc:spChg>
        <pc:spChg chg="add mod">
          <ac:chgData name="pooja vekaria" userId="6df468c54be9ae34" providerId="LiveId" clId="{113403FF-78AC-48C9-A679-57F61C000D94}" dt="2023-07-26T10:11:58.605" v="328"/>
          <ac:spMkLst>
            <pc:docMk/>
            <pc:sldMk cId="3650930651" sldId="2147374577"/>
            <ac:spMk id="5" creationId="{5697FF14-F325-BA80-E5EE-27B4B1E1B2F4}"/>
          </ac:spMkLst>
        </pc:spChg>
        <pc:picChg chg="add mod">
          <ac:chgData name="pooja vekaria" userId="6df468c54be9ae34" providerId="LiveId" clId="{113403FF-78AC-48C9-A679-57F61C000D94}" dt="2023-07-26T10:11:58.605" v="328"/>
          <ac:picMkLst>
            <pc:docMk/>
            <pc:sldMk cId="3650930651" sldId="2147374577"/>
            <ac:picMk id="4" creationId="{2599CC21-7180-399F-479F-13152DCBF195}"/>
          </ac:picMkLst>
        </pc:picChg>
      </pc:sldChg>
      <pc:sldChg chg="addSp modSp add">
        <pc:chgData name="pooja vekaria" userId="6df468c54be9ae34" providerId="LiveId" clId="{113403FF-78AC-48C9-A679-57F61C000D94}" dt="2023-07-26T10:11:33.522" v="321"/>
        <pc:sldMkLst>
          <pc:docMk/>
          <pc:sldMk cId="2326215539" sldId="2147374578"/>
        </pc:sldMkLst>
        <pc:spChg chg="add mod">
          <ac:chgData name="pooja vekaria" userId="6df468c54be9ae34" providerId="LiveId" clId="{113403FF-78AC-48C9-A679-57F61C000D94}" dt="2023-07-26T10:11:33.522" v="321"/>
          <ac:spMkLst>
            <pc:docMk/>
            <pc:sldMk cId="2326215539" sldId="2147374578"/>
            <ac:spMk id="2" creationId="{413F618E-D29A-F451-132D-C9EA8772ECB6}"/>
          </ac:spMkLst>
        </pc:spChg>
        <pc:graphicFrameChg chg="add mod">
          <ac:chgData name="pooja vekaria" userId="6df468c54be9ae34" providerId="LiveId" clId="{113403FF-78AC-48C9-A679-57F61C000D94}" dt="2023-07-26T10:11:33.522" v="321"/>
          <ac:graphicFrameMkLst>
            <pc:docMk/>
            <pc:sldMk cId="2326215539" sldId="2147374578"/>
            <ac:graphicFrameMk id="3" creationId="{B18DB95B-E9AF-40CE-84B0-7C84B3964278}"/>
          </ac:graphicFrameMkLst>
        </pc:graphicFrameChg>
      </pc:sldChg>
      <pc:sldChg chg="new del">
        <pc:chgData name="pooja vekaria" userId="6df468c54be9ae34" providerId="LiveId" clId="{113403FF-78AC-48C9-A679-57F61C000D94}" dt="2023-07-26T10:11:44.106" v="325" actId="47"/>
        <pc:sldMkLst>
          <pc:docMk/>
          <pc:sldMk cId="2023971982" sldId="2147374579"/>
        </pc:sldMkLst>
      </pc:sldChg>
      <pc:sldChg chg="new del">
        <pc:chgData name="pooja vekaria" userId="6df468c54be9ae34" providerId="LiveId" clId="{113403FF-78AC-48C9-A679-57F61C000D94}" dt="2023-07-26T10:10:50.193" v="313" actId="47"/>
        <pc:sldMkLst>
          <pc:docMk/>
          <pc:sldMk cId="2950854106" sldId="2147374579"/>
        </pc:sldMkLst>
      </pc:sldChg>
      <pc:sldChg chg="addSp modSp add">
        <pc:chgData name="pooja vekaria" userId="6df468c54be9ae34" providerId="LiveId" clId="{113403FF-78AC-48C9-A679-57F61C000D94}" dt="2023-07-26T10:14:10.923" v="365"/>
        <pc:sldMkLst>
          <pc:docMk/>
          <pc:sldMk cId="2637387954" sldId="2147374580"/>
        </pc:sldMkLst>
        <pc:spChg chg="add mod">
          <ac:chgData name="pooja vekaria" userId="6df468c54be9ae34" providerId="LiveId" clId="{113403FF-78AC-48C9-A679-57F61C000D94}" dt="2023-07-26T10:14:10.923" v="365"/>
          <ac:spMkLst>
            <pc:docMk/>
            <pc:sldMk cId="2637387954" sldId="2147374580"/>
            <ac:spMk id="2" creationId="{3D14FB42-B150-2730-1A88-F9ABB1E11C88}"/>
          </ac:spMkLst>
        </pc:spChg>
        <pc:spChg chg="add mod">
          <ac:chgData name="pooja vekaria" userId="6df468c54be9ae34" providerId="LiveId" clId="{113403FF-78AC-48C9-A679-57F61C000D94}" dt="2023-07-26T10:14:10.923" v="365"/>
          <ac:spMkLst>
            <pc:docMk/>
            <pc:sldMk cId="2637387954" sldId="2147374580"/>
            <ac:spMk id="3" creationId="{FEAEF413-5455-A4CC-AD5A-186F32F49E37}"/>
          </ac:spMkLst>
        </pc:spChg>
        <pc:spChg chg="add mod">
          <ac:chgData name="pooja vekaria" userId="6df468c54be9ae34" providerId="LiveId" clId="{113403FF-78AC-48C9-A679-57F61C000D94}" dt="2023-07-26T10:14:10.923" v="365"/>
          <ac:spMkLst>
            <pc:docMk/>
            <pc:sldMk cId="2637387954" sldId="2147374580"/>
            <ac:spMk id="5" creationId="{7F6629D5-601B-39B4-6EC6-EDAA48B375AF}"/>
          </ac:spMkLst>
        </pc:spChg>
        <pc:picChg chg="add mod">
          <ac:chgData name="pooja vekaria" userId="6df468c54be9ae34" providerId="LiveId" clId="{113403FF-78AC-48C9-A679-57F61C000D94}" dt="2023-07-26T10:14:10.923" v="365"/>
          <ac:picMkLst>
            <pc:docMk/>
            <pc:sldMk cId="2637387954" sldId="2147374580"/>
            <ac:picMk id="4" creationId="{59C9A141-0667-536C-16BA-19AC77979B41}"/>
          </ac:picMkLst>
        </pc:picChg>
      </pc:sldChg>
      <pc:sldChg chg="addSp modSp add">
        <pc:chgData name="pooja vekaria" userId="6df468c54be9ae34" providerId="LiveId" clId="{113403FF-78AC-48C9-A679-57F61C000D94}" dt="2023-07-26T10:12:24.761" v="334"/>
        <pc:sldMkLst>
          <pc:docMk/>
          <pc:sldMk cId="1733858040" sldId="2147374581"/>
        </pc:sldMkLst>
        <pc:spChg chg="add mod">
          <ac:chgData name="pooja vekaria" userId="6df468c54be9ae34" providerId="LiveId" clId="{113403FF-78AC-48C9-A679-57F61C000D94}" dt="2023-07-26T10:12:24.761" v="334"/>
          <ac:spMkLst>
            <pc:docMk/>
            <pc:sldMk cId="1733858040" sldId="2147374581"/>
            <ac:spMk id="2" creationId="{8BE7CBE6-A093-0154-4949-C0A0289D8113}"/>
          </ac:spMkLst>
        </pc:spChg>
        <pc:graphicFrameChg chg="add mod">
          <ac:chgData name="pooja vekaria" userId="6df468c54be9ae34" providerId="LiveId" clId="{113403FF-78AC-48C9-A679-57F61C000D94}" dt="2023-07-26T10:12:24.761" v="334"/>
          <ac:graphicFrameMkLst>
            <pc:docMk/>
            <pc:sldMk cId="1733858040" sldId="2147374581"/>
            <ac:graphicFrameMk id="3" creationId="{B22B3B80-0ED6-FD02-1FCC-0FA7065257E0}"/>
          </ac:graphicFrameMkLst>
        </pc:graphicFrameChg>
      </pc:sldChg>
      <pc:sldChg chg="addSp modSp add mod">
        <pc:chgData name="pooja vekaria" userId="6df468c54be9ae34" providerId="LiveId" clId="{113403FF-78AC-48C9-A679-57F61C000D94}" dt="2023-07-26T11:55:29.579" v="452" actId="1076"/>
        <pc:sldMkLst>
          <pc:docMk/>
          <pc:sldMk cId="3828140695" sldId="2147374582"/>
        </pc:sldMkLst>
        <pc:spChg chg="add mod">
          <ac:chgData name="pooja vekaria" userId="6df468c54be9ae34" providerId="LiveId" clId="{113403FF-78AC-48C9-A679-57F61C000D94}" dt="2023-07-26T11:55:29.579" v="452" actId="1076"/>
          <ac:spMkLst>
            <pc:docMk/>
            <pc:sldMk cId="3828140695" sldId="2147374582"/>
            <ac:spMk id="2" creationId="{3A127661-782A-C57D-1727-C967066E0CB8}"/>
          </ac:spMkLst>
        </pc:spChg>
        <pc:graphicFrameChg chg="add mod">
          <ac:chgData name="pooja vekaria" userId="6df468c54be9ae34" providerId="LiveId" clId="{113403FF-78AC-48C9-A679-57F61C000D94}" dt="2023-07-26T10:12:50.325" v="339"/>
          <ac:graphicFrameMkLst>
            <pc:docMk/>
            <pc:sldMk cId="3828140695" sldId="2147374582"/>
            <ac:graphicFrameMk id="3" creationId="{909C942F-1066-8FB5-5BCA-DAAFC5C51115}"/>
          </ac:graphicFrameMkLst>
        </pc:graphicFrameChg>
      </pc:sldChg>
      <pc:sldChg chg="addSp modSp add mod">
        <pc:chgData name="pooja vekaria" userId="6df468c54be9ae34" providerId="LiveId" clId="{113403FF-78AC-48C9-A679-57F61C000D94}" dt="2023-07-26T11:55:24.022" v="451" actId="1076"/>
        <pc:sldMkLst>
          <pc:docMk/>
          <pc:sldMk cId="3491051404" sldId="2147374583"/>
        </pc:sldMkLst>
        <pc:spChg chg="add mod">
          <ac:chgData name="pooja vekaria" userId="6df468c54be9ae34" providerId="LiveId" clId="{113403FF-78AC-48C9-A679-57F61C000D94}" dt="2023-07-26T11:55:20.609" v="450" actId="1076"/>
          <ac:spMkLst>
            <pc:docMk/>
            <pc:sldMk cId="3491051404" sldId="2147374583"/>
            <ac:spMk id="2" creationId="{2AAB096D-972B-20D0-7114-3429072AAC3E}"/>
          </ac:spMkLst>
        </pc:spChg>
        <pc:graphicFrameChg chg="add mod modGraphic">
          <ac:chgData name="pooja vekaria" userId="6df468c54be9ae34" providerId="LiveId" clId="{113403FF-78AC-48C9-A679-57F61C000D94}" dt="2023-07-26T11:55:24.022" v="451" actId="1076"/>
          <ac:graphicFrameMkLst>
            <pc:docMk/>
            <pc:sldMk cId="3491051404" sldId="2147374583"/>
            <ac:graphicFrameMk id="3" creationId="{B8091ED9-D008-CE5C-C91F-7D340BC16DDD}"/>
          </ac:graphicFrameMkLst>
        </pc:graphicFrameChg>
      </pc:sldChg>
      <pc:sldChg chg="addSp modSp add mod">
        <pc:chgData name="pooja vekaria" userId="6df468c54be9ae34" providerId="LiveId" clId="{113403FF-78AC-48C9-A679-57F61C000D94}" dt="2023-07-26T10:38:13.795" v="447" actId="1076"/>
        <pc:sldMkLst>
          <pc:docMk/>
          <pc:sldMk cId="3999309212" sldId="2147374584"/>
        </pc:sldMkLst>
        <pc:spChg chg="add mod">
          <ac:chgData name="pooja vekaria" userId="6df468c54be9ae34" providerId="LiveId" clId="{113403FF-78AC-48C9-A679-57F61C000D94}" dt="2023-07-26T10:14:51.291" v="373"/>
          <ac:spMkLst>
            <pc:docMk/>
            <pc:sldMk cId="3999309212" sldId="2147374584"/>
            <ac:spMk id="2" creationId="{777CDBC4-4DD1-BC69-722C-AE9FF27B304C}"/>
          </ac:spMkLst>
        </pc:spChg>
        <pc:spChg chg="add mod">
          <ac:chgData name="pooja vekaria" userId="6df468c54be9ae34" providerId="LiveId" clId="{113403FF-78AC-48C9-A679-57F61C000D94}" dt="2023-07-26T10:14:51.291" v="373"/>
          <ac:spMkLst>
            <pc:docMk/>
            <pc:sldMk cId="3999309212" sldId="2147374584"/>
            <ac:spMk id="3" creationId="{70439666-ACF3-962A-214A-DB5FF6B98076}"/>
          </ac:spMkLst>
        </pc:spChg>
        <pc:spChg chg="add mod">
          <ac:chgData name="pooja vekaria" userId="6df468c54be9ae34" providerId="LiveId" clId="{113403FF-78AC-48C9-A679-57F61C000D94}" dt="2023-07-26T10:14:51.291" v="373"/>
          <ac:spMkLst>
            <pc:docMk/>
            <pc:sldMk cId="3999309212" sldId="2147374584"/>
            <ac:spMk id="4" creationId="{09CCB5B7-8D0E-CDEA-65AE-21BA2C29556C}"/>
          </ac:spMkLst>
        </pc:spChg>
        <pc:spChg chg="add mod">
          <ac:chgData name="pooja vekaria" userId="6df468c54be9ae34" providerId="LiveId" clId="{113403FF-78AC-48C9-A679-57F61C000D94}" dt="2023-07-26T10:14:51.291" v="373"/>
          <ac:spMkLst>
            <pc:docMk/>
            <pc:sldMk cId="3999309212" sldId="2147374584"/>
            <ac:spMk id="5" creationId="{E0A96EC4-F6C8-0D4E-C20A-19B17EA935F5}"/>
          </ac:spMkLst>
        </pc:spChg>
        <pc:spChg chg="add mod">
          <ac:chgData name="pooja vekaria" userId="6df468c54be9ae34" providerId="LiveId" clId="{113403FF-78AC-48C9-A679-57F61C000D94}" dt="2023-07-26T10:37:48.488" v="443" actId="1076"/>
          <ac:spMkLst>
            <pc:docMk/>
            <pc:sldMk cId="3999309212" sldId="2147374584"/>
            <ac:spMk id="6" creationId="{1AABEF40-DB5C-F3AB-1EA6-F17B34B79296}"/>
          </ac:spMkLst>
        </pc:spChg>
        <pc:spChg chg="add mod">
          <ac:chgData name="pooja vekaria" userId="6df468c54be9ae34" providerId="LiveId" clId="{113403FF-78AC-48C9-A679-57F61C000D94}" dt="2023-07-26T10:14:51.291" v="373"/>
          <ac:spMkLst>
            <pc:docMk/>
            <pc:sldMk cId="3999309212" sldId="2147374584"/>
            <ac:spMk id="11" creationId="{170F10F7-29EC-6953-5462-C1873AD65003}"/>
          </ac:spMkLst>
        </pc:spChg>
        <pc:spChg chg="add mod">
          <ac:chgData name="pooja vekaria" userId="6df468c54be9ae34" providerId="LiveId" clId="{113403FF-78AC-48C9-A679-57F61C000D94}" dt="2023-07-26T10:14:51.291" v="373"/>
          <ac:spMkLst>
            <pc:docMk/>
            <pc:sldMk cId="3999309212" sldId="2147374584"/>
            <ac:spMk id="12" creationId="{00A6D8A2-E778-5870-2E09-B660F9AC0CAD}"/>
          </ac:spMkLst>
        </pc:spChg>
        <pc:spChg chg="add mod">
          <ac:chgData name="pooja vekaria" userId="6df468c54be9ae34" providerId="LiveId" clId="{113403FF-78AC-48C9-A679-57F61C000D94}" dt="2023-07-26T10:14:51.291" v="373"/>
          <ac:spMkLst>
            <pc:docMk/>
            <pc:sldMk cId="3999309212" sldId="2147374584"/>
            <ac:spMk id="15" creationId="{DB189EFF-2837-6B91-6BD5-98F09189B585}"/>
          </ac:spMkLst>
        </pc:spChg>
        <pc:spChg chg="add mod">
          <ac:chgData name="pooja vekaria" userId="6df468c54be9ae34" providerId="LiveId" clId="{113403FF-78AC-48C9-A679-57F61C000D94}" dt="2023-07-26T10:14:51.291" v="373"/>
          <ac:spMkLst>
            <pc:docMk/>
            <pc:sldMk cId="3999309212" sldId="2147374584"/>
            <ac:spMk id="16" creationId="{59E87E15-E08A-1933-A5A1-D81EA2AAFE1E}"/>
          </ac:spMkLst>
        </pc:spChg>
        <pc:spChg chg="add mod">
          <ac:chgData name="pooja vekaria" userId="6df468c54be9ae34" providerId="LiveId" clId="{113403FF-78AC-48C9-A679-57F61C000D94}" dt="2023-07-26T10:14:51.291" v="373"/>
          <ac:spMkLst>
            <pc:docMk/>
            <pc:sldMk cId="3999309212" sldId="2147374584"/>
            <ac:spMk id="17" creationId="{2915C4FF-4DB9-35FA-E2EE-B42C7006EB41}"/>
          </ac:spMkLst>
        </pc:spChg>
        <pc:spChg chg="add mod">
          <ac:chgData name="pooja vekaria" userId="6df468c54be9ae34" providerId="LiveId" clId="{113403FF-78AC-48C9-A679-57F61C000D94}" dt="2023-07-26T10:14:51.291" v="373"/>
          <ac:spMkLst>
            <pc:docMk/>
            <pc:sldMk cId="3999309212" sldId="2147374584"/>
            <ac:spMk id="18" creationId="{894D7083-A954-5E97-E185-AFDF4668E107}"/>
          </ac:spMkLst>
        </pc:spChg>
        <pc:spChg chg="add mod">
          <ac:chgData name="pooja vekaria" userId="6df468c54be9ae34" providerId="LiveId" clId="{113403FF-78AC-48C9-A679-57F61C000D94}" dt="2023-07-26T10:14:51.291" v="373"/>
          <ac:spMkLst>
            <pc:docMk/>
            <pc:sldMk cId="3999309212" sldId="2147374584"/>
            <ac:spMk id="19" creationId="{25FB4812-DF82-553A-358D-99C072C7C9FA}"/>
          </ac:spMkLst>
        </pc:spChg>
        <pc:spChg chg="add mod">
          <ac:chgData name="pooja vekaria" userId="6df468c54be9ae34" providerId="LiveId" clId="{113403FF-78AC-48C9-A679-57F61C000D94}" dt="2023-07-26T10:14:51.291" v="373"/>
          <ac:spMkLst>
            <pc:docMk/>
            <pc:sldMk cId="3999309212" sldId="2147374584"/>
            <ac:spMk id="20" creationId="{863E1FCD-07CD-4FB7-5CE3-198E5C62F79F}"/>
          </ac:spMkLst>
        </pc:spChg>
        <pc:spChg chg="add mod">
          <ac:chgData name="pooja vekaria" userId="6df468c54be9ae34" providerId="LiveId" clId="{113403FF-78AC-48C9-A679-57F61C000D94}" dt="2023-07-26T10:38:13.795" v="447" actId="1076"/>
          <ac:spMkLst>
            <pc:docMk/>
            <pc:sldMk cId="3999309212" sldId="2147374584"/>
            <ac:spMk id="21" creationId="{993D905D-A289-19ED-4AB1-9E3A9036FE64}"/>
          </ac:spMkLst>
        </pc:spChg>
        <pc:spChg chg="add mod">
          <ac:chgData name="pooja vekaria" userId="6df468c54be9ae34" providerId="LiveId" clId="{113403FF-78AC-48C9-A679-57F61C000D94}" dt="2023-07-26T10:37:53.634" v="444" actId="1076"/>
          <ac:spMkLst>
            <pc:docMk/>
            <pc:sldMk cId="3999309212" sldId="2147374584"/>
            <ac:spMk id="22" creationId="{FB789C5C-5608-EE31-CEDF-5BF7FF1FC938}"/>
          </ac:spMkLst>
        </pc:spChg>
        <pc:spChg chg="add mod">
          <ac:chgData name="pooja vekaria" userId="6df468c54be9ae34" providerId="LiveId" clId="{113403FF-78AC-48C9-A679-57F61C000D94}" dt="2023-07-26T10:38:00.136" v="445" actId="1076"/>
          <ac:spMkLst>
            <pc:docMk/>
            <pc:sldMk cId="3999309212" sldId="2147374584"/>
            <ac:spMk id="23" creationId="{AE1003FE-6602-AFB7-2D5D-D5BD8F106458}"/>
          </ac:spMkLst>
        </pc:spChg>
        <pc:spChg chg="add mod">
          <ac:chgData name="pooja vekaria" userId="6df468c54be9ae34" providerId="LiveId" clId="{113403FF-78AC-48C9-A679-57F61C000D94}" dt="2023-07-26T10:38:10.863" v="446" actId="1076"/>
          <ac:spMkLst>
            <pc:docMk/>
            <pc:sldMk cId="3999309212" sldId="2147374584"/>
            <ac:spMk id="24" creationId="{EDBC6765-EF32-68BC-130B-D7B540B6228B}"/>
          </ac:spMkLst>
        </pc:spChg>
        <pc:spChg chg="add mod">
          <ac:chgData name="pooja vekaria" userId="6df468c54be9ae34" providerId="LiveId" clId="{113403FF-78AC-48C9-A679-57F61C000D94}" dt="2023-07-26T10:14:51.291" v="373"/>
          <ac:spMkLst>
            <pc:docMk/>
            <pc:sldMk cId="3999309212" sldId="2147374584"/>
            <ac:spMk id="25" creationId="{20B016F7-536D-F3F8-2DDF-2A0445B02F81}"/>
          </ac:spMkLst>
        </pc:spChg>
        <pc:spChg chg="add mod">
          <ac:chgData name="pooja vekaria" userId="6df468c54be9ae34" providerId="LiveId" clId="{113403FF-78AC-48C9-A679-57F61C000D94}" dt="2023-07-26T10:14:51.291" v="373"/>
          <ac:spMkLst>
            <pc:docMk/>
            <pc:sldMk cId="3999309212" sldId="2147374584"/>
            <ac:spMk id="26" creationId="{AFC3FD8B-EF9F-9131-D9B9-452C06A3C35F}"/>
          </ac:spMkLst>
        </pc:spChg>
        <pc:spChg chg="add mod">
          <ac:chgData name="pooja vekaria" userId="6df468c54be9ae34" providerId="LiveId" clId="{113403FF-78AC-48C9-A679-57F61C000D94}" dt="2023-07-26T10:14:51.291" v="373"/>
          <ac:spMkLst>
            <pc:docMk/>
            <pc:sldMk cId="3999309212" sldId="2147374584"/>
            <ac:spMk id="27" creationId="{988B62E8-4E3D-5660-07F9-9561F15EF6FC}"/>
          </ac:spMkLst>
        </pc:spChg>
        <pc:spChg chg="add mod">
          <ac:chgData name="pooja vekaria" userId="6df468c54be9ae34" providerId="LiveId" clId="{113403FF-78AC-48C9-A679-57F61C000D94}" dt="2023-07-26T10:14:51.291" v="373"/>
          <ac:spMkLst>
            <pc:docMk/>
            <pc:sldMk cId="3999309212" sldId="2147374584"/>
            <ac:spMk id="28" creationId="{0F0824D3-181A-BB92-F233-E720932859AB}"/>
          </ac:spMkLst>
        </pc:spChg>
        <pc:spChg chg="add mod">
          <ac:chgData name="pooja vekaria" userId="6df468c54be9ae34" providerId="LiveId" clId="{113403FF-78AC-48C9-A679-57F61C000D94}" dt="2023-07-26T10:14:51.291" v="373"/>
          <ac:spMkLst>
            <pc:docMk/>
            <pc:sldMk cId="3999309212" sldId="2147374584"/>
            <ac:spMk id="29" creationId="{357E2D17-7010-60AB-0645-0F497C073C80}"/>
          </ac:spMkLst>
        </pc:spChg>
        <pc:picChg chg="add mod">
          <ac:chgData name="pooja vekaria" userId="6df468c54be9ae34" providerId="LiveId" clId="{113403FF-78AC-48C9-A679-57F61C000D94}" dt="2023-07-26T10:14:51.291" v="373"/>
          <ac:picMkLst>
            <pc:docMk/>
            <pc:sldMk cId="3999309212" sldId="2147374584"/>
            <ac:picMk id="7" creationId="{9F29EC31-5041-867F-CE63-D08E0398E0F1}"/>
          </ac:picMkLst>
        </pc:picChg>
        <pc:picChg chg="add mod">
          <ac:chgData name="pooja vekaria" userId="6df468c54be9ae34" providerId="LiveId" clId="{113403FF-78AC-48C9-A679-57F61C000D94}" dt="2023-07-26T10:14:51.291" v="373"/>
          <ac:picMkLst>
            <pc:docMk/>
            <pc:sldMk cId="3999309212" sldId="2147374584"/>
            <ac:picMk id="8" creationId="{2594C0F2-DA7D-FCAC-6147-5BF999D19389}"/>
          </ac:picMkLst>
        </pc:picChg>
        <pc:picChg chg="add mod">
          <ac:chgData name="pooja vekaria" userId="6df468c54be9ae34" providerId="LiveId" clId="{113403FF-78AC-48C9-A679-57F61C000D94}" dt="2023-07-26T10:14:51.291" v="373"/>
          <ac:picMkLst>
            <pc:docMk/>
            <pc:sldMk cId="3999309212" sldId="2147374584"/>
            <ac:picMk id="9" creationId="{8A67F674-3AD1-F8CE-E21A-8970B834F966}"/>
          </ac:picMkLst>
        </pc:picChg>
        <pc:picChg chg="add mod">
          <ac:chgData name="pooja vekaria" userId="6df468c54be9ae34" providerId="LiveId" clId="{113403FF-78AC-48C9-A679-57F61C000D94}" dt="2023-07-26T10:14:51.291" v="373"/>
          <ac:picMkLst>
            <pc:docMk/>
            <pc:sldMk cId="3999309212" sldId="2147374584"/>
            <ac:picMk id="10" creationId="{30761344-52AB-C779-C1F9-ED16A043CD36}"/>
          </ac:picMkLst>
        </pc:picChg>
        <pc:picChg chg="add mod">
          <ac:chgData name="pooja vekaria" userId="6df468c54be9ae34" providerId="LiveId" clId="{113403FF-78AC-48C9-A679-57F61C000D94}" dt="2023-07-26T10:14:51.291" v="373"/>
          <ac:picMkLst>
            <pc:docMk/>
            <pc:sldMk cId="3999309212" sldId="2147374584"/>
            <ac:picMk id="13" creationId="{C7110218-782B-DEB1-14A7-A7974A136374}"/>
          </ac:picMkLst>
        </pc:picChg>
        <pc:picChg chg="add mod">
          <ac:chgData name="pooja vekaria" userId="6df468c54be9ae34" providerId="LiveId" clId="{113403FF-78AC-48C9-A679-57F61C000D94}" dt="2023-07-26T10:14:51.291" v="373"/>
          <ac:picMkLst>
            <pc:docMk/>
            <pc:sldMk cId="3999309212" sldId="2147374584"/>
            <ac:picMk id="14" creationId="{255640BF-85E5-D535-D36C-D29C2C876875}"/>
          </ac:picMkLst>
        </pc:picChg>
      </pc:sldChg>
      <pc:sldChg chg="addSp modSp add">
        <pc:chgData name="pooja vekaria" userId="6df468c54be9ae34" providerId="LiveId" clId="{113403FF-78AC-48C9-A679-57F61C000D94}" dt="2023-07-26T10:14:18.622" v="367"/>
        <pc:sldMkLst>
          <pc:docMk/>
          <pc:sldMk cId="2430840244" sldId="2147374585"/>
        </pc:sldMkLst>
        <pc:spChg chg="add mod">
          <ac:chgData name="pooja vekaria" userId="6df468c54be9ae34" providerId="LiveId" clId="{113403FF-78AC-48C9-A679-57F61C000D94}" dt="2023-07-26T10:14:18.622" v="367"/>
          <ac:spMkLst>
            <pc:docMk/>
            <pc:sldMk cId="2430840244" sldId="2147374585"/>
            <ac:spMk id="2" creationId="{677240E4-3777-2D4F-EEF6-1DA0CD53C967}"/>
          </ac:spMkLst>
        </pc:spChg>
        <pc:graphicFrameChg chg="add mod">
          <ac:chgData name="pooja vekaria" userId="6df468c54be9ae34" providerId="LiveId" clId="{113403FF-78AC-48C9-A679-57F61C000D94}" dt="2023-07-26T10:14:18.622" v="367"/>
          <ac:graphicFrameMkLst>
            <pc:docMk/>
            <pc:sldMk cId="2430840244" sldId="2147374585"/>
            <ac:graphicFrameMk id="3" creationId="{40AD9DFC-7833-26A9-375D-E6887239A152}"/>
          </ac:graphicFrameMkLst>
        </pc:graphicFrameChg>
      </pc:sldChg>
      <pc:sldChg chg="modSp add mod ord">
        <pc:chgData name="pooja vekaria" userId="6df468c54be9ae34" providerId="LiveId" clId="{113403FF-78AC-48C9-A679-57F61C000D94}" dt="2023-07-26T10:14:00.260" v="362"/>
        <pc:sldMkLst>
          <pc:docMk/>
          <pc:sldMk cId="3600233144" sldId="2147374586"/>
        </pc:sldMkLst>
        <pc:spChg chg="mod">
          <ac:chgData name="pooja vekaria" userId="6df468c54be9ae34" providerId="LiveId" clId="{113403FF-78AC-48C9-A679-57F61C000D94}" dt="2023-07-26T10:13:51.215" v="360" actId="20577"/>
          <ac:spMkLst>
            <pc:docMk/>
            <pc:sldMk cId="3600233144" sldId="2147374586"/>
            <ac:spMk id="9" creationId="{A0ADA495-C2EC-D256-0C1F-3824451AAAAE}"/>
          </ac:spMkLst>
        </pc:spChg>
        <pc:spChg chg="mod">
          <ac:chgData name="pooja vekaria" userId="6df468c54be9ae34" providerId="LiveId" clId="{113403FF-78AC-48C9-A679-57F61C000D94}" dt="2023-07-26T10:14:00.260" v="362"/>
          <ac:spMkLst>
            <pc:docMk/>
            <pc:sldMk cId="3600233144" sldId="2147374586"/>
            <ac:spMk id="10" creationId="{397046C1-6046-2565-CF33-323A82430AB1}"/>
          </ac:spMkLst>
        </pc:spChg>
      </pc:sldChg>
      <pc:sldChg chg="add del">
        <pc:chgData name="pooja vekaria" userId="6df468c54be9ae34" providerId="LiveId" clId="{113403FF-78AC-48C9-A679-57F61C000D94}" dt="2023-07-26T10:37:39.033" v="441" actId="47"/>
        <pc:sldMkLst>
          <pc:docMk/>
          <pc:sldMk cId="1499032592" sldId="2147374587"/>
        </pc:sldMkLst>
      </pc:sldChg>
      <pc:sldChg chg="add del">
        <pc:chgData name="pooja vekaria" userId="6df468c54be9ae34" providerId="LiveId" clId="{113403FF-78AC-48C9-A679-57F61C000D94}" dt="2023-07-26T10:37:38.092" v="440" actId="47"/>
        <pc:sldMkLst>
          <pc:docMk/>
          <pc:sldMk cId="4226179212" sldId="2147374588"/>
        </pc:sldMkLst>
      </pc:sldChg>
    </pc:docChg>
  </pc:docChgLst>
  <pc:docChgLst>
    <pc:chgData name="Naveen Rahela" userId="bea92efae2126513" providerId="LiveId" clId="{672A3302-9AA2-47F1-AB66-C832E4309E0C}"/>
    <pc:docChg chg="undo redo custSel addSld delSld modSld sldOrd">
      <pc:chgData name="Naveen Rahela" userId="bea92efae2126513" providerId="LiveId" clId="{672A3302-9AA2-47F1-AB66-C832E4309E0C}" dt="2023-07-26T17:10:29.270" v="8331" actId="20577"/>
      <pc:docMkLst>
        <pc:docMk/>
      </pc:docMkLst>
      <pc:sldChg chg="modSp mod">
        <pc:chgData name="Naveen Rahela" userId="bea92efae2126513" providerId="LiveId" clId="{672A3302-9AA2-47F1-AB66-C832E4309E0C}" dt="2023-07-25T22:02:17.745" v="5179" actId="207"/>
        <pc:sldMkLst>
          <pc:docMk/>
          <pc:sldMk cId="4104274389" sldId="256"/>
        </pc:sldMkLst>
        <pc:spChg chg="mod">
          <ac:chgData name="Naveen Rahela" userId="bea92efae2126513" providerId="LiveId" clId="{672A3302-9AA2-47F1-AB66-C832E4309E0C}" dt="2023-07-25T22:02:17.745" v="5179" actId="207"/>
          <ac:spMkLst>
            <pc:docMk/>
            <pc:sldMk cId="4104274389" sldId="256"/>
            <ac:spMk id="2" creationId="{1F715E16-A21D-200C-F528-46BB3AE97E00}"/>
          </ac:spMkLst>
        </pc:spChg>
      </pc:sldChg>
      <pc:sldChg chg="add">
        <pc:chgData name="Naveen Rahela" userId="bea92efae2126513" providerId="LiveId" clId="{672A3302-9AA2-47F1-AB66-C832E4309E0C}" dt="2023-07-25T16:58:54.922" v="0"/>
        <pc:sldMkLst>
          <pc:docMk/>
          <pc:sldMk cId="2494177776" sldId="259"/>
        </pc:sldMkLst>
      </pc:sldChg>
      <pc:sldChg chg="add">
        <pc:chgData name="Naveen Rahela" userId="bea92efae2126513" providerId="LiveId" clId="{672A3302-9AA2-47F1-AB66-C832E4309E0C}" dt="2023-07-25T16:58:54.922" v="0"/>
        <pc:sldMkLst>
          <pc:docMk/>
          <pc:sldMk cId="794825328" sldId="260"/>
        </pc:sldMkLst>
      </pc:sldChg>
      <pc:sldChg chg="add">
        <pc:chgData name="Naveen Rahela" userId="bea92efae2126513" providerId="LiveId" clId="{672A3302-9AA2-47F1-AB66-C832E4309E0C}" dt="2023-07-25T16:58:54.922" v="0"/>
        <pc:sldMkLst>
          <pc:docMk/>
          <pc:sldMk cId="4032521023" sldId="261"/>
        </pc:sldMkLst>
      </pc:sldChg>
      <pc:sldChg chg="add">
        <pc:chgData name="Naveen Rahela" userId="bea92efae2126513" providerId="LiveId" clId="{672A3302-9AA2-47F1-AB66-C832E4309E0C}" dt="2023-07-25T16:58:54.922" v="0"/>
        <pc:sldMkLst>
          <pc:docMk/>
          <pc:sldMk cId="703281166" sldId="262"/>
        </pc:sldMkLst>
      </pc:sldChg>
      <pc:sldChg chg="add">
        <pc:chgData name="Naveen Rahela" userId="bea92efae2126513" providerId="LiveId" clId="{672A3302-9AA2-47F1-AB66-C832E4309E0C}" dt="2023-07-25T16:58:54.922" v="0"/>
        <pc:sldMkLst>
          <pc:docMk/>
          <pc:sldMk cId="1379318795" sldId="264"/>
        </pc:sldMkLst>
      </pc:sldChg>
      <pc:sldChg chg="add">
        <pc:chgData name="Naveen Rahela" userId="bea92efae2126513" providerId="LiveId" clId="{672A3302-9AA2-47F1-AB66-C832E4309E0C}" dt="2023-07-25T16:58:54.922" v="0"/>
        <pc:sldMkLst>
          <pc:docMk/>
          <pc:sldMk cId="3763749065" sldId="2147374510"/>
        </pc:sldMkLst>
      </pc:sldChg>
      <pc:sldChg chg="add">
        <pc:chgData name="Naveen Rahela" userId="bea92efae2126513" providerId="LiveId" clId="{672A3302-9AA2-47F1-AB66-C832E4309E0C}" dt="2023-07-25T16:58:54.922" v="0"/>
        <pc:sldMkLst>
          <pc:docMk/>
          <pc:sldMk cId="2573065837" sldId="2147374511"/>
        </pc:sldMkLst>
      </pc:sldChg>
      <pc:sldChg chg="modSp add mod">
        <pc:chgData name="Naveen Rahela" userId="bea92efae2126513" providerId="LiveId" clId="{672A3302-9AA2-47F1-AB66-C832E4309E0C}" dt="2023-07-25T20:48:54.910" v="25" actId="20577"/>
        <pc:sldMkLst>
          <pc:docMk/>
          <pc:sldMk cId="1398544046" sldId="2147374512"/>
        </pc:sldMkLst>
        <pc:spChg chg="mod">
          <ac:chgData name="Naveen Rahela" userId="bea92efae2126513" providerId="LiveId" clId="{672A3302-9AA2-47F1-AB66-C832E4309E0C}" dt="2023-07-25T20:48:54.910" v="25" actId="20577"/>
          <ac:spMkLst>
            <pc:docMk/>
            <pc:sldMk cId="1398544046" sldId="2147374512"/>
            <ac:spMk id="2" creationId="{469B5341-B1F0-D018-9865-E5787E6006FD}"/>
          </ac:spMkLst>
        </pc:spChg>
      </pc:sldChg>
      <pc:sldChg chg="add">
        <pc:chgData name="Naveen Rahela" userId="bea92efae2126513" providerId="LiveId" clId="{672A3302-9AA2-47F1-AB66-C832E4309E0C}" dt="2023-07-25T16:58:54.922" v="0"/>
        <pc:sldMkLst>
          <pc:docMk/>
          <pc:sldMk cId="1417120406" sldId="2147374513"/>
        </pc:sldMkLst>
      </pc:sldChg>
      <pc:sldChg chg="add">
        <pc:chgData name="Naveen Rahela" userId="bea92efae2126513" providerId="LiveId" clId="{672A3302-9AA2-47F1-AB66-C832E4309E0C}" dt="2023-07-25T16:58:54.922" v="0"/>
        <pc:sldMkLst>
          <pc:docMk/>
          <pc:sldMk cId="1254721997" sldId="2147374514"/>
        </pc:sldMkLst>
      </pc:sldChg>
      <pc:sldChg chg="add">
        <pc:chgData name="Naveen Rahela" userId="bea92efae2126513" providerId="LiveId" clId="{672A3302-9AA2-47F1-AB66-C832E4309E0C}" dt="2023-07-25T16:58:54.922" v="0"/>
        <pc:sldMkLst>
          <pc:docMk/>
          <pc:sldMk cId="3003299805" sldId="2147374515"/>
        </pc:sldMkLst>
      </pc:sldChg>
      <pc:sldChg chg="add">
        <pc:chgData name="Naveen Rahela" userId="bea92efae2126513" providerId="LiveId" clId="{672A3302-9AA2-47F1-AB66-C832E4309E0C}" dt="2023-07-25T16:58:54.922" v="0"/>
        <pc:sldMkLst>
          <pc:docMk/>
          <pc:sldMk cId="3374630907" sldId="2147374516"/>
        </pc:sldMkLst>
      </pc:sldChg>
      <pc:sldChg chg="add">
        <pc:chgData name="Naveen Rahela" userId="bea92efae2126513" providerId="LiveId" clId="{672A3302-9AA2-47F1-AB66-C832E4309E0C}" dt="2023-07-25T16:58:54.922" v="0"/>
        <pc:sldMkLst>
          <pc:docMk/>
          <pc:sldMk cId="708099081" sldId="2147374517"/>
        </pc:sldMkLst>
      </pc:sldChg>
      <pc:sldChg chg="add">
        <pc:chgData name="Naveen Rahela" userId="bea92efae2126513" providerId="LiveId" clId="{672A3302-9AA2-47F1-AB66-C832E4309E0C}" dt="2023-07-25T16:58:54.922" v="0"/>
        <pc:sldMkLst>
          <pc:docMk/>
          <pc:sldMk cId="1842613871" sldId="2147374518"/>
        </pc:sldMkLst>
      </pc:sldChg>
      <pc:sldChg chg="add">
        <pc:chgData name="Naveen Rahela" userId="bea92efae2126513" providerId="LiveId" clId="{672A3302-9AA2-47F1-AB66-C832E4309E0C}" dt="2023-07-25T16:58:54.922" v="0"/>
        <pc:sldMkLst>
          <pc:docMk/>
          <pc:sldMk cId="81208239" sldId="2147374519"/>
        </pc:sldMkLst>
      </pc:sldChg>
      <pc:sldChg chg="add">
        <pc:chgData name="Naveen Rahela" userId="bea92efae2126513" providerId="LiveId" clId="{672A3302-9AA2-47F1-AB66-C832E4309E0C}" dt="2023-07-25T16:58:54.922" v="0"/>
        <pc:sldMkLst>
          <pc:docMk/>
          <pc:sldMk cId="3464104567" sldId="2147374520"/>
        </pc:sldMkLst>
      </pc:sldChg>
      <pc:sldChg chg="add">
        <pc:chgData name="Naveen Rahela" userId="bea92efae2126513" providerId="LiveId" clId="{672A3302-9AA2-47F1-AB66-C832E4309E0C}" dt="2023-07-25T16:58:54.922" v="0"/>
        <pc:sldMkLst>
          <pc:docMk/>
          <pc:sldMk cId="4073790994" sldId="2147374521"/>
        </pc:sldMkLst>
      </pc:sldChg>
      <pc:sldChg chg="add">
        <pc:chgData name="Naveen Rahela" userId="bea92efae2126513" providerId="LiveId" clId="{672A3302-9AA2-47F1-AB66-C832E4309E0C}" dt="2023-07-25T16:58:54.922" v="0"/>
        <pc:sldMkLst>
          <pc:docMk/>
          <pc:sldMk cId="3182366555" sldId="2147374522"/>
        </pc:sldMkLst>
      </pc:sldChg>
      <pc:sldChg chg="delSp modSp add mod">
        <pc:chgData name="Naveen Rahela" userId="bea92efae2126513" providerId="LiveId" clId="{672A3302-9AA2-47F1-AB66-C832E4309E0C}" dt="2023-07-25T21:41:00.064" v="3904" actId="20577"/>
        <pc:sldMkLst>
          <pc:docMk/>
          <pc:sldMk cId="4047648299" sldId="2147374523"/>
        </pc:sldMkLst>
        <pc:spChg chg="mod">
          <ac:chgData name="Naveen Rahela" userId="bea92efae2126513" providerId="LiveId" clId="{672A3302-9AA2-47F1-AB66-C832E4309E0C}" dt="2023-07-25T21:41:00.064" v="3904" actId="20577"/>
          <ac:spMkLst>
            <pc:docMk/>
            <pc:sldMk cId="4047648299" sldId="2147374523"/>
            <ac:spMk id="2" creationId="{4BC2303D-F95E-82DC-5DD2-5CED3C866673}"/>
          </ac:spMkLst>
        </pc:spChg>
        <pc:spChg chg="del">
          <ac:chgData name="Naveen Rahela" userId="bea92efae2126513" providerId="LiveId" clId="{672A3302-9AA2-47F1-AB66-C832E4309E0C}" dt="2023-07-25T21:40:43.995" v="3889" actId="478"/>
          <ac:spMkLst>
            <pc:docMk/>
            <pc:sldMk cId="4047648299" sldId="2147374523"/>
            <ac:spMk id="3" creationId="{C352A5A3-C417-47CF-D49F-F3A843A5B1B1}"/>
          </ac:spMkLst>
        </pc:spChg>
        <pc:graphicFrameChg chg="mod modGraphic">
          <ac:chgData name="Naveen Rahela" userId="bea92efae2126513" providerId="LiveId" clId="{672A3302-9AA2-47F1-AB66-C832E4309E0C}" dt="2023-07-25T21:40:36.295" v="3888" actId="1076"/>
          <ac:graphicFrameMkLst>
            <pc:docMk/>
            <pc:sldMk cId="4047648299" sldId="2147374523"/>
            <ac:graphicFrameMk id="4" creationId="{75705246-C91E-5D8B-6323-D02F581A6E70}"/>
          </ac:graphicFrameMkLst>
        </pc:graphicFrameChg>
      </pc:sldChg>
      <pc:sldChg chg="add">
        <pc:chgData name="Naveen Rahela" userId="bea92efae2126513" providerId="LiveId" clId="{672A3302-9AA2-47F1-AB66-C832E4309E0C}" dt="2023-07-25T16:58:54.922" v="0"/>
        <pc:sldMkLst>
          <pc:docMk/>
          <pc:sldMk cId="3951411329" sldId="2147374524"/>
        </pc:sldMkLst>
      </pc:sldChg>
      <pc:sldChg chg="addSp delSp modSp add mod">
        <pc:chgData name="Naveen Rahela" userId="bea92efae2126513" providerId="LiveId" clId="{672A3302-9AA2-47F1-AB66-C832E4309E0C}" dt="2023-07-25T21:51:09.203" v="4823" actId="33524"/>
        <pc:sldMkLst>
          <pc:docMk/>
          <pc:sldMk cId="624524499" sldId="2147374525"/>
        </pc:sldMkLst>
        <pc:spChg chg="mod">
          <ac:chgData name="Naveen Rahela" userId="bea92efae2126513" providerId="LiveId" clId="{672A3302-9AA2-47F1-AB66-C832E4309E0C}" dt="2023-07-25T21:26:58.712" v="2374" actId="20577"/>
          <ac:spMkLst>
            <pc:docMk/>
            <pc:sldMk cId="624524499" sldId="2147374525"/>
            <ac:spMk id="2" creationId="{4BC2303D-F95E-82DC-5DD2-5CED3C866673}"/>
          </ac:spMkLst>
        </pc:spChg>
        <pc:spChg chg="del mod">
          <ac:chgData name="Naveen Rahela" userId="bea92efae2126513" providerId="LiveId" clId="{672A3302-9AA2-47F1-AB66-C832E4309E0C}" dt="2023-07-25T21:26:36.833" v="2326" actId="3680"/>
          <ac:spMkLst>
            <pc:docMk/>
            <pc:sldMk cId="624524499" sldId="2147374525"/>
            <ac:spMk id="3" creationId="{C352A5A3-C417-47CF-D49F-F3A843A5B1B1}"/>
          </ac:spMkLst>
        </pc:spChg>
        <pc:graphicFrameChg chg="add mod ord modGraphic">
          <ac:chgData name="Naveen Rahela" userId="bea92efae2126513" providerId="LiveId" clId="{672A3302-9AA2-47F1-AB66-C832E4309E0C}" dt="2023-07-25T21:51:09.203" v="4823" actId="33524"/>
          <ac:graphicFrameMkLst>
            <pc:docMk/>
            <pc:sldMk cId="624524499" sldId="2147374525"/>
            <ac:graphicFrameMk id="4" creationId="{645B7635-1FC6-80EF-C107-5E0AC444A489}"/>
          </ac:graphicFrameMkLst>
        </pc:graphicFrameChg>
      </pc:sldChg>
      <pc:sldChg chg="add">
        <pc:chgData name="Naveen Rahela" userId="bea92efae2126513" providerId="LiveId" clId="{672A3302-9AA2-47F1-AB66-C832E4309E0C}" dt="2023-07-25T16:58:54.922" v="0"/>
        <pc:sldMkLst>
          <pc:docMk/>
          <pc:sldMk cId="1094508529" sldId="2147374526"/>
        </pc:sldMkLst>
      </pc:sldChg>
      <pc:sldChg chg="addSp delSp modSp add mod ord modClrScheme chgLayout">
        <pc:chgData name="Naveen Rahela" userId="bea92efae2126513" providerId="LiveId" clId="{672A3302-9AA2-47F1-AB66-C832E4309E0C}" dt="2023-07-25T22:24:06.673" v="5938" actId="20577"/>
        <pc:sldMkLst>
          <pc:docMk/>
          <pc:sldMk cId="3811485901" sldId="2147374527"/>
        </pc:sldMkLst>
        <pc:spChg chg="mod ord">
          <ac:chgData name="Naveen Rahela" userId="bea92efae2126513" providerId="LiveId" clId="{672A3302-9AA2-47F1-AB66-C832E4309E0C}" dt="2023-07-25T21:54:22.625" v="5108" actId="20577"/>
          <ac:spMkLst>
            <pc:docMk/>
            <pc:sldMk cId="3811485901" sldId="2147374527"/>
            <ac:spMk id="2" creationId="{4BC2303D-F95E-82DC-5DD2-5CED3C866673}"/>
          </ac:spMkLst>
        </pc:spChg>
        <pc:spChg chg="del mod ord">
          <ac:chgData name="Naveen Rahela" userId="bea92efae2126513" providerId="LiveId" clId="{672A3302-9AA2-47F1-AB66-C832E4309E0C}" dt="2023-07-25T21:54:42.717" v="5109" actId="478"/>
          <ac:spMkLst>
            <pc:docMk/>
            <pc:sldMk cId="3811485901" sldId="2147374527"/>
            <ac:spMk id="3" creationId="{C352A5A3-C417-47CF-D49F-F3A843A5B1B1}"/>
          </ac:spMkLst>
        </pc:spChg>
        <pc:spChg chg="del">
          <ac:chgData name="Naveen Rahela" userId="bea92efae2126513" providerId="LiveId" clId="{672A3302-9AA2-47F1-AB66-C832E4309E0C}" dt="2023-07-25T21:53:57.407" v="5049" actId="700"/>
          <ac:spMkLst>
            <pc:docMk/>
            <pc:sldMk cId="3811485901" sldId="2147374527"/>
            <ac:spMk id="4" creationId="{276F748E-1868-0599-27B9-0D99A2964260}"/>
          </ac:spMkLst>
        </pc:spChg>
        <pc:spChg chg="add mod">
          <ac:chgData name="Naveen Rahela" userId="bea92efae2126513" providerId="LiveId" clId="{672A3302-9AA2-47F1-AB66-C832E4309E0C}" dt="2023-07-25T22:16:39.731" v="5482" actId="1076"/>
          <ac:spMkLst>
            <pc:docMk/>
            <pc:sldMk cId="3811485901" sldId="2147374527"/>
            <ac:spMk id="12" creationId="{0C0F4E76-AA3E-F89B-C2FC-EF16341B1841}"/>
          </ac:spMkLst>
        </pc:spChg>
        <pc:spChg chg="add mod">
          <ac:chgData name="Naveen Rahela" userId="bea92efae2126513" providerId="LiveId" clId="{672A3302-9AA2-47F1-AB66-C832E4309E0C}" dt="2023-07-25T22:16:39.731" v="5482" actId="1076"/>
          <ac:spMkLst>
            <pc:docMk/>
            <pc:sldMk cId="3811485901" sldId="2147374527"/>
            <ac:spMk id="13" creationId="{C0B7D0C7-6D64-E92A-D7BC-A818635927AC}"/>
          </ac:spMkLst>
        </pc:spChg>
        <pc:spChg chg="add del mod">
          <ac:chgData name="Naveen Rahela" userId="bea92efae2126513" providerId="LiveId" clId="{672A3302-9AA2-47F1-AB66-C832E4309E0C}" dt="2023-07-25T22:06:36.131" v="5269" actId="478"/>
          <ac:spMkLst>
            <pc:docMk/>
            <pc:sldMk cId="3811485901" sldId="2147374527"/>
            <ac:spMk id="14" creationId="{BDDCA7C8-6909-B6D5-F5B7-6BDFA38C4DA7}"/>
          </ac:spMkLst>
        </pc:spChg>
        <pc:spChg chg="add del mod">
          <ac:chgData name="Naveen Rahela" userId="bea92efae2126513" providerId="LiveId" clId="{672A3302-9AA2-47F1-AB66-C832E4309E0C}" dt="2023-07-25T22:06:39.661" v="5270" actId="478"/>
          <ac:spMkLst>
            <pc:docMk/>
            <pc:sldMk cId="3811485901" sldId="2147374527"/>
            <ac:spMk id="16" creationId="{B759A7BD-DFA7-B3C5-A0B2-1AD505F6E250}"/>
          </ac:spMkLst>
        </pc:spChg>
        <pc:spChg chg="add del mod">
          <ac:chgData name="Naveen Rahela" userId="bea92efae2126513" providerId="LiveId" clId="{672A3302-9AA2-47F1-AB66-C832E4309E0C}" dt="2023-07-25T22:06:42.509" v="5271" actId="478"/>
          <ac:spMkLst>
            <pc:docMk/>
            <pc:sldMk cId="3811485901" sldId="2147374527"/>
            <ac:spMk id="17" creationId="{15A1DD3D-F269-9B81-3805-F23B7FADDCFC}"/>
          </ac:spMkLst>
        </pc:spChg>
        <pc:spChg chg="add del mod">
          <ac:chgData name="Naveen Rahela" userId="bea92efae2126513" providerId="LiveId" clId="{672A3302-9AA2-47F1-AB66-C832E4309E0C}" dt="2023-07-25T22:06:51.392" v="5273" actId="478"/>
          <ac:spMkLst>
            <pc:docMk/>
            <pc:sldMk cId="3811485901" sldId="2147374527"/>
            <ac:spMk id="18" creationId="{5AEC6D0C-AC85-CD16-F0F7-3275F3964F23}"/>
          </ac:spMkLst>
        </pc:spChg>
        <pc:spChg chg="add mod ord">
          <ac:chgData name="Naveen Rahela" userId="bea92efae2126513" providerId="LiveId" clId="{672A3302-9AA2-47F1-AB66-C832E4309E0C}" dt="2023-07-25T22:16:39.731" v="5482" actId="1076"/>
          <ac:spMkLst>
            <pc:docMk/>
            <pc:sldMk cId="3811485901" sldId="2147374527"/>
            <ac:spMk id="20" creationId="{7CB61871-22ED-02C2-0986-2F6BC02B354A}"/>
          </ac:spMkLst>
        </pc:spChg>
        <pc:spChg chg="add del mod">
          <ac:chgData name="Naveen Rahela" userId="bea92efae2126513" providerId="LiveId" clId="{672A3302-9AA2-47F1-AB66-C832E4309E0C}" dt="2023-07-25T21:57:07.630" v="5126" actId="478"/>
          <ac:spMkLst>
            <pc:docMk/>
            <pc:sldMk cId="3811485901" sldId="2147374527"/>
            <ac:spMk id="21" creationId="{775AB48B-1FE1-4A96-6B4A-53C124E2DF0C}"/>
          </ac:spMkLst>
        </pc:spChg>
        <pc:spChg chg="add del mod">
          <ac:chgData name="Naveen Rahela" userId="bea92efae2126513" providerId="LiveId" clId="{672A3302-9AA2-47F1-AB66-C832E4309E0C}" dt="2023-07-25T21:57:09.110" v="5127" actId="478"/>
          <ac:spMkLst>
            <pc:docMk/>
            <pc:sldMk cId="3811485901" sldId="2147374527"/>
            <ac:spMk id="22" creationId="{C5D7656D-A205-1B99-FBF4-4F49117E608A}"/>
          </ac:spMkLst>
        </pc:spChg>
        <pc:spChg chg="add mod ord">
          <ac:chgData name="Naveen Rahela" userId="bea92efae2126513" providerId="LiveId" clId="{672A3302-9AA2-47F1-AB66-C832E4309E0C}" dt="2023-07-25T22:21:54.048" v="5707" actId="1076"/>
          <ac:spMkLst>
            <pc:docMk/>
            <pc:sldMk cId="3811485901" sldId="2147374527"/>
            <ac:spMk id="23" creationId="{58902DCE-93B1-F7FC-6A3A-72D02B26212C}"/>
          </ac:spMkLst>
        </pc:spChg>
        <pc:spChg chg="add mod ord">
          <ac:chgData name="Naveen Rahela" userId="bea92efae2126513" providerId="LiveId" clId="{672A3302-9AA2-47F1-AB66-C832E4309E0C}" dt="2023-07-25T22:16:39.731" v="5482" actId="1076"/>
          <ac:spMkLst>
            <pc:docMk/>
            <pc:sldMk cId="3811485901" sldId="2147374527"/>
            <ac:spMk id="24" creationId="{BCD10AB8-62FD-934F-3407-7E447689F18D}"/>
          </ac:spMkLst>
        </pc:spChg>
        <pc:spChg chg="add mod ord">
          <ac:chgData name="Naveen Rahela" userId="bea92efae2126513" providerId="LiveId" clId="{672A3302-9AA2-47F1-AB66-C832E4309E0C}" dt="2023-07-25T22:16:39.731" v="5482" actId="1076"/>
          <ac:spMkLst>
            <pc:docMk/>
            <pc:sldMk cId="3811485901" sldId="2147374527"/>
            <ac:spMk id="25" creationId="{D281C5CD-5868-040C-B097-EB3EBD51BCBB}"/>
          </ac:spMkLst>
        </pc:spChg>
        <pc:spChg chg="add del mod">
          <ac:chgData name="Naveen Rahela" userId="bea92efae2126513" providerId="LiveId" clId="{672A3302-9AA2-47F1-AB66-C832E4309E0C}" dt="2023-07-25T22:04:18.138" v="5193" actId="11529"/>
          <ac:spMkLst>
            <pc:docMk/>
            <pc:sldMk cId="3811485901" sldId="2147374527"/>
            <ac:spMk id="26" creationId="{34BCCA4B-773B-345F-28A3-350E57443BAE}"/>
          </ac:spMkLst>
        </pc:spChg>
        <pc:spChg chg="add del mod">
          <ac:chgData name="Naveen Rahela" userId="bea92efae2126513" providerId="LiveId" clId="{672A3302-9AA2-47F1-AB66-C832E4309E0C}" dt="2023-07-25T22:12:08.203" v="5325" actId="478"/>
          <ac:spMkLst>
            <pc:docMk/>
            <pc:sldMk cId="3811485901" sldId="2147374527"/>
            <ac:spMk id="27" creationId="{895BBEC2-FA08-61E9-6224-770174F17651}"/>
          </ac:spMkLst>
        </pc:spChg>
        <pc:spChg chg="add mod ord">
          <ac:chgData name="Naveen Rahela" userId="bea92efae2126513" providerId="LiveId" clId="{672A3302-9AA2-47F1-AB66-C832E4309E0C}" dt="2023-07-25T22:16:39.731" v="5482" actId="1076"/>
          <ac:spMkLst>
            <pc:docMk/>
            <pc:sldMk cId="3811485901" sldId="2147374527"/>
            <ac:spMk id="28" creationId="{6629F178-8B90-A5AC-0A03-BC4E9A884379}"/>
          </ac:spMkLst>
        </pc:spChg>
        <pc:spChg chg="add del mod">
          <ac:chgData name="Naveen Rahela" userId="bea92efae2126513" providerId="LiveId" clId="{672A3302-9AA2-47F1-AB66-C832E4309E0C}" dt="2023-07-25T22:12:10.162" v="5326" actId="478"/>
          <ac:spMkLst>
            <pc:docMk/>
            <pc:sldMk cId="3811485901" sldId="2147374527"/>
            <ac:spMk id="29" creationId="{D0B93C76-F5CA-2B27-6F9E-0D57251C385B}"/>
          </ac:spMkLst>
        </pc:spChg>
        <pc:spChg chg="add del">
          <ac:chgData name="Naveen Rahela" userId="bea92efae2126513" providerId="LiveId" clId="{672A3302-9AA2-47F1-AB66-C832E4309E0C}" dt="2023-07-25T22:14:06.771" v="5351" actId="478"/>
          <ac:spMkLst>
            <pc:docMk/>
            <pc:sldMk cId="3811485901" sldId="2147374527"/>
            <ac:spMk id="30" creationId="{9BA60095-704B-A1E9-DBAF-4FC96315AB0C}"/>
          </ac:spMkLst>
        </pc:spChg>
        <pc:spChg chg="add del mod">
          <ac:chgData name="Naveen Rahela" userId="bea92efae2126513" providerId="LiveId" clId="{672A3302-9AA2-47F1-AB66-C832E4309E0C}" dt="2023-07-25T22:09:02.396" v="5288" actId="478"/>
          <ac:spMkLst>
            <pc:docMk/>
            <pc:sldMk cId="3811485901" sldId="2147374527"/>
            <ac:spMk id="31" creationId="{7FB5C5AB-10A2-B1EC-67AA-74BE6BE7167E}"/>
          </ac:spMkLst>
        </pc:spChg>
        <pc:spChg chg="add mod">
          <ac:chgData name="Naveen Rahela" userId="bea92efae2126513" providerId="LiveId" clId="{672A3302-9AA2-47F1-AB66-C832E4309E0C}" dt="2023-07-25T22:23:20.837" v="5832" actId="14100"/>
          <ac:spMkLst>
            <pc:docMk/>
            <pc:sldMk cId="3811485901" sldId="2147374527"/>
            <ac:spMk id="40" creationId="{5E3A01C3-9552-E985-DD69-2EA5D235525A}"/>
          </ac:spMkLst>
        </pc:spChg>
        <pc:spChg chg="add del mod">
          <ac:chgData name="Naveen Rahela" userId="bea92efae2126513" providerId="LiveId" clId="{672A3302-9AA2-47F1-AB66-C832E4309E0C}" dt="2023-07-25T22:11:23.993" v="5316" actId="478"/>
          <ac:spMkLst>
            <pc:docMk/>
            <pc:sldMk cId="3811485901" sldId="2147374527"/>
            <ac:spMk id="41" creationId="{E36B5453-A696-3BE5-8D29-0272895F1CFB}"/>
          </ac:spMkLst>
        </pc:spChg>
        <pc:spChg chg="add mod">
          <ac:chgData name="Naveen Rahela" userId="bea92efae2126513" providerId="LiveId" clId="{672A3302-9AA2-47F1-AB66-C832E4309E0C}" dt="2023-07-25T22:16:39.731" v="5482" actId="1076"/>
          <ac:spMkLst>
            <pc:docMk/>
            <pc:sldMk cId="3811485901" sldId="2147374527"/>
            <ac:spMk id="42" creationId="{1CAD809F-508B-4E78-2139-B0983612D68C}"/>
          </ac:spMkLst>
        </pc:spChg>
        <pc:spChg chg="add mod">
          <ac:chgData name="Naveen Rahela" userId="bea92efae2126513" providerId="LiveId" clId="{672A3302-9AA2-47F1-AB66-C832E4309E0C}" dt="2023-07-25T22:16:39.731" v="5482" actId="1076"/>
          <ac:spMkLst>
            <pc:docMk/>
            <pc:sldMk cId="3811485901" sldId="2147374527"/>
            <ac:spMk id="43" creationId="{1B98126A-6F81-9DD2-9953-C7D1344C6419}"/>
          </ac:spMkLst>
        </pc:spChg>
        <pc:spChg chg="add mod">
          <ac:chgData name="Naveen Rahela" userId="bea92efae2126513" providerId="LiveId" clId="{672A3302-9AA2-47F1-AB66-C832E4309E0C}" dt="2023-07-25T22:23:23.857" v="5833" actId="1076"/>
          <ac:spMkLst>
            <pc:docMk/>
            <pc:sldMk cId="3811485901" sldId="2147374527"/>
            <ac:spMk id="44" creationId="{9C66646B-C275-33DF-AFFE-1284AC1749DD}"/>
          </ac:spMkLst>
        </pc:spChg>
        <pc:spChg chg="add mod">
          <ac:chgData name="Naveen Rahela" userId="bea92efae2126513" providerId="LiveId" clId="{672A3302-9AA2-47F1-AB66-C832E4309E0C}" dt="2023-07-25T22:19:31.354" v="5677" actId="313"/>
          <ac:spMkLst>
            <pc:docMk/>
            <pc:sldMk cId="3811485901" sldId="2147374527"/>
            <ac:spMk id="45" creationId="{46FF3F3F-1CDC-76CD-3475-DA897A0544BF}"/>
          </ac:spMkLst>
        </pc:spChg>
        <pc:spChg chg="add mod">
          <ac:chgData name="Naveen Rahela" userId="bea92efae2126513" providerId="LiveId" clId="{672A3302-9AA2-47F1-AB66-C832E4309E0C}" dt="2023-07-25T22:17:43.081" v="5522" actId="20577"/>
          <ac:spMkLst>
            <pc:docMk/>
            <pc:sldMk cId="3811485901" sldId="2147374527"/>
            <ac:spMk id="46" creationId="{F1F1D895-CE22-26F3-44B4-CE42CE099EBB}"/>
          </ac:spMkLst>
        </pc:spChg>
        <pc:spChg chg="add mod">
          <ac:chgData name="Naveen Rahela" userId="bea92efae2126513" providerId="LiveId" clId="{672A3302-9AA2-47F1-AB66-C832E4309E0C}" dt="2023-07-25T22:18:05.157" v="5570" actId="20577"/>
          <ac:spMkLst>
            <pc:docMk/>
            <pc:sldMk cId="3811485901" sldId="2147374527"/>
            <ac:spMk id="47" creationId="{A98BBDF1-36C8-3ED9-056E-3FA267988547}"/>
          </ac:spMkLst>
        </pc:spChg>
        <pc:spChg chg="add mod">
          <ac:chgData name="Naveen Rahela" userId="bea92efae2126513" providerId="LiveId" clId="{672A3302-9AA2-47F1-AB66-C832E4309E0C}" dt="2023-07-25T22:24:06.673" v="5938" actId="20577"/>
          <ac:spMkLst>
            <pc:docMk/>
            <pc:sldMk cId="3811485901" sldId="2147374527"/>
            <ac:spMk id="48" creationId="{6842F38C-4052-4080-D783-533ECB6110F6}"/>
          </ac:spMkLst>
        </pc:spChg>
        <pc:spChg chg="add mod">
          <ac:chgData name="Naveen Rahela" userId="bea92efae2126513" providerId="LiveId" clId="{672A3302-9AA2-47F1-AB66-C832E4309E0C}" dt="2023-07-25T22:18:34.238" v="5589" actId="20577"/>
          <ac:spMkLst>
            <pc:docMk/>
            <pc:sldMk cId="3811485901" sldId="2147374527"/>
            <ac:spMk id="49" creationId="{0751FBBF-A17E-3DCD-0D66-78EFBEC5BE0F}"/>
          </ac:spMkLst>
        </pc:spChg>
        <pc:spChg chg="add mod">
          <ac:chgData name="Naveen Rahela" userId="bea92efae2126513" providerId="LiveId" clId="{672A3302-9AA2-47F1-AB66-C832E4309E0C}" dt="2023-07-25T22:19:51.631" v="5681" actId="208"/>
          <ac:spMkLst>
            <pc:docMk/>
            <pc:sldMk cId="3811485901" sldId="2147374527"/>
            <ac:spMk id="50" creationId="{5CE0896B-7DCE-6B59-AC39-2A1DED566391}"/>
          </ac:spMkLst>
        </pc:spChg>
        <pc:spChg chg="add mod">
          <ac:chgData name="Naveen Rahela" userId="bea92efae2126513" providerId="LiveId" clId="{672A3302-9AA2-47F1-AB66-C832E4309E0C}" dt="2023-07-25T22:20:51.576" v="5694" actId="14100"/>
          <ac:spMkLst>
            <pc:docMk/>
            <pc:sldMk cId="3811485901" sldId="2147374527"/>
            <ac:spMk id="51" creationId="{585FBA34-9B74-A818-0B56-3DD409683E9E}"/>
          </ac:spMkLst>
        </pc:spChg>
        <pc:spChg chg="add mod">
          <ac:chgData name="Naveen Rahela" userId="bea92efae2126513" providerId="LiveId" clId="{672A3302-9AA2-47F1-AB66-C832E4309E0C}" dt="2023-07-25T22:23:12.484" v="5830" actId="1076"/>
          <ac:spMkLst>
            <pc:docMk/>
            <pc:sldMk cId="3811485901" sldId="2147374527"/>
            <ac:spMk id="52" creationId="{E68973D4-A090-9553-81D6-804F7659929B}"/>
          </ac:spMkLst>
        </pc:spChg>
        <pc:spChg chg="add del mod">
          <ac:chgData name="Naveen Rahela" userId="bea92efae2126513" providerId="LiveId" clId="{672A3302-9AA2-47F1-AB66-C832E4309E0C}" dt="2023-07-25T22:21:47.315" v="5704"/>
          <ac:spMkLst>
            <pc:docMk/>
            <pc:sldMk cId="3811485901" sldId="2147374527"/>
            <ac:spMk id="53" creationId="{748DD37F-983A-1E26-BB27-5C869FAD5E8E}"/>
          </ac:spMkLst>
        </pc:spChg>
        <pc:spChg chg="add mod">
          <ac:chgData name="Naveen Rahela" userId="bea92efae2126513" providerId="LiveId" clId="{672A3302-9AA2-47F1-AB66-C832E4309E0C}" dt="2023-07-25T22:22:58.692" v="5827" actId="20577"/>
          <ac:spMkLst>
            <pc:docMk/>
            <pc:sldMk cId="3811485901" sldId="2147374527"/>
            <ac:spMk id="54" creationId="{317FC34B-614B-01F9-3299-820602FE9BE6}"/>
          </ac:spMkLst>
        </pc:spChg>
        <pc:spChg chg="add mod">
          <ac:chgData name="Naveen Rahela" userId="bea92efae2126513" providerId="LiveId" clId="{672A3302-9AA2-47F1-AB66-C832E4309E0C}" dt="2023-07-25T22:23:48.695" v="5927" actId="313"/>
          <ac:spMkLst>
            <pc:docMk/>
            <pc:sldMk cId="3811485901" sldId="2147374527"/>
            <ac:spMk id="55" creationId="{7EAEDC3E-FB57-22E4-E622-48D78AE3CE80}"/>
          </ac:spMkLst>
        </pc:spChg>
        <pc:picChg chg="add del mod">
          <ac:chgData name="Naveen Rahela" userId="bea92efae2126513" providerId="LiveId" clId="{672A3302-9AA2-47F1-AB66-C832E4309E0C}" dt="2023-07-25T21:53:48.628" v="5048" actId="478"/>
          <ac:picMkLst>
            <pc:docMk/>
            <pc:sldMk cId="3811485901" sldId="2147374527"/>
            <ac:picMk id="6" creationId="{4ABF0D08-C714-EA91-ABBE-E85616CFF5E4}"/>
          </ac:picMkLst>
        </pc:picChg>
        <pc:picChg chg="add mod">
          <ac:chgData name="Naveen Rahela" userId="bea92efae2126513" providerId="LiveId" clId="{672A3302-9AA2-47F1-AB66-C832E4309E0C}" dt="2023-07-25T22:16:39.731" v="5482" actId="1076"/>
          <ac:picMkLst>
            <pc:docMk/>
            <pc:sldMk cId="3811485901" sldId="2147374527"/>
            <ac:picMk id="7" creationId="{E1A9B792-88C7-498B-FB71-38F14E6EBCED}"/>
          </ac:picMkLst>
        </pc:picChg>
        <pc:picChg chg="add del mod">
          <ac:chgData name="Naveen Rahela" userId="bea92efae2126513" providerId="LiveId" clId="{672A3302-9AA2-47F1-AB66-C832E4309E0C}" dt="2023-07-25T21:59:57.816" v="5153" actId="478"/>
          <ac:picMkLst>
            <pc:docMk/>
            <pc:sldMk cId="3811485901" sldId="2147374527"/>
            <ac:picMk id="8" creationId="{6C5F6042-69D0-7B60-88B5-52D55830E831}"/>
          </ac:picMkLst>
        </pc:picChg>
        <pc:picChg chg="add mod">
          <ac:chgData name="Naveen Rahela" userId="bea92efae2126513" providerId="LiveId" clId="{672A3302-9AA2-47F1-AB66-C832E4309E0C}" dt="2023-07-25T22:20:40.719" v="5691" actId="1076"/>
          <ac:picMkLst>
            <pc:docMk/>
            <pc:sldMk cId="3811485901" sldId="2147374527"/>
            <ac:picMk id="9" creationId="{3F52AC01-74B6-BD18-3A87-C8A59CA1E97C}"/>
          </ac:picMkLst>
        </pc:picChg>
        <pc:picChg chg="add mod">
          <ac:chgData name="Naveen Rahela" userId="bea92efae2126513" providerId="LiveId" clId="{672A3302-9AA2-47F1-AB66-C832E4309E0C}" dt="2023-07-25T22:16:39.731" v="5482" actId="1076"/>
          <ac:picMkLst>
            <pc:docMk/>
            <pc:sldMk cId="3811485901" sldId="2147374527"/>
            <ac:picMk id="10" creationId="{0E0D8427-9560-89AF-D205-51972844F35C}"/>
          </ac:picMkLst>
        </pc:picChg>
        <pc:picChg chg="add mod">
          <ac:chgData name="Naveen Rahela" userId="bea92efae2126513" providerId="LiveId" clId="{672A3302-9AA2-47F1-AB66-C832E4309E0C}" dt="2023-07-25T22:20:43.258" v="5692" actId="1076"/>
          <ac:picMkLst>
            <pc:docMk/>
            <pc:sldMk cId="3811485901" sldId="2147374527"/>
            <ac:picMk id="11" creationId="{E872AB32-6FD6-5782-DA19-EE1CD2255643}"/>
          </ac:picMkLst>
        </pc:picChg>
        <pc:picChg chg="add mod">
          <ac:chgData name="Naveen Rahela" userId="bea92efae2126513" providerId="LiveId" clId="{672A3302-9AA2-47F1-AB66-C832E4309E0C}" dt="2023-07-25T22:16:39.731" v="5482" actId="1076"/>
          <ac:picMkLst>
            <pc:docMk/>
            <pc:sldMk cId="3811485901" sldId="2147374527"/>
            <ac:picMk id="15" creationId="{21120C7F-8129-F836-B406-335C5E8ACD6D}"/>
          </ac:picMkLst>
        </pc:picChg>
        <pc:picChg chg="add mod">
          <ac:chgData name="Naveen Rahela" userId="bea92efae2126513" providerId="LiveId" clId="{672A3302-9AA2-47F1-AB66-C832E4309E0C}" dt="2023-07-25T22:16:39.731" v="5482" actId="1076"/>
          <ac:picMkLst>
            <pc:docMk/>
            <pc:sldMk cId="3811485901" sldId="2147374527"/>
            <ac:picMk id="19" creationId="{76C72D23-BA06-46DA-793F-1E14A73702AC}"/>
          </ac:picMkLst>
        </pc:picChg>
        <pc:cxnChg chg="add del mod">
          <ac:chgData name="Naveen Rahela" userId="bea92efae2126513" providerId="LiveId" clId="{672A3302-9AA2-47F1-AB66-C832E4309E0C}" dt="2023-07-25T22:10:32.792" v="5305" actId="478"/>
          <ac:cxnSpMkLst>
            <pc:docMk/>
            <pc:sldMk cId="3811485901" sldId="2147374527"/>
            <ac:cxnSpMk id="33" creationId="{61DE3EE0-F04F-8C71-5244-48D585793810}"/>
          </ac:cxnSpMkLst>
        </pc:cxnChg>
      </pc:sldChg>
      <pc:sldChg chg="add">
        <pc:chgData name="Naveen Rahela" userId="bea92efae2126513" providerId="LiveId" clId="{672A3302-9AA2-47F1-AB66-C832E4309E0C}" dt="2023-07-25T16:58:54.922" v="0"/>
        <pc:sldMkLst>
          <pc:docMk/>
          <pc:sldMk cId="1515445177" sldId="2147374528"/>
        </pc:sldMkLst>
      </pc:sldChg>
      <pc:sldChg chg="add">
        <pc:chgData name="Naveen Rahela" userId="bea92efae2126513" providerId="LiveId" clId="{672A3302-9AA2-47F1-AB66-C832E4309E0C}" dt="2023-07-25T16:58:54.922" v="0"/>
        <pc:sldMkLst>
          <pc:docMk/>
          <pc:sldMk cId="2280156984" sldId="2147374529"/>
        </pc:sldMkLst>
      </pc:sldChg>
      <pc:sldChg chg="add">
        <pc:chgData name="Naveen Rahela" userId="bea92efae2126513" providerId="LiveId" clId="{672A3302-9AA2-47F1-AB66-C832E4309E0C}" dt="2023-07-25T16:58:54.922" v="0"/>
        <pc:sldMkLst>
          <pc:docMk/>
          <pc:sldMk cId="772720524" sldId="2147374530"/>
        </pc:sldMkLst>
      </pc:sldChg>
      <pc:sldChg chg="add">
        <pc:chgData name="Naveen Rahela" userId="bea92efae2126513" providerId="LiveId" clId="{672A3302-9AA2-47F1-AB66-C832E4309E0C}" dt="2023-07-25T16:58:54.922" v="0"/>
        <pc:sldMkLst>
          <pc:docMk/>
          <pc:sldMk cId="1234997681" sldId="2147374531"/>
        </pc:sldMkLst>
      </pc:sldChg>
      <pc:sldChg chg="add">
        <pc:chgData name="Naveen Rahela" userId="bea92efae2126513" providerId="LiveId" clId="{672A3302-9AA2-47F1-AB66-C832E4309E0C}" dt="2023-07-25T16:58:54.922" v="0"/>
        <pc:sldMkLst>
          <pc:docMk/>
          <pc:sldMk cId="2345246104" sldId="2147374533"/>
        </pc:sldMkLst>
      </pc:sldChg>
      <pc:sldChg chg="add">
        <pc:chgData name="Naveen Rahela" userId="bea92efae2126513" providerId="LiveId" clId="{672A3302-9AA2-47F1-AB66-C832E4309E0C}" dt="2023-07-25T16:58:54.922" v="0"/>
        <pc:sldMkLst>
          <pc:docMk/>
          <pc:sldMk cId="4058047208" sldId="2147374534"/>
        </pc:sldMkLst>
      </pc:sldChg>
      <pc:sldChg chg="modSp add mod">
        <pc:chgData name="Naveen Rahela" userId="bea92efae2126513" providerId="LiveId" clId="{672A3302-9AA2-47F1-AB66-C832E4309E0C}" dt="2023-07-25T21:13:22.909" v="1263"/>
        <pc:sldMkLst>
          <pc:docMk/>
          <pc:sldMk cId="2641467041" sldId="2147374535"/>
        </pc:sldMkLst>
        <pc:spChg chg="mod">
          <ac:chgData name="Naveen Rahela" userId="bea92efae2126513" providerId="LiveId" clId="{672A3302-9AA2-47F1-AB66-C832E4309E0C}" dt="2023-07-25T21:05:23.487" v="943" actId="20577"/>
          <ac:spMkLst>
            <pc:docMk/>
            <pc:sldMk cId="2641467041" sldId="2147374535"/>
            <ac:spMk id="2" creationId="{4BC2303D-F95E-82DC-5DD2-5CED3C866673}"/>
          </ac:spMkLst>
        </pc:spChg>
        <pc:graphicFrameChg chg="mod modGraphic">
          <ac:chgData name="Naveen Rahela" userId="bea92efae2126513" providerId="LiveId" clId="{672A3302-9AA2-47F1-AB66-C832E4309E0C}" dt="2023-07-25T21:13:22.909" v="1263"/>
          <ac:graphicFrameMkLst>
            <pc:docMk/>
            <pc:sldMk cId="2641467041" sldId="2147374535"/>
            <ac:graphicFrameMk id="4" creationId="{706A2C2F-63F4-6367-7028-9A43AC0B5CEE}"/>
          </ac:graphicFrameMkLst>
        </pc:graphicFrameChg>
      </pc:sldChg>
      <pc:sldChg chg="modSp add mod">
        <pc:chgData name="Naveen Rahela" userId="bea92efae2126513" providerId="LiveId" clId="{672A3302-9AA2-47F1-AB66-C832E4309E0C}" dt="2023-07-25T22:26:57.775" v="6071" actId="20577"/>
        <pc:sldMkLst>
          <pc:docMk/>
          <pc:sldMk cId="3581961292" sldId="2147374536"/>
        </pc:sldMkLst>
        <pc:spChg chg="mod">
          <ac:chgData name="Naveen Rahela" userId="bea92efae2126513" providerId="LiveId" clId="{672A3302-9AA2-47F1-AB66-C832E4309E0C}" dt="2023-07-25T21:27:20.703" v="2430" actId="20577"/>
          <ac:spMkLst>
            <pc:docMk/>
            <pc:sldMk cId="3581961292" sldId="2147374536"/>
            <ac:spMk id="2" creationId="{4BC2303D-F95E-82DC-5DD2-5CED3C866673}"/>
          </ac:spMkLst>
        </pc:spChg>
        <pc:spChg chg="mod">
          <ac:chgData name="Naveen Rahela" userId="bea92efae2126513" providerId="LiveId" clId="{672A3302-9AA2-47F1-AB66-C832E4309E0C}" dt="2023-07-25T22:26:57.775" v="6071" actId="20577"/>
          <ac:spMkLst>
            <pc:docMk/>
            <pc:sldMk cId="3581961292" sldId="2147374536"/>
            <ac:spMk id="3" creationId="{C352A5A3-C417-47CF-D49F-F3A843A5B1B1}"/>
          </ac:spMkLst>
        </pc:spChg>
        <pc:spChg chg="mod">
          <ac:chgData name="Naveen Rahela" userId="bea92efae2126513" providerId="LiveId" clId="{672A3302-9AA2-47F1-AB66-C832E4309E0C}" dt="2023-07-25T21:27:37.876" v="2433" actId="1076"/>
          <ac:spMkLst>
            <pc:docMk/>
            <pc:sldMk cId="3581961292" sldId="2147374536"/>
            <ac:spMk id="7" creationId="{F5387264-22E4-C576-7DBD-4C4E855FC4BD}"/>
          </ac:spMkLst>
        </pc:spChg>
        <pc:picChg chg="mod">
          <ac:chgData name="Naveen Rahela" userId="bea92efae2126513" providerId="LiveId" clId="{672A3302-9AA2-47F1-AB66-C832E4309E0C}" dt="2023-07-25T21:27:47.276" v="2436" actId="1076"/>
          <ac:picMkLst>
            <pc:docMk/>
            <pc:sldMk cId="3581961292" sldId="2147374536"/>
            <ac:picMk id="1028" creationId="{F3689CA3-EF86-6F48-6621-F2E7DCB8426D}"/>
          </ac:picMkLst>
        </pc:picChg>
      </pc:sldChg>
      <pc:sldChg chg="modSp add mod">
        <pc:chgData name="Naveen Rahela" userId="bea92efae2126513" providerId="LiveId" clId="{672A3302-9AA2-47F1-AB66-C832E4309E0C}" dt="2023-07-25T22:28:05.661" v="6210" actId="20577"/>
        <pc:sldMkLst>
          <pc:docMk/>
          <pc:sldMk cId="3116993240" sldId="2147374537"/>
        </pc:sldMkLst>
        <pc:spChg chg="mod">
          <ac:chgData name="Naveen Rahela" userId="bea92efae2126513" providerId="LiveId" clId="{672A3302-9AA2-47F1-AB66-C832E4309E0C}" dt="2023-07-25T22:28:05.661" v="6210" actId="20577"/>
          <ac:spMkLst>
            <pc:docMk/>
            <pc:sldMk cId="3116993240" sldId="2147374537"/>
            <ac:spMk id="3" creationId="{C352A5A3-C417-47CF-D49F-F3A843A5B1B1}"/>
          </ac:spMkLst>
        </pc:spChg>
      </pc:sldChg>
      <pc:sldChg chg="add">
        <pc:chgData name="Naveen Rahela" userId="bea92efae2126513" providerId="LiveId" clId="{672A3302-9AA2-47F1-AB66-C832E4309E0C}" dt="2023-07-25T16:58:54.922" v="0"/>
        <pc:sldMkLst>
          <pc:docMk/>
          <pc:sldMk cId="2998425794" sldId="2147374538"/>
        </pc:sldMkLst>
      </pc:sldChg>
      <pc:sldChg chg="add">
        <pc:chgData name="Naveen Rahela" userId="bea92efae2126513" providerId="LiveId" clId="{672A3302-9AA2-47F1-AB66-C832E4309E0C}" dt="2023-07-25T16:58:54.922" v="0"/>
        <pc:sldMkLst>
          <pc:docMk/>
          <pc:sldMk cId="714042731" sldId="2147374540"/>
        </pc:sldMkLst>
      </pc:sldChg>
      <pc:sldChg chg="add">
        <pc:chgData name="Naveen Rahela" userId="bea92efae2126513" providerId="LiveId" clId="{672A3302-9AA2-47F1-AB66-C832E4309E0C}" dt="2023-07-25T16:58:54.922" v="0"/>
        <pc:sldMkLst>
          <pc:docMk/>
          <pc:sldMk cId="3646611090" sldId="2147374541"/>
        </pc:sldMkLst>
      </pc:sldChg>
      <pc:sldChg chg="addSp delSp modSp new mod ord">
        <pc:chgData name="Naveen Rahela" userId="bea92efae2126513" providerId="LiveId" clId="{672A3302-9AA2-47F1-AB66-C832E4309E0C}" dt="2023-07-25T21:30:48.061" v="2621" actId="20577"/>
        <pc:sldMkLst>
          <pc:docMk/>
          <pc:sldMk cId="317197927" sldId="2147374545"/>
        </pc:sldMkLst>
        <pc:spChg chg="mod">
          <ac:chgData name="Naveen Rahela" userId="bea92efae2126513" providerId="LiveId" clId="{672A3302-9AA2-47F1-AB66-C832E4309E0C}" dt="2023-07-25T20:49:15.511" v="51" actId="20577"/>
          <ac:spMkLst>
            <pc:docMk/>
            <pc:sldMk cId="317197927" sldId="2147374545"/>
            <ac:spMk id="2" creationId="{E8C8ACCC-E81B-0E96-7A8E-F13C363EE062}"/>
          </ac:spMkLst>
        </pc:spChg>
        <pc:spChg chg="del">
          <ac:chgData name="Naveen Rahela" userId="bea92efae2126513" providerId="LiveId" clId="{672A3302-9AA2-47F1-AB66-C832E4309E0C}" dt="2023-07-25T20:39:55.778" v="2" actId="1032"/>
          <ac:spMkLst>
            <pc:docMk/>
            <pc:sldMk cId="317197927" sldId="2147374545"/>
            <ac:spMk id="3" creationId="{9C1FB487-97E1-6158-C771-B389B5E31BEE}"/>
          </ac:spMkLst>
        </pc:spChg>
        <pc:graphicFrameChg chg="add mod modGraphic">
          <ac:chgData name="Naveen Rahela" userId="bea92efae2126513" providerId="LiveId" clId="{672A3302-9AA2-47F1-AB66-C832E4309E0C}" dt="2023-07-25T21:30:48.061" v="2621" actId="20577"/>
          <ac:graphicFrameMkLst>
            <pc:docMk/>
            <pc:sldMk cId="317197927" sldId="2147374545"/>
            <ac:graphicFrameMk id="4" creationId="{D82CF3BB-BBEA-75B0-68AD-DFEF930D48DF}"/>
          </ac:graphicFrameMkLst>
        </pc:graphicFrameChg>
      </pc:sldChg>
      <pc:sldChg chg="modSp add mod ord">
        <pc:chgData name="Naveen Rahela" userId="bea92efae2126513" providerId="LiveId" clId="{672A3302-9AA2-47F1-AB66-C832E4309E0C}" dt="2023-07-25T21:04:04.810" v="813"/>
        <pc:sldMkLst>
          <pc:docMk/>
          <pc:sldMk cId="1922641101" sldId="2147374546"/>
        </pc:sldMkLst>
        <pc:spChg chg="mod">
          <ac:chgData name="Naveen Rahela" userId="bea92efae2126513" providerId="LiveId" clId="{672A3302-9AA2-47F1-AB66-C832E4309E0C}" dt="2023-07-25T20:52:02.302" v="259" actId="20577"/>
          <ac:spMkLst>
            <pc:docMk/>
            <pc:sldMk cId="1922641101" sldId="2147374546"/>
            <ac:spMk id="2" creationId="{E8C8ACCC-E81B-0E96-7A8E-F13C363EE062}"/>
          </ac:spMkLst>
        </pc:spChg>
        <pc:graphicFrameChg chg="mod">
          <ac:chgData name="Naveen Rahela" userId="bea92efae2126513" providerId="LiveId" clId="{672A3302-9AA2-47F1-AB66-C832E4309E0C}" dt="2023-07-25T20:51:52.526" v="242" actId="313"/>
          <ac:graphicFrameMkLst>
            <pc:docMk/>
            <pc:sldMk cId="1922641101" sldId="2147374546"/>
            <ac:graphicFrameMk id="4" creationId="{D82CF3BB-BBEA-75B0-68AD-DFEF930D48DF}"/>
          </ac:graphicFrameMkLst>
        </pc:graphicFrameChg>
      </pc:sldChg>
      <pc:sldChg chg="addSp delSp modSp new mod ord">
        <pc:chgData name="Naveen Rahela" userId="bea92efae2126513" providerId="LiveId" clId="{672A3302-9AA2-47F1-AB66-C832E4309E0C}" dt="2023-07-25T21:32:14.598" v="2748" actId="20577"/>
        <pc:sldMkLst>
          <pc:docMk/>
          <pc:sldMk cId="501850089" sldId="2147374547"/>
        </pc:sldMkLst>
        <pc:spChg chg="mod">
          <ac:chgData name="Naveen Rahela" userId="bea92efae2126513" providerId="LiveId" clId="{672A3302-9AA2-47F1-AB66-C832E4309E0C}" dt="2023-07-25T21:32:14.598" v="2748" actId="20577"/>
          <ac:spMkLst>
            <pc:docMk/>
            <pc:sldMk cId="501850089" sldId="2147374547"/>
            <ac:spMk id="2" creationId="{B157462C-9977-95A7-ACB6-FA9E26A95CE9}"/>
          </ac:spMkLst>
        </pc:spChg>
        <pc:spChg chg="del">
          <ac:chgData name="Naveen Rahela" userId="bea92efae2126513" providerId="LiveId" clId="{672A3302-9AA2-47F1-AB66-C832E4309E0C}" dt="2023-07-25T20:53:42.246" v="266" actId="1032"/>
          <ac:spMkLst>
            <pc:docMk/>
            <pc:sldMk cId="501850089" sldId="2147374547"/>
            <ac:spMk id="3" creationId="{94A1678E-A88E-D581-07B2-90D08D8D28D3}"/>
          </ac:spMkLst>
        </pc:spChg>
        <pc:graphicFrameChg chg="add mod modGraphic">
          <ac:chgData name="Naveen Rahela" userId="bea92efae2126513" providerId="LiveId" clId="{672A3302-9AA2-47F1-AB66-C832E4309E0C}" dt="2023-07-25T21:31:55.028" v="2690" actId="20577"/>
          <ac:graphicFrameMkLst>
            <pc:docMk/>
            <pc:sldMk cId="501850089" sldId="2147374547"/>
            <ac:graphicFrameMk id="4" creationId="{7FBF4B02-68DF-5607-65EE-DFD145B91417}"/>
          </ac:graphicFrameMkLst>
        </pc:graphicFrameChg>
      </pc:sldChg>
      <pc:sldChg chg="modSp add mod">
        <pc:chgData name="Naveen Rahela" userId="bea92efae2126513" providerId="LiveId" clId="{672A3302-9AA2-47F1-AB66-C832E4309E0C}" dt="2023-07-25T21:40:51.383" v="3891" actId="20577"/>
        <pc:sldMkLst>
          <pc:docMk/>
          <pc:sldMk cId="3639429545" sldId="2147374548"/>
        </pc:sldMkLst>
        <pc:spChg chg="mod">
          <ac:chgData name="Naveen Rahela" userId="bea92efae2126513" providerId="LiveId" clId="{672A3302-9AA2-47F1-AB66-C832E4309E0C}" dt="2023-07-25T21:40:51.383" v="3891" actId="20577"/>
          <ac:spMkLst>
            <pc:docMk/>
            <pc:sldMk cId="3639429545" sldId="2147374548"/>
            <ac:spMk id="2" creationId="{4BC2303D-F95E-82DC-5DD2-5CED3C866673}"/>
          </ac:spMkLst>
        </pc:spChg>
        <pc:graphicFrameChg chg="modGraphic">
          <ac:chgData name="Naveen Rahela" userId="bea92efae2126513" providerId="LiveId" clId="{672A3302-9AA2-47F1-AB66-C832E4309E0C}" dt="2023-07-25T21:33:48.639" v="2974" actId="313"/>
          <ac:graphicFrameMkLst>
            <pc:docMk/>
            <pc:sldMk cId="3639429545" sldId="2147374548"/>
            <ac:graphicFrameMk id="4" creationId="{706A2C2F-63F4-6367-7028-9A43AC0B5CEE}"/>
          </ac:graphicFrameMkLst>
        </pc:graphicFrameChg>
      </pc:sldChg>
      <pc:sldChg chg="add del">
        <pc:chgData name="Naveen Rahela" userId="bea92efae2126513" providerId="LiveId" clId="{672A3302-9AA2-47F1-AB66-C832E4309E0C}" dt="2023-07-25T21:59:15.878" v="5149" actId="2890"/>
        <pc:sldMkLst>
          <pc:docMk/>
          <pc:sldMk cId="1175972758" sldId="2147374549"/>
        </pc:sldMkLst>
      </pc:sldChg>
      <pc:sldChg chg="delSp modSp mod ord">
        <pc:chgData name="Naveen Rahela" userId="bea92efae2126513" providerId="LiveId" clId="{672A3302-9AA2-47F1-AB66-C832E4309E0C}" dt="2023-07-26T16:08:18.219" v="6560" actId="33524"/>
        <pc:sldMkLst>
          <pc:docMk/>
          <pc:sldMk cId="3027115316" sldId="2147374552"/>
        </pc:sldMkLst>
        <pc:spChg chg="mod">
          <ac:chgData name="Naveen Rahela" userId="bea92efae2126513" providerId="LiveId" clId="{672A3302-9AA2-47F1-AB66-C832E4309E0C}" dt="2023-07-26T16:03:44.123" v="6243" actId="20577"/>
          <ac:spMkLst>
            <pc:docMk/>
            <pc:sldMk cId="3027115316" sldId="2147374552"/>
            <ac:spMk id="2" creationId="{A779D69B-EBDF-B8C2-D144-EB0F3A6D8774}"/>
          </ac:spMkLst>
        </pc:spChg>
        <pc:spChg chg="del">
          <ac:chgData name="Naveen Rahela" userId="bea92efae2126513" providerId="LiveId" clId="{672A3302-9AA2-47F1-AB66-C832E4309E0C}" dt="2023-07-26T16:03:51.004" v="6244" actId="478"/>
          <ac:spMkLst>
            <pc:docMk/>
            <pc:sldMk cId="3027115316" sldId="2147374552"/>
            <ac:spMk id="3" creationId="{C0011B31-07DB-78BE-60D1-08BDB0C2BE9D}"/>
          </ac:spMkLst>
        </pc:spChg>
        <pc:spChg chg="mod">
          <ac:chgData name="Naveen Rahela" userId="bea92efae2126513" providerId="LiveId" clId="{672A3302-9AA2-47F1-AB66-C832E4309E0C}" dt="2023-07-26T16:08:18.219" v="6560" actId="33524"/>
          <ac:spMkLst>
            <pc:docMk/>
            <pc:sldMk cId="3027115316" sldId="2147374552"/>
            <ac:spMk id="4" creationId="{050ECDC1-9A64-2D3F-28F3-743E5F2983FC}"/>
          </ac:spMkLst>
        </pc:spChg>
        <pc:spChg chg="del">
          <ac:chgData name="Naveen Rahela" userId="bea92efae2126513" providerId="LiveId" clId="{672A3302-9AA2-47F1-AB66-C832E4309E0C}" dt="2023-07-26T16:03:54.215" v="6245" actId="478"/>
          <ac:spMkLst>
            <pc:docMk/>
            <pc:sldMk cId="3027115316" sldId="2147374552"/>
            <ac:spMk id="5" creationId="{16260F15-EE5F-8CC7-4FF6-DC26B4217847}"/>
          </ac:spMkLst>
        </pc:spChg>
        <pc:spChg chg="del">
          <ac:chgData name="Naveen Rahela" userId="bea92efae2126513" providerId="LiveId" clId="{672A3302-9AA2-47F1-AB66-C832E4309E0C}" dt="2023-07-26T16:03:57.196" v="6246" actId="478"/>
          <ac:spMkLst>
            <pc:docMk/>
            <pc:sldMk cId="3027115316" sldId="2147374552"/>
            <ac:spMk id="6" creationId="{5B18373D-B5F8-D3FC-07EE-643EAEDE6403}"/>
          </ac:spMkLst>
        </pc:spChg>
      </pc:sldChg>
      <pc:sldChg chg="modSp mod">
        <pc:chgData name="Naveen Rahela" userId="bea92efae2126513" providerId="LiveId" clId="{672A3302-9AA2-47F1-AB66-C832E4309E0C}" dt="2023-07-26T16:35:26.524" v="7017" actId="14100"/>
        <pc:sldMkLst>
          <pc:docMk/>
          <pc:sldMk cId="276425838" sldId="2147374553"/>
        </pc:sldMkLst>
        <pc:spChg chg="mod">
          <ac:chgData name="Naveen Rahela" userId="bea92efae2126513" providerId="LiveId" clId="{672A3302-9AA2-47F1-AB66-C832E4309E0C}" dt="2023-07-26T16:35:26.524" v="7017" actId="14100"/>
          <ac:spMkLst>
            <pc:docMk/>
            <pc:sldMk cId="276425838" sldId="2147374553"/>
            <ac:spMk id="2" creationId="{F32D8316-F003-5292-544E-DBBC1195FE09}"/>
          </ac:spMkLst>
        </pc:spChg>
      </pc:sldChg>
      <pc:sldChg chg="modSp mod">
        <pc:chgData name="Naveen Rahela" userId="bea92efae2126513" providerId="LiveId" clId="{672A3302-9AA2-47F1-AB66-C832E4309E0C}" dt="2023-07-26T16:46:56.447" v="7370" actId="20577"/>
        <pc:sldMkLst>
          <pc:docMk/>
          <pc:sldMk cId="866674645" sldId="2147374554"/>
        </pc:sldMkLst>
        <pc:spChg chg="mod">
          <ac:chgData name="Naveen Rahela" userId="bea92efae2126513" providerId="LiveId" clId="{672A3302-9AA2-47F1-AB66-C832E4309E0C}" dt="2023-07-26T16:46:56.447" v="7370" actId="20577"/>
          <ac:spMkLst>
            <pc:docMk/>
            <pc:sldMk cId="866674645" sldId="2147374554"/>
            <ac:spMk id="2" creationId="{25BBFCEE-761F-2DF2-AC52-5D32CFCAA82B}"/>
          </ac:spMkLst>
        </pc:spChg>
      </pc:sldChg>
      <pc:sldChg chg="modSp mod">
        <pc:chgData name="Naveen Rahela" userId="bea92efae2126513" providerId="LiveId" clId="{672A3302-9AA2-47F1-AB66-C832E4309E0C}" dt="2023-07-26T16:35:57.328" v="7022" actId="1076"/>
        <pc:sldMkLst>
          <pc:docMk/>
          <pc:sldMk cId="1227137668" sldId="2147374556"/>
        </pc:sldMkLst>
        <pc:spChg chg="mod">
          <ac:chgData name="Naveen Rahela" userId="bea92efae2126513" providerId="LiveId" clId="{672A3302-9AA2-47F1-AB66-C832E4309E0C}" dt="2023-07-26T16:35:57.328" v="7022" actId="1076"/>
          <ac:spMkLst>
            <pc:docMk/>
            <pc:sldMk cId="1227137668" sldId="2147374556"/>
            <ac:spMk id="2" creationId="{02C31116-A9F0-918D-5C3D-0448575C29BA}"/>
          </ac:spMkLst>
        </pc:spChg>
      </pc:sldChg>
      <pc:sldChg chg="modSp mod">
        <pc:chgData name="Naveen Rahela" userId="bea92efae2126513" providerId="LiveId" clId="{672A3302-9AA2-47F1-AB66-C832E4309E0C}" dt="2023-07-26T16:36:35.891" v="7026" actId="108"/>
        <pc:sldMkLst>
          <pc:docMk/>
          <pc:sldMk cId="3078266614" sldId="2147374559"/>
        </pc:sldMkLst>
        <pc:spChg chg="mod">
          <ac:chgData name="Naveen Rahela" userId="bea92efae2126513" providerId="LiveId" clId="{672A3302-9AA2-47F1-AB66-C832E4309E0C}" dt="2023-07-26T16:36:35.891" v="7026" actId="108"/>
          <ac:spMkLst>
            <pc:docMk/>
            <pc:sldMk cId="3078266614" sldId="2147374559"/>
            <ac:spMk id="2" creationId="{AA0C4DA9-C927-3647-62B2-B2682171BC51}"/>
          </ac:spMkLst>
        </pc:spChg>
      </pc:sldChg>
      <pc:sldChg chg="modSp mod">
        <pc:chgData name="Naveen Rahela" userId="bea92efae2126513" providerId="LiveId" clId="{672A3302-9AA2-47F1-AB66-C832E4309E0C}" dt="2023-07-26T16:36:22.791" v="7025" actId="1076"/>
        <pc:sldMkLst>
          <pc:docMk/>
          <pc:sldMk cId="2600611964" sldId="2147374560"/>
        </pc:sldMkLst>
        <pc:spChg chg="mod">
          <ac:chgData name="Naveen Rahela" userId="bea92efae2126513" providerId="LiveId" clId="{672A3302-9AA2-47F1-AB66-C832E4309E0C}" dt="2023-07-26T16:36:22.791" v="7025" actId="1076"/>
          <ac:spMkLst>
            <pc:docMk/>
            <pc:sldMk cId="2600611964" sldId="2147374560"/>
            <ac:spMk id="2" creationId="{7781D7D7-B7EE-EE02-C513-38BC3FCCD99E}"/>
          </ac:spMkLst>
        </pc:spChg>
      </pc:sldChg>
      <pc:sldChg chg="modSp mod">
        <pc:chgData name="Naveen Rahela" userId="bea92efae2126513" providerId="LiveId" clId="{672A3302-9AA2-47F1-AB66-C832E4309E0C}" dt="2023-07-26T16:37:12.814" v="7027" actId="1076"/>
        <pc:sldMkLst>
          <pc:docMk/>
          <pc:sldMk cId="493011681" sldId="2147374561"/>
        </pc:sldMkLst>
        <pc:graphicFrameChg chg="mod">
          <ac:chgData name="Naveen Rahela" userId="bea92efae2126513" providerId="LiveId" clId="{672A3302-9AA2-47F1-AB66-C832E4309E0C}" dt="2023-07-26T16:37:12.814" v="7027" actId="1076"/>
          <ac:graphicFrameMkLst>
            <pc:docMk/>
            <pc:sldMk cId="493011681" sldId="2147374561"/>
            <ac:graphicFrameMk id="3" creationId="{09CC9A4B-40C5-3255-2C8D-62CD37771247}"/>
          </ac:graphicFrameMkLst>
        </pc:graphicFrameChg>
      </pc:sldChg>
      <pc:sldChg chg="modSp mod">
        <pc:chgData name="Naveen Rahela" userId="bea92efae2126513" providerId="LiveId" clId="{672A3302-9AA2-47F1-AB66-C832E4309E0C}" dt="2023-07-26T16:32:53.454" v="7011" actId="313"/>
        <pc:sldMkLst>
          <pc:docMk/>
          <pc:sldMk cId="2366950527" sldId="2147374562"/>
        </pc:sldMkLst>
        <pc:spChg chg="mod">
          <ac:chgData name="Naveen Rahela" userId="bea92efae2126513" providerId="LiveId" clId="{672A3302-9AA2-47F1-AB66-C832E4309E0C}" dt="2023-07-26T16:32:53.454" v="7011" actId="313"/>
          <ac:spMkLst>
            <pc:docMk/>
            <pc:sldMk cId="2366950527" sldId="2147374562"/>
            <ac:spMk id="2" creationId="{6E61E1BD-7029-21B4-44EC-96B54B0D5F39}"/>
          </ac:spMkLst>
        </pc:spChg>
      </pc:sldChg>
      <pc:sldChg chg="addSp modSp mod">
        <pc:chgData name="Naveen Rahela" userId="bea92efae2126513" providerId="LiveId" clId="{672A3302-9AA2-47F1-AB66-C832E4309E0C}" dt="2023-07-26T16:23:13.970" v="6945" actId="20577"/>
        <pc:sldMkLst>
          <pc:docMk/>
          <pc:sldMk cId="1127208183" sldId="2147374566"/>
        </pc:sldMkLst>
        <pc:spChg chg="add mod">
          <ac:chgData name="Naveen Rahela" userId="bea92efae2126513" providerId="LiveId" clId="{672A3302-9AA2-47F1-AB66-C832E4309E0C}" dt="2023-07-26T16:18:59.675" v="6887" actId="208"/>
          <ac:spMkLst>
            <pc:docMk/>
            <pc:sldMk cId="1127208183" sldId="2147374566"/>
            <ac:spMk id="4" creationId="{B02012B1-A0A8-904B-C90A-4C6E678144ED}"/>
          </ac:spMkLst>
        </pc:spChg>
        <pc:spChg chg="add mod">
          <ac:chgData name="Naveen Rahela" userId="bea92efae2126513" providerId="LiveId" clId="{672A3302-9AA2-47F1-AB66-C832E4309E0C}" dt="2023-07-26T16:22:51.808" v="6931" actId="1076"/>
          <ac:spMkLst>
            <pc:docMk/>
            <pc:sldMk cId="1127208183" sldId="2147374566"/>
            <ac:spMk id="5" creationId="{055A0383-7A30-0D07-AAD6-944DC07D7092}"/>
          </ac:spMkLst>
        </pc:spChg>
        <pc:spChg chg="add mod">
          <ac:chgData name="Naveen Rahela" userId="bea92efae2126513" providerId="LiveId" clId="{672A3302-9AA2-47F1-AB66-C832E4309E0C}" dt="2023-07-26T16:23:01.671" v="6938" actId="20577"/>
          <ac:spMkLst>
            <pc:docMk/>
            <pc:sldMk cId="1127208183" sldId="2147374566"/>
            <ac:spMk id="6" creationId="{E002F707-EDD4-E2C3-A387-A0F6649A856A}"/>
          </ac:spMkLst>
        </pc:spChg>
        <pc:spChg chg="add mod">
          <ac:chgData name="Naveen Rahela" userId="bea92efae2126513" providerId="LiveId" clId="{672A3302-9AA2-47F1-AB66-C832E4309E0C}" dt="2023-07-26T16:23:13.970" v="6945" actId="20577"/>
          <ac:spMkLst>
            <pc:docMk/>
            <pc:sldMk cId="1127208183" sldId="2147374566"/>
            <ac:spMk id="7" creationId="{AAB6954E-B1DB-4202-3912-81DC1E265E96}"/>
          </ac:spMkLst>
        </pc:spChg>
      </pc:sldChg>
      <pc:sldChg chg="modSp mod">
        <pc:chgData name="Naveen Rahela" userId="bea92efae2126513" providerId="LiveId" clId="{672A3302-9AA2-47F1-AB66-C832E4309E0C}" dt="2023-07-26T16:18:34.148" v="6886" actId="207"/>
        <pc:sldMkLst>
          <pc:docMk/>
          <pc:sldMk cId="939801849" sldId="2147374568"/>
        </pc:sldMkLst>
        <pc:graphicFrameChg chg="mod">
          <ac:chgData name="Naveen Rahela" userId="bea92efae2126513" providerId="LiveId" clId="{672A3302-9AA2-47F1-AB66-C832E4309E0C}" dt="2023-07-26T16:18:34.148" v="6886" actId="207"/>
          <ac:graphicFrameMkLst>
            <pc:docMk/>
            <pc:sldMk cId="939801849" sldId="2147374568"/>
            <ac:graphicFrameMk id="3" creationId="{69F1DEB6-5314-0CCA-D196-46577263F5B6}"/>
          </ac:graphicFrameMkLst>
        </pc:graphicFrameChg>
      </pc:sldChg>
      <pc:sldChg chg="modSp">
        <pc:chgData name="Naveen Rahela" userId="bea92efae2126513" providerId="LiveId" clId="{672A3302-9AA2-47F1-AB66-C832E4309E0C}" dt="2023-07-26T16:34:26.730" v="7013" actId="207"/>
        <pc:sldMkLst>
          <pc:docMk/>
          <pc:sldMk cId="3513664069" sldId="2147374569"/>
        </pc:sldMkLst>
        <pc:graphicFrameChg chg="mod">
          <ac:chgData name="Naveen Rahela" userId="bea92efae2126513" providerId="LiveId" clId="{672A3302-9AA2-47F1-AB66-C832E4309E0C}" dt="2023-07-26T16:34:26.730" v="7013" actId="207"/>
          <ac:graphicFrameMkLst>
            <pc:docMk/>
            <pc:sldMk cId="3513664069" sldId="2147374569"/>
            <ac:graphicFrameMk id="3" creationId="{27B0F8F6-1526-9849-BF63-8778A0A9AA51}"/>
          </ac:graphicFrameMkLst>
        </pc:graphicFrameChg>
      </pc:sldChg>
      <pc:sldChg chg="addSp delSp modSp mod ord">
        <pc:chgData name="Naveen Rahela" userId="bea92efae2126513" providerId="LiveId" clId="{672A3302-9AA2-47F1-AB66-C832E4309E0C}" dt="2023-07-26T16:59:18.895" v="7834" actId="20577"/>
        <pc:sldMkLst>
          <pc:docMk/>
          <pc:sldMk cId="2075919336" sldId="2147374570"/>
        </pc:sldMkLst>
        <pc:spChg chg="mod">
          <ac:chgData name="Naveen Rahela" userId="bea92efae2126513" providerId="LiveId" clId="{672A3302-9AA2-47F1-AB66-C832E4309E0C}" dt="2023-07-26T16:40:14.316" v="7350" actId="20577"/>
          <ac:spMkLst>
            <pc:docMk/>
            <pc:sldMk cId="2075919336" sldId="2147374570"/>
            <ac:spMk id="2" creationId="{37FF3649-44A3-3EC7-D862-5C8628A2254C}"/>
          </ac:spMkLst>
        </pc:spChg>
        <pc:spChg chg="mod">
          <ac:chgData name="Naveen Rahela" userId="bea92efae2126513" providerId="LiveId" clId="{672A3302-9AA2-47F1-AB66-C832E4309E0C}" dt="2023-07-26T16:59:18.895" v="7834" actId="20577"/>
          <ac:spMkLst>
            <pc:docMk/>
            <pc:sldMk cId="2075919336" sldId="2147374570"/>
            <ac:spMk id="3" creationId="{EB225C77-D5D5-5EC5-EA0F-70E392CA1D89}"/>
          </ac:spMkLst>
        </pc:spChg>
        <pc:spChg chg="add del mod">
          <ac:chgData name="Naveen Rahela" userId="bea92efae2126513" providerId="LiveId" clId="{672A3302-9AA2-47F1-AB66-C832E4309E0C}" dt="2023-07-26T16:20:27.707" v="6897" actId="478"/>
          <ac:spMkLst>
            <pc:docMk/>
            <pc:sldMk cId="2075919336" sldId="2147374570"/>
            <ac:spMk id="5" creationId="{B0B619CE-DC54-FDE9-CA8F-BDC5C9400550}"/>
          </ac:spMkLst>
        </pc:spChg>
        <pc:spChg chg="add mod">
          <ac:chgData name="Naveen Rahela" userId="bea92efae2126513" providerId="LiveId" clId="{672A3302-9AA2-47F1-AB66-C832E4309E0C}" dt="2023-07-26T16:54:47.524" v="7729" actId="1076"/>
          <ac:spMkLst>
            <pc:docMk/>
            <pc:sldMk cId="2075919336" sldId="2147374570"/>
            <ac:spMk id="7" creationId="{8608E6F6-3E8F-9114-2CE0-49CF817EC0B4}"/>
          </ac:spMkLst>
        </pc:spChg>
        <pc:picChg chg="del">
          <ac:chgData name="Naveen Rahela" userId="bea92efae2126513" providerId="LiveId" clId="{672A3302-9AA2-47F1-AB66-C832E4309E0C}" dt="2023-07-26T16:20:04.003" v="6891" actId="478"/>
          <ac:picMkLst>
            <pc:docMk/>
            <pc:sldMk cId="2075919336" sldId="2147374570"/>
            <ac:picMk id="4" creationId="{D598D4A6-4646-801E-8115-23663A4F4A75}"/>
          </ac:picMkLst>
        </pc:picChg>
      </pc:sldChg>
      <pc:sldChg chg="modSp">
        <pc:chgData name="Naveen Rahela" userId="bea92efae2126513" providerId="LiveId" clId="{672A3302-9AA2-47F1-AB66-C832E4309E0C}" dt="2023-07-26T17:04:57.977" v="7977" actId="20577"/>
        <pc:sldMkLst>
          <pc:docMk/>
          <pc:sldMk cId="1087078319" sldId="2147374573"/>
        </pc:sldMkLst>
        <pc:graphicFrameChg chg="mod">
          <ac:chgData name="Naveen Rahela" userId="bea92efae2126513" providerId="LiveId" clId="{672A3302-9AA2-47F1-AB66-C832E4309E0C}" dt="2023-07-26T17:04:57.977" v="7977" actId="20577"/>
          <ac:graphicFrameMkLst>
            <pc:docMk/>
            <pc:sldMk cId="1087078319" sldId="2147374573"/>
            <ac:graphicFrameMk id="3" creationId="{C6509030-0AD9-23C7-AB49-ABF08CD500D2}"/>
          </ac:graphicFrameMkLst>
        </pc:graphicFrameChg>
      </pc:sldChg>
      <pc:sldChg chg="modSp">
        <pc:chgData name="Naveen Rahela" userId="bea92efae2126513" providerId="LiveId" clId="{672A3302-9AA2-47F1-AB66-C832E4309E0C}" dt="2023-07-26T17:02:51.067" v="7961" actId="208"/>
        <pc:sldMkLst>
          <pc:docMk/>
          <pc:sldMk cId="621708811" sldId="2147374574"/>
        </pc:sldMkLst>
        <pc:graphicFrameChg chg="mod">
          <ac:chgData name="Naveen Rahela" userId="bea92efae2126513" providerId="LiveId" clId="{672A3302-9AA2-47F1-AB66-C832E4309E0C}" dt="2023-07-26T17:02:51.067" v="7961" actId="208"/>
          <ac:graphicFrameMkLst>
            <pc:docMk/>
            <pc:sldMk cId="621708811" sldId="2147374574"/>
            <ac:graphicFrameMk id="3" creationId="{17BB1F83-9F5C-A451-CC04-250F7552BBDD}"/>
          </ac:graphicFrameMkLst>
        </pc:graphicFrameChg>
      </pc:sldChg>
      <pc:sldChg chg="modSp mod">
        <pc:chgData name="Naveen Rahela" userId="bea92efae2126513" providerId="LiveId" clId="{672A3302-9AA2-47F1-AB66-C832E4309E0C}" dt="2023-07-26T16:11:56.618" v="6806" actId="20577"/>
        <pc:sldMkLst>
          <pc:docMk/>
          <pc:sldMk cId="1115151843" sldId="2147374576"/>
        </pc:sldMkLst>
        <pc:spChg chg="mod">
          <ac:chgData name="Naveen Rahela" userId="bea92efae2126513" providerId="LiveId" clId="{672A3302-9AA2-47F1-AB66-C832E4309E0C}" dt="2023-07-26T16:11:56.618" v="6806" actId="20577"/>
          <ac:spMkLst>
            <pc:docMk/>
            <pc:sldMk cId="1115151843" sldId="2147374576"/>
            <ac:spMk id="9" creationId="{A0ADA495-C2EC-D256-0C1F-3824451AAAAE}"/>
          </ac:spMkLst>
        </pc:spChg>
      </pc:sldChg>
      <pc:sldChg chg="modSp mod">
        <pc:chgData name="Naveen Rahela" userId="bea92efae2126513" providerId="LiveId" clId="{672A3302-9AA2-47F1-AB66-C832E4309E0C}" dt="2023-07-26T17:01:45.625" v="7954" actId="33524"/>
        <pc:sldMkLst>
          <pc:docMk/>
          <pc:sldMk cId="3650930651" sldId="2147374577"/>
        </pc:sldMkLst>
        <pc:spChg chg="mod">
          <ac:chgData name="Naveen Rahela" userId="bea92efae2126513" providerId="LiveId" clId="{672A3302-9AA2-47F1-AB66-C832E4309E0C}" dt="2023-07-26T17:01:45.625" v="7954" actId="33524"/>
          <ac:spMkLst>
            <pc:docMk/>
            <pc:sldMk cId="3650930651" sldId="2147374577"/>
            <ac:spMk id="3" creationId="{9E1AEB9F-0C9A-8E95-125F-0A8B333EC031}"/>
          </ac:spMkLst>
        </pc:spChg>
      </pc:sldChg>
      <pc:sldChg chg="modSp">
        <pc:chgData name="Naveen Rahela" userId="bea92efae2126513" providerId="LiveId" clId="{672A3302-9AA2-47F1-AB66-C832E4309E0C}" dt="2023-07-26T17:10:29.270" v="8331" actId="20577"/>
        <pc:sldMkLst>
          <pc:docMk/>
          <pc:sldMk cId="2326215539" sldId="2147374578"/>
        </pc:sldMkLst>
        <pc:graphicFrameChg chg="mod">
          <ac:chgData name="Naveen Rahela" userId="bea92efae2126513" providerId="LiveId" clId="{672A3302-9AA2-47F1-AB66-C832E4309E0C}" dt="2023-07-26T17:10:29.270" v="8331" actId="20577"/>
          <ac:graphicFrameMkLst>
            <pc:docMk/>
            <pc:sldMk cId="2326215539" sldId="2147374578"/>
            <ac:graphicFrameMk id="3" creationId="{B18DB95B-E9AF-40CE-84B0-7C84B3964278}"/>
          </ac:graphicFrameMkLst>
        </pc:graphicFrameChg>
      </pc:sldChg>
      <pc:sldChg chg="modSp mod">
        <pc:chgData name="Naveen Rahela" userId="bea92efae2126513" providerId="LiveId" clId="{672A3302-9AA2-47F1-AB66-C832E4309E0C}" dt="2023-07-26T16:37:51.490" v="7028" actId="14100"/>
        <pc:sldMkLst>
          <pc:docMk/>
          <pc:sldMk cId="1733858040" sldId="2147374581"/>
        </pc:sldMkLst>
        <pc:spChg chg="mod">
          <ac:chgData name="Naveen Rahela" userId="bea92efae2126513" providerId="LiveId" clId="{672A3302-9AA2-47F1-AB66-C832E4309E0C}" dt="2023-07-26T16:37:51.490" v="7028" actId="14100"/>
          <ac:spMkLst>
            <pc:docMk/>
            <pc:sldMk cId="1733858040" sldId="2147374581"/>
            <ac:spMk id="2" creationId="{8BE7CBE6-A093-0154-4949-C0A0289D8113}"/>
          </ac:spMkLst>
        </pc:spChg>
        <pc:graphicFrameChg chg="modGraphic">
          <ac:chgData name="Naveen Rahela" userId="bea92efae2126513" providerId="LiveId" clId="{672A3302-9AA2-47F1-AB66-C832E4309E0C}" dt="2023-07-26T16:17:35.885" v="6879" actId="207"/>
          <ac:graphicFrameMkLst>
            <pc:docMk/>
            <pc:sldMk cId="1733858040" sldId="2147374581"/>
            <ac:graphicFrameMk id="3" creationId="{B22B3B80-0ED6-FD02-1FCC-0FA7065257E0}"/>
          </ac:graphicFrameMkLst>
        </pc:graphicFrameChg>
      </pc:sldChg>
      <pc:sldChg chg="modSp mod">
        <pc:chgData name="Naveen Rahela" userId="bea92efae2126513" providerId="LiveId" clId="{672A3302-9AA2-47F1-AB66-C832E4309E0C}" dt="2023-07-26T16:17:09.772" v="6875" actId="207"/>
        <pc:sldMkLst>
          <pc:docMk/>
          <pc:sldMk cId="3828140695" sldId="2147374582"/>
        </pc:sldMkLst>
        <pc:graphicFrameChg chg="modGraphic">
          <ac:chgData name="Naveen Rahela" userId="bea92efae2126513" providerId="LiveId" clId="{672A3302-9AA2-47F1-AB66-C832E4309E0C}" dt="2023-07-26T16:17:09.772" v="6875" actId="207"/>
          <ac:graphicFrameMkLst>
            <pc:docMk/>
            <pc:sldMk cId="3828140695" sldId="2147374582"/>
            <ac:graphicFrameMk id="3" creationId="{909C942F-1066-8FB5-5BCA-DAAFC5C51115}"/>
          </ac:graphicFrameMkLst>
        </pc:graphicFrameChg>
      </pc:sldChg>
      <pc:sldChg chg="modSp mod">
        <pc:chgData name="Naveen Rahela" userId="bea92efae2126513" providerId="LiveId" clId="{672A3302-9AA2-47F1-AB66-C832E4309E0C}" dt="2023-07-26T16:17:22.893" v="6877" actId="207"/>
        <pc:sldMkLst>
          <pc:docMk/>
          <pc:sldMk cId="3491051404" sldId="2147374583"/>
        </pc:sldMkLst>
        <pc:graphicFrameChg chg="modGraphic">
          <ac:chgData name="Naveen Rahela" userId="bea92efae2126513" providerId="LiveId" clId="{672A3302-9AA2-47F1-AB66-C832E4309E0C}" dt="2023-07-26T16:17:22.893" v="6877" actId="207"/>
          <ac:graphicFrameMkLst>
            <pc:docMk/>
            <pc:sldMk cId="3491051404" sldId="2147374583"/>
            <ac:graphicFrameMk id="3" creationId="{B8091ED9-D008-CE5C-C91F-7D340BC16DDD}"/>
          </ac:graphicFrameMkLst>
        </pc:graphicFrameChg>
      </pc:sldChg>
      <pc:sldChg chg="modSp mod">
        <pc:chgData name="Naveen Rahela" userId="bea92efae2126513" providerId="LiveId" clId="{672A3302-9AA2-47F1-AB66-C832E4309E0C}" dt="2023-07-26T16:16:50.304" v="6873" actId="207"/>
        <pc:sldMkLst>
          <pc:docMk/>
          <pc:sldMk cId="2430840244" sldId="2147374585"/>
        </pc:sldMkLst>
        <pc:graphicFrameChg chg="modGraphic">
          <ac:chgData name="Naveen Rahela" userId="bea92efae2126513" providerId="LiveId" clId="{672A3302-9AA2-47F1-AB66-C832E4309E0C}" dt="2023-07-26T16:16:50.304" v="6873" actId="207"/>
          <ac:graphicFrameMkLst>
            <pc:docMk/>
            <pc:sldMk cId="2430840244" sldId="2147374585"/>
            <ac:graphicFrameMk id="3" creationId="{40AD9DFC-7833-26A9-375D-E6887239A152}"/>
          </ac:graphicFrameMkLst>
        </pc:graphicFrameChg>
      </pc:sldChg>
      <pc:sldChg chg="addSp delSp modSp add del mod ord modClrScheme delDesignElem chgLayout">
        <pc:chgData name="Naveen Rahela" userId="bea92efae2126513" providerId="LiveId" clId="{672A3302-9AA2-47F1-AB66-C832E4309E0C}" dt="2023-07-26T16:02:58.301" v="6223" actId="47"/>
        <pc:sldMkLst>
          <pc:docMk/>
          <pc:sldMk cId="1034535615" sldId="2147374587"/>
        </pc:sldMkLst>
        <pc:spChg chg="add del mod ord">
          <ac:chgData name="Naveen Rahela" userId="bea92efae2126513" providerId="LiveId" clId="{672A3302-9AA2-47F1-AB66-C832E4309E0C}" dt="2023-07-26T16:02:45.961" v="6222" actId="700"/>
          <ac:spMkLst>
            <pc:docMk/>
            <pc:sldMk cId="1034535615" sldId="2147374587"/>
            <ac:spMk id="5" creationId="{656D43E2-B692-8069-E3D7-F6056040AC88}"/>
          </ac:spMkLst>
        </pc:spChg>
        <pc:spChg chg="add del mod ord">
          <ac:chgData name="Naveen Rahela" userId="bea92efae2126513" providerId="LiveId" clId="{672A3302-9AA2-47F1-AB66-C832E4309E0C}" dt="2023-07-26T16:02:45.961" v="6222" actId="700"/>
          <ac:spMkLst>
            <pc:docMk/>
            <pc:sldMk cId="1034535615" sldId="2147374587"/>
            <ac:spMk id="6" creationId="{4DC0C985-0445-B1B7-A243-CF4B570B8FF1}"/>
          </ac:spMkLst>
        </pc:spChg>
        <pc:spChg chg="add del">
          <ac:chgData name="Naveen Rahela" userId="bea92efae2126513" providerId="LiveId" clId="{672A3302-9AA2-47F1-AB66-C832E4309E0C}" dt="2023-07-26T16:02:45.961" v="6222" actId="700"/>
          <ac:spMkLst>
            <pc:docMk/>
            <pc:sldMk cId="1034535615" sldId="2147374587"/>
            <ac:spMk id="1031" creationId="{362D44EE-C852-4460-B8B5-C4F2BC20510C}"/>
          </ac:spMkLst>
        </pc:spChg>
        <pc:spChg chg="add del">
          <ac:chgData name="Naveen Rahela" userId="bea92efae2126513" providerId="LiveId" clId="{672A3302-9AA2-47F1-AB66-C832E4309E0C}" dt="2023-07-26T16:02:45.961" v="6222" actId="700"/>
          <ac:spMkLst>
            <pc:docMk/>
            <pc:sldMk cId="1034535615" sldId="2147374587"/>
            <ac:spMk id="1033" creationId="{658970D8-8D1D-4B5C-894B-E871CC86543D}"/>
          </ac:spMkLst>
        </pc:spChg>
        <pc:spChg chg="add del">
          <ac:chgData name="Naveen Rahela" userId="bea92efae2126513" providerId="LiveId" clId="{672A3302-9AA2-47F1-AB66-C832E4309E0C}" dt="2023-07-26T16:02:45.961" v="6222" actId="700"/>
          <ac:spMkLst>
            <pc:docMk/>
            <pc:sldMk cId="1034535615" sldId="2147374587"/>
            <ac:spMk id="1035" creationId="{F227E5B6-9132-43CA-B503-37A18562ADF2}"/>
          </ac:spMkLst>
        </pc:spChg>
        <pc:spChg chg="add del">
          <ac:chgData name="Naveen Rahela" userId="bea92efae2126513" providerId="LiveId" clId="{672A3302-9AA2-47F1-AB66-C832E4309E0C}" dt="2023-07-26T16:02:45.961" v="6222" actId="700"/>
          <ac:spMkLst>
            <pc:docMk/>
            <pc:sldMk cId="1034535615" sldId="2147374587"/>
            <ac:spMk id="1037" creationId="{03C2051E-A88D-48E5-BACF-AAED17892722}"/>
          </ac:spMkLst>
        </pc:spChg>
        <pc:spChg chg="add del">
          <ac:chgData name="Naveen Rahela" userId="bea92efae2126513" providerId="LiveId" clId="{672A3302-9AA2-47F1-AB66-C832E4309E0C}" dt="2023-07-26T16:02:45.961" v="6222" actId="700"/>
          <ac:spMkLst>
            <pc:docMk/>
            <pc:sldMk cId="1034535615" sldId="2147374587"/>
            <ac:spMk id="1039" creationId="{7821A508-2985-4905-874A-527429BAABFA}"/>
          </ac:spMkLst>
        </pc:spChg>
        <pc:spChg chg="add del">
          <ac:chgData name="Naveen Rahela" userId="bea92efae2126513" providerId="LiveId" clId="{672A3302-9AA2-47F1-AB66-C832E4309E0C}" dt="2023-07-26T16:02:45.961" v="6222" actId="700"/>
          <ac:spMkLst>
            <pc:docMk/>
            <pc:sldMk cId="1034535615" sldId="2147374587"/>
            <ac:spMk id="1041" creationId="{D2929CB1-0E3C-4B2D-ADC5-0154FB33BA44}"/>
          </ac:spMkLst>
        </pc:spChg>
        <pc:spChg chg="add del">
          <ac:chgData name="Naveen Rahela" userId="bea92efae2126513" providerId="LiveId" clId="{672A3302-9AA2-47F1-AB66-C832E4309E0C}" dt="2023-07-26T16:02:45.961" v="6222" actId="700"/>
          <ac:spMkLst>
            <pc:docMk/>
            <pc:sldMk cId="1034535615" sldId="2147374587"/>
            <ac:spMk id="1043" creationId="{5F2F0C84-BE8C-4DC2-A6D3-30349A801D5C}"/>
          </ac:spMkLst>
        </pc:spChg>
      </pc:sldChg>
      <pc:sldChg chg="add">
        <pc:chgData name="Naveen Rahela" userId="bea92efae2126513" providerId="LiveId" clId="{672A3302-9AA2-47F1-AB66-C832E4309E0C}" dt="2023-07-26T16:03:32.583" v="6224" actId="2890"/>
        <pc:sldMkLst>
          <pc:docMk/>
          <pc:sldMk cId="2072907232" sldId="2147374587"/>
        </pc:sldMkLst>
      </pc:sldChg>
      <pc:sldChg chg="addSp delSp modSp add del mod ord modClrScheme delDesignElem chgLayout">
        <pc:chgData name="Naveen Rahela" userId="bea92efae2126513" providerId="LiveId" clId="{672A3302-9AA2-47F1-AB66-C832E4309E0C}" dt="2023-07-26T16:02:36.901" v="6220" actId="2890"/>
        <pc:sldMkLst>
          <pc:docMk/>
          <pc:sldMk cId="2939060121" sldId="2147374588"/>
        </pc:sldMkLst>
        <pc:spChg chg="add del mod ord">
          <ac:chgData name="Naveen Rahela" userId="bea92efae2126513" providerId="LiveId" clId="{672A3302-9AA2-47F1-AB66-C832E4309E0C}" dt="2023-07-26T16:02:32.481" v="6218" actId="700"/>
          <ac:spMkLst>
            <pc:docMk/>
            <pc:sldMk cId="2939060121" sldId="2147374588"/>
            <ac:spMk id="2" creationId="{93943B6F-0065-0C02-17C8-AAFE67B13155}"/>
          </ac:spMkLst>
        </pc:spChg>
        <pc:spChg chg="add del mod ord">
          <ac:chgData name="Naveen Rahela" userId="bea92efae2126513" providerId="LiveId" clId="{672A3302-9AA2-47F1-AB66-C832E4309E0C}" dt="2023-07-26T16:02:32.481" v="6218" actId="700"/>
          <ac:spMkLst>
            <pc:docMk/>
            <pc:sldMk cId="2939060121" sldId="2147374588"/>
            <ac:spMk id="3" creationId="{8904423F-B972-2F86-3444-C7BD3CEE021B}"/>
          </ac:spMkLst>
        </pc:spChg>
        <pc:spChg chg="add del">
          <ac:chgData name="Naveen Rahela" userId="bea92efae2126513" providerId="LiveId" clId="{672A3302-9AA2-47F1-AB66-C832E4309E0C}" dt="2023-07-26T16:02:32.481" v="6218" actId="700"/>
          <ac:spMkLst>
            <pc:docMk/>
            <pc:sldMk cId="2939060121" sldId="2147374588"/>
            <ac:spMk id="1031" creationId="{362D44EE-C852-4460-B8B5-C4F2BC20510C}"/>
          </ac:spMkLst>
        </pc:spChg>
        <pc:spChg chg="add del">
          <ac:chgData name="Naveen Rahela" userId="bea92efae2126513" providerId="LiveId" clId="{672A3302-9AA2-47F1-AB66-C832E4309E0C}" dt="2023-07-26T16:02:32.481" v="6218" actId="700"/>
          <ac:spMkLst>
            <pc:docMk/>
            <pc:sldMk cId="2939060121" sldId="2147374588"/>
            <ac:spMk id="1033" creationId="{658970D8-8D1D-4B5C-894B-E871CC86543D}"/>
          </ac:spMkLst>
        </pc:spChg>
        <pc:spChg chg="add del">
          <ac:chgData name="Naveen Rahela" userId="bea92efae2126513" providerId="LiveId" clId="{672A3302-9AA2-47F1-AB66-C832E4309E0C}" dt="2023-07-26T16:02:32.481" v="6218" actId="700"/>
          <ac:spMkLst>
            <pc:docMk/>
            <pc:sldMk cId="2939060121" sldId="2147374588"/>
            <ac:spMk id="1035" creationId="{F227E5B6-9132-43CA-B503-37A18562ADF2}"/>
          </ac:spMkLst>
        </pc:spChg>
        <pc:spChg chg="add del">
          <ac:chgData name="Naveen Rahela" userId="bea92efae2126513" providerId="LiveId" clId="{672A3302-9AA2-47F1-AB66-C832E4309E0C}" dt="2023-07-26T16:02:32.481" v="6218" actId="700"/>
          <ac:spMkLst>
            <pc:docMk/>
            <pc:sldMk cId="2939060121" sldId="2147374588"/>
            <ac:spMk id="1037" creationId="{03C2051E-A88D-48E5-BACF-AAED17892722}"/>
          </ac:spMkLst>
        </pc:spChg>
        <pc:spChg chg="add del">
          <ac:chgData name="Naveen Rahela" userId="bea92efae2126513" providerId="LiveId" clId="{672A3302-9AA2-47F1-AB66-C832E4309E0C}" dt="2023-07-26T16:02:32.481" v="6218" actId="700"/>
          <ac:spMkLst>
            <pc:docMk/>
            <pc:sldMk cId="2939060121" sldId="2147374588"/>
            <ac:spMk id="1039" creationId="{7821A508-2985-4905-874A-527429BAABFA}"/>
          </ac:spMkLst>
        </pc:spChg>
        <pc:spChg chg="add del">
          <ac:chgData name="Naveen Rahela" userId="bea92efae2126513" providerId="LiveId" clId="{672A3302-9AA2-47F1-AB66-C832E4309E0C}" dt="2023-07-26T16:02:32.481" v="6218" actId="700"/>
          <ac:spMkLst>
            <pc:docMk/>
            <pc:sldMk cId="2939060121" sldId="2147374588"/>
            <ac:spMk id="1041" creationId="{D2929CB1-0E3C-4B2D-ADC5-0154FB33BA44}"/>
          </ac:spMkLst>
        </pc:spChg>
        <pc:spChg chg="add del">
          <ac:chgData name="Naveen Rahela" userId="bea92efae2126513" providerId="LiveId" clId="{672A3302-9AA2-47F1-AB66-C832E4309E0C}" dt="2023-07-26T16:02:32.481" v="6218" actId="700"/>
          <ac:spMkLst>
            <pc:docMk/>
            <pc:sldMk cId="2939060121" sldId="2147374588"/>
            <ac:spMk id="1043" creationId="{5F2F0C84-BE8C-4DC2-A6D3-30349A801D5C}"/>
          </ac:spMkLst>
        </pc:spChg>
      </pc:sldChg>
      <pc:sldChg chg="modSp add mod">
        <pc:chgData name="Naveen Rahela" userId="bea92efae2126513" providerId="LiveId" clId="{672A3302-9AA2-47F1-AB66-C832E4309E0C}" dt="2023-07-26T16:13:03.381" v="6860" actId="313"/>
        <pc:sldMkLst>
          <pc:docMk/>
          <pc:sldMk cId="3139794458" sldId="2147374588"/>
        </pc:sldMkLst>
        <pc:spChg chg="mod">
          <ac:chgData name="Naveen Rahela" userId="bea92efae2126513" providerId="LiveId" clId="{672A3302-9AA2-47F1-AB66-C832E4309E0C}" dt="2023-07-26T16:08:30.643" v="6575" actId="20577"/>
          <ac:spMkLst>
            <pc:docMk/>
            <pc:sldMk cId="3139794458" sldId="2147374588"/>
            <ac:spMk id="2" creationId="{A779D69B-EBDF-B8C2-D144-EB0F3A6D8774}"/>
          </ac:spMkLst>
        </pc:spChg>
        <pc:spChg chg="mod">
          <ac:chgData name="Naveen Rahela" userId="bea92efae2126513" providerId="LiveId" clId="{672A3302-9AA2-47F1-AB66-C832E4309E0C}" dt="2023-07-26T16:13:03.381" v="6860" actId="313"/>
          <ac:spMkLst>
            <pc:docMk/>
            <pc:sldMk cId="3139794458" sldId="2147374588"/>
            <ac:spMk id="4" creationId="{050ECDC1-9A64-2D3F-28F3-743E5F2983FC}"/>
          </ac:spMkLst>
        </pc:spChg>
      </pc:sldChg>
      <pc:sldChg chg="add">
        <pc:chgData name="Naveen Rahela" userId="bea92efae2126513" providerId="LiveId" clId="{672A3302-9AA2-47F1-AB66-C832E4309E0C}" dt="2023-07-26T16:19:58.289" v="6888" actId="2890"/>
        <pc:sldMkLst>
          <pc:docMk/>
          <pc:sldMk cId="2079449655" sldId="214737458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AAAB4-2097-4CF3-B952-8EBDA54F200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335CDC9E-4758-465D-AD0C-2FA4D6FB1E1B}">
      <dgm:prSet phldrT="[Text]"/>
      <dgm:spPr>
        <a:solidFill>
          <a:srgbClr val="FF9C00"/>
        </a:solidFill>
        <a:ln>
          <a:solidFill>
            <a:srgbClr val="FF9C00"/>
          </a:solidFill>
        </a:ln>
      </dgm:spPr>
      <dgm:t>
        <a:bodyPr/>
        <a:lstStyle/>
        <a:p>
          <a:r>
            <a:rPr lang="en-GB"/>
            <a:t>Strengths</a:t>
          </a:r>
        </a:p>
      </dgm:t>
    </dgm:pt>
    <dgm:pt modelId="{D88DA7A6-E48D-4DD8-9C08-271C09D2D088}" type="parTrans" cxnId="{0D8F7A04-8F3C-4854-848C-F5BA66E71A4B}">
      <dgm:prSet/>
      <dgm:spPr/>
      <dgm:t>
        <a:bodyPr/>
        <a:lstStyle/>
        <a:p>
          <a:endParaRPr lang="en-GB"/>
        </a:p>
      </dgm:t>
    </dgm:pt>
    <dgm:pt modelId="{73770B13-7B04-40FE-AE03-E8335EA6CD0C}" type="sibTrans" cxnId="{0D8F7A04-8F3C-4854-848C-F5BA66E71A4B}">
      <dgm:prSet/>
      <dgm:spPr/>
      <dgm:t>
        <a:bodyPr/>
        <a:lstStyle/>
        <a:p>
          <a:endParaRPr lang="en-GB"/>
        </a:p>
      </dgm:t>
    </dgm:pt>
    <dgm:pt modelId="{6CB1AA55-DB39-4841-BDA3-2165A4071871}">
      <dgm:prSet phldrT="[Text]"/>
      <dgm:spPr>
        <a:solidFill>
          <a:schemeClr val="accent2">
            <a:lumMod val="20000"/>
            <a:lumOff val="80000"/>
            <a:alpha val="90000"/>
          </a:schemeClr>
        </a:solidFill>
        <a:ln>
          <a:solidFill>
            <a:schemeClr val="bg2">
              <a:alpha val="90000"/>
            </a:schemeClr>
          </a:solidFill>
        </a:ln>
      </dgm:spPr>
      <dgm:t>
        <a:bodyPr/>
        <a:lstStyle/>
        <a:p>
          <a:r>
            <a:rPr lang="en-GB"/>
            <a:t>AWS Technology expertise </a:t>
          </a:r>
        </a:p>
      </dgm:t>
    </dgm:pt>
    <dgm:pt modelId="{F2CF19E7-3600-4AD4-9D9D-4134176F46F0}" type="parTrans" cxnId="{51C59E47-1788-4B7F-ABA0-1A2017E035C2}">
      <dgm:prSet/>
      <dgm:spPr/>
      <dgm:t>
        <a:bodyPr/>
        <a:lstStyle/>
        <a:p>
          <a:endParaRPr lang="en-GB"/>
        </a:p>
      </dgm:t>
    </dgm:pt>
    <dgm:pt modelId="{D1A7BCE9-E5FE-47B3-B679-81114D55B638}" type="sibTrans" cxnId="{51C59E47-1788-4B7F-ABA0-1A2017E035C2}">
      <dgm:prSet/>
      <dgm:spPr/>
      <dgm:t>
        <a:bodyPr/>
        <a:lstStyle/>
        <a:p>
          <a:endParaRPr lang="en-GB"/>
        </a:p>
      </dgm:t>
    </dgm:pt>
    <dgm:pt modelId="{7AFB857A-1D89-4D24-B0F1-2A5F3F613282}">
      <dgm:prSet phldrT="[Text]"/>
      <dgm:spPr>
        <a:solidFill>
          <a:schemeClr val="accent2">
            <a:lumMod val="20000"/>
            <a:lumOff val="80000"/>
            <a:alpha val="90000"/>
          </a:schemeClr>
        </a:solidFill>
        <a:ln>
          <a:solidFill>
            <a:schemeClr val="bg2">
              <a:alpha val="90000"/>
            </a:schemeClr>
          </a:solidFill>
        </a:ln>
      </dgm:spPr>
      <dgm:t>
        <a:bodyPr/>
        <a:lstStyle/>
        <a:p>
          <a:r>
            <a:rPr lang="en-GB"/>
            <a:t>Advertising &amp; Marketing function</a:t>
          </a:r>
        </a:p>
      </dgm:t>
    </dgm:pt>
    <dgm:pt modelId="{65E43CF5-E995-4BE4-AC25-EE5D0A7F733C}" type="parTrans" cxnId="{A8A88BCE-3C6F-4350-9E35-2B8C5A3530B0}">
      <dgm:prSet/>
      <dgm:spPr/>
      <dgm:t>
        <a:bodyPr/>
        <a:lstStyle/>
        <a:p>
          <a:endParaRPr lang="en-GB"/>
        </a:p>
      </dgm:t>
    </dgm:pt>
    <dgm:pt modelId="{67F7C921-9B84-4B9B-B67C-039435527E05}" type="sibTrans" cxnId="{A8A88BCE-3C6F-4350-9E35-2B8C5A3530B0}">
      <dgm:prSet/>
      <dgm:spPr/>
      <dgm:t>
        <a:bodyPr/>
        <a:lstStyle/>
        <a:p>
          <a:endParaRPr lang="en-GB"/>
        </a:p>
      </dgm:t>
    </dgm:pt>
    <dgm:pt modelId="{1D0011AD-2F10-4972-9D6C-27DAB7E3917C}">
      <dgm:prSet phldrT="[Text]"/>
      <dgm:spPr>
        <a:solidFill>
          <a:srgbClr val="FF9C00"/>
        </a:solidFill>
        <a:ln>
          <a:solidFill>
            <a:srgbClr val="FF9C00"/>
          </a:solidFill>
        </a:ln>
      </dgm:spPr>
      <dgm:t>
        <a:bodyPr/>
        <a:lstStyle/>
        <a:p>
          <a:r>
            <a:rPr lang="en-GB"/>
            <a:t>Weaknesses</a:t>
          </a:r>
        </a:p>
      </dgm:t>
    </dgm:pt>
    <dgm:pt modelId="{FFD42882-88B2-4A08-8161-5824D4B2F1B8}" type="parTrans" cxnId="{604481D8-4526-4BD0-A407-395B26033D8D}">
      <dgm:prSet/>
      <dgm:spPr/>
      <dgm:t>
        <a:bodyPr/>
        <a:lstStyle/>
        <a:p>
          <a:endParaRPr lang="en-GB"/>
        </a:p>
      </dgm:t>
    </dgm:pt>
    <dgm:pt modelId="{7D63F1A7-8191-4285-A080-CC913111B5CD}" type="sibTrans" cxnId="{604481D8-4526-4BD0-A407-395B26033D8D}">
      <dgm:prSet/>
      <dgm:spPr/>
      <dgm:t>
        <a:bodyPr/>
        <a:lstStyle/>
        <a:p>
          <a:endParaRPr lang="en-GB"/>
        </a:p>
      </dgm:t>
    </dgm:pt>
    <dgm:pt modelId="{9AC513B9-A949-442E-8C81-120963031AAC}">
      <dgm:prSet phldrT="[Text]"/>
      <dgm:spPr>
        <a:solidFill>
          <a:schemeClr val="accent2">
            <a:lumMod val="20000"/>
            <a:lumOff val="80000"/>
            <a:alpha val="90000"/>
          </a:schemeClr>
        </a:solidFill>
        <a:ln>
          <a:solidFill>
            <a:schemeClr val="bg2">
              <a:alpha val="90000"/>
            </a:schemeClr>
          </a:solidFill>
        </a:ln>
      </dgm:spPr>
      <dgm:t>
        <a:bodyPr/>
        <a:lstStyle/>
        <a:p>
          <a:r>
            <a:rPr lang="en-GB"/>
            <a:t>Customer services</a:t>
          </a:r>
        </a:p>
      </dgm:t>
    </dgm:pt>
    <dgm:pt modelId="{95ECFBAF-80F0-410C-8E72-6728D0E72218}" type="parTrans" cxnId="{AF8DFF2D-1819-45D4-8166-15FBC10F6EE8}">
      <dgm:prSet/>
      <dgm:spPr/>
      <dgm:t>
        <a:bodyPr/>
        <a:lstStyle/>
        <a:p>
          <a:endParaRPr lang="en-GB"/>
        </a:p>
      </dgm:t>
    </dgm:pt>
    <dgm:pt modelId="{736E010F-F7E2-488A-9F36-5CAD9F9533F4}" type="sibTrans" cxnId="{AF8DFF2D-1819-45D4-8166-15FBC10F6EE8}">
      <dgm:prSet/>
      <dgm:spPr/>
      <dgm:t>
        <a:bodyPr/>
        <a:lstStyle/>
        <a:p>
          <a:endParaRPr lang="en-GB"/>
        </a:p>
      </dgm:t>
    </dgm:pt>
    <dgm:pt modelId="{B2CA220E-DE25-449E-B3E8-81CFB9487E9D}">
      <dgm:prSet phldrT="[Text]"/>
      <dgm:spPr>
        <a:solidFill>
          <a:schemeClr val="accent2">
            <a:lumMod val="20000"/>
            <a:lumOff val="80000"/>
            <a:alpha val="90000"/>
          </a:schemeClr>
        </a:solidFill>
        <a:ln>
          <a:solidFill>
            <a:schemeClr val="bg2">
              <a:alpha val="90000"/>
            </a:schemeClr>
          </a:solidFill>
        </a:ln>
      </dgm:spPr>
      <dgm:t>
        <a:bodyPr/>
        <a:lstStyle/>
        <a:p>
          <a:r>
            <a:rPr lang="en-GB"/>
            <a:t>Customer perception of quality &amp; trust in fashion</a:t>
          </a:r>
        </a:p>
      </dgm:t>
    </dgm:pt>
    <dgm:pt modelId="{B4009C62-B6E5-490A-ADAF-76C76C0902A6}" type="parTrans" cxnId="{70608599-2462-4A5E-A09F-34BA0227A059}">
      <dgm:prSet/>
      <dgm:spPr/>
      <dgm:t>
        <a:bodyPr/>
        <a:lstStyle/>
        <a:p>
          <a:endParaRPr lang="en-GB"/>
        </a:p>
      </dgm:t>
    </dgm:pt>
    <dgm:pt modelId="{7454C112-FBAF-4AAA-A01F-997C10412621}" type="sibTrans" cxnId="{70608599-2462-4A5E-A09F-34BA0227A059}">
      <dgm:prSet/>
      <dgm:spPr/>
      <dgm:t>
        <a:bodyPr/>
        <a:lstStyle/>
        <a:p>
          <a:endParaRPr lang="en-GB"/>
        </a:p>
      </dgm:t>
    </dgm:pt>
    <dgm:pt modelId="{DFBCE27B-8A4F-4D3E-8E15-A347FAF969EB}">
      <dgm:prSet phldrT="[Text]"/>
      <dgm:spPr>
        <a:solidFill>
          <a:srgbClr val="FF9C00"/>
        </a:solidFill>
        <a:ln>
          <a:solidFill>
            <a:srgbClr val="FF9C00"/>
          </a:solidFill>
        </a:ln>
      </dgm:spPr>
      <dgm:t>
        <a:bodyPr/>
        <a:lstStyle/>
        <a:p>
          <a:r>
            <a:rPr lang="en-GB"/>
            <a:t>Opportunity</a:t>
          </a:r>
        </a:p>
      </dgm:t>
    </dgm:pt>
    <dgm:pt modelId="{4801E044-67CA-4F1F-ABE8-144840C6EAE4}" type="parTrans" cxnId="{9EF3BDE6-1E48-4A0B-8204-8577DF5EF5A0}">
      <dgm:prSet/>
      <dgm:spPr/>
      <dgm:t>
        <a:bodyPr/>
        <a:lstStyle/>
        <a:p>
          <a:endParaRPr lang="en-GB"/>
        </a:p>
      </dgm:t>
    </dgm:pt>
    <dgm:pt modelId="{E006E8A6-2388-4448-8113-F67F31909EAA}" type="sibTrans" cxnId="{9EF3BDE6-1E48-4A0B-8204-8577DF5EF5A0}">
      <dgm:prSet/>
      <dgm:spPr/>
      <dgm:t>
        <a:bodyPr/>
        <a:lstStyle/>
        <a:p>
          <a:endParaRPr lang="en-GB"/>
        </a:p>
      </dgm:t>
    </dgm:pt>
    <dgm:pt modelId="{35F8290D-CBA1-4545-9CCF-2F123E238364}">
      <dgm:prSet phldrT="[Text]"/>
      <dgm:spPr>
        <a:solidFill>
          <a:schemeClr val="accent2">
            <a:lumMod val="20000"/>
            <a:lumOff val="80000"/>
            <a:alpha val="90000"/>
          </a:schemeClr>
        </a:solidFill>
        <a:ln>
          <a:solidFill>
            <a:schemeClr val="bg2">
              <a:alpha val="90000"/>
            </a:schemeClr>
          </a:solidFill>
        </a:ln>
      </dgm:spPr>
      <dgm:t>
        <a:bodyPr/>
        <a:lstStyle/>
        <a:p>
          <a:r>
            <a:rPr lang="en-GB"/>
            <a:t>New branding of clothing penetration</a:t>
          </a:r>
        </a:p>
      </dgm:t>
    </dgm:pt>
    <dgm:pt modelId="{ABB2C089-73EE-492F-91F9-1D871A2EB0F3}" type="parTrans" cxnId="{B82046A2-2D6B-4CE8-816C-8589DEB0D76E}">
      <dgm:prSet/>
      <dgm:spPr/>
      <dgm:t>
        <a:bodyPr/>
        <a:lstStyle/>
        <a:p>
          <a:endParaRPr lang="en-GB"/>
        </a:p>
      </dgm:t>
    </dgm:pt>
    <dgm:pt modelId="{151A4319-BE29-443B-8B58-6377E4ADDB69}" type="sibTrans" cxnId="{B82046A2-2D6B-4CE8-816C-8589DEB0D76E}">
      <dgm:prSet/>
      <dgm:spPr/>
      <dgm:t>
        <a:bodyPr/>
        <a:lstStyle/>
        <a:p>
          <a:endParaRPr lang="en-GB"/>
        </a:p>
      </dgm:t>
    </dgm:pt>
    <dgm:pt modelId="{6041A300-7D81-403A-BB72-BD63CAB6FB20}">
      <dgm:prSet phldrT="[Text]"/>
      <dgm:spPr>
        <a:solidFill>
          <a:schemeClr val="accent2">
            <a:lumMod val="20000"/>
            <a:lumOff val="80000"/>
            <a:alpha val="90000"/>
          </a:schemeClr>
        </a:solidFill>
        <a:ln>
          <a:solidFill>
            <a:schemeClr val="bg2">
              <a:alpha val="90000"/>
            </a:schemeClr>
          </a:solidFill>
        </a:ln>
      </dgm:spPr>
      <dgm:t>
        <a:bodyPr/>
        <a:lstStyle/>
        <a:p>
          <a:r>
            <a:rPr lang="en-GB"/>
            <a:t>Established existing competitors</a:t>
          </a:r>
        </a:p>
      </dgm:t>
    </dgm:pt>
    <dgm:pt modelId="{ED65F8FC-9F07-4CF8-AECE-818B576C2859}" type="parTrans" cxnId="{67591A3D-AB1D-4148-A767-15F85685E388}">
      <dgm:prSet/>
      <dgm:spPr/>
      <dgm:t>
        <a:bodyPr/>
        <a:lstStyle/>
        <a:p>
          <a:endParaRPr lang="en-GB"/>
        </a:p>
      </dgm:t>
    </dgm:pt>
    <dgm:pt modelId="{553D0B62-B394-4DA3-BF85-22E6694F721E}" type="sibTrans" cxnId="{67591A3D-AB1D-4148-A767-15F85685E388}">
      <dgm:prSet/>
      <dgm:spPr/>
      <dgm:t>
        <a:bodyPr/>
        <a:lstStyle/>
        <a:p>
          <a:endParaRPr lang="en-GB"/>
        </a:p>
      </dgm:t>
    </dgm:pt>
    <dgm:pt modelId="{4C4AC9B9-86A6-46DC-871E-8E8DF54A69B8}">
      <dgm:prSet phldrT="[Text]"/>
      <dgm:spPr>
        <a:solidFill>
          <a:srgbClr val="FF9C00"/>
        </a:solidFill>
        <a:ln>
          <a:solidFill>
            <a:srgbClr val="FF9C00"/>
          </a:solidFill>
        </a:ln>
      </dgm:spPr>
      <dgm:t>
        <a:bodyPr/>
        <a:lstStyle/>
        <a:p>
          <a:r>
            <a:rPr lang="en-GB"/>
            <a:t>Threats</a:t>
          </a:r>
        </a:p>
      </dgm:t>
    </dgm:pt>
    <dgm:pt modelId="{14AC0B83-696F-4AB2-BD78-B01FE4875C41}" type="parTrans" cxnId="{FCFC6CF1-DCE6-4AFA-8EF8-FA5720F807EF}">
      <dgm:prSet/>
      <dgm:spPr/>
      <dgm:t>
        <a:bodyPr/>
        <a:lstStyle/>
        <a:p>
          <a:endParaRPr lang="en-GB"/>
        </a:p>
      </dgm:t>
    </dgm:pt>
    <dgm:pt modelId="{E88B8F67-DCDB-4B0A-976B-1E37FF52A955}" type="sibTrans" cxnId="{FCFC6CF1-DCE6-4AFA-8EF8-FA5720F807EF}">
      <dgm:prSet/>
      <dgm:spPr/>
      <dgm:t>
        <a:bodyPr/>
        <a:lstStyle/>
        <a:p>
          <a:endParaRPr lang="en-GB"/>
        </a:p>
      </dgm:t>
    </dgm:pt>
    <dgm:pt modelId="{2B48BA08-E180-415B-8F62-7A7D7C8239C7}">
      <dgm:prSet/>
      <dgm:spPr>
        <a:solidFill>
          <a:schemeClr val="accent2">
            <a:lumMod val="20000"/>
            <a:lumOff val="80000"/>
            <a:alpha val="90000"/>
          </a:schemeClr>
        </a:solidFill>
        <a:ln>
          <a:solidFill>
            <a:schemeClr val="bg2">
              <a:alpha val="90000"/>
            </a:schemeClr>
          </a:solidFill>
        </a:ln>
      </dgm:spPr>
      <dgm:t>
        <a:bodyPr/>
        <a:lstStyle/>
        <a:p>
          <a:r>
            <a:rPr lang="en-GB"/>
            <a:t>Ecommerce fashion growing as currently 19% of fashion purchases are</a:t>
          </a:r>
        </a:p>
      </dgm:t>
    </dgm:pt>
    <dgm:pt modelId="{D0EBA39B-64CC-4435-9938-F30C357BFA44}" type="parTrans" cxnId="{816C9FB5-D369-4D72-8485-D9568B3BFD18}">
      <dgm:prSet/>
      <dgm:spPr/>
      <dgm:t>
        <a:bodyPr/>
        <a:lstStyle/>
        <a:p>
          <a:endParaRPr lang="en-GB"/>
        </a:p>
      </dgm:t>
    </dgm:pt>
    <dgm:pt modelId="{A6059793-D207-444A-A2D0-676556F17B35}" type="sibTrans" cxnId="{816C9FB5-D369-4D72-8485-D9568B3BFD18}">
      <dgm:prSet/>
      <dgm:spPr/>
      <dgm:t>
        <a:bodyPr/>
        <a:lstStyle/>
        <a:p>
          <a:endParaRPr lang="en-GB"/>
        </a:p>
      </dgm:t>
    </dgm:pt>
    <dgm:pt modelId="{7D86CB30-1632-438E-BBC8-DE60ADA78806}">
      <dgm:prSet phldrT="[Text]"/>
      <dgm:spPr>
        <a:solidFill>
          <a:schemeClr val="accent2">
            <a:lumMod val="20000"/>
            <a:lumOff val="80000"/>
            <a:alpha val="90000"/>
          </a:schemeClr>
        </a:solidFill>
        <a:ln>
          <a:solidFill>
            <a:schemeClr val="bg2">
              <a:alpha val="90000"/>
            </a:schemeClr>
          </a:solidFill>
        </a:ln>
      </dgm:spPr>
      <dgm:t>
        <a:bodyPr/>
        <a:lstStyle/>
        <a:p>
          <a:r>
            <a:rPr lang="en-GB"/>
            <a:t>Online Retail experience</a:t>
          </a:r>
        </a:p>
      </dgm:t>
    </dgm:pt>
    <dgm:pt modelId="{2645CCE1-65CA-4ECD-915B-EEF3CDABA3B2}" type="parTrans" cxnId="{1CF9FAD4-7649-4B32-A21C-F83DB51D294D}">
      <dgm:prSet/>
      <dgm:spPr/>
      <dgm:t>
        <a:bodyPr/>
        <a:lstStyle/>
        <a:p>
          <a:endParaRPr lang="en-GB"/>
        </a:p>
      </dgm:t>
    </dgm:pt>
    <dgm:pt modelId="{BDB1CC6F-0800-4606-AEF3-1892596ECDF3}" type="sibTrans" cxnId="{1CF9FAD4-7649-4B32-A21C-F83DB51D294D}">
      <dgm:prSet/>
      <dgm:spPr/>
      <dgm:t>
        <a:bodyPr/>
        <a:lstStyle/>
        <a:p>
          <a:endParaRPr lang="en-GB"/>
        </a:p>
      </dgm:t>
    </dgm:pt>
    <dgm:pt modelId="{2138D270-9C2A-4B9C-96E8-05900C23125B}">
      <dgm:prSet phldrT="[Text]"/>
      <dgm:spPr>
        <a:solidFill>
          <a:schemeClr val="accent2">
            <a:lumMod val="20000"/>
            <a:lumOff val="80000"/>
            <a:alpha val="90000"/>
          </a:schemeClr>
        </a:solidFill>
        <a:ln>
          <a:solidFill>
            <a:schemeClr val="bg2">
              <a:alpha val="90000"/>
            </a:schemeClr>
          </a:solidFill>
        </a:ln>
      </dgm:spPr>
      <dgm:t>
        <a:bodyPr/>
        <a:lstStyle/>
        <a:p>
          <a:r>
            <a:rPr lang="en-GB"/>
            <a:t>Investment &amp; Capital</a:t>
          </a:r>
        </a:p>
      </dgm:t>
    </dgm:pt>
    <dgm:pt modelId="{50AA3C1B-B275-46A2-808A-535BBD7E632C}" type="parTrans" cxnId="{263CAE22-A4C5-4327-A59F-EFCC7D7B7A09}">
      <dgm:prSet/>
      <dgm:spPr/>
      <dgm:t>
        <a:bodyPr/>
        <a:lstStyle/>
        <a:p>
          <a:endParaRPr lang="en-GB"/>
        </a:p>
      </dgm:t>
    </dgm:pt>
    <dgm:pt modelId="{EEF74B7C-E5B4-4374-8EC3-19B1CA2508E8}" type="sibTrans" cxnId="{263CAE22-A4C5-4327-A59F-EFCC7D7B7A09}">
      <dgm:prSet/>
      <dgm:spPr/>
      <dgm:t>
        <a:bodyPr/>
        <a:lstStyle/>
        <a:p>
          <a:endParaRPr lang="en-GB"/>
        </a:p>
      </dgm:t>
    </dgm:pt>
    <dgm:pt modelId="{7E5973ED-007C-43F4-B05F-A841585092F0}">
      <dgm:prSet phldrT="[Text]"/>
      <dgm:spPr>
        <a:solidFill>
          <a:schemeClr val="accent2">
            <a:lumMod val="20000"/>
            <a:lumOff val="80000"/>
            <a:alpha val="90000"/>
          </a:schemeClr>
        </a:solidFill>
        <a:ln>
          <a:solidFill>
            <a:schemeClr val="bg2">
              <a:alpha val="90000"/>
            </a:schemeClr>
          </a:solidFill>
        </a:ln>
      </dgm:spPr>
      <dgm:t>
        <a:bodyPr/>
        <a:lstStyle/>
        <a:p>
          <a:r>
            <a:rPr lang="en-GB"/>
            <a:t>NA market and presence</a:t>
          </a:r>
        </a:p>
      </dgm:t>
    </dgm:pt>
    <dgm:pt modelId="{01103163-DCD9-4489-8619-66C540131C27}" type="parTrans" cxnId="{97A98053-385D-461C-B941-15C09C5D4DBF}">
      <dgm:prSet/>
      <dgm:spPr/>
      <dgm:t>
        <a:bodyPr/>
        <a:lstStyle/>
        <a:p>
          <a:endParaRPr lang="en-GB"/>
        </a:p>
      </dgm:t>
    </dgm:pt>
    <dgm:pt modelId="{1523F147-B6DF-49FD-B7D7-4FF5057A00B0}" type="sibTrans" cxnId="{97A98053-385D-461C-B941-15C09C5D4DBF}">
      <dgm:prSet/>
      <dgm:spPr/>
      <dgm:t>
        <a:bodyPr/>
        <a:lstStyle/>
        <a:p>
          <a:endParaRPr lang="en-GB"/>
        </a:p>
      </dgm:t>
    </dgm:pt>
    <dgm:pt modelId="{D9868CCE-2118-4B16-875C-6C553B301DD8}">
      <dgm:prSet phldrT="[Text]"/>
      <dgm:spPr>
        <a:solidFill>
          <a:schemeClr val="accent2">
            <a:lumMod val="20000"/>
            <a:lumOff val="80000"/>
            <a:alpha val="90000"/>
          </a:schemeClr>
        </a:solidFill>
        <a:ln>
          <a:solidFill>
            <a:schemeClr val="bg2">
              <a:alpha val="90000"/>
            </a:schemeClr>
          </a:solidFill>
        </a:ln>
      </dgm:spPr>
      <dgm:t>
        <a:bodyPr/>
        <a:lstStyle/>
        <a:p>
          <a:r>
            <a:rPr lang="en-GB"/>
            <a:t>Globally known brand</a:t>
          </a:r>
        </a:p>
      </dgm:t>
    </dgm:pt>
    <dgm:pt modelId="{A7CD80D3-E6A1-4C07-ADDD-F72A161B5316}" type="parTrans" cxnId="{4C3F4D10-C451-4086-A10C-E6DC94A3AE68}">
      <dgm:prSet/>
      <dgm:spPr/>
      <dgm:t>
        <a:bodyPr/>
        <a:lstStyle/>
        <a:p>
          <a:endParaRPr lang="en-GB"/>
        </a:p>
      </dgm:t>
    </dgm:pt>
    <dgm:pt modelId="{593FAD66-09C2-4072-A93B-E961769868CA}" type="sibTrans" cxnId="{4C3F4D10-C451-4086-A10C-E6DC94A3AE68}">
      <dgm:prSet/>
      <dgm:spPr/>
      <dgm:t>
        <a:bodyPr/>
        <a:lstStyle/>
        <a:p>
          <a:endParaRPr lang="en-GB"/>
        </a:p>
      </dgm:t>
    </dgm:pt>
    <dgm:pt modelId="{EC49F6AB-2379-41D1-93C7-93A1A93B3CDF}">
      <dgm:prSet phldrT="[Text]"/>
      <dgm:spPr>
        <a:solidFill>
          <a:schemeClr val="accent2">
            <a:lumMod val="20000"/>
            <a:lumOff val="80000"/>
            <a:alpha val="90000"/>
          </a:schemeClr>
        </a:solidFill>
        <a:ln>
          <a:solidFill>
            <a:schemeClr val="bg2">
              <a:alpha val="90000"/>
            </a:schemeClr>
          </a:solidFill>
        </a:ln>
      </dgm:spPr>
      <dgm:t>
        <a:bodyPr/>
        <a:lstStyle/>
        <a:p>
          <a:r>
            <a:rPr lang="en-GB"/>
            <a:t>Delivery and logistics partners</a:t>
          </a:r>
        </a:p>
      </dgm:t>
    </dgm:pt>
    <dgm:pt modelId="{414BF8B7-98BC-4856-8035-BDEC9D9728D4}" type="parTrans" cxnId="{770FE08F-C4C4-4B20-B9AD-7C71D5F180F7}">
      <dgm:prSet/>
      <dgm:spPr/>
      <dgm:t>
        <a:bodyPr/>
        <a:lstStyle/>
        <a:p>
          <a:endParaRPr lang="en-GB"/>
        </a:p>
      </dgm:t>
    </dgm:pt>
    <dgm:pt modelId="{BC1E5BAD-6D73-4210-9538-A8C3F237445D}" type="sibTrans" cxnId="{770FE08F-C4C4-4B20-B9AD-7C71D5F180F7}">
      <dgm:prSet/>
      <dgm:spPr/>
      <dgm:t>
        <a:bodyPr/>
        <a:lstStyle/>
        <a:p>
          <a:endParaRPr lang="en-GB"/>
        </a:p>
      </dgm:t>
    </dgm:pt>
    <dgm:pt modelId="{9174E841-E398-448A-B3EB-0AE1EF3773D4}">
      <dgm:prSet phldrT="[Text]"/>
      <dgm:spPr>
        <a:solidFill>
          <a:schemeClr val="accent2">
            <a:lumMod val="20000"/>
            <a:lumOff val="80000"/>
            <a:alpha val="90000"/>
          </a:schemeClr>
        </a:solidFill>
        <a:ln>
          <a:solidFill>
            <a:schemeClr val="bg2">
              <a:alpha val="90000"/>
            </a:schemeClr>
          </a:solidFill>
        </a:ln>
      </dgm:spPr>
      <dgm:t>
        <a:bodyPr/>
        <a:lstStyle/>
        <a:p>
          <a:endParaRPr lang="en-GB"/>
        </a:p>
      </dgm:t>
    </dgm:pt>
    <dgm:pt modelId="{8C448DCD-3D91-424E-87D8-85E7A937E8B5}" type="parTrans" cxnId="{51C997C4-3E1C-432C-BBE5-FBF831628658}">
      <dgm:prSet/>
      <dgm:spPr/>
      <dgm:t>
        <a:bodyPr/>
        <a:lstStyle/>
        <a:p>
          <a:endParaRPr lang="en-GB"/>
        </a:p>
      </dgm:t>
    </dgm:pt>
    <dgm:pt modelId="{FEC3263F-927B-46E0-BC8C-248C2F712FF4}" type="sibTrans" cxnId="{51C997C4-3E1C-432C-BBE5-FBF831628658}">
      <dgm:prSet/>
      <dgm:spPr/>
      <dgm:t>
        <a:bodyPr/>
        <a:lstStyle/>
        <a:p>
          <a:endParaRPr lang="en-GB"/>
        </a:p>
      </dgm:t>
    </dgm:pt>
    <dgm:pt modelId="{3FEB7B9C-347C-4B06-811C-B7744D4613BD}">
      <dgm:prSet phldrT="[Text]"/>
      <dgm:spPr>
        <a:solidFill>
          <a:schemeClr val="accent2">
            <a:lumMod val="20000"/>
            <a:lumOff val="80000"/>
            <a:alpha val="90000"/>
          </a:schemeClr>
        </a:solidFill>
        <a:ln>
          <a:solidFill>
            <a:schemeClr val="bg2">
              <a:alpha val="90000"/>
            </a:schemeClr>
          </a:solidFill>
        </a:ln>
      </dgm:spPr>
      <dgm:t>
        <a:bodyPr/>
        <a:lstStyle/>
        <a:p>
          <a:r>
            <a:rPr lang="en-GB"/>
            <a:t>No fashion industry experience or expertise</a:t>
          </a:r>
        </a:p>
      </dgm:t>
    </dgm:pt>
    <dgm:pt modelId="{63A01289-3391-437D-BB87-1F968F893990}" type="parTrans" cxnId="{06CB8DE7-B682-4A4E-A189-7EDAB8512BED}">
      <dgm:prSet/>
      <dgm:spPr/>
      <dgm:t>
        <a:bodyPr/>
        <a:lstStyle/>
        <a:p>
          <a:endParaRPr lang="en-GB"/>
        </a:p>
      </dgm:t>
    </dgm:pt>
    <dgm:pt modelId="{7FF355F7-7A58-45F9-ADEF-0F9E96684ABB}" type="sibTrans" cxnId="{06CB8DE7-B682-4A4E-A189-7EDAB8512BED}">
      <dgm:prSet/>
      <dgm:spPr/>
      <dgm:t>
        <a:bodyPr/>
        <a:lstStyle/>
        <a:p>
          <a:endParaRPr lang="en-GB"/>
        </a:p>
      </dgm:t>
    </dgm:pt>
    <dgm:pt modelId="{B7F19C62-5151-4647-AFD6-3FF19EC2A8D0}">
      <dgm:prSet phldrT="[Text]"/>
      <dgm:spPr>
        <a:solidFill>
          <a:schemeClr val="accent2">
            <a:lumMod val="20000"/>
            <a:lumOff val="80000"/>
            <a:alpha val="90000"/>
          </a:schemeClr>
        </a:solidFill>
        <a:ln>
          <a:solidFill>
            <a:schemeClr val="bg2">
              <a:alpha val="90000"/>
            </a:schemeClr>
          </a:solidFill>
        </a:ln>
      </dgm:spPr>
      <dgm:t>
        <a:bodyPr/>
        <a:lstStyle/>
        <a:p>
          <a:r>
            <a:rPr lang="en-GB"/>
            <a:t>Physical store presence</a:t>
          </a:r>
        </a:p>
      </dgm:t>
    </dgm:pt>
    <dgm:pt modelId="{A1D255FF-7CEC-40B9-B262-9984C7340C91}" type="parTrans" cxnId="{2A19813A-333A-479E-ACA6-624223141F6C}">
      <dgm:prSet/>
      <dgm:spPr/>
      <dgm:t>
        <a:bodyPr/>
        <a:lstStyle/>
        <a:p>
          <a:endParaRPr lang="en-GB"/>
        </a:p>
      </dgm:t>
    </dgm:pt>
    <dgm:pt modelId="{5A8D64E7-B07F-4CCC-B422-FD5A6AA22C50}" type="sibTrans" cxnId="{2A19813A-333A-479E-ACA6-624223141F6C}">
      <dgm:prSet/>
      <dgm:spPr/>
      <dgm:t>
        <a:bodyPr/>
        <a:lstStyle/>
        <a:p>
          <a:endParaRPr lang="en-GB"/>
        </a:p>
      </dgm:t>
    </dgm:pt>
    <dgm:pt modelId="{B7F05D62-F94D-437A-A0CA-8F556FC119D1}">
      <dgm:prSet/>
      <dgm:spPr>
        <a:solidFill>
          <a:schemeClr val="accent2">
            <a:lumMod val="20000"/>
            <a:lumOff val="80000"/>
            <a:alpha val="90000"/>
          </a:schemeClr>
        </a:solidFill>
        <a:ln>
          <a:solidFill>
            <a:schemeClr val="bg2">
              <a:alpha val="90000"/>
            </a:schemeClr>
          </a:solidFill>
        </a:ln>
      </dgm:spPr>
      <dgm:t>
        <a:bodyPr/>
        <a:lstStyle/>
        <a:p>
          <a:r>
            <a:rPr lang="en-GB"/>
            <a:t>Leverage existing technology resource teams to build new business solution</a:t>
          </a:r>
        </a:p>
      </dgm:t>
    </dgm:pt>
    <dgm:pt modelId="{88828FB0-6223-4850-9E94-35EA27FB17CC}" type="parTrans" cxnId="{133E9E84-AE68-4793-A35B-E6C817316263}">
      <dgm:prSet/>
      <dgm:spPr/>
      <dgm:t>
        <a:bodyPr/>
        <a:lstStyle/>
        <a:p>
          <a:endParaRPr lang="en-GB"/>
        </a:p>
      </dgm:t>
    </dgm:pt>
    <dgm:pt modelId="{36A8F177-04CD-490D-9ECF-7C7B7E27DD9E}" type="sibTrans" cxnId="{133E9E84-AE68-4793-A35B-E6C817316263}">
      <dgm:prSet/>
      <dgm:spPr/>
      <dgm:t>
        <a:bodyPr/>
        <a:lstStyle/>
        <a:p>
          <a:endParaRPr lang="en-GB"/>
        </a:p>
      </dgm:t>
    </dgm:pt>
    <dgm:pt modelId="{5ECCBF82-CF5B-43B2-AEBE-AA1CD1BF82F5}">
      <dgm:prSet phldrT="[Text]"/>
      <dgm:spPr>
        <a:solidFill>
          <a:schemeClr val="accent2">
            <a:lumMod val="20000"/>
            <a:lumOff val="80000"/>
            <a:alpha val="90000"/>
          </a:schemeClr>
        </a:solidFill>
        <a:ln>
          <a:solidFill>
            <a:schemeClr val="bg2">
              <a:alpha val="90000"/>
            </a:schemeClr>
          </a:solidFill>
        </a:ln>
      </dgm:spPr>
      <dgm:t>
        <a:bodyPr/>
        <a:lstStyle/>
        <a:p>
          <a:r>
            <a:rPr lang="en-GB"/>
            <a:t>Emerging players from China/India, such as SHEIN</a:t>
          </a:r>
        </a:p>
      </dgm:t>
    </dgm:pt>
    <dgm:pt modelId="{A5246EDB-73CB-470B-9DCC-64F9A902241B}" type="parTrans" cxnId="{2544627D-106A-46ED-895D-4C4E516DEB89}">
      <dgm:prSet/>
      <dgm:spPr/>
      <dgm:t>
        <a:bodyPr/>
        <a:lstStyle/>
        <a:p>
          <a:endParaRPr lang="en-GB"/>
        </a:p>
      </dgm:t>
    </dgm:pt>
    <dgm:pt modelId="{3A3EEFF0-D40B-40F8-A0AA-49C602FA8C40}" type="sibTrans" cxnId="{2544627D-106A-46ED-895D-4C4E516DEB89}">
      <dgm:prSet/>
      <dgm:spPr/>
      <dgm:t>
        <a:bodyPr/>
        <a:lstStyle/>
        <a:p>
          <a:endParaRPr lang="en-GB"/>
        </a:p>
      </dgm:t>
    </dgm:pt>
    <dgm:pt modelId="{E5EFA027-267C-4564-83EE-123D86183F44}" type="pres">
      <dgm:prSet presAssocID="{068AAAB4-2097-4CF3-B952-8EBDA54F2004}" presName="Name0" presStyleCnt="0">
        <dgm:presLayoutVars>
          <dgm:dir/>
          <dgm:animLvl val="lvl"/>
          <dgm:resizeHandles val="exact"/>
        </dgm:presLayoutVars>
      </dgm:prSet>
      <dgm:spPr/>
    </dgm:pt>
    <dgm:pt modelId="{D24DAC16-DF88-40CB-9E23-CB5B7C529F77}" type="pres">
      <dgm:prSet presAssocID="{335CDC9E-4758-465D-AD0C-2FA4D6FB1E1B}" presName="composite" presStyleCnt="0"/>
      <dgm:spPr/>
    </dgm:pt>
    <dgm:pt modelId="{0FDD98CD-D9D4-4E73-9A7E-C89C9EB313AC}" type="pres">
      <dgm:prSet presAssocID="{335CDC9E-4758-465D-AD0C-2FA4D6FB1E1B}" presName="parTx" presStyleLbl="alignNode1" presStyleIdx="0" presStyleCnt="4">
        <dgm:presLayoutVars>
          <dgm:chMax val="0"/>
          <dgm:chPref val="0"/>
          <dgm:bulletEnabled val="1"/>
        </dgm:presLayoutVars>
      </dgm:prSet>
      <dgm:spPr/>
    </dgm:pt>
    <dgm:pt modelId="{8ED3BE0D-272F-4265-92EC-8D00998D2C50}" type="pres">
      <dgm:prSet presAssocID="{335CDC9E-4758-465D-AD0C-2FA4D6FB1E1B}" presName="desTx" presStyleLbl="alignAccFollowNode1" presStyleIdx="0" presStyleCnt="4">
        <dgm:presLayoutVars>
          <dgm:bulletEnabled val="1"/>
        </dgm:presLayoutVars>
      </dgm:prSet>
      <dgm:spPr/>
    </dgm:pt>
    <dgm:pt modelId="{26B7D1DE-10F4-4AC5-A147-DA42566365A8}" type="pres">
      <dgm:prSet presAssocID="{73770B13-7B04-40FE-AE03-E8335EA6CD0C}" presName="space" presStyleCnt="0"/>
      <dgm:spPr/>
    </dgm:pt>
    <dgm:pt modelId="{A8E3D37A-F712-4D26-8B69-D1612C5EA22F}" type="pres">
      <dgm:prSet presAssocID="{1D0011AD-2F10-4972-9D6C-27DAB7E3917C}" presName="composite" presStyleCnt="0"/>
      <dgm:spPr/>
    </dgm:pt>
    <dgm:pt modelId="{38D0DD71-907E-45B5-A936-76F7B787D1B2}" type="pres">
      <dgm:prSet presAssocID="{1D0011AD-2F10-4972-9D6C-27DAB7E3917C}" presName="parTx" presStyleLbl="alignNode1" presStyleIdx="1" presStyleCnt="4">
        <dgm:presLayoutVars>
          <dgm:chMax val="0"/>
          <dgm:chPref val="0"/>
          <dgm:bulletEnabled val="1"/>
        </dgm:presLayoutVars>
      </dgm:prSet>
      <dgm:spPr/>
    </dgm:pt>
    <dgm:pt modelId="{FDC10B73-2847-442B-9E51-3EA33ACEA57F}" type="pres">
      <dgm:prSet presAssocID="{1D0011AD-2F10-4972-9D6C-27DAB7E3917C}" presName="desTx" presStyleLbl="alignAccFollowNode1" presStyleIdx="1" presStyleCnt="4">
        <dgm:presLayoutVars>
          <dgm:bulletEnabled val="1"/>
        </dgm:presLayoutVars>
      </dgm:prSet>
      <dgm:spPr/>
    </dgm:pt>
    <dgm:pt modelId="{844DD936-71C6-4071-9D01-741D8502B573}" type="pres">
      <dgm:prSet presAssocID="{7D63F1A7-8191-4285-A080-CC913111B5CD}" presName="space" presStyleCnt="0"/>
      <dgm:spPr/>
    </dgm:pt>
    <dgm:pt modelId="{BC1F6D42-133C-44C9-BC16-38E49563B396}" type="pres">
      <dgm:prSet presAssocID="{DFBCE27B-8A4F-4D3E-8E15-A347FAF969EB}" presName="composite" presStyleCnt="0"/>
      <dgm:spPr/>
    </dgm:pt>
    <dgm:pt modelId="{22D444DA-DD0A-48CE-8046-FB4A18F0976C}" type="pres">
      <dgm:prSet presAssocID="{DFBCE27B-8A4F-4D3E-8E15-A347FAF969EB}" presName="parTx" presStyleLbl="alignNode1" presStyleIdx="2" presStyleCnt="4">
        <dgm:presLayoutVars>
          <dgm:chMax val="0"/>
          <dgm:chPref val="0"/>
          <dgm:bulletEnabled val="1"/>
        </dgm:presLayoutVars>
      </dgm:prSet>
      <dgm:spPr/>
    </dgm:pt>
    <dgm:pt modelId="{D54C2640-E957-49B9-9364-D37E021A8C9D}" type="pres">
      <dgm:prSet presAssocID="{DFBCE27B-8A4F-4D3E-8E15-A347FAF969EB}" presName="desTx" presStyleLbl="alignAccFollowNode1" presStyleIdx="2" presStyleCnt="4">
        <dgm:presLayoutVars>
          <dgm:bulletEnabled val="1"/>
        </dgm:presLayoutVars>
      </dgm:prSet>
      <dgm:spPr/>
    </dgm:pt>
    <dgm:pt modelId="{F70CF654-12A0-4003-9ADA-C5DB372FAC87}" type="pres">
      <dgm:prSet presAssocID="{E006E8A6-2388-4448-8113-F67F31909EAA}" presName="space" presStyleCnt="0"/>
      <dgm:spPr/>
    </dgm:pt>
    <dgm:pt modelId="{DD094BEA-BA4B-4BF7-992E-B30FBAFB5FDE}" type="pres">
      <dgm:prSet presAssocID="{4C4AC9B9-86A6-46DC-871E-8E8DF54A69B8}" presName="composite" presStyleCnt="0"/>
      <dgm:spPr/>
    </dgm:pt>
    <dgm:pt modelId="{1C7D31A5-DA85-4C9A-89CA-90CE17732789}" type="pres">
      <dgm:prSet presAssocID="{4C4AC9B9-86A6-46DC-871E-8E8DF54A69B8}" presName="parTx" presStyleLbl="alignNode1" presStyleIdx="3" presStyleCnt="4">
        <dgm:presLayoutVars>
          <dgm:chMax val="0"/>
          <dgm:chPref val="0"/>
          <dgm:bulletEnabled val="1"/>
        </dgm:presLayoutVars>
      </dgm:prSet>
      <dgm:spPr/>
    </dgm:pt>
    <dgm:pt modelId="{ABAB716B-EC4B-40B4-9C26-2FA8FCB8F272}" type="pres">
      <dgm:prSet presAssocID="{4C4AC9B9-86A6-46DC-871E-8E8DF54A69B8}" presName="desTx" presStyleLbl="alignAccFollowNode1" presStyleIdx="3" presStyleCnt="4">
        <dgm:presLayoutVars>
          <dgm:bulletEnabled val="1"/>
        </dgm:presLayoutVars>
      </dgm:prSet>
      <dgm:spPr/>
    </dgm:pt>
  </dgm:ptLst>
  <dgm:cxnLst>
    <dgm:cxn modelId="{0D8F7A04-8F3C-4854-848C-F5BA66E71A4B}" srcId="{068AAAB4-2097-4CF3-B952-8EBDA54F2004}" destId="{335CDC9E-4758-465D-AD0C-2FA4D6FB1E1B}" srcOrd="0" destOrd="0" parTransId="{D88DA7A6-E48D-4DD8-9C08-271C09D2D088}" sibTransId="{73770B13-7B04-40FE-AE03-E8335EA6CD0C}"/>
    <dgm:cxn modelId="{8AB30D05-04F3-4120-9475-4BF5A52FD9AB}" type="presOf" srcId="{EC49F6AB-2379-41D1-93C7-93A1A93B3CDF}" destId="{8ED3BE0D-272F-4265-92EC-8D00998D2C50}" srcOrd="0" destOrd="6" presId="urn:microsoft.com/office/officeart/2005/8/layout/hList1"/>
    <dgm:cxn modelId="{4C3F4D10-C451-4086-A10C-E6DC94A3AE68}" srcId="{335CDC9E-4758-465D-AD0C-2FA4D6FB1E1B}" destId="{D9868CCE-2118-4B16-875C-6C553B301DD8}" srcOrd="5" destOrd="0" parTransId="{A7CD80D3-E6A1-4C07-ADDD-F72A161B5316}" sibTransId="{593FAD66-09C2-4072-A93B-E961769868CA}"/>
    <dgm:cxn modelId="{5C492614-8BC5-43E5-9910-BD2933212CE5}" type="presOf" srcId="{3FEB7B9C-347C-4B06-811C-B7744D4613BD}" destId="{FDC10B73-2847-442B-9E51-3EA33ACEA57F}" srcOrd="0" destOrd="2" presId="urn:microsoft.com/office/officeart/2005/8/layout/hList1"/>
    <dgm:cxn modelId="{7DABF818-AD75-4ED1-A350-A6C755BFE9BD}" type="presOf" srcId="{DFBCE27B-8A4F-4D3E-8E15-A347FAF969EB}" destId="{22D444DA-DD0A-48CE-8046-FB4A18F0976C}" srcOrd="0" destOrd="0" presId="urn:microsoft.com/office/officeart/2005/8/layout/hList1"/>
    <dgm:cxn modelId="{B8C26721-1816-42A3-ADF4-70612F0C4212}" type="presOf" srcId="{9174E841-E398-448A-B3EB-0AE1EF3773D4}" destId="{FDC10B73-2847-442B-9E51-3EA33ACEA57F}" srcOrd="0" destOrd="4" presId="urn:microsoft.com/office/officeart/2005/8/layout/hList1"/>
    <dgm:cxn modelId="{263CAE22-A4C5-4327-A59F-EFCC7D7B7A09}" srcId="{335CDC9E-4758-465D-AD0C-2FA4D6FB1E1B}" destId="{2138D270-9C2A-4B9C-96E8-05900C23125B}" srcOrd="0" destOrd="0" parTransId="{50AA3C1B-B275-46A2-808A-535BBD7E632C}" sibTransId="{EEF74B7C-E5B4-4374-8EC3-19B1CA2508E8}"/>
    <dgm:cxn modelId="{AF8DFF2D-1819-45D4-8166-15FBC10F6EE8}" srcId="{1D0011AD-2F10-4972-9D6C-27DAB7E3917C}" destId="{9AC513B9-A949-442E-8C81-120963031AAC}" srcOrd="0" destOrd="0" parTransId="{95ECFBAF-80F0-410C-8E72-6728D0E72218}" sibTransId="{736E010F-F7E2-488A-9F36-5CAD9F9533F4}"/>
    <dgm:cxn modelId="{CEC08A33-0B27-4B3A-BA7E-6DD65EA7879B}" type="presOf" srcId="{7AFB857A-1D89-4D24-B0F1-2A5F3F613282}" destId="{8ED3BE0D-272F-4265-92EC-8D00998D2C50}" srcOrd="0" destOrd="3" presId="urn:microsoft.com/office/officeart/2005/8/layout/hList1"/>
    <dgm:cxn modelId="{2A19813A-333A-479E-ACA6-624223141F6C}" srcId="{1D0011AD-2F10-4972-9D6C-27DAB7E3917C}" destId="{B7F19C62-5151-4647-AFD6-3FF19EC2A8D0}" srcOrd="3" destOrd="0" parTransId="{A1D255FF-7CEC-40B9-B262-9984C7340C91}" sibTransId="{5A8D64E7-B07F-4CCC-B422-FD5A6AA22C50}"/>
    <dgm:cxn modelId="{06DE463B-A040-42E9-97E3-32CABC6CEF9E}" type="presOf" srcId="{6CB1AA55-DB39-4841-BDA3-2165A4071871}" destId="{8ED3BE0D-272F-4265-92EC-8D00998D2C50}" srcOrd="0" destOrd="2" presId="urn:microsoft.com/office/officeart/2005/8/layout/hList1"/>
    <dgm:cxn modelId="{67591A3D-AB1D-4148-A767-15F85685E388}" srcId="{4C4AC9B9-86A6-46DC-871E-8E8DF54A69B8}" destId="{6041A300-7D81-403A-BB72-BD63CAB6FB20}" srcOrd="1" destOrd="0" parTransId="{ED65F8FC-9F07-4CF8-AECE-818B576C2859}" sibTransId="{553D0B62-B394-4DA3-BF85-22E6694F721E}"/>
    <dgm:cxn modelId="{248DA25E-5BCD-4F3E-88E4-6FBDFDC23A26}" type="presOf" srcId="{5ECCBF82-CF5B-43B2-AEBE-AA1CD1BF82F5}" destId="{ABAB716B-EC4B-40B4-9C26-2FA8FCB8F272}" srcOrd="0" destOrd="2" presId="urn:microsoft.com/office/officeart/2005/8/layout/hList1"/>
    <dgm:cxn modelId="{51C59E47-1788-4B7F-ABA0-1A2017E035C2}" srcId="{335CDC9E-4758-465D-AD0C-2FA4D6FB1E1B}" destId="{6CB1AA55-DB39-4841-BDA3-2165A4071871}" srcOrd="2" destOrd="0" parTransId="{F2CF19E7-3600-4AD4-9D9D-4134176F46F0}" sibTransId="{D1A7BCE9-E5FE-47B3-B679-81114D55B638}"/>
    <dgm:cxn modelId="{B333BC47-FE45-436C-A3A6-160DA34DF127}" type="presOf" srcId="{1D0011AD-2F10-4972-9D6C-27DAB7E3917C}" destId="{38D0DD71-907E-45B5-A936-76F7B787D1B2}" srcOrd="0" destOrd="0" presId="urn:microsoft.com/office/officeart/2005/8/layout/hList1"/>
    <dgm:cxn modelId="{4421074B-3FEF-44B4-84BE-70EAE6D8D3E2}" type="presOf" srcId="{B7F05D62-F94D-437A-A0CA-8F556FC119D1}" destId="{D54C2640-E957-49B9-9364-D37E021A8C9D}" srcOrd="0" destOrd="1" presId="urn:microsoft.com/office/officeart/2005/8/layout/hList1"/>
    <dgm:cxn modelId="{97A98053-385D-461C-B941-15C09C5D4DBF}" srcId="{335CDC9E-4758-465D-AD0C-2FA4D6FB1E1B}" destId="{7E5973ED-007C-43F4-B05F-A841585092F0}" srcOrd="4" destOrd="0" parTransId="{01103163-DCD9-4489-8619-66C540131C27}" sibTransId="{1523F147-B6DF-49FD-B7D7-4FF5057A00B0}"/>
    <dgm:cxn modelId="{2544627D-106A-46ED-895D-4C4E516DEB89}" srcId="{4C4AC9B9-86A6-46DC-871E-8E8DF54A69B8}" destId="{5ECCBF82-CF5B-43B2-AEBE-AA1CD1BF82F5}" srcOrd="2" destOrd="0" parTransId="{A5246EDB-73CB-470B-9DCC-64F9A902241B}" sibTransId="{3A3EEFF0-D40B-40F8-A0AA-49C602FA8C40}"/>
    <dgm:cxn modelId="{CF2D3480-EBDA-4EBD-85E6-C92ADB26BC45}" type="presOf" srcId="{6041A300-7D81-403A-BB72-BD63CAB6FB20}" destId="{ABAB716B-EC4B-40B4-9C26-2FA8FCB8F272}" srcOrd="0" destOrd="1" presId="urn:microsoft.com/office/officeart/2005/8/layout/hList1"/>
    <dgm:cxn modelId="{133E9E84-AE68-4793-A35B-E6C817316263}" srcId="{DFBCE27B-8A4F-4D3E-8E15-A347FAF969EB}" destId="{B7F05D62-F94D-437A-A0CA-8F556FC119D1}" srcOrd="1" destOrd="0" parTransId="{88828FB0-6223-4850-9E94-35EA27FB17CC}" sibTransId="{36A8F177-04CD-490D-9ECF-7C7B7E27DD9E}"/>
    <dgm:cxn modelId="{11106385-6940-4AA0-9F2D-155EACFAF61D}" type="presOf" srcId="{35F8290D-CBA1-4545-9CCF-2F123E238364}" destId="{ABAB716B-EC4B-40B4-9C26-2FA8FCB8F272}" srcOrd="0" destOrd="0" presId="urn:microsoft.com/office/officeart/2005/8/layout/hList1"/>
    <dgm:cxn modelId="{D914CB8B-0C79-4C9A-9893-6AE585B1E723}" type="presOf" srcId="{335CDC9E-4758-465D-AD0C-2FA4D6FB1E1B}" destId="{0FDD98CD-D9D4-4E73-9A7E-C89C9EB313AC}" srcOrd="0" destOrd="0" presId="urn:microsoft.com/office/officeart/2005/8/layout/hList1"/>
    <dgm:cxn modelId="{770FE08F-C4C4-4B20-B9AD-7C71D5F180F7}" srcId="{335CDC9E-4758-465D-AD0C-2FA4D6FB1E1B}" destId="{EC49F6AB-2379-41D1-93C7-93A1A93B3CDF}" srcOrd="6" destOrd="0" parTransId="{414BF8B7-98BC-4856-8035-BDEC9D9728D4}" sibTransId="{BC1E5BAD-6D73-4210-9538-A8C3F237445D}"/>
    <dgm:cxn modelId="{F3DC3D95-AB00-42DD-B5E4-849DB23B72EB}" type="presOf" srcId="{2138D270-9C2A-4B9C-96E8-05900C23125B}" destId="{8ED3BE0D-272F-4265-92EC-8D00998D2C50}" srcOrd="0" destOrd="0" presId="urn:microsoft.com/office/officeart/2005/8/layout/hList1"/>
    <dgm:cxn modelId="{938D5C95-7AB3-44CE-9FCA-1C08445B969B}" type="presOf" srcId="{4C4AC9B9-86A6-46DC-871E-8E8DF54A69B8}" destId="{1C7D31A5-DA85-4C9A-89CA-90CE17732789}" srcOrd="0" destOrd="0" presId="urn:microsoft.com/office/officeart/2005/8/layout/hList1"/>
    <dgm:cxn modelId="{E00DA695-8427-4F42-BAF5-685E4EA8B5B9}" type="presOf" srcId="{7D86CB30-1632-438E-BBC8-DE60ADA78806}" destId="{8ED3BE0D-272F-4265-92EC-8D00998D2C50}" srcOrd="0" destOrd="1" presId="urn:microsoft.com/office/officeart/2005/8/layout/hList1"/>
    <dgm:cxn modelId="{70608599-2462-4A5E-A09F-34BA0227A059}" srcId="{1D0011AD-2F10-4972-9D6C-27DAB7E3917C}" destId="{B2CA220E-DE25-449E-B3E8-81CFB9487E9D}" srcOrd="1" destOrd="0" parTransId="{B4009C62-B6E5-490A-ADAF-76C76C0902A6}" sibTransId="{7454C112-FBAF-4AAA-A01F-997C10412621}"/>
    <dgm:cxn modelId="{F848359A-99E5-450A-B911-15D13B41680A}" type="presOf" srcId="{2B48BA08-E180-415B-8F62-7A7D7C8239C7}" destId="{D54C2640-E957-49B9-9364-D37E021A8C9D}" srcOrd="0" destOrd="0" presId="urn:microsoft.com/office/officeart/2005/8/layout/hList1"/>
    <dgm:cxn modelId="{B82046A2-2D6B-4CE8-816C-8589DEB0D76E}" srcId="{4C4AC9B9-86A6-46DC-871E-8E8DF54A69B8}" destId="{35F8290D-CBA1-4545-9CCF-2F123E238364}" srcOrd="0" destOrd="0" parTransId="{ABB2C089-73EE-492F-91F9-1D871A2EB0F3}" sibTransId="{151A4319-BE29-443B-8B58-6377E4ADDB69}"/>
    <dgm:cxn modelId="{B098ABA3-B4D2-4E6E-BCC8-21C8668F0ADC}" type="presOf" srcId="{068AAAB4-2097-4CF3-B952-8EBDA54F2004}" destId="{E5EFA027-267C-4564-83EE-123D86183F44}" srcOrd="0" destOrd="0" presId="urn:microsoft.com/office/officeart/2005/8/layout/hList1"/>
    <dgm:cxn modelId="{5CF8ABAA-A0AB-4394-90A6-32E777960814}" type="presOf" srcId="{D9868CCE-2118-4B16-875C-6C553B301DD8}" destId="{8ED3BE0D-272F-4265-92EC-8D00998D2C50}" srcOrd="0" destOrd="5" presId="urn:microsoft.com/office/officeart/2005/8/layout/hList1"/>
    <dgm:cxn modelId="{B50B72AC-F685-4A45-A255-B355C024BF81}" type="presOf" srcId="{9AC513B9-A949-442E-8C81-120963031AAC}" destId="{FDC10B73-2847-442B-9E51-3EA33ACEA57F}" srcOrd="0" destOrd="0" presId="urn:microsoft.com/office/officeart/2005/8/layout/hList1"/>
    <dgm:cxn modelId="{816C9FB5-D369-4D72-8485-D9568B3BFD18}" srcId="{DFBCE27B-8A4F-4D3E-8E15-A347FAF969EB}" destId="{2B48BA08-E180-415B-8F62-7A7D7C8239C7}" srcOrd="0" destOrd="0" parTransId="{D0EBA39B-64CC-4435-9938-F30C357BFA44}" sibTransId="{A6059793-D207-444A-A2D0-676556F17B35}"/>
    <dgm:cxn modelId="{51C997C4-3E1C-432C-BBE5-FBF831628658}" srcId="{1D0011AD-2F10-4972-9D6C-27DAB7E3917C}" destId="{9174E841-E398-448A-B3EB-0AE1EF3773D4}" srcOrd="4" destOrd="0" parTransId="{8C448DCD-3D91-424E-87D8-85E7A937E8B5}" sibTransId="{FEC3263F-927B-46E0-BC8C-248C2F712FF4}"/>
    <dgm:cxn modelId="{A8A88BCE-3C6F-4350-9E35-2B8C5A3530B0}" srcId="{335CDC9E-4758-465D-AD0C-2FA4D6FB1E1B}" destId="{7AFB857A-1D89-4D24-B0F1-2A5F3F613282}" srcOrd="3" destOrd="0" parTransId="{65E43CF5-E995-4BE4-AC25-EE5D0A7F733C}" sibTransId="{67F7C921-9B84-4B9B-B67C-039435527E05}"/>
    <dgm:cxn modelId="{1CF9FAD4-7649-4B32-A21C-F83DB51D294D}" srcId="{335CDC9E-4758-465D-AD0C-2FA4D6FB1E1B}" destId="{7D86CB30-1632-438E-BBC8-DE60ADA78806}" srcOrd="1" destOrd="0" parTransId="{2645CCE1-65CA-4ECD-915B-EEF3CDABA3B2}" sibTransId="{BDB1CC6F-0800-4606-AEF3-1892596ECDF3}"/>
    <dgm:cxn modelId="{604481D8-4526-4BD0-A407-395B26033D8D}" srcId="{068AAAB4-2097-4CF3-B952-8EBDA54F2004}" destId="{1D0011AD-2F10-4972-9D6C-27DAB7E3917C}" srcOrd="1" destOrd="0" parTransId="{FFD42882-88B2-4A08-8161-5824D4B2F1B8}" sibTransId="{7D63F1A7-8191-4285-A080-CC913111B5CD}"/>
    <dgm:cxn modelId="{612084D9-192C-464C-BED2-264B958236C0}" type="presOf" srcId="{B2CA220E-DE25-449E-B3E8-81CFB9487E9D}" destId="{FDC10B73-2847-442B-9E51-3EA33ACEA57F}" srcOrd="0" destOrd="1" presId="urn:microsoft.com/office/officeart/2005/8/layout/hList1"/>
    <dgm:cxn modelId="{5802BDE0-4B5F-480A-AC38-93845D88D80B}" type="presOf" srcId="{B7F19C62-5151-4647-AFD6-3FF19EC2A8D0}" destId="{FDC10B73-2847-442B-9E51-3EA33ACEA57F}" srcOrd="0" destOrd="3" presId="urn:microsoft.com/office/officeart/2005/8/layout/hList1"/>
    <dgm:cxn modelId="{7A1D35E2-50CD-43E0-8938-748E3C0796C1}" type="presOf" srcId="{7E5973ED-007C-43F4-B05F-A841585092F0}" destId="{8ED3BE0D-272F-4265-92EC-8D00998D2C50}" srcOrd="0" destOrd="4" presId="urn:microsoft.com/office/officeart/2005/8/layout/hList1"/>
    <dgm:cxn modelId="{9EF3BDE6-1E48-4A0B-8204-8577DF5EF5A0}" srcId="{068AAAB4-2097-4CF3-B952-8EBDA54F2004}" destId="{DFBCE27B-8A4F-4D3E-8E15-A347FAF969EB}" srcOrd="2" destOrd="0" parTransId="{4801E044-67CA-4F1F-ABE8-144840C6EAE4}" sibTransId="{E006E8A6-2388-4448-8113-F67F31909EAA}"/>
    <dgm:cxn modelId="{06CB8DE7-B682-4A4E-A189-7EDAB8512BED}" srcId="{1D0011AD-2F10-4972-9D6C-27DAB7E3917C}" destId="{3FEB7B9C-347C-4B06-811C-B7744D4613BD}" srcOrd="2" destOrd="0" parTransId="{63A01289-3391-437D-BB87-1F968F893990}" sibTransId="{7FF355F7-7A58-45F9-ADEF-0F9E96684ABB}"/>
    <dgm:cxn modelId="{FCFC6CF1-DCE6-4AFA-8EF8-FA5720F807EF}" srcId="{068AAAB4-2097-4CF3-B952-8EBDA54F2004}" destId="{4C4AC9B9-86A6-46DC-871E-8E8DF54A69B8}" srcOrd="3" destOrd="0" parTransId="{14AC0B83-696F-4AB2-BD78-B01FE4875C41}" sibTransId="{E88B8F67-DCDB-4B0A-976B-1E37FF52A955}"/>
    <dgm:cxn modelId="{42F1C750-0864-4642-8958-408B73A4E42C}" type="presParOf" srcId="{E5EFA027-267C-4564-83EE-123D86183F44}" destId="{D24DAC16-DF88-40CB-9E23-CB5B7C529F77}" srcOrd="0" destOrd="0" presId="urn:microsoft.com/office/officeart/2005/8/layout/hList1"/>
    <dgm:cxn modelId="{56B06A13-6E53-4A5F-904A-978582161133}" type="presParOf" srcId="{D24DAC16-DF88-40CB-9E23-CB5B7C529F77}" destId="{0FDD98CD-D9D4-4E73-9A7E-C89C9EB313AC}" srcOrd="0" destOrd="0" presId="urn:microsoft.com/office/officeart/2005/8/layout/hList1"/>
    <dgm:cxn modelId="{CB6123AF-7934-446C-A512-01FD77B89740}" type="presParOf" srcId="{D24DAC16-DF88-40CB-9E23-CB5B7C529F77}" destId="{8ED3BE0D-272F-4265-92EC-8D00998D2C50}" srcOrd="1" destOrd="0" presId="urn:microsoft.com/office/officeart/2005/8/layout/hList1"/>
    <dgm:cxn modelId="{1D7EE07B-D89D-4988-AC9E-7FB8E457FFCD}" type="presParOf" srcId="{E5EFA027-267C-4564-83EE-123D86183F44}" destId="{26B7D1DE-10F4-4AC5-A147-DA42566365A8}" srcOrd="1" destOrd="0" presId="urn:microsoft.com/office/officeart/2005/8/layout/hList1"/>
    <dgm:cxn modelId="{84AFA0BF-DA4C-4F01-A592-D697E8141C04}" type="presParOf" srcId="{E5EFA027-267C-4564-83EE-123D86183F44}" destId="{A8E3D37A-F712-4D26-8B69-D1612C5EA22F}" srcOrd="2" destOrd="0" presId="urn:microsoft.com/office/officeart/2005/8/layout/hList1"/>
    <dgm:cxn modelId="{8FC248FF-EAB6-4A9A-8D91-3D5D2358AF7F}" type="presParOf" srcId="{A8E3D37A-F712-4D26-8B69-D1612C5EA22F}" destId="{38D0DD71-907E-45B5-A936-76F7B787D1B2}" srcOrd="0" destOrd="0" presId="urn:microsoft.com/office/officeart/2005/8/layout/hList1"/>
    <dgm:cxn modelId="{4644014B-1851-49DE-A446-D41057D878BE}" type="presParOf" srcId="{A8E3D37A-F712-4D26-8B69-D1612C5EA22F}" destId="{FDC10B73-2847-442B-9E51-3EA33ACEA57F}" srcOrd="1" destOrd="0" presId="urn:microsoft.com/office/officeart/2005/8/layout/hList1"/>
    <dgm:cxn modelId="{28F13945-980B-459C-9E05-8AE9A54D2B52}" type="presParOf" srcId="{E5EFA027-267C-4564-83EE-123D86183F44}" destId="{844DD936-71C6-4071-9D01-741D8502B573}" srcOrd="3" destOrd="0" presId="urn:microsoft.com/office/officeart/2005/8/layout/hList1"/>
    <dgm:cxn modelId="{A552E24E-82D6-4DFA-BF4E-3B8A4E0C389D}" type="presParOf" srcId="{E5EFA027-267C-4564-83EE-123D86183F44}" destId="{BC1F6D42-133C-44C9-BC16-38E49563B396}" srcOrd="4" destOrd="0" presId="urn:microsoft.com/office/officeart/2005/8/layout/hList1"/>
    <dgm:cxn modelId="{4363B7EA-6900-4AB6-A0C9-18F80D3FE4F7}" type="presParOf" srcId="{BC1F6D42-133C-44C9-BC16-38E49563B396}" destId="{22D444DA-DD0A-48CE-8046-FB4A18F0976C}" srcOrd="0" destOrd="0" presId="urn:microsoft.com/office/officeart/2005/8/layout/hList1"/>
    <dgm:cxn modelId="{535A658A-9F5D-487B-9C38-D2DD4D4EEA07}" type="presParOf" srcId="{BC1F6D42-133C-44C9-BC16-38E49563B396}" destId="{D54C2640-E957-49B9-9364-D37E021A8C9D}" srcOrd="1" destOrd="0" presId="urn:microsoft.com/office/officeart/2005/8/layout/hList1"/>
    <dgm:cxn modelId="{009C3425-5788-49C7-BDD4-984EF0286FA2}" type="presParOf" srcId="{E5EFA027-267C-4564-83EE-123D86183F44}" destId="{F70CF654-12A0-4003-9ADA-C5DB372FAC87}" srcOrd="5" destOrd="0" presId="urn:microsoft.com/office/officeart/2005/8/layout/hList1"/>
    <dgm:cxn modelId="{D99E2382-F3E4-4CC1-8D40-4A89362C4924}" type="presParOf" srcId="{E5EFA027-267C-4564-83EE-123D86183F44}" destId="{DD094BEA-BA4B-4BF7-992E-B30FBAFB5FDE}" srcOrd="6" destOrd="0" presId="urn:microsoft.com/office/officeart/2005/8/layout/hList1"/>
    <dgm:cxn modelId="{8CAB065E-E0B3-4359-92E0-11C2C1B2E585}" type="presParOf" srcId="{DD094BEA-BA4B-4BF7-992E-B30FBAFB5FDE}" destId="{1C7D31A5-DA85-4C9A-89CA-90CE17732789}" srcOrd="0" destOrd="0" presId="urn:microsoft.com/office/officeart/2005/8/layout/hList1"/>
    <dgm:cxn modelId="{A7F80086-795A-47F3-83C9-A77064F0B8D1}" type="presParOf" srcId="{DD094BEA-BA4B-4BF7-992E-B30FBAFB5FDE}" destId="{ABAB716B-EC4B-40B4-9C26-2FA8FCB8F27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D58729-250C-45E1-9A38-DD80CF0A6E22}" type="doc">
      <dgm:prSet loTypeId="urn:microsoft.com/office/officeart/2005/8/layout/target1" loCatId="relationship" qsTypeId="urn:microsoft.com/office/officeart/2005/8/quickstyle/simple1" qsCatId="simple" csTypeId="urn:microsoft.com/office/officeart/2005/8/colors/accent1_2" csCatId="accent1" phldr="1"/>
      <dgm:spPr/>
    </dgm:pt>
    <dgm:pt modelId="{1DD1A449-94EE-4C6B-A55D-468012CBF56A}">
      <dgm:prSet phldrT="[Text]"/>
      <dgm:spPr/>
      <dgm:t>
        <a:bodyPr/>
        <a:lstStyle/>
        <a:p>
          <a:r>
            <a:rPr lang="en-GB"/>
            <a:t>Build and deliver clothing brand, online store and delivery service for Customers</a:t>
          </a:r>
        </a:p>
      </dgm:t>
    </dgm:pt>
    <dgm:pt modelId="{7E3CE6B4-A2D4-4B0D-ABBD-6AA5C40C6CCD}" type="parTrans" cxnId="{601F4C10-AE2B-4D67-B228-28B78CB551E8}">
      <dgm:prSet/>
      <dgm:spPr/>
      <dgm:t>
        <a:bodyPr/>
        <a:lstStyle/>
        <a:p>
          <a:endParaRPr lang="en-GB"/>
        </a:p>
      </dgm:t>
    </dgm:pt>
    <dgm:pt modelId="{F72C972A-03CC-4C5B-A3CC-EA7313908903}" type="sibTrans" cxnId="{601F4C10-AE2B-4D67-B228-28B78CB551E8}">
      <dgm:prSet/>
      <dgm:spPr/>
      <dgm:t>
        <a:bodyPr/>
        <a:lstStyle/>
        <a:p>
          <a:endParaRPr lang="en-GB"/>
        </a:p>
      </dgm:t>
    </dgm:pt>
    <dgm:pt modelId="{161CB65D-AF83-4C4A-9860-DE23FDDB8A97}">
      <dgm:prSet phldrT="[Text]"/>
      <dgm:spPr/>
      <dgm:t>
        <a:bodyPr/>
        <a:lstStyle/>
        <a:p>
          <a:r>
            <a:rPr lang="en-GB"/>
            <a:t>Set up brand, teams and processes for business</a:t>
          </a:r>
        </a:p>
      </dgm:t>
    </dgm:pt>
    <dgm:pt modelId="{D7D7DE1C-EA2C-45C1-A24C-5CBB58843DEA}" type="parTrans" cxnId="{B32CA235-EB34-466C-9ABB-AF9698E4C87D}">
      <dgm:prSet/>
      <dgm:spPr/>
      <dgm:t>
        <a:bodyPr/>
        <a:lstStyle/>
        <a:p>
          <a:endParaRPr lang="en-GB"/>
        </a:p>
      </dgm:t>
    </dgm:pt>
    <dgm:pt modelId="{44B2D69F-C7DE-48C4-AB2C-3A142C7AB2FA}" type="sibTrans" cxnId="{B32CA235-EB34-466C-9ABB-AF9698E4C87D}">
      <dgm:prSet/>
      <dgm:spPr/>
      <dgm:t>
        <a:bodyPr/>
        <a:lstStyle/>
        <a:p>
          <a:endParaRPr lang="en-GB"/>
        </a:p>
      </dgm:t>
    </dgm:pt>
    <dgm:pt modelId="{2DF66406-76FE-411B-8E04-8803114E01ED}">
      <dgm:prSet phldrT="[Text]"/>
      <dgm:spPr/>
      <dgm:t>
        <a:bodyPr/>
        <a:lstStyle/>
        <a:p>
          <a:r>
            <a:rPr lang="en-GB"/>
            <a:t>Establish long term pipeline of data and technology needs</a:t>
          </a:r>
        </a:p>
      </dgm:t>
    </dgm:pt>
    <dgm:pt modelId="{2FF3C23A-A481-4532-9DEF-D7CA2286A4A5}" type="parTrans" cxnId="{B1F4C4C8-B90B-4955-A954-1145AC117454}">
      <dgm:prSet/>
      <dgm:spPr/>
      <dgm:t>
        <a:bodyPr/>
        <a:lstStyle/>
        <a:p>
          <a:endParaRPr lang="en-GB"/>
        </a:p>
      </dgm:t>
    </dgm:pt>
    <dgm:pt modelId="{DBE4A16C-F95C-4745-AB88-0E7B9C60D90E}" type="sibTrans" cxnId="{B1F4C4C8-B90B-4955-A954-1145AC117454}">
      <dgm:prSet/>
      <dgm:spPr/>
      <dgm:t>
        <a:bodyPr/>
        <a:lstStyle/>
        <a:p>
          <a:endParaRPr lang="en-GB"/>
        </a:p>
      </dgm:t>
    </dgm:pt>
    <dgm:pt modelId="{89120816-F476-4D8E-A320-307A568D507C}" type="pres">
      <dgm:prSet presAssocID="{F5D58729-250C-45E1-9A38-DD80CF0A6E22}" presName="composite" presStyleCnt="0">
        <dgm:presLayoutVars>
          <dgm:chMax val="5"/>
          <dgm:dir/>
          <dgm:resizeHandles val="exact"/>
        </dgm:presLayoutVars>
      </dgm:prSet>
      <dgm:spPr/>
    </dgm:pt>
    <dgm:pt modelId="{660BD2BE-C278-4C36-93E1-860AF9D5FCA9}" type="pres">
      <dgm:prSet presAssocID="{1DD1A449-94EE-4C6B-A55D-468012CBF56A}" presName="circle1" presStyleLbl="lnNode1" presStyleIdx="0" presStyleCnt="3"/>
      <dgm:spPr>
        <a:solidFill>
          <a:srgbClr val="FF9C00"/>
        </a:solidFill>
      </dgm:spPr>
    </dgm:pt>
    <dgm:pt modelId="{5A084080-9FCD-4FDE-92AF-9759FD4B7E4F}" type="pres">
      <dgm:prSet presAssocID="{1DD1A449-94EE-4C6B-A55D-468012CBF56A}" presName="text1" presStyleLbl="revTx" presStyleIdx="0" presStyleCnt="3" custScaleX="224131">
        <dgm:presLayoutVars>
          <dgm:bulletEnabled val="1"/>
        </dgm:presLayoutVars>
      </dgm:prSet>
      <dgm:spPr/>
    </dgm:pt>
    <dgm:pt modelId="{3BC1F659-59CA-4E78-BD46-8F84E606B1BC}" type="pres">
      <dgm:prSet presAssocID="{1DD1A449-94EE-4C6B-A55D-468012CBF56A}" presName="line1" presStyleLbl="callout" presStyleIdx="0" presStyleCnt="6"/>
      <dgm:spPr/>
    </dgm:pt>
    <dgm:pt modelId="{57CC3830-E6FC-49E2-A0ED-E39C0512B614}" type="pres">
      <dgm:prSet presAssocID="{1DD1A449-94EE-4C6B-A55D-468012CBF56A}" presName="d1" presStyleLbl="callout" presStyleIdx="1" presStyleCnt="6"/>
      <dgm:spPr/>
    </dgm:pt>
    <dgm:pt modelId="{56069CE6-2117-454B-AA5A-14C3181CE5FF}" type="pres">
      <dgm:prSet presAssocID="{161CB65D-AF83-4C4A-9860-DE23FDDB8A97}" presName="circle2" presStyleLbl="lnNode1" presStyleIdx="1" presStyleCnt="3"/>
      <dgm:spPr>
        <a:solidFill>
          <a:schemeClr val="accent2">
            <a:lumMod val="60000"/>
            <a:lumOff val="40000"/>
          </a:schemeClr>
        </a:solidFill>
      </dgm:spPr>
    </dgm:pt>
    <dgm:pt modelId="{E4B70024-C9EF-4922-8B54-8BB4608A21AE}" type="pres">
      <dgm:prSet presAssocID="{161CB65D-AF83-4C4A-9860-DE23FDDB8A97}" presName="text2" presStyleLbl="revTx" presStyleIdx="1" presStyleCnt="3" custScaleX="129901">
        <dgm:presLayoutVars>
          <dgm:bulletEnabled val="1"/>
        </dgm:presLayoutVars>
      </dgm:prSet>
      <dgm:spPr/>
    </dgm:pt>
    <dgm:pt modelId="{EA161FEB-F263-4C23-9999-62B8994F170D}" type="pres">
      <dgm:prSet presAssocID="{161CB65D-AF83-4C4A-9860-DE23FDDB8A97}" presName="line2" presStyleLbl="callout" presStyleIdx="2" presStyleCnt="6"/>
      <dgm:spPr/>
    </dgm:pt>
    <dgm:pt modelId="{BEDFDE8D-0887-40BA-BE8B-765007D5BA42}" type="pres">
      <dgm:prSet presAssocID="{161CB65D-AF83-4C4A-9860-DE23FDDB8A97}" presName="d2" presStyleLbl="callout" presStyleIdx="3" presStyleCnt="6"/>
      <dgm:spPr/>
    </dgm:pt>
    <dgm:pt modelId="{F75FC3F6-99E2-4B80-BCD5-C120242C07C0}" type="pres">
      <dgm:prSet presAssocID="{2DF66406-76FE-411B-8E04-8803114E01ED}" presName="circle3" presStyleLbl="lnNode1" presStyleIdx="2" presStyleCnt="3"/>
      <dgm:spPr>
        <a:solidFill>
          <a:schemeClr val="accent2">
            <a:lumMod val="20000"/>
            <a:lumOff val="80000"/>
          </a:schemeClr>
        </a:solidFill>
      </dgm:spPr>
    </dgm:pt>
    <dgm:pt modelId="{5DC755D5-BEF7-44A3-A3C6-7B57ABB57CE3}" type="pres">
      <dgm:prSet presAssocID="{2DF66406-76FE-411B-8E04-8803114E01ED}" presName="text3" presStyleLbl="revTx" presStyleIdx="2" presStyleCnt="3">
        <dgm:presLayoutVars>
          <dgm:bulletEnabled val="1"/>
        </dgm:presLayoutVars>
      </dgm:prSet>
      <dgm:spPr/>
    </dgm:pt>
    <dgm:pt modelId="{05FA5F95-BD54-4523-8742-EC299A5C5CDB}" type="pres">
      <dgm:prSet presAssocID="{2DF66406-76FE-411B-8E04-8803114E01ED}" presName="line3" presStyleLbl="callout" presStyleIdx="4" presStyleCnt="6"/>
      <dgm:spPr/>
    </dgm:pt>
    <dgm:pt modelId="{C99A8B29-6B27-4ABA-A7D2-F30B4B6BA19D}" type="pres">
      <dgm:prSet presAssocID="{2DF66406-76FE-411B-8E04-8803114E01ED}" presName="d3" presStyleLbl="callout" presStyleIdx="5" presStyleCnt="6"/>
      <dgm:spPr/>
    </dgm:pt>
  </dgm:ptLst>
  <dgm:cxnLst>
    <dgm:cxn modelId="{601F4C10-AE2B-4D67-B228-28B78CB551E8}" srcId="{F5D58729-250C-45E1-9A38-DD80CF0A6E22}" destId="{1DD1A449-94EE-4C6B-A55D-468012CBF56A}" srcOrd="0" destOrd="0" parTransId="{7E3CE6B4-A2D4-4B0D-ABBD-6AA5C40C6CCD}" sibTransId="{F72C972A-03CC-4C5B-A3CC-EA7313908903}"/>
    <dgm:cxn modelId="{B32CA235-EB34-466C-9ABB-AF9698E4C87D}" srcId="{F5D58729-250C-45E1-9A38-DD80CF0A6E22}" destId="{161CB65D-AF83-4C4A-9860-DE23FDDB8A97}" srcOrd="1" destOrd="0" parTransId="{D7D7DE1C-EA2C-45C1-A24C-5CBB58843DEA}" sibTransId="{44B2D69F-C7DE-48C4-AB2C-3A142C7AB2FA}"/>
    <dgm:cxn modelId="{391CAC4C-1379-44E6-9E48-35A376865312}" type="presOf" srcId="{2DF66406-76FE-411B-8E04-8803114E01ED}" destId="{5DC755D5-BEF7-44A3-A3C6-7B57ABB57CE3}" srcOrd="0" destOrd="0" presId="urn:microsoft.com/office/officeart/2005/8/layout/target1"/>
    <dgm:cxn modelId="{9E35F44D-6C61-4FB4-A629-0CF0C6224C51}" type="presOf" srcId="{161CB65D-AF83-4C4A-9860-DE23FDDB8A97}" destId="{E4B70024-C9EF-4922-8B54-8BB4608A21AE}" srcOrd="0" destOrd="0" presId="urn:microsoft.com/office/officeart/2005/8/layout/target1"/>
    <dgm:cxn modelId="{DA78A49C-F962-4F66-83C4-06D6CF8BBC0A}" type="presOf" srcId="{F5D58729-250C-45E1-9A38-DD80CF0A6E22}" destId="{89120816-F476-4D8E-A320-307A568D507C}" srcOrd="0" destOrd="0" presId="urn:microsoft.com/office/officeart/2005/8/layout/target1"/>
    <dgm:cxn modelId="{B1F4C4C8-B90B-4955-A954-1145AC117454}" srcId="{F5D58729-250C-45E1-9A38-DD80CF0A6E22}" destId="{2DF66406-76FE-411B-8E04-8803114E01ED}" srcOrd="2" destOrd="0" parTransId="{2FF3C23A-A481-4532-9DEF-D7CA2286A4A5}" sibTransId="{DBE4A16C-F95C-4745-AB88-0E7B9C60D90E}"/>
    <dgm:cxn modelId="{024296E3-2851-4A6A-8F32-13BE4693635B}" type="presOf" srcId="{1DD1A449-94EE-4C6B-A55D-468012CBF56A}" destId="{5A084080-9FCD-4FDE-92AF-9759FD4B7E4F}" srcOrd="0" destOrd="0" presId="urn:microsoft.com/office/officeart/2005/8/layout/target1"/>
    <dgm:cxn modelId="{9FB2D525-6976-4751-AF06-F008248131B5}" type="presParOf" srcId="{89120816-F476-4D8E-A320-307A568D507C}" destId="{660BD2BE-C278-4C36-93E1-860AF9D5FCA9}" srcOrd="0" destOrd="0" presId="urn:microsoft.com/office/officeart/2005/8/layout/target1"/>
    <dgm:cxn modelId="{2B831709-C4F6-4E28-8650-9D68394372DF}" type="presParOf" srcId="{89120816-F476-4D8E-A320-307A568D507C}" destId="{5A084080-9FCD-4FDE-92AF-9759FD4B7E4F}" srcOrd="1" destOrd="0" presId="urn:microsoft.com/office/officeart/2005/8/layout/target1"/>
    <dgm:cxn modelId="{E812C02A-1238-44B7-BFE3-0D3E49F99914}" type="presParOf" srcId="{89120816-F476-4D8E-A320-307A568D507C}" destId="{3BC1F659-59CA-4E78-BD46-8F84E606B1BC}" srcOrd="2" destOrd="0" presId="urn:microsoft.com/office/officeart/2005/8/layout/target1"/>
    <dgm:cxn modelId="{94119441-E845-48BF-AA44-B7C81A9BA580}" type="presParOf" srcId="{89120816-F476-4D8E-A320-307A568D507C}" destId="{57CC3830-E6FC-49E2-A0ED-E39C0512B614}" srcOrd="3" destOrd="0" presId="urn:microsoft.com/office/officeart/2005/8/layout/target1"/>
    <dgm:cxn modelId="{BDA53799-30BF-44D1-9515-CE61FEAE427B}" type="presParOf" srcId="{89120816-F476-4D8E-A320-307A568D507C}" destId="{56069CE6-2117-454B-AA5A-14C3181CE5FF}" srcOrd="4" destOrd="0" presId="urn:microsoft.com/office/officeart/2005/8/layout/target1"/>
    <dgm:cxn modelId="{EED1C650-6304-47CA-A83F-8F33ABC99B41}" type="presParOf" srcId="{89120816-F476-4D8E-A320-307A568D507C}" destId="{E4B70024-C9EF-4922-8B54-8BB4608A21AE}" srcOrd="5" destOrd="0" presId="urn:microsoft.com/office/officeart/2005/8/layout/target1"/>
    <dgm:cxn modelId="{5FD9D6FB-92DC-4BE3-B98B-A696D30CD765}" type="presParOf" srcId="{89120816-F476-4D8E-A320-307A568D507C}" destId="{EA161FEB-F263-4C23-9999-62B8994F170D}" srcOrd="6" destOrd="0" presId="urn:microsoft.com/office/officeart/2005/8/layout/target1"/>
    <dgm:cxn modelId="{0BFD715E-620F-49C9-938E-F52DC2C10F2A}" type="presParOf" srcId="{89120816-F476-4D8E-A320-307A568D507C}" destId="{BEDFDE8D-0887-40BA-BE8B-765007D5BA42}" srcOrd="7" destOrd="0" presId="urn:microsoft.com/office/officeart/2005/8/layout/target1"/>
    <dgm:cxn modelId="{99DFA772-34B3-4A18-A1E7-844B66FE6A95}" type="presParOf" srcId="{89120816-F476-4D8E-A320-307A568D507C}" destId="{F75FC3F6-99E2-4B80-BCD5-C120242C07C0}" srcOrd="8" destOrd="0" presId="urn:microsoft.com/office/officeart/2005/8/layout/target1"/>
    <dgm:cxn modelId="{0B4FA9CD-30CF-4905-87F0-D8B6B6AE7EB4}" type="presParOf" srcId="{89120816-F476-4D8E-A320-307A568D507C}" destId="{5DC755D5-BEF7-44A3-A3C6-7B57ABB57CE3}" srcOrd="9" destOrd="0" presId="urn:microsoft.com/office/officeart/2005/8/layout/target1"/>
    <dgm:cxn modelId="{8B24CA59-1A41-421F-BF4B-EE16655FE5E1}" type="presParOf" srcId="{89120816-F476-4D8E-A320-307A568D507C}" destId="{05FA5F95-BD54-4523-8742-EC299A5C5CDB}" srcOrd="10" destOrd="0" presId="urn:microsoft.com/office/officeart/2005/8/layout/target1"/>
    <dgm:cxn modelId="{FA90A2E3-BCBF-4563-8102-6BA3F8A15B39}" type="presParOf" srcId="{89120816-F476-4D8E-A320-307A568D507C}" destId="{C99A8B29-6B27-4ABA-A7D2-F30B4B6BA19D}"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B87E20-96BB-4255-97CE-10D965E51312}" type="doc">
      <dgm:prSet loTypeId="urn:microsoft.com/office/officeart/2005/8/layout/hProcess9" loCatId="process" qsTypeId="urn:microsoft.com/office/officeart/2005/8/quickstyle/simple1" qsCatId="simple" csTypeId="urn:microsoft.com/office/officeart/2005/8/colors/accent1_2" csCatId="accent1" phldr="1"/>
      <dgm:spPr/>
    </dgm:pt>
    <dgm:pt modelId="{B7DF0C68-60CA-46A3-886E-69A0725DA6D0}">
      <dgm:prSet phldrT="[Text]"/>
      <dgm:spPr>
        <a:solidFill>
          <a:srgbClr val="F4C5EF"/>
        </a:solidFill>
        <a:ln>
          <a:solidFill>
            <a:srgbClr val="F08D47"/>
          </a:solidFill>
        </a:ln>
      </dgm:spPr>
      <dgm:t>
        <a:bodyPr/>
        <a:lstStyle/>
        <a:p>
          <a:r>
            <a:rPr lang="en-GB">
              <a:solidFill>
                <a:srgbClr val="B72E8C"/>
              </a:solidFill>
            </a:rPr>
            <a:t>Initiation</a:t>
          </a:r>
        </a:p>
      </dgm:t>
    </dgm:pt>
    <dgm:pt modelId="{8AF387F0-9632-4C2D-ACC4-069181A1C0BD}" type="parTrans" cxnId="{9E1677B4-E2D7-4683-B6C2-E8F104BD425C}">
      <dgm:prSet/>
      <dgm:spPr/>
      <dgm:t>
        <a:bodyPr/>
        <a:lstStyle/>
        <a:p>
          <a:endParaRPr lang="en-GB"/>
        </a:p>
      </dgm:t>
    </dgm:pt>
    <dgm:pt modelId="{3BA323DF-40FE-4892-8AD8-CE479283F7E5}" type="sibTrans" cxnId="{9E1677B4-E2D7-4683-B6C2-E8F104BD425C}">
      <dgm:prSet/>
      <dgm:spPr/>
      <dgm:t>
        <a:bodyPr/>
        <a:lstStyle/>
        <a:p>
          <a:endParaRPr lang="en-GB"/>
        </a:p>
      </dgm:t>
    </dgm:pt>
    <dgm:pt modelId="{7C691DBB-943F-4874-A9DF-70880C09063A}">
      <dgm:prSet phldrT="[Text]"/>
      <dgm:spPr>
        <a:solidFill>
          <a:srgbClr val="FFE5B2"/>
        </a:solidFill>
      </dgm:spPr>
      <dgm:t>
        <a:bodyPr/>
        <a:lstStyle/>
        <a:p>
          <a:r>
            <a:rPr lang="en-GB">
              <a:solidFill>
                <a:srgbClr val="F08D47"/>
              </a:solidFill>
            </a:rPr>
            <a:t>Planning</a:t>
          </a:r>
        </a:p>
      </dgm:t>
    </dgm:pt>
    <dgm:pt modelId="{60076B4E-6E98-43CE-9FC9-AF99063D798B}" type="parTrans" cxnId="{1265AF4C-1C2F-4323-8E9A-C02D19C09051}">
      <dgm:prSet/>
      <dgm:spPr/>
      <dgm:t>
        <a:bodyPr/>
        <a:lstStyle/>
        <a:p>
          <a:endParaRPr lang="en-GB"/>
        </a:p>
      </dgm:t>
    </dgm:pt>
    <dgm:pt modelId="{476690E5-E5D3-4668-BC15-A9F7CB0D377A}" type="sibTrans" cxnId="{1265AF4C-1C2F-4323-8E9A-C02D19C09051}">
      <dgm:prSet/>
      <dgm:spPr/>
      <dgm:t>
        <a:bodyPr/>
        <a:lstStyle/>
        <a:p>
          <a:endParaRPr lang="en-GB"/>
        </a:p>
      </dgm:t>
    </dgm:pt>
    <dgm:pt modelId="{9AFD0696-F011-4D25-AC33-560C6FC39340}">
      <dgm:prSet phldrT="[Text]"/>
      <dgm:spPr>
        <a:solidFill>
          <a:srgbClr val="ECF2FE"/>
        </a:solidFill>
        <a:ln>
          <a:solidFill>
            <a:srgbClr val="1971FF"/>
          </a:solidFill>
        </a:ln>
      </dgm:spPr>
      <dgm:t>
        <a:bodyPr/>
        <a:lstStyle/>
        <a:p>
          <a:r>
            <a:rPr lang="en-GB">
              <a:solidFill>
                <a:srgbClr val="1971FF"/>
              </a:solidFill>
            </a:rPr>
            <a:t>Monitor</a:t>
          </a:r>
        </a:p>
      </dgm:t>
    </dgm:pt>
    <dgm:pt modelId="{D91911A1-6974-4517-95CC-A58D5CA52B6D}" type="parTrans" cxnId="{A1730A34-DFBF-49F2-AE9F-5762CC552E9C}">
      <dgm:prSet/>
      <dgm:spPr/>
      <dgm:t>
        <a:bodyPr/>
        <a:lstStyle/>
        <a:p>
          <a:endParaRPr lang="en-GB"/>
        </a:p>
      </dgm:t>
    </dgm:pt>
    <dgm:pt modelId="{3654C49A-C382-49CB-8AB7-798BC9C302DC}" type="sibTrans" cxnId="{A1730A34-DFBF-49F2-AE9F-5762CC552E9C}">
      <dgm:prSet/>
      <dgm:spPr/>
      <dgm:t>
        <a:bodyPr/>
        <a:lstStyle/>
        <a:p>
          <a:endParaRPr lang="en-GB"/>
        </a:p>
      </dgm:t>
    </dgm:pt>
    <dgm:pt modelId="{1B3D37A4-62E0-41FE-9121-8774805F4C41}">
      <dgm:prSet/>
      <dgm:spPr>
        <a:solidFill>
          <a:srgbClr val="DCF5DF"/>
        </a:solidFill>
        <a:ln>
          <a:solidFill>
            <a:srgbClr val="ABD9AC"/>
          </a:solidFill>
        </a:ln>
      </dgm:spPr>
      <dgm:t>
        <a:bodyPr/>
        <a:lstStyle/>
        <a:p>
          <a:r>
            <a:rPr lang="en-GB">
              <a:solidFill>
                <a:srgbClr val="ABD9AC"/>
              </a:solidFill>
            </a:rPr>
            <a:t>Execution</a:t>
          </a:r>
        </a:p>
      </dgm:t>
    </dgm:pt>
    <dgm:pt modelId="{6864C260-1E28-4FF1-8257-AE12E639E585}" type="parTrans" cxnId="{84D77A70-92FF-4A9C-901B-DD3C65F9E252}">
      <dgm:prSet/>
      <dgm:spPr/>
      <dgm:t>
        <a:bodyPr/>
        <a:lstStyle/>
        <a:p>
          <a:endParaRPr lang="en-GB"/>
        </a:p>
      </dgm:t>
    </dgm:pt>
    <dgm:pt modelId="{31FC1F80-F150-4409-8BCB-01E1141410E8}" type="sibTrans" cxnId="{84D77A70-92FF-4A9C-901B-DD3C65F9E252}">
      <dgm:prSet/>
      <dgm:spPr/>
      <dgm:t>
        <a:bodyPr/>
        <a:lstStyle/>
        <a:p>
          <a:endParaRPr lang="en-GB"/>
        </a:p>
      </dgm:t>
    </dgm:pt>
    <dgm:pt modelId="{462E98AE-CE85-44AD-98F7-E246B919DED1}">
      <dgm:prSet/>
      <dgm:spPr>
        <a:solidFill>
          <a:srgbClr val="EDEDF9"/>
        </a:solidFill>
        <a:ln>
          <a:solidFill>
            <a:srgbClr val="9491C7"/>
          </a:solidFill>
        </a:ln>
      </dgm:spPr>
      <dgm:t>
        <a:bodyPr/>
        <a:lstStyle/>
        <a:p>
          <a:r>
            <a:rPr lang="en-GB">
              <a:solidFill>
                <a:srgbClr val="9491C7"/>
              </a:solidFill>
            </a:rPr>
            <a:t>Closure</a:t>
          </a:r>
        </a:p>
      </dgm:t>
    </dgm:pt>
    <dgm:pt modelId="{5FD2B155-6744-4195-88B6-9A762EBCFA57}" type="parTrans" cxnId="{018B646F-8321-4368-AD63-13386955503E}">
      <dgm:prSet/>
      <dgm:spPr/>
      <dgm:t>
        <a:bodyPr/>
        <a:lstStyle/>
        <a:p>
          <a:endParaRPr lang="en-GB"/>
        </a:p>
      </dgm:t>
    </dgm:pt>
    <dgm:pt modelId="{208A602E-0988-4997-A22A-27D5B4A2543E}" type="sibTrans" cxnId="{018B646F-8321-4368-AD63-13386955503E}">
      <dgm:prSet/>
      <dgm:spPr/>
      <dgm:t>
        <a:bodyPr/>
        <a:lstStyle/>
        <a:p>
          <a:endParaRPr lang="en-GB"/>
        </a:p>
      </dgm:t>
    </dgm:pt>
    <dgm:pt modelId="{453C1882-8410-4723-9F76-F7B1A84D41C9}" type="pres">
      <dgm:prSet presAssocID="{D0B87E20-96BB-4255-97CE-10D965E51312}" presName="CompostProcess" presStyleCnt="0">
        <dgm:presLayoutVars>
          <dgm:dir/>
          <dgm:resizeHandles val="exact"/>
        </dgm:presLayoutVars>
      </dgm:prSet>
      <dgm:spPr/>
    </dgm:pt>
    <dgm:pt modelId="{678529E8-5D7A-4A0B-8E54-82F1BF80459A}" type="pres">
      <dgm:prSet presAssocID="{D0B87E20-96BB-4255-97CE-10D965E51312}" presName="arrow" presStyleLbl="bgShp" presStyleIdx="0" presStyleCnt="1"/>
      <dgm:spPr/>
    </dgm:pt>
    <dgm:pt modelId="{63AB997E-8B94-4B49-B8C4-1E62030FACB2}" type="pres">
      <dgm:prSet presAssocID="{D0B87E20-96BB-4255-97CE-10D965E51312}" presName="linearProcess" presStyleCnt="0"/>
      <dgm:spPr/>
    </dgm:pt>
    <dgm:pt modelId="{63AC5712-C89C-4DC5-A83D-E64CBEB68A30}" type="pres">
      <dgm:prSet presAssocID="{B7DF0C68-60CA-46A3-886E-69A0725DA6D0}" presName="textNode" presStyleLbl="node1" presStyleIdx="0" presStyleCnt="5">
        <dgm:presLayoutVars>
          <dgm:bulletEnabled val="1"/>
        </dgm:presLayoutVars>
      </dgm:prSet>
      <dgm:spPr/>
    </dgm:pt>
    <dgm:pt modelId="{C21B1712-B49C-47EE-97F8-115EEBA759FC}" type="pres">
      <dgm:prSet presAssocID="{3BA323DF-40FE-4892-8AD8-CE479283F7E5}" presName="sibTrans" presStyleCnt="0"/>
      <dgm:spPr/>
    </dgm:pt>
    <dgm:pt modelId="{F8533AF4-0D6A-4B6E-8CFE-400FD9AE1B65}" type="pres">
      <dgm:prSet presAssocID="{7C691DBB-943F-4874-A9DF-70880C09063A}" presName="textNode" presStyleLbl="node1" presStyleIdx="1" presStyleCnt="5">
        <dgm:presLayoutVars>
          <dgm:bulletEnabled val="1"/>
        </dgm:presLayoutVars>
      </dgm:prSet>
      <dgm:spPr/>
    </dgm:pt>
    <dgm:pt modelId="{75BD4171-8E59-4CBF-A61D-A4E29E0C9C55}" type="pres">
      <dgm:prSet presAssocID="{476690E5-E5D3-4668-BC15-A9F7CB0D377A}" presName="sibTrans" presStyleCnt="0"/>
      <dgm:spPr/>
    </dgm:pt>
    <dgm:pt modelId="{0CB27079-6D9A-489F-B82A-4BF217B57487}" type="pres">
      <dgm:prSet presAssocID="{1B3D37A4-62E0-41FE-9121-8774805F4C41}" presName="textNode" presStyleLbl="node1" presStyleIdx="2" presStyleCnt="5">
        <dgm:presLayoutVars>
          <dgm:bulletEnabled val="1"/>
        </dgm:presLayoutVars>
      </dgm:prSet>
      <dgm:spPr/>
    </dgm:pt>
    <dgm:pt modelId="{3D818C9B-20B3-4D15-8F00-69AB0749D480}" type="pres">
      <dgm:prSet presAssocID="{31FC1F80-F150-4409-8BCB-01E1141410E8}" presName="sibTrans" presStyleCnt="0"/>
      <dgm:spPr/>
    </dgm:pt>
    <dgm:pt modelId="{A3450323-5579-4804-BA6F-E2AAFDDD4993}" type="pres">
      <dgm:prSet presAssocID="{9AFD0696-F011-4D25-AC33-560C6FC39340}" presName="textNode" presStyleLbl="node1" presStyleIdx="3" presStyleCnt="5">
        <dgm:presLayoutVars>
          <dgm:bulletEnabled val="1"/>
        </dgm:presLayoutVars>
      </dgm:prSet>
      <dgm:spPr/>
    </dgm:pt>
    <dgm:pt modelId="{3764D86C-F3E2-41F2-AC25-4481CD1C20DF}" type="pres">
      <dgm:prSet presAssocID="{3654C49A-C382-49CB-8AB7-798BC9C302DC}" presName="sibTrans" presStyleCnt="0"/>
      <dgm:spPr/>
    </dgm:pt>
    <dgm:pt modelId="{9D01D336-3B69-431B-B281-6A3B2EA3BDCB}" type="pres">
      <dgm:prSet presAssocID="{462E98AE-CE85-44AD-98F7-E246B919DED1}" presName="textNode" presStyleLbl="node1" presStyleIdx="4" presStyleCnt="5">
        <dgm:presLayoutVars>
          <dgm:bulletEnabled val="1"/>
        </dgm:presLayoutVars>
      </dgm:prSet>
      <dgm:spPr/>
    </dgm:pt>
  </dgm:ptLst>
  <dgm:cxnLst>
    <dgm:cxn modelId="{84A7EA1F-A03B-4369-826D-F965165498E0}" type="presOf" srcId="{462E98AE-CE85-44AD-98F7-E246B919DED1}" destId="{9D01D336-3B69-431B-B281-6A3B2EA3BDCB}" srcOrd="0" destOrd="0" presId="urn:microsoft.com/office/officeart/2005/8/layout/hProcess9"/>
    <dgm:cxn modelId="{A1730A34-DFBF-49F2-AE9F-5762CC552E9C}" srcId="{D0B87E20-96BB-4255-97CE-10D965E51312}" destId="{9AFD0696-F011-4D25-AC33-560C6FC39340}" srcOrd="3" destOrd="0" parTransId="{D91911A1-6974-4517-95CC-A58D5CA52B6D}" sibTransId="{3654C49A-C382-49CB-8AB7-798BC9C302DC}"/>
    <dgm:cxn modelId="{A719625C-B896-48E1-B4D1-BAB9E2F4119F}" type="presOf" srcId="{7C691DBB-943F-4874-A9DF-70880C09063A}" destId="{F8533AF4-0D6A-4B6E-8CFE-400FD9AE1B65}" srcOrd="0" destOrd="0" presId="urn:microsoft.com/office/officeart/2005/8/layout/hProcess9"/>
    <dgm:cxn modelId="{8DED4D44-9E02-417A-AE11-88C3FE8B043E}" type="presOf" srcId="{1B3D37A4-62E0-41FE-9121-8774805F4C41}" destId="{0CB27079-6D9A-489F-B82A-4BF217B57487}" srcOrd="0" destOrd="0" presId="urn:microsoft.com/office/officeart/2005/8/layout/hProcess9"/>
    <dgm:cxn modelId="{1265AF4C-1C2F-4323-8E9A-C02D19C09051}" srcId="{D0B87E20-96BB-4255-97CE-10D965E51312}" destId="{7C691DBB-943F-4874-A9DF-70880C09063A}" srcOrd="1" destOrd="0" parTransId="{60076B4E-6E98-43CE-9FC9-AF99063D798B}" sibTransId="{476690E5-E5D3-4668-BC15-A9F7CB0D377A}"/>
    <dgm:cxn modelId="{018B646F-8321-4368-AD63-13386955503E}" srcId="{D0B87E20-96BB-4255-97CE-10D965E51312}" destId="{462E98AE-CE85-44AD-98F7-E246B919DED1}" srcOrd="4" destOrd="0" parTransId="{5FD2B155-6744-4195-88B6-9A762EBCFA57}" sibTransId="{208A602E-0988-4997-A22A-27D5B4A2543E}"/>
    <dgm:cxn modelId="{84D77A70-92FF-4A9C-901B-DD3C65F9E252}" srcId="{D0B87E20-96BB-4255-97CE-10D965E51312}" destId="{1B3D37A4-62E0-41FE-9121-8774805F4C41}" srcOrd="2" destOrd="0" parTransId="{6864C260-1E28-4FF1-8257-AE12E639E585}" sibTransId="{31FC1F80-F150-4409-8BCB-01E1141410E8}"/>
    <dgm:cxn modelId="{950D3073-ADB9-4E02-A0BA-845B19D03703}" type="presOf" srcId="{B7DF0C68-60CA-46A3-886E-69A0725DA6D0}" destId="{63AC5712-C89C-4DC5-A83D-E64CBEB68A30}" srcOrd="0" destOrd="0" presId="urn:microsoft.com/office/officeart/2005/8/layout/hProcess9"/>
    <dgm:cxn modelId="{9E1677B4-E2D7-4683-B6C2-E8F104BD425C}" srcId="{D0B87E20-96BB-4255-97CE-10D965E51312}" destId="{B7DF0C68-60CA-46A3-886E-69A0725DA6D0}" srcOrd="0" destOrd="0" parTransId="{8AF387F0-9632-4C2D-ACC4-069181A1C0BD}" sibTransId="{3BA323DF-40FE-4892-8AD8-CE479283F7E5}"/>
    <dgm:cxn modelId="{1E0059B7-B482-4056-8B9E-2B4B9862ACC6}" type="presOf" srcId="{9AFD0696-F011-4D25-AC33-560C6FC39340}" destId="{A3450323-5579-4804-BA6F-E2AAFDDD4993}" srcOrd="0" destOrd="0" presId="urn:microsoft.com/office/officeart/2005/8/layout/hProcess9"/>
    <dgm:cxn modelId="{A517CEF0-A77D-4B2C-85F4-89AA2673DAB9}" type="presOf" srcId="{D0B87E20-96BB-4255-97CE-10D965E51312}" destId="{453C1882-8410-4723-9F76-F7B1A84D41C9}" srcOrd="0" destOrd="0" presId="urn:microsoft.com/office/officeart/2005/8/layout/hProcess9"/>
    <dgm:cxn modelId="{537BFB07-E32E-4365-8C3A-723F5E6D9DBA}" type="presParOf" srcId="{453C1882-8410-4723-9F76-F7B1A84D41C9}" destId="{678529E8-5D7A-4A0B-8E54-82F1BF80459A}" srcOrd="0" destOrd="0" presId="urn:microsoft.com/office/officeart/2005/8/layout/hProcess9"/>
    <dgm:cxn modelId="{D3C23341-60EE-476D-B62E-61F002C468B7}" type="presParOf" srcId="{453C1882-8410-4723-9F76-F7B1A84D41C9}" destId="{63AB997E-8B94-4B49-B8C4-1E62030FACB2}" srcOrd="1" destOrd="0" presId="urn:microsoft.com/office/officeart/2005/8/layout/hProcess9"/>
    <dgm:cxn modelId="{52832A54-970F-4474-85B4-AD2790F4A599}" type="presParOf" srcId="{63AB997E-8B94-4B49-B8C4-1E62030FACB2}" destId="{63AC5712-C89C-4DC5-A83D-E64CBEB68A30}" srcOrd="0" destOrd="0" presId="urn:microsoft.com/office/officeart/2005/8/layout/hProcess9"/>
    <dgm:cxn modelId="{FEDB3138-46C5-46C8-952E-9EDC9E954967}" type="presParOf" srcId="{63AB997E-8B94-4B49-B8C4-1E62030FACB2}" destId="{C21B1712-B49C-47EE-97F8-115EEBA759FC}" srcOrd="1" destOrd="0" presId="urn:microsoft.com/office/officeart/2005/8/layout/hProcess9"/>
    <dgm:cxn modelId="{74BAF348-7C90-404E-8D5B-0AEC1ADD359E}" type="presParOf" srcId="{63AB997E-8B94-4B49-B8C4-1E62030FACB2}" destId="{F8533AF4-0D6A-4B6E-8CFE-400FD9AE1B65}" srcOrd="2" destOrd="0" presId="urn:microsoft.com/office/officeart/2005/8/layout/hProcess9"/>
    <dgm:cxn modelId="{B9365EC4-8C2D-4CA4-B1DD-AB1DD20094A2}" type="presParOf" srcId="{63AB997E-8B94-4B49-B8C4-1E62030FACB2}" destId="{75BD4171-8E59-4CBF-A61D-A4E29E0C9C55}" srcOrd="3" destOrd="0" presId="urn:microsoft.com/office/officeart/2005/8/layout/hProcess9"/>
    <dgm:cxn modelId="{83C16212-7668-4441-89D6-10D1680EE3BB}" type="presParOf" srcId="{63AB997E-8B94-4B49-B8C4-1E62030FACB2}" destId="{0CB27079-6D9A-489F-B82A-4BF217B57487}" srcOrd="4" destOrd="0" presId="urn:microsoft.com/office/officeart/2005/8/layout/hProcess9"/>
    <dgm:cxn modelId="{B8B4E49E-55F9-40BC-A85B-E748FEC0A0F7}" type="presParOf" srcId="{63AB997E-8B94-4B49-B8C4-1E62030FACB2}" destId="{3D818C9B-20B3-4D15-8F00-69AB0749D480}" srcOrd="5" destOrd="0" presId="urn:microsoft.com/office/officeart/2005/8/layout/hProcess9"/>
    <dgm:cxn modelId="{D4B36D95-8906-4D47-8827-9BE56E733896}" type="presParOf" srcId="{63AB997E-8B94-4B49-B8C4-1E62030FACB2}" destId="{A3450323-5579-4804-BA6F-E2AAFDDD4993}" srcOrd="6" destOrd="0" presId="urn:microsoft.com/office/officeart/2005/8/layout/hProcess9"/>
    <dgm:cxn modelId="{2817487F-EC29-4715-BAE0-976AA484C502}" type="presParOf" srcId="{63AB997E-8B94-4B49-B8C4-1E62030FACB2}" destId="{3764D86C-F3E2-41F2-AC25-4481CD1C20DF}" srcOrd="7" destOrd="0" presId="urn:microsoft.com/office/officeart/2005/8/layout/hProcess9"/>
    <dgm:cxn modelId="{A901EE26-33F6-4607-8687-1E1AA018059A}" type="presParOf" srcId="{63AB997E-8B94-4B49-B8C4-1E62030FACB2}" destId="{9D01D336-3B69-431B-B281-6A3B2EA3BDC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89A757-7389-4AA6-BC5E-5AB36B3B3C00}" type="doc">
      <dgm:prSet loTypeId="urn:microsoft.com/office/officeart/2005/8/layout/hProcess11" loCatId="process" qsTypeId="urn:microsoft.com/office/officeart/2005/8/quickstyle/simple1" qsCatId="simple" csTypeId="urn:microsoft.com/office/officeart/2005/8/colors/accent1_2" csCatId="accent1" phldr="1"/>
      <dgm:spPr/>
    </dgm:pt>
    <dgm:pt modelId="{531FC1EA-5C9F-47FD-BA88-95C59FA7A120}">
      <dgm:prSet phldrT="[Text]"/>
      <dgm:spPr/>
      <dgm:t>
        <a:bodyPr/>
        <a:lstStyle/>
        <a:p>
          <a:r>
            <a:rPr lang="en-GB"/>
            <a:t>Project Documentation</a:t>
          </a:r>
        </a:p>
      </dgm:t>
    </dgm:pt>
    <dgm:pt modelId="{940B3B8A-B5BF-434C-9645-47531EB4267D}" type="parTrans" cxnId="{8E9C559C-191F-47A1-91F0-422FFAFC6AA7}">
      <dgm:prSet/>
      <dgm:spPr/>
      <dgm:t>
        <a:bodyPr/>
        <a:lstStyle/>
        <a:p>
          <a:endParaRPr lang="en-GB"/>
        </a:p>
      </dgm:t>
    </dgm:pt>
    <dgm:pt modelId="{D99EE18D-50C1-4DE3-A7C6-91EC95F66602}" type="sibTrans" cxnId="{8E9C559C-191F-47A1-91F0-422FFAFC6AA7}">
      <dgm:prSet/>
      <dgm:spPr/>
      <dgm:t>
        <a:bodyPr/>
        <a:lstStyle/>
        <a:p>
          <a:endParaRPr lang="en-GB"/>
        </a:p>
      </dgm:t>
    </dgm:pt>
    <dgm:pt modelId="{0AAD41AC-884A-490B-8320-75CBEDABFC58}">
      <dgm:prSet phldrT="[Text]"/>
      <dgm:spPr/>
      <dgm:t>
        <a:bodyPr/>
        <a:lstStyle/>
        <a:p>
          <a:r>
            <a:rPr lang="en-GB"/>
            <a:t>Stakeholders agree and kick off project</a:t>
          </a:r>
        </a:p>
      </dgm:t>
    </dgm:pt>
    <dgm:pt modelId="{E52C8B21-34BA-43A0-894B-DA6AED72D065}" type="parTrans" cxnId="{51A27F02-1232-4FEE-B3B4-B1FFB64D6D84}">
      <dgm:prSet/>
      <dgm:spPr/>
      <dgm:t>
        <a:bodyPr/>
        <a:lstStyle/>
        <a:p>
          <a:endParaRPr lang="en-GB"/>
        </a:p>
      </dgm:t>
    </dgm:pt>
    <dgm:pt modelId="{F3C45A44-95DA-48C5-8415-2B73C7E92F94}" type="sibTrans" cxnId="{51A27F02-1232-4FEE-B3B4-B1FFB64D6D84}">
      <dgm:prSet/>
      <dgm:spPr/>
      <dgm:t>
        <a:bodyPr/>
        <a:lstStyle/>
        <a:p>
          <a:endParaRPr lang="en-GB"/>
        </a:p>
      </dgm:t>
    </dgm:pt>
    <dgm:pt modelId="{172F4A20-9535-4667-A88D-CBBC79E79B69}">
      <dgm:prSet phldrT="[Text]"/>
      <dgm:spPr/>
      <dgm:t>
        <a:bodyPr/>
        <a:lstStyle/>
        <a:p>
          <a:r>
            <a:rPr lang="en-GB"/>
            <a:t>Gathering requirements</a:t>
          </a:r>
        </a:p>
      </dgm:t>
    </dgm:pt>
    <dgm:pt modelId="{776D878D-CF8F-43C2-842C-512DD358A23C}" type="parTrans" cxnId="{3C49DF9B-D91F-441C-AEF4-9C1655C84B7D}">
      <dgm:prSet/>
      <dgm:spPr/>
      <dgm:t>
        <a:bodyPr/>
        <a:lstStyle/>
        <a:p>
          <a:endParaRPr lang="en-GB"/>
        </a:p>
      </dgm:t>
    </dgm:pt>
    <dgm:pt modelId="{1150F702-D3AD-4306-8763-BD2172BE6846}" type="sibTrans" cxnId="{3C49DF9B-D91F-441C-AEF4-9C1655C84B7D}">
      <dgm:prSet/>
      <dgm:spPr/>
      <dgm:t>
        <a:bodyPr/>
        <a:lstStyle/>
        <a:p>
          <a:endParaRPr lang="en-GB"/>
        </a:p>
      </dgm:t>
    </dgm:pt>
    <dgm:pt modelId="{64898290-2C42-4DD6-98B7-875368C1C141}">
      <dgm:prSet phldrT="[Text]"/>
      <dgm:spPr/>
      <dgm:t>
        <a:bodyPr/>
        <a:lstStyle/>
        <a:p>
          <a:r>
            <a:rPr lang="en-GB"/>
            <a:t>Global Customer Launch</a:t>
          </a:r>
        </a:p>
      </dgm:t>
    </dgm:pt>
    <dgm:pt modelId="{17D8269D-C7CF-425E-905D-75ECE05148A2}" type="parTrans" cxnId="{ABC642EE-F4CC-4522-B6A0-85A611A1C774}">
      <dgm:prSet/>
      <dgm:spPr/>
      <dgm:t>
        <a:bodyPr/>
        <a:lstStyle/>
        <a:p>
          <a:endParaRPr lang="en-GB"/>
        </a:p>
      </dgm:t>
    </dgm:pt>
    <dgm:pt modelId="{2CEC416C-9E52-4DDF-8F02-ECE695E3B488}" type="sibTrans" cxnId="{ABC642EE-F4CC-4522-B6A0-85A611A1C774}">
      <dgm:prSet/>
      <dgm:spPr/>
      <dgm:t>
        <a:bodyPr/>
        <a:lstStyle/>
        <a:p>
          <a:endParaRPr lang="en-GB"/>
        </a:p>
      </dgm:t>
    </dgm:pt>
    <dgm:pt modelId="{655CCE3D-C7AF-4609-8EBA-2C6F3242E14E}">
      <dgm:prSet phldrT="[Text]"/>
      <dgm:spPr/>
      <dgm:t>
        <a:bodyPr/>
        <a:lstStyle/>
        <a:p>
          <a:r>
            <a:rPr lang="en-GB"/>
            <a:t>Set up Agile delivery frameworks</a:t>
          </a:r>
        </a:p>
      </dgm:t>
    </dgm:pt>
    <dgm:pt modelId="{0E2D8B2B-DDCC-4237-956C-36D37EED18B6}" type="parTrans" cxnId="{CB9DD241-B0AC-4077-87CC-CA2F306400A8}">
      <dgm:prSet/>
      <dgm:spPr/>
      <dgm:t>
        <a:bodyPr/>
        <a:lstStyle/>
        <a:p>
          <a:endParaRPr lang="en-GB"/>
        </a:p>
      </dgm:t>
    </dgm:pt>
    <dgm:pt modelId="{0C323285-81B7-4A4F-8347-56DE846FCFC1}" type="sibTrans" cxnId="{CB9DD241-B0AC-4077-87CC-CA2F306400A8}">
      <dgm:prSet/>
      <dgm:spPr/>
      <dgm:t>
        <a:bodyPr/>
        <a:lstStyle/>
        <a:p>
          <a:endParaRPr lang="en-GB"/>
        </a:p>
      </dgm:t>
    </dgm:pt>
    <dgm:pt modelId="{E4B6BA1F-CF6E-4100-A9B0-E94EB27E2D5F}">
      <dgm:prSet phldrT="[Text]"/>
      <dgm:spPr/>
      <dgm:t>
        <a:bodyPr/>
        <a:lstStyle/>
        <a:p>
          <a:r>
            <a:rPr lang="en-GB"/>
            <a:t>Technology delivery cycles</a:t>
          </a:r>
        </a:p>
      </dgm:t>
    </dgm:pt>
    <dgm:pt modelId="{FE54A0C9-F6FF-4B3E-830B-B949F22A7AC8}" type="parTrans" cxnId="{3044309A-962B-443F-B053-66E56D9E8812}">
      <dgm:prSet/>
      <dgm:spPr/>
      <dgm:t>
        <a:bodyPr/>
        <a:lstStyle/>
        <a:p>
          <a:endParaRPr lang="en-GB"/>
        </a:p>
      </dgm:t>
    </dgm:pt>
    <dgm:pt modelId="{EE936BAE-F89B-4BBB-9683-DDBFB41EEAA5}" type="sibTrans" cxnId="{3044309A-962B-443F-B053-66E56D9E8812}">
      <dgm:prSet/>
      <dgm:spPr/>
      <dgm:t>
        <a:bodyPr/>
        <a:lstStyle/>
        <a:p>
          <a:endParaRPr lang="en-GB"/>
        </a:p>
      </dgm:t>
    </dgm:pt>
    <dgm:pt modelId="{4EFB1A6E-9FEE-4640-8ADA-B6F12CA20FDC}">
      <dgm:prSet phldrT="[Text]"/>
      <dgm:spPr/>
      <dgm:t>
        <a:bodyPr/>
        <a:lstStyle/>
        <a:p>
          <a:r>
            <a:rPr lang="en-GB"/>
            <a:t>Initial product launch</a:t>
          </a:r>
        </a:p>
      </dgm:t>
    </dgm:pt>
    <dgm:pt modelId="{F263FAAB-D698-42E8-8229-59DD562D5F7A}" type="parTrans" cxnId="{8E584D38-60C5-437F-A78E-AA2EC2B40717}">
      <dgm:prSet/>
      <dgm:spPr/>
      <dgm:t>
        <a:bodyPr/>
        <a:lstStyle/>
        <a:p>
          <a:endParaRPr lang="en-GB"/>
        </a:p>
      </dgm:t>
    </dgm:pt>
    <dgm:pt modelId="{A0906E20-00BE-4D98-A084-457B6C35E376}" type="sibTrans" cxnId="{8E584D38-60C5-437F-A78E-AA2EC2B40717}">
      <dgm:prSet/>
      <dgm:spPr/>
      <dgm:t>
        <a:bodyPr/>
        <a:lstStyle/>
        <a:p>
          <a:endParaRPr lang="en-GB"/>
        </a:p>
      </dgm:t>
    </dgm:pt>
    <dgm:pt modelId="{86C8AD6A-6C20-4D48-9507-339E9FCAF784}" type="pres">
      <dgm:prSet presAssocID="{0589A757-7389-4AA6-BC5E-5AB36B3B3C00}" presName="Name0" presStyleCnt="0">
        <dgm:presLayoutVars>
          <dgm:dir/>
          <dgm:resizeHandles val="exact"/>
        </dgm:presLayoutVars>
      </dgm:prSet>
      <dgm:spPr/>
    </dgm:pt>
    <dgm:pt modelId="{0019BADF-3080-4F48-B6E3-130BCB6A2ADC}" type="pres">
      <dgm:prSet presAssocID="{0589A757-7389-4AA6-BC5E-5AB36B3B3C00}" presName="arrow" presStyleLbl="bgShp" presStyleIdx="0" presStyleCnt="1"/>
      <dgm:spPr>
        <a:solidFill>
          <a:schemeClr val="accent5">
            <a:lumMod val="40000"/>
            <a:lumOff val="60000"/>
          </a:schemeClr>
        </a:solidFill>
      </dgm:spPr>
    </dgm:pt>
    <dgm:pt modelId="{BE3670D1-937E-43D2-A2FC-A368972F80B7}" type="pres">
      <dgm:prSet presAssocID="{0589A757-7389-4AA6-BC5E-5AB36B3B3C00}" presName="points" presStyleCnt="0"/>
      <dgm:spPr/>
    </dgm:pt>
    <dgm:pt modelId="{F9D41C1D-AB02-4DBA-B2D7-647A77EBA97E}" type="pres">
      <dgm:prSet presAssocID="{531FC1EA-5C9F-47FD-BA88-95C59FA7A120}" presName="compositeA" presStyleCnt="0"/>
      <dgm:spPr/>
    </dgm:pt>
    <dgm:pt modelId="{4948D941-6A87-4881-94BB-A8F5F462161B}" type="pres">
      <dgm:prSet presAssocID="{531FC1EA-5C9F-47FD-BA88-95C59FA7A120}" presName="textA" presStyleLbl="revTx" presStyleIdx="0" presStyleCnt="7">
        <dgm:presLayoutVars>
          <dgm:bulletEnabled val="1"/>
        </dgm:presLayoutVars>
      </dgm:prSet>
      <dgm:spPr/>
    </dgm:pt>
    <dgm:pt modelId="{99BC4A1F-6C44-4796-A110-E5BEFFBDAC61}" type="pres">
      <dgm:prSet presAssocID="{531FC1EA-5C9F-47FD-BA88-95C59FA7A120}" presName="circleA" presStyleLbl="node1" presStyleIdx="0" presStyleCnt="7"/>
      <dgm:spPr>
        <a:solidFill>
          <a:srgbClr val="5B9BD5"/>
        </a:solidFill>
      </dgm:spPr>
    </dgm:pt>
    <dgm:pt modelId="{4CE6164F-8E06-48B8-ACA3-4C1F99801345}" type="pres">
      <dgm:prSet presAssocID="{531FC1EA-5C9F-47FD-BA88-95C59FA7A120}" presName="spaceA" presStyleCnt="0"/>
      <dgm:spPr/>
    </dgm:pt>
    <dgm:pt modelId="{7533FA85-976A-4157-8C2F-637FDA37A181}" type="pres">
      <dgm:prSet presAssocID="{D99EE18D-50C1-4DE3-A7C6-91EC95F66602}" presName="space" presStyleCnt="0"/>
      <dgm:spPr/>
    </dgm:pt>
    <dgm:pt modelId="{1498C172-DA09-4C9D-94E2-FDF249231D0E}" type="pres">
      <dgm:prSet presAssocID="{0AAD41AC-884A-490B-8320-75CBEDABFC58}" presName="compositeB" presStyleCnt="0"/>
      <dgm:spPr/>
    </dgm:pt>
    <dgm:pt modelId="{CF322B80-2DB9-4861-807A-88FB548A0F73}" type="pres">
      <dgm:prSet presAssocID="{0AAD41AC-884A-490B-8320-75CBEDABFC58}" presName="textB" presStyleLbl="revTx" presStyleIdx="1" presStyleCnt="7">
        <dgm:presLayoutVars>
          <dgm:bulletEnabled val="1"/>
        </dgm:presLayoutVars>
      </dgm:prSet>
      <dgm:spPr/>
    </dgm:pt>
    <dgm:pt modelId="{00ECB4D8-985F-4F44-9632-C547CB09BE83}" type="pres">
      <dgm:prSet presAssocID="{0AAD41AC-884A-490B-8320-75CBEDABFC58}" presName="circleB" presStyleLbl="node1" presStyleIdx="1" presStyleCnt="7"/>
      <dgm:spPr>
        <a:solidFill>
          <a:srgbClr val="5B9BD5"/>
        </a:solidFill>
      </dgm:spPr>
    </dgm:pt>
    <dgm:pt modelId="{57F04570-BA75-4126-BB84-8C1F95723FD4}" type="pres">
      <dgm:prSet presAssocID="{0AAD41AC-884A-490B-8320-75CBEDABFC58}" presName="spaceB" presStyleCnt="0"/>
      <dgm:spPr/>
    </dgm:pt>
    <dgm:pt modelId="{080E3715-4EE2-4FD4-87E0-C84BEC9D155B}" type="pres">
      <dgm:prSet presAssocID="{F3C45A44-95DA-48C5-8415-2B73C7E92F94}" presName="space" presStyleCnt="0"/>
      <dgm:spPr/>
    </dgm:pt>
    <dgm:pt modelId="{73EF474F-A532-497C-B627-39905B101680}" type="pres">
      <dgm:prSet presAssocID="{172F4A20-9535-4667-A88D-CBBC79E79B69}" presName="compositeA" presStyleCnt="0"/>
      <dgm:spPr/>
    </dgm:pt>
    <dgm:pt modelId="{F92D22D6-93A9-40BA-A10A-71491D16EC21}" type="pres">
      <dgm:prSet presAssocID="{172F4A20-9535-4667-A88D-CBBC79E79B69}" presName="textA" presStyleLbl="revTx" presStyleIdx="2" presStyleCnt="7">
        <dgm:presLayoutVars>
          <dgm:bulletEnabled val="1"/>
        </dgm:presLayoutVars>
      </dgm:prSet>
      <dgm:spPr/>
    </dgm:pt>
    <dgm:pt modelId="{7A253FC8-1CDD-43BA-BAEE-77CA23B47207}" type="pres">
      <dgm:prSet presAssocID="{172F4A20-9535-4667-A88D-CBBC79E79B69}" presName="circleA" presStyleLbl="node1" presStyleIdx="2" presStyleCnt="7"/>
      <dgm:spPr>
        <a:solidFill>
          <a:srgbClr val="5B9BD5"/>
        </a:solidFill>
      </dgm:spPr>
    </dgm:pt>
    <dgm:pt modelId="{547FCEAB-E3D2-4FF2-9C8E-03ECD8E418B5}" type="pres">
      <dgm:prSet presAssocID="{172F4A20-9535-4667-A88D-CBBC79E79B69}" presName="spaceA" presStyleCnt="0"/>
      <dgm:spPr/>
    </dgm:pt>
    <dgm:pt modelId="{B63A3116-66F5-46D5-AE10-4DC01429E3E2}" type="pres">
      <dgm:prSet presAssocID="{1150F702-D3AD-4306-8763-BD2172BE6846}" presName="space" presStyleCnt="0"/>
      <dgm:spPr/>
    </dgm:pt>
    <dgm:pt modelId="{2715E867-A70D-4B6F-8006-D591A7674047}" type="pres">
      <dgm:prSet presAssocID="{655CCE3D-C7AF-4609-8EBA-2C6F3242E14E}" presName="compositeB" presStyleCnt="0"/>
      <dgm:spPr/>
    </dgm:pt>
    <dgm:pt modelId="{2957913E-9E49-491C-BC57-EAB928EE6F6D}" type="pres">
      <dgm:prSet presAssocID="{655CCE3D-C7AF-4609-8EBA-2C6F3242E14E}" presName="textB" presStyleLbl="revTx" presStyleIdx="3" presStyleCnt="7">
        <dgm:presLayoutVars>
          <dgm:bulletEnabled val="1"/>
        </dgm:presLayoutVars>
      </dgm:prSet>
      <dgm:spPr/>
    </dgm:pt>
    <dgm:pt modelId="{F0DB1FB4-92C6-4018-B096-E7D9785ECC4B}" type="pres">
      <dgm:prSet presAssocID="{655CCE3D-C7AF-4609-8EBA-2C6F3242E14E}" presName="circleB" presStyleLbl="node1" presStyleIdx="3" presStyleCnt="7"/>
      <dgm:spPr>
        <a:solidFill>
          <a:srgbClr val="5B9BD5"/>
        </a:solidFill>
      </dgm:spPr>
    </dgm:pt>
    <dgm:pt modelId="{C41376FD-1D23-4B3E-867F-6440B47F73FA}" type="pres">
      <dgm:prSet presAssocID="{655CCE3D-C7AF-4609-8EBA-2C6F3242E14E}" presName="spaceB" presStyleCnt="0"/>
      <dgm:spPr/>
    </dgm:pt>
    <dgm:pt modelId="{4A069E8A-033D-4FF4-AD19-40C0FD3523DA}" type="pres">
      <dgm:prSet presAssocID="{0C323285-81B7-4A4F-8347-56DE846FCFC1}" presName="space" presStyleCnt="0"/>
      <dgm:spPr/>
    </dgm:pt>
    <dgm:pt modelId="{08BBCE2C-AFEE-4A31-81DE-9199036ADA30}" type="pres">
      <dgm:prSet presAssocID="{E4B6BA1F-CF6E-4100-A9B0-E94EB27E2D5F}" presName="compositeA" presStyleCnt="0"/>
      <dgm:spPr/>
    </dgm:pt>
    <dgm:pt modelId="{FF4A262B-C748-406C-8B71-E8948A454A3B}" type="pres">
      <dgm:prSet presAssocID="{E4B6BA1F-CF6E-4100-A9B0-E94EB27E2D5F}" presName="textA" presStyleLbl="revTx" presStyleIdx="4" presStyleCnt="7">
        <dgm:presLayoutVars>
          <dgm:bulletEnabled val="1"/>
        </dgm:presLayoutVars>
      </dgm:prSet>
      <dgm:spPr/>
    </dgm:pt>
    <dgm:pt modelId="{588A92B6-65C1-4859-9F4D-3F3751D0FE6C}" type="pres">
      <dgm:prSet presAssocID="{E4B6BA1F-CF6E-4100-A9B0-E94EB27E2D5F}" presName="circleA" presStyleLbl="node1" presStyleIdx="4" presStyleCnt="7"/>
      <dgm:spPr>
        <a:solidFill>
          <a:srgbClr val="5B9BD5"/>
        </a:solidFill>
      </dgm:spPr>
    </dgm:pt>
    <dgm:pt modelId="{924B5389-D3A6-4ED5-B40D-8C24AE288716}" type="pres">
      <dgm:prSet presAssocID="{E4B6BA1F-CF6E-4100-A9B0-E94EB27E2D5F}" presName="spaceA" presStyleCnt="0"/>
      <dgm:spPr/>
    </dgm:pt>
    <dgm:pt modelId="{ECE3E2A5-9C9F-46D8-A154-77F37417BC07}" type="pres">
      <dgm:prSet presAssocID="{EE936BAE-F89B-4BBB-9683-DDBFB41EEAA5}" presName="space" presStyleCnt="0"/>
      <dgm:spPr/>
    </dgm:pt>
    <dgm:pt modelId="{B302ACF8-96ED-497D-9311-4775BBC4720D}" type="pres">
      <dgm:prSet presAssocID="{4EFB1A6E-9FEE-4640-8ADA-B6F12CA20FDC}" presName="compositeB" presStyleCnt="0"/>
      <dgm:spPr/>
    </dgm:pt>
    <dgm:pt modelId="{7835F6FF-B8CA-496F-BB72-FCEC870D924D}" type="pres">
      <dgm:prSet presAssocID="{4EFB1A6E-9FEE-4640-8ADA-B6F12CA20FDC}" presName="textB" presStyleLbl="revTx" presStyleIdx="5" presStyleCnt="7">
        <dgm:presLayoutVars>
          <dgm:bulletEnabled val="1"/>
        </dgm:presLayoutVars>
      </dgm:prSet>
      <dgm:spPr/>
    </dgm:pt>
    <dgm:pt modelId="{8AE10E6C-B5A2-4F5D-86FF-908B3C3B6E64}" type="pres">
      <dgm:prSet presAssocID="{4EFB1A6E-9FEE-4640-8ADA-B6F12CA20FDC}" presName="circleB" presStyleLbl="node1" presStyleIdx="5" presStyleCnt="7"/>
      <dgm:spPr>
        <a:solidFill>
          <a:srgbClr val="5B9BD5"/>
        </a:solidFill>
      </dgm:spPr>
    </dgm:pt>
    <dgm:pt modelId="{F299267C-B4F2-4BE2-9354-5C7416C8368A}" type="pres">
      <dgm:prSet presAssocID="{4EFB1A6E-9FEE-4640-8ADA-B6F12CA20FDC}" presName="spaceB" presStyleCnt="0"/>
      <dgm:spPr/>
    </dgm:pt>
    <dgm:pt modelId="{D5A219C7-B1F1-4B68-8004-26199B054C62}" type="pres">
      <dgm:prSet presAssocID="{A0906E20-00BE-4D98-A084-457B6C35E376}" presName="space" presStyleCnt="0"/>
      <dgm:spPr/>
    </dgm:pt>
    <dgm:pt modelId="{98395B3E-A1F8-4A2C-A988-9302A699A824}" type="pres">
      <dgm:prSet presAssocID="{64898290-2C42-4DD6-98B7-875368C1C141}" presName="compositeA" presStyleCnt="0"/>
      <dgm:spPr/>
    </dgm:pt>
    <dgm:pt modelId="{A54A06A5-1CAA-4DDB-831E-E1DA6122D357}" type="pres">
      <dgm:prSet presAssocID="{64898290-2C42-4DD6-98B7-875368C1C141}" presName="textA" presStyleLbl="revTx" presStyleIdx="6" presStyleCnt="7">
        <dgm:presLayoutVars>
          <dgm:bulletEnabled val="1"/>
        </dgm:presLayoutVars>
      </dgm:prSet>
      <dgm:spPr/>
    </dgm:pt>
    <dgm:pt modelId="{D96F9F83-DF91-47ED-A380-56BBE04874C4}" type="pres">
      <dgm:prSet presAssocID="{64898290-2C42-4DD6-98B7-875368C1C141}" presName="circleA" presStyleLbl="node1" presStyleIdx="6" presStyleCnt="7"/>
      <dgm:spPr>
        <a:solidFill>
          <a:srgbClr val="5B9BD5"/>
        </a:solidFill>
      </dgm:spPr>
    </dgm:pt>
    <dgm:pt modelId="{B9B33473-8E19-4603-97FD-88DEF5EA516D}" type="pres">
      <dgm:prSet presAssocID="{64898290-2C42-4DD6-98B7-875368C1C141}" presName="spaceA" presStyleCnt="0"/>
      <dgm:spPr/>
    </dgm:pt>
  </dgm:ptLst>
  <dgm:cxnLst>
    <dgm:cxn modelId="{51A27F02-1232-4FEE-B3B4-B1FFB64D6D84}" srcId="{0589A757-7389-4AA6-BC5E-5AB36B3B3C00}" destId="{0AAD41AC-884A-490B-8320-75CBEDABFC58}" srcOrd="1" destOrd="0" parTransId="{E52C8B21-34BA-43A0-894B-DA6AED72D065}" sibTransId="{F3C45A44-95DA-48C5-8415-2B73C7E92F94}"/>
    <dgm:cxn modelId="{8E584D38-60C5-437F-A78E-AA2EC2B40717}" srcId="{0589A757-7389-4AA6-BC5E-5AB36B3B3C00}" destId="{4EFB1A6E-9FEE-4640-8ADA-B6F12CA20FDC}" srcOrd="5" destOrd="0" parTransId="{F263FAAB-D698-42E8-8229-59DD562D5F7A}" sibTransId="{A0906E20-00BE-4D98-A084-457B6C35E376}"/>
    <dgm:cxn modelId="{CB9DD241-B0AC-4077-87CC-CA2F306400A8}" srcId="{0589A757-7389-4AA6-BC5E-5AB36B3B3C00}" destId="{655CCE3D-C7AF-4609-8EBA-2C6F3242E14E}" srcOrd="3" destOrd="0" parTransId="{0E2D8B2B-DDCC-4237-956C-36D37EED18B6}" sibTransId="{0C323285-81B7-4A4F-8347-56DE846FCFC1}"/>
    <dgm:cxn modelId="{6E2A8046-9AE0-4376-84F7-DB806F09150C}" type="presOf" srcId="{4EFB1A6E-9FEE-4640-8ADA-B6F12CA20FDC}" destId="{7835F6FF-B8CA-496F-BB72-FCEC870D924D}" srcOrd="0" destOrd="0" presId="urn:microsoft.com/office/officeart/2005/8/layout/hProcess11"/>
    <dgm:cxn modelId="{FB6F3A72-47C1-4DDF-AAB7-F2E01680C12D}" type="presOf" srcId="{655CCE3D-C7AF-4609-8EBA-2C6F3242E14E}" destId="{2957913E-9E49-491C-BC57-EAB928EE6F6D}" srcOrd="0" destOrd="0" presId="urn:microsoft.com/office/officeart/2005/8/layout/hProcess11"/>
    <dgm:cxn modelId="{17849F52-B2A2-4D7B-AF54-B76A79DDC92D}" type="presOf" srcId="{0589A757-7389-4AA6-BC5E-5AB36B3B3C00}" destId="{86C8AD6A-6C20-4D48-9507-339E9FCAF784}" srcOrd="0" destOrd="0" presId="urn:microsoft.com/office/officeart/2005/8/layout/hProcess11"/>
    <dgm:cxn modelId="{2CBDE954-DB03-4A17-9378-20F65603E512}" type="presOf" srcId="{172F4A20-9535-4667-A88D-CBBC79E79B69}" destId="{F92D22D6-93A9-40BA-A10A-71491D16EC21}" srcOrd="0" destOrd="0" presId="urn:microsoft.com/office/officeart/2005/8/layout/hProcess11"/>
    <dgm:cxn modelId="{7DD36A56-DEBA-4952-A17B-84B3A9207A32}" type="presOf" srcId="{64898290-2C42-4DD6-98B7-875368C1C141}" destId="{A54A06A5-1CAA-4DDB-831E-E1DA6122D357}" srcOrd="0" destOrd="0" presId="urn:microsoft.com/office/officeart/2005/8/layout/hProcess11"/>
    <dgm:cxn modelId="{3044309A-962B-443F-B053-66E56D9E8812}" srcId="{0589A757-7389-4AA6-BC5E-5AB36B3B3C00}" destId="{E4B6BA1F-CF6E-4100-A9B0-E94EB27E2D5F}" srcOrd="4" destOrd="0" parTransId="{FE54A0C9-F6FF-4B3E-830B-B949F22A7AC8}" sibTransId="{EE936BAE-F89B-4BBB-9683-DDBFB41EEAA5}"/>
    <dgm:cxn modelId="{3C49DF9B-D91F-441C-AEF4-9C1655C84B7D}" srcId="{0589A757-7389-4AA6-BC5E-5AB36B3B3C00}" destId="{172F4A20-9535-4667-A88D-CBBC79E79B69}" srcOrd="2" destOrd="0" parTransId="{776D878D-CF8F-43C2-842C-512DD358A23C}" sibTransId="{1150F702-D3AD-4306-8763-BD2172BE6846}"/>
    <dgm:cxn modelId="{8E9C559C-191F-47A1-91F0-422FFAFC6AA7}" srcId="{0589A757-7389-4AA6-BC5E-5AB36B3B3C00}" destId="{531FC1EA-5C9F-47FD-BA88-95C59FA7A120}" srcOrd="0" destOrd="0" parTransId="{940B3B8A-B5BF-434C-9645-47531EB4267D}" sibTransId="{D99EE18D-50C1-4DE3-A7C6-91EC95F66602}"/>
    <dgm:cxn modelId="{009466AA-70E3-42CE-B123-15F10E174DC1}" type="presOf" srcId="{0AAD41AC-884A-490B-8320-75CBEDABFC58}" destId="{CF322B80-2DB9-4861-807A-88FB548A0F73}" srcOrd="0" destOrd="0" presId="urn:microsoft.com/office/officeart/2005/8/layout/hProcess11"/>
    <dgm:cxn modelId="{A3C459B4-CBD6-4CE1-8FC0-EF6667DCE7A7}" type="presOf" srcId="{531FC1EA-5C9F-47FD-BA88-95C59FA7A120}" destId="{4948D941-6A87-4881-94BB-A8F5F462161B}" srcOrd="0" destOrd="0" presId="urn:microsoft.com/office/officeart/2005/8/layout/hProcess11"/>
    <dgm:cxn modelId="{6E5A89D8-1740-46D7-97B8-673206B7FCBB}" type="presOf" srcId="{E4B6BA1F-CF6E-4100-A9B0-E94EB27E2D5F}" destId="{FF4A262B-C748-406C-8B71-E8948A454A3B}" srcOrd="0" destOrd="0" presId="urn:microsoft.com/office/officeart/2005/8/layout/hProcess11"/>
    <dgm:cxn modelId="{ABC642EE-F4CC-4522-B6A0-85A611A1C774}" srcId="{0589A757-7389-4AA6-BC5E-5AB36B3B3C00}" destId="{64898290-2C42-4DD6-98B7-875368C1C141}" srcOrd="6" destOrd="0" parTransId="{17D8269D-C7CF-425E-905D-75ECE05148A2}" sibTransId="{2CEC416C-9E52-4DDF-8F02-ECE695E3B488}"/>
    <dgm:cxn modelId="{833D5067-AABE-4C56-8CDB-4BFEE028F38D}" type="presParOf" srcId="{86C8AD6A-6C20-4D48-9507-339E9FCAF784}" destId="{0019BADF-3080-4F48-B6E3-130BCB6A2ADC}" srcOrd="0" destOrd="0" presId="urn:microsoft.com/office/officeart/2005/8/layout/hProcess11"/>
    <dgm:cxn modelId="{5AE15572-C82E-464B-85F0-D9B85A338C1D}" type="presParOf" srcId="{86C8AD6A-6C20-4D48-9507-339E9FCAF784}" destId="{BE3670D1-937E-43D2-A2FC-A368972F80B7}" srcOrd="1" destOrd="0" presId="urn:microsoft.com/office/officeart/2005/8/layout/hProcess11"/>
    <dgm:cxn modelId="{F0042F08-4F08-43E3-84CC-729C0186A8CB}" type="presParOf" srcId="{BE3670D1-937E-43D2-A2FC-A368972F80B7}" destId="{F9D41C1D-AB02-4DBA-B2D7-647A77EBA97E}" srcOrd="0" destOrd="0" presId="urn:microsoft.com/office/officeart/2005/8/layout/hProcess11"/>
    <dgm:cxn modelId="{89A8BBE6-E0DA-41B6-A7F7-39A0E8ACC2CC}" type="presParOf" srcId="{F9D41C1D-AB02-4DBA-B2D7-647A77EBA97E}" destId="{4948D941-6A87-4881-94BB-A8F5F462161B}" srcOrd="0" destOrd="0" presId="urn:microsoft.com/office/officeart/2005/8/layout/hProcess11"/>
    <dgm:cxn modelId="{FC8D08C2-B8E0-4F57-B476-FB1328F8FC2A}" type="presParOf" srcId="{F9D41C1D-AB02-4DBA-B2D7-647A77EBA97E}" destId="{99BC4A1F-6C44-4796-A110-E5BEFFBDAC61}" srcOrd="1" destOrd="0" presId="urn:microsoft.com/office/officeart/2005/8/layout/hProcess11"/>
    <dgm:cxn modelId="{CE24D910-11D4-41EF-B880-DAF8F60F477B}" type="presParOf" srcId="{F9D41C1D-AB02-4DBA-B2D7-647A77EBA97E}" destId="{4CE6164F-8E06-48B8-ACA3-4C1F99801345}" srcOrd="2" destOrd="0" presId="urn:microsoft.com/office/officeart/2005/8/layout/hProcess11"/>
    <dgm:cxn modelId="{17308718-2128-460C-A5C4-A3CF9D75E58C}" type="presParOf" srcId="{BE3670D1-937E-43D2-A2FC-A368972F80B7}" destId="{7533FA85-976A-4157-8C2F-637FDA37A181}" srcOrd="1" destOrd="0" presId="urn:microsoft.com/office/officeart/2005/8/layout/hProcess11"/>
    <dgm:cxn modelId="{03A0C9CC-AE1F-4A38-A903-21E8B447EC20}" type="presParOf" srcId="{BE3670D1-937E-43D2-A2FC-A368972F80B7}" destId="{1498C172-DA09-4C9D-94E2-FDF249231D0E}" srcOrd="2" destOrd="0" presId="urn:microsoft.com/office/officeart/2005/8/layout/hProcess11"/>
    <dgm:cxn modelId="{65EE5DE9-0F6F-4CD4-A78B-25CB4E9F8005}" type="presParOf" srcId="{1498C172-DA09-4C9D-94E2-FDF249231D0E}" destId="{CF322B80-2DB9-4861-807A-88FB548A0F73}" srcOrd="0" destOrd="0" presId="urn:microsoft.com/office/officeart/2005/8/layout/hProcess11"/>
    <dgm:cxn modelId="{41ABDF8F-D0CD-491A-B6A6-2090F0F1EAF4}" type="presParOf" srcId="{1498C172-DA09-4C9D-94E2-FDF249231D0E}" destId="{00ECB4D8-985F-4F44-9632-C547CB09BE83}" srcOrd="1" destOrd="0" presId="urn:microsoft.com/office/officeart/2005/8/layout/hProcess11"/>
    <dgm:cxn modelId="{A46B4E44-3739-4B75-A179-220113963A6D}" type="presParOf" srcId="{1498C172-DA09-4C9D-94E2-FDF249231D0E}" destId="{57F04570-BA75-4126-BB84-8C1F95723FD4}" srcOrd="2" destOrd="0" presId="urn:microsoft.com/office/officeart/2005/8/layout/hProcess11"/>
    <dgm:cxn modelId="{F079EE7B-C6AF-4DD1-A549-702F3E818DEF}" type="presParOf" srcId="{BE3670D1-937E-43D2-A2FC-A368972F80B7}" destId="{080E3715-4EE2-4FD4-87E0-C84BEC9D155B}" srcOrd="3" destOrd="0" presId="urn:microsoft.com/office/officeart/2005/8/layout/hProcess11"/>
    <dgm:cxn modelId="{E4D3E64B-577C-4EED-B5D7-3A416FB2ECCC}" type="presParOf" srcId="{BE3670D1-937E-43D2-A2FC-A368972F80B7}" destId="{73EF474F-A532-497C-B627-39905B101680}" srcOrd="4" destOrd="0" presId="urn:microsoft.com/office/officeart/2005/8/layout/hProcess11"/>
    <dgm:cxn modelId="{9BD27B6B-B586-4D3E-8212-216D2050388E}" type="presParOf" srcId="{73EF474F-A532-497C-B627-39905B101680}" destId="{F92D22D6-93A9-40BA-A10A-71491D16EC21}" srcOrd="0" destOrd="0" presId="urn:microsoft.com/office/officeart/2005/8/layout/hProcess11"/>
    <dgm:cxn modelId="{CB879B95-5E20-49BA-86C7-F4DC9F653EE8}" type="presParOf" srcId="{73EF474F-A532-497C-B627-39905B101680}" destId="{7A253FC8-1CDD-43BA-BAEE-77CA23B47207}" srcOrd="1" destOrd="0" presId="urn:microsoft.com/office/officeart/2005/8/layout/hProcess11"/>
    <dgm:cxn modelId="{EB7298E7-4E80-4E74-8571-3688CB3EB9F3}" type="presParOf" srcId="{73EF474F-A532-497C-B627-39905B101680}" destId="{547FCEAB-E3D2-4FF2-9C8E-03ECD8E418B5}" srcOrd="2" destOrd="0" presId="urn:microsoft.com/office/officeart/2005/8/layout/hProcess11"/>
    <dgm:cxn modelId="{235DE5B7-D364-4459-A3E3-69A69A1E4125}" type="presParOf" srcId="{BE3670D1-937E-43D2-A2FC-A368972F80B7}" destId="{B63A3116-66F5-46D5-AE10-4DC01429E3E2}" srcOrd="5" destOrd="0" presId="urn:microsoft.com/office/officeart/2005/8/layout/hProcess11"/>
    <dgm:cxn modelId="{F1D28ACA-8E87-4F35-A730-E6FB9B1E0C61}" type="presParOf" srcId="{BE3670D1-937E-43D2-A2FC-A368972F80B7}" destId="{2715E867-A70D-4B6F-8006-D591A7674047}" srcOrd="6" destOrd="0" presId="urn:microsoft.com/office/officeart/2005/8/layout/hProcess11"/>
    <dgm:cxn modelId="{3C17F2C6-E75E-4833-A103-D59F572FF14A}" type="presParOf" srcId="{2715E867-A70D-4B6F-8006-D591A7674047}" destId="{2957913E-9E49-491C-BC57-EAB928EE6F6D}" srcOrd="0" destOrd="0" presId="urn:microsoft.com/office/officeart/2005/8/layout/hProcess11"/>
    <dgm:cxn modelId="{3601BD82-AC9D-4CD4-8C14-6197D99CEE49}" type="presParOf" srcId="{2715E867-A70D-4B6F-8006-D591A7674047}" destId="{F0DB1FB4-92C6-4018-B096-E7D9785ECC4B}" srcOrd="1" destOrd="0" presId="urn:microsoft.com/office/officeart/2005/8/layout/hProcess11"/>
    <dgm:cxn modelId="{EF931380-F321-4154-B77B-8FBBFB7F549E}" type="presParOf" srcId="{2715E867-A70D-4B6F-8006-D591A7674047}" destId="{C41376FD-1D23-4B3E-867F-6440B47F73FA}" srcOrd="2" destOrd="0" presId="urn:microsoft.com/office/officeart/2005/8/layout/hProcess11"/>
    <dgm:cxn modelId="{8857CB86-F76C-4EBC-8361-CAC7F658455A}" type="presParOf" srcId="{BE3670D1-937E-43D2-A2FC-A368972F80B7}" destId="{4A069E8A-033D-4FF4-AD19-40C0FD3523DA}" srcOrd="7" destOrd="0" presId="urn:microsoft.com/office/officeart/2005/8/layout/hProcess11"/>
    <dgm:cxn modelId="{3770C472-2DD8-483B-92E1-B2F249D0F31C}" type="presParOf" srcId="{BE3670D1-937E-43D2-A2FC-A368972F80B7}" destId="{08BBCE2C-AFEE-4A31-81DE-9199036ADA30}" srcOrd="8" destOrd="0" presId="urn:microsoft.com/office/officeart/2005/8/layout/hProcess11"/>
    <dgm:cxn modelId="{D63EDEAE-07A7-42D2-89B8-F64DA0AA44A2}" type="presParOf" srcId="{08BBCE2C-AFEE-4A31-81DE-9199036ADA30}" destId="{FF4A262B-C748-406C-8B71-E8948A454A3B}" srcOrd="0" destOrd="0" presId="urn:microsoft.com/office/officeart/2005/8/layout/hProcess11"/>
    <dgm:cxn modelId="{3152D140-673E-43C4-B235-22FF6DDB02F7}" type="presParOf" srcId="{08BBCE2C-AFEE-4A31-81DE-9199036ADA30}" destId="{588A92B6-65C1-4859-9F4D-3F3751D0FE6C}" srcOrd="1" destOrd="0" presId="urn:microsoft.com/office/officeart/2005/8/layout/hProcess11"/>
    <dgm:cxn modelId="{B56A9EF5-7CF1-4B25-942B-674769802E8E}" type="presParOf" srcId="{08BBCE2C-AFEE-4A31-81DE-9199036ADA30}" destId="{924B5389-D3A6-4ED5-B40D-8C24AE288716}" srcOrd="2" destOrd="0" presId="urn:microsoft.com/office/officeart/2005/8/layout/hProcess11"/>
    <dgm:cxn modelId="{0473BDB2-0E50-46DA-9139-11B52E068932}" type="presParOf" srcId="{BE3670D1-937E-43D2-A2FC-A368972F80B7}" destId="{ECE3E2A5-9C9F-46D8-A154-77F37417BC07}" srcOrd="9" destOrd="0" presId="urn:microsoft.com/office/officeart/2005/8/layout/hProcess11"/>
    <dgm:cxn modelId="{993B7D34-BC06-40D8-ABFB-6575FA4E9B74}" type="presParOf" srcId="{BE3670D1-937E-43D2-A2FC-A368972F80B7}" destId="{B302ACF8-96ED-497D-9311-4775BBC4720D}" srcOrd="10" destOrd="0" presId="urn:microsoft.com/office/officeart/2005/8/layout/hProcess11"/>
    <dgm:cxn modelId="{670D3A71-9D78-4BAA-AF7D-FBA8BE248900}" type="presParOf" srcId="{B302ACF8-96ED-497D-9311-4775BBC4720D}" destId="{7835F6FF-B8CA-496F-BB72-FCEC870D924D}" srcOrd="0" destOrd="0" presId="urn:microsoft.com/office/officeart/2005/8/layout/hProcess11"/>
    <dgm:cxn modelId="{26470C01-E3AD-4CA1-BF51-14FAE3AF919A}" type="presParOf" srcId="{B302ACF8-96ED-497D-9311-4775BBC4720D}" destId="{8AE10E6C-B5A2-4F5D-86FF-908B3C3B6E64}" srcOrd="1" destOrd="0" presId="urn:microsoft.com/office/officeart/2005/8/layout/hProcess11"/>
    <dgm:cxn modelId="{248C8940-5B04-4C4F-8FC7-BD35757B8AE2}" type="presParOf" srcId="{B302ACF8-96ED-497D-9311-4775BBC4720D}" destId="{F299267C-B4F2-4BE2-9354-5C7416C8368A}" srcOrd="2" destOrd="0" presId="urn:microsoft.com/office/officeart/2005/8/layout/hProcess11"/>
    <dgm:cxn modelId="{C453ABDE-433D-48F4-AAE5-A6CD579B6A61}" type="presParOf" srcId="{BE3670D1-937E-43D2-A2FC-A368972F80B7}" destId="{D5A219C7-B1F1-4B68-8004-26199B054C62}" srcOrd="11" destOrd="0" presId="urn:microsoft.com/office/officeart/2005/8/layout/hProcess11"/>
    <dgm:cxn modelId="{CB931C4C-1E82-446E-AEBA-08F02FB24147}" type="presParOf" srcId="{BE3670D1-937E-43D2-A2FC-A368972F80B7}" destId="{98395B3E-A1F8-4A2C-A988-9302A699A824}" srcOrd="12" destOrd="0" presId="urn:microsoft.com/office/officeart/2005/8/layout/hProcess11"/>
    <dgm:cxn modelId="{DAC2FBAB-5A50-47EB-BD83-9A81C2282ED2}" type="presParOf" srcId="{98395B3E-A1F8-4A2C-A988-9302A699A824}" destId="{A54A06A5-1CAA-4DDB-831E-E1DA6122D357}" srcOrd="0" destOrd="0" presId="urn:microsoft.com/office/officeart/2005/8/layout/hProcess11"/>
    <dgm:cxn modelId="{9BADB0FF-F14A-4367-B417-34DAE3DDCC75}" type="presParOf" srcId="{98395B3E-A1F8-4A2C-A988-9302A699A824}" destId="{D96F9F83-DF91-47ED-A380-56BBE04874C4}" srcOrd="1" destOrd="0" presId="urn:microsoft.com/office/officeart/2005/8/layout/hProcess11"/>
    <dgm:cxn modelId="{143CECF4-AF9F-41DF-9B00-473182E44699}" type="presParOf" srcId="{98395B3E-A1F8-4A2C-A988-9302A699A824}" destId="{B9B33473-8E19-4603-97FD-88DEF5EA516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B87E20-96BB-4255-97CE-10D965E51312}" type="doc">
      <dgm:prSet loTypeId="urn:microsoft.com/office/officeart/2005/8/layout/hProcess9" loCatId="process" qsTypeId="urn:microsoft.com/office/officeart/2005/8/quickstyle/simple1" qsCatId="simple" csTypeId="urn:microsoft.com/office/officeart/2005/8/colors/accent1_2" csCatId="accent1" phldr="1"/>
      <dgm:spPr/>
    </dgm:pt>
    <dgm:pt modelId="{B7DF0C68-60CA-46A3-886E-69A0725DA6D0}">
      <dgm:prSet phldrT="[Text]" custT="1">
        <dgm:style>
          <a:lnRef idx="2">
            <a:schemeClr val="accent5">
              <a:shade val="15000"/>
            </a:schemeClr>
          </a:lnRef>
          <a:fillRef idx="1">
            <a:schemeClr val="accent5"/>
          </a:fillRef>
          <a:effectRef idx="0">
            <a:schemeClr val="accent5"/>
          </a:effectRef>
          <a:fontRef idx="minor">
            <a:schemeClr val="lt1"/>
          </a:fontRef>
        </dgm:style>
      </dgm:prSet>
      <dgm:spPr>
        <a:ln/>
      </dgm:spPr>
      <dgm:t>
        <a:bodyPr/>
        <a:lstStyle/>
        <a:p>
          <a:r>
            <a:rPr lang="en-GB" sz="1600">
              <a:solidFill>
                <a:schemeClr val="bg1"/>
              </a:solidFill>
            </a:rPr>
            <a:t>Plan business analysis process</a:t>
          </a:r>
        </a:p>
      </dgm:t>
    </dgm:pt>
    <dgm:pt modelId="{8AF387F0-9632-4C2D-ACC4-069181A1C0BD}" type="parTrans" cxnId="{9E1677B4-E2D7-4683-B6C2-E8F104BD425C}">
      <dgm:prSet/>
      <dgm:spPr/>
      <dgm:t>
        <a:bodyPr/>
        <a:lstStyle/>
        <a:p>
          <a:endParaRPr lang="en-GB" sz="1600"/>
        </a:p>
      </dgm:t>
    </dgm:pt>
    <dgm:pt modelId="{3BA323DF-40FE-4892-8AD8-CE479283F7E5}" type="sibTrans" cxnId="{9E1677B4-E2D7-4683-B6C2-E8F104BD425C}">
      <dgm:prSet/>
      <dgm:spPr/>
      <dgm:t>
        <a:bodyPr/>
        <a:lstStyle/>
        <a:p>
          <a:endParaRPr lang="en-GB" sz="1600"/>
        </a:p>
      </dgm:t>
    </dgm:pt>
    <dgm:pt modelId="{7C691DBB-943F-4874-A9DF-70880C09063A}">
      <dgm:prSet phldrT="[Text]" custT="1">
        <dgm:style>
          <a:lnRef idx="2">
            <a:schemeClr val="accent5">
              <a:shade val="15000"/>
            </a:schemeClr>
          </a:lnRef>
          <a:fillRef idx="1">
            <a:schemeClr val="accent5"/>
          </a:fillRef>
          <a:effectRef idx="0">
            <a:schemeClr val="accent5"/>
          </a:effectRef>
          <a:fontRef idx="minor">
            <a:schemeClr val="lt1"/>
          </a:fontRef>
        </dgm:style>
      </dgm:prSet>
      <dgm:spPr>
        <a:ln/>
      </dgm:spPr>
      <dgm:t>
        <a:bodyPr spcFirstLastPara="0" vert="horz" wrap="square" lIns="110490" tIns="110490" rIns="110490" bIns="110490" numCol="1" spcCol="1270" anchor="ctr" anchorCtr="0"/>
        <a:lstStyle/>
        <a:p>
          <a:r>
            <a:rPr lang="en-GB" sz="1600" kern="1200">
              <a:solidFill>
                <a:prstClr val="white"/>
              </a:solidFill>
              <a:latin typeface="Calibri" panose="020F0502020204030204"/>
              <a:ea typeface="+mn-ea"/>
              <a:cs typeface="+mn-cs"/>
            </a:rPr>
            <a:t>Define scope</a:t>
          </a:r>
        </a:p>
      </dgm:t>
    </dgm:pt>
    <dgm:pt modelId="{60076B4E-6E98-43CE-9FC9-AF99063D798B}" type="parTrans" cxnId="{1265AF4C-1C2F-4323-8E9A-C02D19C09051}">
      <dgm:prSet/>
      <dgm:spPr/>
      <dgm:t>
        <a:bodyPr/>
        <a:lstStyle/>
        <a:p>
          <a:endParaRPr lang="en-GB" sz="1600"/>
        </a:p>
      </dgm:t>
    </dgm:pt>
    <dgm:pt modelId="{476690E5-E5D3-4668-BC15-A9F7CB0D377A}" type="sibTrans" cxnId="{1265AF4C-1C2F-4323-8E9A-C02D19C09051}">
      <dgm:prSet/>
      <dgm:spPr/>
      <dgm:t>
        <a:bodyPr/>
        <a:lstStyle/>
        <a:p>
          <a:endParaRPr lang="en-GB" sz="1600"/>
        </a:p>
      </dgm:t>
    </dgm:pt>
    <dgm:pt modelId="{9AFD0696-F011-4D25-AC33-560C6FC39340}">
      <dgm:prSet phldrT="[Text]" custT="1">
        <dgm:style>
          <a:lnRef idx="2">
            <a:schemeClr val="accent5">
              <a:shade val="15000"/>
            </a:schemeClr>
          </a:lnRef>
          <a:fillRef idx="1">
            <a:schemeClr val="accent5"/>
          </a:fillRef>
          <a:effectRef idx="0">
            <a:schemeClr val="accent5"/>
          </a:effectRef>
          <a:fontRef idx="minor">
            <a:schemeClr val="lt1"/>
          </a:fontRef>
        </dgm:style>
      </dgm:prSet>
      <dgm:spPr>
        <a:ln/>
      </dgm:spPr>
      <dgm:t>
        <a:bodyPr spcFirstLastPara="0" vert="horz" wrap="square" lIns="110490" tIns="110490" rIns="110490" bIns="110490" numCol="1" spcCol="1270" anchor="ctr" anchorCtr="0"/>
        <a:lstStyle/>
        <a:p>
          <a:r>
            <a:rPr lang="en-GB" sz="1600" kern="1200" dirty="0">
              <a:solidFill>
                <a:prstClr val="white"/>
              </a:solidFill>
              <a:latin typeface="Calibri" panose="020F0502020204030204"/>
              <a:ea typeface="+mn-ea"/>
              <a:cs typeface="+mn-cs"/>
            </a:rPr>
            <a:t>Validate requirements</a:t>
          </a:r>
        </a:p>
      </dgm:t>
    </dgm:pt>
    <dgm:pt modelId="{D91911A1-6974-4517-95CC-A58D5CA52B6D}" type="parTrans" cxnId="{A1730A34-DFBF-49F2-AE9F-5762CC552E9C}">
      <dgm:prSet/>
      <dgm:spPr/>
      <dgm:t>
        <a:bodyPr/>
        <a:lstStyle/>
        <a:p>
          <a:endParaRPr lang="en-GB" sz="1600"/>
        </a:p>
      </dgm:t>
    </dgm:pt>
    <dgm:pt modelId="{3654C49A-C382-49CB-8AB7-798BC9C302DC}" type="sibTrans" cxnId="{A1730A34-DFBF-49F2-AE9F-5762CC552E9C}">
      <dgm:prSet/>
      <dgm:spPr/>
      <dgm:t>
        <a:bodyPr/>
        <a:lstStyle/>
        <a:p>
          <a:endParaRPr lang="en-GB" sz="1600"/>
        </a:p>
      </dgm:t>
    </dgm:pt>
    <dgm:pt modelId="{1B3D37A4-62E0-41FE-9121-8774805F4C41}">
      <dgm:prSet custT="1">
        <dgm:style>
          <a:lnRef idx="2">
            <a:schemeClr val="accent5">
              <a:shade val="15000"/>
            </a:schemeClr>
          </a:lnRef>
          <a:fillRef idx="1">
            <a:schemeClr val="accent5"/>
          </a:fillRef>
          <a:effectRef idx="0">
            <a:schemeClr val="accent5"/>
          </a:effectRef>
          <a:fontRef idx="minor">
            <a:schemeClr val="lt1"/>
          </a:fontRef>
        </dgm:style>
      </dgm:prSet>
      <dgm:spPr>
        <a:ln/>
      </dgm:spPr>
      <dgm:t>
        <a:bodyPr spcFirstLastPara="0" vert="horz" wrap="square" lIns="110490" tIns="110490" rIns="110490" bIns="110490" numCol="1" spcCol="1270" anchor="ctr" anchorCtr="0"/>
        <a:lstStyle/>
        <a:p>
          <a:pPr marL="0" lvl="0" indent="0" algn="ctr" defTabSz="1289050">
            <a:lnSpc>
              <a:spcPct val="90000"/>
            </a:lnSpc>
            <a:spcBef>
              <a:spcPct val="0"/>
            </a:spcBef>
            <a:spcAft>
              <a:spcPct val="35000"/>
            </a:spcAft>
            <a:buNone/>
          </a:pPr>
          <a:r>
            <a:rPr lang="en-GB" sz="1600" kern="1200">
              <a:solidFill>
                <a:prstClr val="white"/>
              </a:solidFill>
              <a:latin typeface="Calibri" panose="020F0502020204030204"/>
              <a:ea typeface="+mn-ea"/>
              <a:cs typeface="+mn-cs"/>
            </a:rPr>
            <a:t>Gather requirement</a:t>
          </a:r>
        </a:p>
      </dgm:t>
    </dgm:pt>
    <dgm:pt modelId="{6864C260-1E28-4FF1-8257-AE12E639E585}" type="parTrans" cxnId="{84D77A70-92FF-4A9C-901B-DD3C65F9E252}">
      <dgm:prSet/>
      <dgm:spPr/>
      <dgm:t>
        <a:bodyPr/>
        <a:lstStyle/>
        <a:p>
          <a:endParaRPr lang="en-GB" sz="1600"/>
        </a:p>
      </dgm:t>
    </dgm:pt>
    <dgm:pt modelId="{31FC1F80-F150-4409-8BCB-01E1141410E8}" type="sibTrans" cxnId="{84D77A70-92FF-4A9C-901B-DD3C65F9E252}">
      <dgm:prSet/>
      <dgm:spPr/>
      <dgm:t>
        <a:bodyPr/>
        <a:lstStyle/>
        <a:p>
          <a:endParaRPr lang="en-GB" sz="1600"/>
        </a:p>
      </dgm:t>
    </dgm:pt>
    <dgm:pt modelId="{462E98AE-CE85-44AD-98F7-E246B919DED1}">
      <dgm:prSet custT="1">
        <dgm:style>
          <a:lnRef idx="2">
            <a:schemeClr val="accent5">
              <a:shade val="15000"/>
            </a:schemeClr>
          </a:lnRef>
          <a:fillRef idx="1">
            <a:schemeClr val="accent5"/>
          </a:fillRef>
          <a:effectRef idx="0">
            <a:schemeClr val="accent5"/>
          </a:effectRef>
          <a:fontRef idx="minor">
            <a:schemeClr val="lt1"/>
          </a:fontRef>
        </dgm:style>
      </dgm:prSet>
      <dgm:spPr>
        <a:ln/>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n-GB" sz="1600" kern="1200" dirty="0">
              <a:solidFill>
                <a:prstClr val="white"/>
              </a:solidFill>
              <a:latin typeface="Calibri" panose="020F0502020204030204"/>
              <a:ea typeface="+mn-ea"/>
              <a:cs typeface="+mn-cs"/>
            </a:rPr>
            <a:t>Analyse Requirement</a:t>
          </a:r>
        </a:p>
      </dgm:t>
    </dgm:pt>
    <dgm:pt modelId="{5FD2B155-6744-4195-88B6-9A762EBCFA57}" type="parTrans" cxnId="{018B646F-8321-4368-AD63-13386955503E}">
      <dgm:prSet/>
      <dgm:spPr/>
      <dgm:t>
        <a:bodyPr/>
        <a:lstStyle/>
        <a:p>
          <a:endParaRPr lang="en-GB" sz="1600"/>
        </a:p>
      </dgm:t>
    </dgm:pt>
    <dgm:pt modelId="{208A602E-0988-4997-A22A-27D5B4A2543E}" type="sibTrans" cxnId="{018B646F-8321-4368-AD63-13386955503E}">
      <dgm:prSet/>
      <dgm:spPr/>
      <dgm:t>
        <a:bodyPr/>
        <a:lstStyle/>
        <a:p>
          <a:endParaRPr lang="en-GB" sz="1600"/>
        </a:p>
      </dgm:t>
    </dgm:pt>
    <dgm:pt modelId="{5C222211-A3E1-4363-BB37-06E778191946}">
      <dgm:prSet custT="1">
        <dgm:style>
          <a:lnRef idx="2">
            <a:schemeClr val="accent5">
              <a:shade val="15000"/>
            </a:schemeClr>
          </a:lnRef>
          <a:fillRef idx="1">
            <a:schemeClr val="accent5"/>
          </a:fillRef>
          <a:effectRef idx="0">
            <a:schemeClr val="accent5"/>
          </a:effectRef>
          <a:fontRef idx="minor">
            <a:schemeClr val="lt1"/>
          </a:fontRef>
        </dgm:style>
      </dgm:prSet>
      <dgm:spPr>
        <a:ln/>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n-GB" sz="1600" kern="1200" dirty="0">
              <a:solidFill>
                <a:prstClr val="white"/>
              </a:solidFill>
              <a:latin typeface="Calibri" panose="020F0502020204030204"/>
              <a:ea typeface="+mn-ea"/>
              <a:cs typeface="+mn-cs"/>
            </a:rPr>
            <a:t>Document Requirements</a:t>
          </a:r>
        </a:p>
      </dgm:t>
    </dgm:pt>
    <dgm:pt modelId="{D76347FA-6153-4A70-98C6-EF2097CB3B6C}" type="parTrans" cxnId="{7A93A0E4-6E86-4180-825A-316A4EEEFE88}">
      <dgm:prSet/>
      <dgm:spPr/>
      <dgm:t>
        <a:bodyPr/>
        <a:lstStyle/>
        <a:p>
          <a:endParaRPr lang="en-GB" sz="1600"/>
        </a:p>
      </dgm:t>
    </dgm:pt>
    <dgm:pt modelId="{E2A90E38-0972-4728-A160-8836884EB2DE}" type="sibTrans" cxnId="{7A93A0E4-6E86-4180-825A-316A4EEEFE88}">
      <dgm:prSet/>
      <dgm:spPr/>
      <dgm:t>
        <a:bodyPr/>
        <a:lstStyle/>
        <a:p>
          <a:endParaRPr lang="en-GB" sz="1600"/>
        </a:p>
      </dgm:t>
    </dgm:pt>
    <dgm:pt modelId="{453C1882-8410-4723-9F76-F7B1A84D41C9}" type="pres">
      <dgm:prSet presAssocID="{D0B87E20-96BB-4255-97CE-10D965E51312}" presName="CompostProcess" presStyleCnt="0">
        <dgm:presLayoutVars>
          <dgm:dir/>
          <dgm:resizeHandles val="exact"/>
        </dgm:presLayoutVars>
      </dgm:prSet>
      <dgm:spPr/>
    </dgm:pt>
    <dgm:pt modelId="{678529E8-5D7A-4A0B-8E54-82F1BF80459A}" type="pres">
      <dgm:prSet presAssocID="{D0B87E20-96BB-4255-97CE-10D965E51312}" presName="arrow" presStyleLbl="bgShp" presStyleIdx="0" presStyleCnt="1"/>
      <dgm:spPr>
        <a:solidFill>
          <a:schemeClr val="accent5">
            <a:lumMod val="20000"/>
            <a:lumOff val="80000"/>
          </a:schemeClr>
        </a:solidFill>
      </dgm:spPr>
    </dgm:pt>
    <dgm:pt modelId="{63AB997E-8B94-4B49-B8C4-1E62030FACB2}" type="pres">
      <dgm:prSet presAssocID="{D0B87E20-96BB-4255-97CE-10D965E51312}" presName="linearProcess" presStyleCnt="0"/>
      <dgm:spPr/>
    </dgm:pt>
    <dgm:pt modelId="{63AC5712-C89C-4DC5-A83D-E64CBEB68A30}" type="pres">
      <dgm:prSet presAssocID="{B7DF0C68-60CA-46A3-886E-69A0725DA6D0}" presName="textNode" presStyleLbl="node1" presStyleIdx="0" presStyleCnt="6">
        <dgm:presLayoutVars>
          <dgm:bulletEnabled val="1"/>
        </dgm:presLayoutVars>
      </dgm:prSet>
      <dgm:spPr/>
    </dgm:pt>
    <dgm:pt modelId="{C21B1712-B49C-47EE-97F8-115EEBA759FC}" type="pres">
      <dgm:prSet presAssocID="{3BA323DF-40FE-4892-8AD8-CE479283F7E5}" presName="sibTrans" presStyleCnt="0"/>
      <dgm:spPr/>
    </dgm:pt>
    <dgm:pt modelId="{F8533AF4-0D6A-4B6E-8CFE-400FD9AE1B65}" type="pres">
      <dgm:prSet presAssocID="{7C691DBB-943F-4874-A9DF-70880C09063A}" presName="textNode" presStyleLbl="node1" presStyleIdx="1" presStyleCnt="6">
        <dgm:presLayoutVars>
          <dgm:bulletEnabled val="1"/>
        </dgm:presLayoutVars>
      </dgm:prSet>
      <dgm:spPr>
        <a:xfrm>
          <a:off x="2154962" y="1305401"/>
          <a:ext cx="1903909" cy="1740535"/>
        </a:xfrm>
        <a:prstGeom prst="roundRect">
          <a:avLst/>
        </a:prstGeom>
      </dgm:spPr>
    </dgm:pt>
    <dgm:pt modelId="{75BD4171-8E59-4CBF-A61D-A4E29E0C9C55}" type="pres">
      <dgm:prSet presAssocID="{476690E5-E5D3-4668-BC15-A9F7CB0D377A}" presName="sibTrans" presStyleCnt="0"/>
      <dgm:spPr/>
    </dgm:pt>
    <dgm:pt modelId="{0CB27079-6D9A-489F-B82A-4BF217B57487}" type="pres">
      <dgm:prSet presAssocID="{1B3D37A4-62E0-41FE-9121-8774805F4C41}" presName="textNode" presStyleLbl="node1" presStyleIdx="2" presStyleCnt="6">
        <dgm:presLayoutVars>
          <dgm:bulletEnabled val="1"/>
        </dgm:presLayoutVars>
      </dgm:prSet>
      <dgm:spPr>
        <a:xfrm>
          <a:off x="4305845" y="1305401"/>
          <a:ext cx="1903909" cy="1740535"/>
        </a:xfrm>
        <a:prstGeom prst="roundRect">
          <a:avLst/>
        </a:prstGeom>
      </dgm:spPr>
    </dgm:pt>
    <dgm:pt modelId="{3D818C9B-20B3-4D15-8F00-69AB0749D480}" type="pres">
      <dgm:prSet presAssocID="{31FC1F80-F150-4409-8BCB-01E1141410E8}" presName="sibTrans" presStyleCnt="0"/>
      <dgm:spPr/>
    </dgm:pt>
    <dgm:pt modelId="{A3450323-5579-4804-BA6F-E2AAFDDD4993}" type="pres">
      <dgm:prSet presAssocID="{9AFD0696-F011-4D25-AC33-560C6FC39340}" presName="textNode" presStyleLbl="node1" presStyleIdx="3" presStyleCnt="6">
        <dgm:presLayoutVars>
          <dgm:bulletEnabled val="1"/>
        </dgm:presLayoutVars>
      </dgm:prSet>
      <dgm:spPr>
        <a:xfrm>
          <a:off x="6463950" y="1305401"/>
          <a:ext cx="1894223" cy="1740535"/>
        </a:xfrm>
        <a:prstGeom prst="roundRect">
          <a:avLst/>
        </a:prstGeom>
      </dgm:spPr>
    </dgm:pt>
    <dgm:pt modelId="{3764D86C-F3E2-41F2-AC25-4481CD1C20DF}" type="pres">
      <dgm:prSet presAssocID="{3654C49A-C382-49CB-8AB7-798BC9C302DC}" presName="sibTrans" presStyleCnt="0"/>
      <dgm:spPr/>
    </dgm:pt>
    <dgm:pt modelId="{9D01D336-3B69-431B-B281-6A3B2EA3BDCB}" type="pres">
      <dgm:prSet presAssocID="{462E98AE-CE85-44AD-98F7-E246B919DED1}" presName="textNode" presStyleLbl="node1" presStyleIdx="4" presStyleCnt="6">
        <dgm:presLayoutVars>
          <dgm:bulletEnabled val="1"/>
        </dgm:presLayoutVars>
      </dgm:prSet>
      <dgm:spPr>
        <a:xfrm>
          <a:off x="8617212" y="1305401"/>
          <a:ext cx="1894223" cy="1740535"/>
        </a:xfrm>
        <a:prstGeom prst="roundRect">
          <a:avLst/>
        </a:prstGeom>
      </dgm:spPr>
    </dgm:pt>
    <dgm:pt modelId="{8B8ECF67-19E1-4232-9EF2-2D623EAD4141}" type="pres">
      <dgm:prSet presAssocID="{208A602E-0988-4997-A22A-27D5B4A2543E}" presName="sibTrans" presStyleCnt="0"/>
      <dgm:spPr/>
    </dgm:pt>
    <dgm:pt modelId="{2B65747B-973C-4FD0-8FEC-2D06D74FBDEC}" type="pres">
      <dgm:prSet presAssocID="{5C222211-A3E1-4363-BB37-06E778191946}" presName="textNode" presStyleLbl="node1" presStyleIdx="5" presStyleCnt="6">
        <dgm:presLayoutVars>
          <dgm:bulletEnabled val="1"/>
        </dgm:presLayoutVars>
      </dgm:prSet>
      <dgm:spPr/>
    </dgm:pt>
  </dgm:ptLst>
  <dgm:cxnLst>
    <dgm:cxn modelId="{84A7EA1F-A03B-4369-826D-F965165498E0}" type="presOf" srcId="{462E98AE-CE85-44AD-98F7-E246B919DED1}" destId="{9D01D336-3B69-431B-B281-6A3B2EA3BDCB}" srcOrd="0" destOrd="0" presId="urn:microsoft.com/office/officeart/2005/8/layout/hProcess9"/>
    <dgm:cxn modelId="{7673BA20-1F22-47B9-8A77-8C307DFA9A91}" type="presOf" srcId="{5C222211-A3E1-4363-BB37-06E778191946}" destId="{2B65747B-973C-4FD0-8FEC-2D06D74FBDEC}" srcOrd="0" destOrd="0" presId="urn:microsoft.com/office/officeart/2005/8/layout/hProcess9"/>
    <dgm:cxn modelId="{A1730A34-DFBF-49F2-AE9F-5762CC552E9C}" srcId="{D0B87E20-96BB-4255-97CE-10D965E51312}" destId="{9AFD0696-F011-4D25-AC33-560C6FC39340}" srcOrd="3" destOrd="0" parTransId="{D91911A1-6974-4517-95CC-A58D5CA52B6D}" sibTransId="{3654C49A-C382-49CB-8AB7-798BC9C302DC}"/>
    <dgm:cxn modelId="{A719625C-B896-48E1-B4D1-BAB9E2F4119F}" type="presOf" srcId="{7C691DBB-943F-4874-A9DF-70880C09063A}" destId="{F8533AF4-0D6A-4B6E-8CFE-400FD9AE1B65}" srcOrd="0" destOrd="0" presId="urn:microsoft.com/office/officeart/2005/8/layout/hProcess9"/>
    <dgm:cxn modelId="{8DED4D44-9E02-417A-AE11-88C3FE8B043E}" type="presOf" srcId="{1B3D37A4-62E0-41FE-9121-8774805F4C41}" destId="{0CB27079-6D9A-489F-B82A-4BF217B57487}" srcOrd="0" destOrd="0" presId="urn:microsoft.com/office/officeart/2005/8/layout/hProcess9"/>
    <dgm:cxn modelId="{1265AF4C-1C2F-4323-8E9A-C02D19C09051}" srcId="{D0B87E20-96BB-4255-97CE-10D965E51312}" destId="{7C691DBB-943F-4874-A9DF-70880C09063A}" srcOrd="1" destOrd="0" parTransId="{60076B4E-6E98-43CE-9FC9-AF99063D798B}" sibTransId="{476690E5-E5D3-4668-BC15-A9F7CB0D377A}"/>
    <dgm:cxn modelId="{018B646F-8321-4368-AD63-13386955503E}" srcId="{D0B87E20-96BB-4255-97CE-10D965E51312}" destId="{462E98AE-CE85-44AD-98F7-E246B919DED1}" srcOrd="4" destOrd="0" parTransId="{5FD2B155-6744-4195-88B6-9A762EBCFA57}" sibTransId="{208A602E-0988-4997-A22A-27D5B4A2543E}"/>
    <dgm:cxn modelId="{84D77A70-92FF-4A9C-901B-DD3C65F9E252}" srcId="{D0B87E20-96BB-4255-97CE-10D965E51312}" destId="{1B3D37A4-62E0-41FE-9121-8774805F4C41}" srcOrd="2" destOrd="0" parTransId="{6864C260-1E28-4FF1-8257-AE12E639E585}" sibTransId="{31FC1F80-F150-4409-8BCB-01E1141410E8}"/>
    <dgm:cxn modelId="{950D3073-ADB9-4E02-A0BA-845B19D03703}" type="presOf" srcId="{B7DF0C68-60CA-46A3-886E-69A0725DA6D0}" destId="{63AC5712-C89C-4DC5-A83D-E64CBEB68A30}" srcOrd="0" destOrd="0" presId="urn:microsoft.com/office/officeart/2005/8/layout/hProcess9"/>
    <dgm:cxn modelId="{9E1677B4-E2D7-4683-B6C2-E8F104BD425C}" srcId="{D0B87E20-96BB-4255-97CE-10D965E51312}" destId="{B7DF0C68-60CA-46A3-886E-69A0725DA6D0}" srcOrd="0" destOrd="0" parTransId="{8AF387F0-9632-4C2D-ACC4-069181A1C0BD}" sibTransId="{3BA323DF-40FE-4892-8AD8-CE479283F7E5}"/>
    <dgm:cxn modelId="{1E0059B7-B482-4056-8B9E-2B4B9862ACC6}" type="presOf" srcId="{9AFD0696-F011-4D25-AC33-560C6FC39340}" destId="{A3450323-5579-4804-BA6F-E2AAFDDD4993}" srcOrd="0" destOrd="0" presId="urn:microsoft.com/office/officeart/2005/8/layout/hProcess9"/>
    <dgm:cxn modelId="{7A93A0E4-6E86-4180-825A-316A4EEEFE88}" srcId="{D0B87E20-96BB-4255-97CE-10D965E51312}" destId="{5C222211-A3E1-4363-BB37-06E778191946}" srcOrd="5" destOrd="0" parTransId="{D76347FA-6153-4A70-98C6-EF2097CB3B6C}" sibTransId="{E2A90E38-0972-4728-A160-8836884EB2DE}"/>
    <dgm:cxn modelId="{A517CEF0-A77D-4B2C-85F4-89AA2673DAB9}" type="presOf" srcId="{D0B87E20-96BB-4255-97CE-10D965E51312}" destId="{453C1882-8410-4723-9F76-F7B1A84D41C9}" srcOrd="0" destOrd="0" presId="urn:microsoft.com/office/officeart/2005/8/layout/hProcess9"/>
    <dgm:cxn modelId="{537BFB07-E32E-4365-8C3A-723F5E6D9DBA}" type="presParOf" srcId="{453C1882-8410-4723-9F76-F7B1A84D41C9}" destId="{678529E8-5D7A-4A0B-8E54-82F1BF80459A}" srcOrd="0" destOrd="0" presId="urn:microsoft.com/office/officeart/2005/8/layout/hProcess9"/>
    <dgm:cxn modelId="{D3C23341-60EE-476D-B62E-61F002C468B7}" type="presParOf" srcId="{453C1882-8410-4723-9F76-F7B1A84D41C9}" destId="{63AB997E-8B94-4B49-B8C4-1E62030FACB2}" srcOrd="1" destOrd="0" presId="urn:microsoft.com/office/officeart/2005/8/layout/hProcess9"/>
    <dgm:cxn modelId="{52832A54-970F-4474-85B4-AD2790F4A599}" type="presParOf" srcId="{63AB997E-8B94-4B49-B8C4-1E62030FACB2}" destId="{63AC5712-C89C-4DC5-A83D-E64CBEB68A30}" srcOrd="0" destOrd="0" presId="urn:microsoft.com/office/officeart/2005/8/layout/hProcess9"/>
    <dgm:cxn modelId="{FEDB3138-46C5-46C8-952E-9EDC9E954967}" type="presParOf" srcId="{63AB997E-8B94-4B49-B8C4-1E62030FACB2}" destId="{C21B1712-B49C-47EE-97F8-115EEBA759FC}" srcOrd="1" destOrd="0" presId="urn:microsoft.com/office/officeart/2005/8/layout/hProcess9"/>
    <dgm:cxn modelId="{74BAF348-7C90-404E-8D5B-0AEC1ADD359E}" type="presParOf" srcId="{63AB997E-8B94-4B49-B8C4-1E62030FACB2}" destId="{F8533AF4-0D6A-4B6E-8CFE-400FD9AE1B65}" srcOrd="2" destOrd="0" presId="urn:microsoft.com/office/officeart/2005/8/layout/hProcess9"/>
    <dgm:cxn modelId="{B9365EC4-8C2D-4CA4-B1DD-AB1DD20094A2}" type="presParOf" srcId="{63AB997E-8B94-4B49-B8C4-1E62030FACB2}" destId="{75BD4171-8E59-4CBF-A61D-A4E29E0C9C55}" srcOrd="3" destOrd="0" presId="urn:microsoft.com/office/officeart/2005/8/layout/hProcess9"/>
    <dgm:cxn modelId="{83C16212-7668-4441-89D6-10D1680EE3BB}" type="presParOf" srcId="{63AB997E-8B94-4B49-B8C4-1E62030FACB2}" destId="{0CB27079-6D9A-489F-B82A-4BF217B57487}" srcOrd="4" destOrd="0" presId="urn:microsoft.com/office/officeart/2005/8/layout/hProcess9"/>
    <dgm:cxn modelId="{B8B4E49E-55F9-40BC-A85B-E748FEC0A0F7}" type="presParOf" srcId="{63AB997E-8B94-4B49-B8C4-1E62030FACB2}" destId="{3D818C9B-20B3-4D15-8F00-69AB0749D480}" srcOrd="5" destOrd="0" presId="urn:microsoft.com/office/officeart/2005/8/layout/hProcess9"/>
    <dgm:cxn modelId="{D4B36D95-8906-4D47-8827-9BE56E733896}" type="presParOf" srcId="{63AB997E-8B94-4B49-B8C4-1E62030FACB2}" destId="{A3450323-5579-4804-BA6F-E2AAFDDD4993}" srcOrd="6" destOrd="0" presId="urn:microsoft.com/office/officeart/2005/8/layout/hProcess9"/>
    <dgm:cxn modelId="{2817487F-EC29-4715-BAE0-976AA484C502}" type="presParOf" srcId="{63AB997E-8B94-4B49-B8C4-1E62030FACB2}" destId="{3764D86C-F3E2-41F2-AC25-4481CD1C20DF}" srcOrd="7" destOrd="0" presId="urn:microsoft.com/office/officeart/2005/8/layout/hProcess9"/>
    <dgm:cxn modelId="{A901EE26-33F6-4607-8687-1E1AA018059A}" type="presParOf" srcId="{63AB997E-8B94-4B49-B8C4-1E62030FACB2}" destId="{9D01D336-3B69-431B-B281-6A3B2EA3BDCB}" srcOrd="8" destOrd="0" presId="urn:microsoft.com/office/officeart/2005/8/layout/hProcess9"/>
    <dgm:cxn modelId="{0AB48927-3208-462E-BCB0-8D390E549DDD}" type="presParOf" srcId="{63AB997E-8B94-4B49-B8C4-1E62030FACB2}" destId="{8B8ECF67-19E1-4232-9EF2-2D623EAD4141}" srcOrd="9" destOrd="0" presId="urn:microsoft.com/office/officeart/2005/8/layout/hProcess9"/>
    <dgm:cxn modelId="{D82BC26B-934D-40E4-9FE7-818371A874E3}" type="presParOf" srcId="{63AB997E-8B94-4B49-B8C4-1E62030FACB2}" destId="{2B65747B-973C-4FD0-8FEC-2D06D74FBDEC}"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E3BDD9-5FFD-45CC-AA7E-B4EE72310F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A366A74A-7811-4B15-AFC5-87CB6A466781}">
      <dgm:prSet phldrT="[Text]"/>
      <dgm:spPr>
        <a:solidFill>
          <a:srgbClr val="FFC000"/>
        </a:solidFill>
        <a:ln>
          <a:solidFill>
            <a:srgbClr val="FFC000"/>
          </a:solidFill>
        </a:ln>
      </dgm:spPr>
      <dgm:t>
        <a:bodyPr/>
        <a:lstStyle/>
        <a:p>
          <a:r>
            <a:rPr lang="en-GB" dirty="0"/>
            <a:t>Amazon Own Brands</a:t>
          </a:r>
        </a:p>
      </dgm:t>
    </dgm:pt>
    <dgm:pt modelId="{62C01F42-81FF-4F02-964C-4918D62AA466}" type="parTrans" cxnId="{84621256-73AB-4797-81B5-859D962295C4}">
      <dgm:prSet/>
      <dgm:spPr/>
      <dgm:t>
        <a:bodyPr/>
        <a:lstStyle/>
        <a:p>
          <a:endParaRPr lang="en-GB"/>
        </a:p>
      </dgm:t>
    </dgm:pt>
    <dgm:pt modelId="{C226EA9D-F7C7-4895-BE5A-D3603EF72EF3}" type="sibTrans" cxnId="{84621256-73AB-4797-81B5-859D962295C4}">
      <dgm:prSet/>
      <dgm:spPr/>
      <dgm:t>
        <a:bodyPr/>
        <a:lstStyle/>
        <a:p>
          <a:endParaRPr lang="en-GB"/>
        </a:p>
      </dgm:t>
    </dgm:pt>
    <dgm:pt modelId="{13347B1F-2F2E-4FB9-87C6-EFEF7A00763A}">
      <dgm:prSet phldrT="[Text]"/>
      <dgm:spPr>
        <a:solidFill>
          <a:schemeClr val="accent4">
            <a:lumMod val="20000"/>
            <a:lumOff val="80000"/>
            <a:alpha val="90000"/>
          </a:schemeClr>
        </a:solidFill>
        <a:ln>
          <a:solidFill>
            <a:srgbClr val="FFC000">
              <a:alpha val="90000"/>
            </a:srgbClr>
          </a:solidFill>
        </a:ln>
      </dgm:spPr>
      <dgm:t>
        <a:bodyPr/>
        <a:lstStyle/>
        <a:p>
          <a:r>
            <a:rPr lang="en-GB" dirty="0"/>
            <a:t>Amazon core business own and sell product listings for maximum revenue</a:t>
          </a:r>
        </a:p>
      </dgm:t>
    </dgm:pt>
    <dgm:pt modelId="{7A980EBB-D197-4667-96CF-4DCFA16D635E}" type="parTrans" cxnId="{C0698AEF-45FA-4635-B63E-F0F753F768AD}">
      <dgm:prSet/>
      <dgm:spPr/>
      <dgm:t>
        <a:bodyPr/>
        <a:lstStyle/>
        <a:p>
          <a:endParaRPr lang="en-GB"/>
        </a:p>
      </dgm:t>
    </dgm:pt>
    <dgm:pt modelId="{EF3C016A-3108-4BD3-B56B-CFDBDE9FEADB}" type="sibTrans" cxnId="{C0698AEF-45FA-4635-B63E-F0F753F768AD}">
      <dgm:prSet/>
      <dgm:spPr/>
      <dgm:t>
        <a:bodyPr/>
        <a:lstStyle/>
        <a:p>
          <a:endParaRPr lang="en-GB"/>
        </a:p>
      </dgm:t>
    </dgm:pt>
    <dgm:pt modelId="{BEEB0557-0F76-4D0A-8931-03F17B7925C9}">
      <dgm:prSet phldrT="[Text]"/>
      <dgm:spPr>
        <a:solidFill>
          <a:schemeClr val="accent4">
            <a:lumMod val="20000"/>
            <a:lumOff val="80000"/>
            <a:alpha val="90000"/>
          </a:schemeClr>
        </a:solidFill>
        <a:ln>
          <a:solidFill>
            <a:srgbClr val="FFC000">
              <a:alpha val="90000"/>
            </a:srgbClr>
          </a:solidFill>
        </a:ln>
      </dgm:spPr>
      <dgm:t>
        <a:bodyPr/>
        <a:lstStyle/>
        <a:p>
          <a:r>
            <a:rPr lang="en-GB" dirty="0"/>
            <a:t>Exclusive early access to new ranges only on Amazon platform</a:t>
          </a:r>
        </a:p>
      </dgm:t>
    </dgm:pt>
    <dgm:pt modelId="{6A18AC1E-F54C-45A6-B6C1-0D8364C67449}" type="parTrans" cxnId="{74812389-57B4-4939-A4E7-13347940BE67}">
      <dgm:prSet/>
      <dgm:spPr/>
      <dgm:t>
        <a:bodyPr/>
        <a:lstStyle/>
        <a:p>
          <a:endParaRPr lang="en-GB"/>
        </a:p>
      </dgm:t>
    </dgm:pt>
    <dgm:pt modelId="{BC0F7C78-17ED-42BA-83B4-E851F6283E3D}" type="sibTrans" cxnId="{74812389-57B4-4939-A4E7-13347940BE67}">
      <dgm:prSet/>
      <dgm:spPr/>
      <dgm:t>
        <a:bodyPr/>
        <a:lstStyle/>
        <a:p>
          <a:endParaRPr lang="en-GB"/>
        </a:p>
      </dgm:t>
    </dgm:pt>
    <dgm:pt modelId="{C0DC469E-C2E9-47FF-9F81-DFE526067EF5}">
      <dgm:prSet phldrT="[Text]"/>
      <dgm:spPr>
        <a:solidFill>
          <a:srgbClr val="FFC000"/>
        </a:solidFill>
        <a:ln>
          <a:solidFill>
            <a:srgbClr val="FFC000"/>
          </a:solidFill>
        </a:ln>
      </dgm:spPr>
      <dgm:t>
        <a:bodyPr/>
        <a:lstStyle/>
        <a:p>
          <a:r>
            <a:rPr lang="en-GB" dirty="0"/>
            <a:t>Amazon Retail Sellers</a:t>
          </a:r>
        </a:p>
      </dgm:t>
    </dgm:pt>
    <dgm:pt modelId="{86F3F659-C88A-495A-9D80-DB4925B6A976}" type="parTrans" cxnId="{BC2C81B8-C961-4DD3-A1C9-5EA13EE41047}">
      <dgm:prSet/>
      <dgm:spPr/>
      <dgm:t>
        <a:bodyPr/>
        <a:lstStyle/>
        <a:p>
          <a:endParaRPr lang="en-GB"/>
        </a:p>
      </dgm:t>
    </dgm:pt>
    <dgm:pt modelId="{33B366CD-2347-44BD-AFD4-AFAC9FB87D44}" type="sibTrans" cxnId="{BC2C81B8-C961-4DD3-A1C9-5EA13EE41047}">
      <dgm:prSet/>
      <dgm:spPr/>
      <dgm:t>
        <a:bodyPr/>
        <a:lstStyle/>
        <a:p>
          <a:endParaRPr lang="en-GB"/>
        </a:p>
      </dgm:t>
    </dgm:pt>
    <dgm:pt modelId="{0D32163B-1C38-47E9-A937-15E90B7F9340}">
      <dgm:prSet phldrT="[Text]"/>
      <dgm:spPr>
        <a:solidFill>
          <a:schemeClr val="accent4">
            <a:lumMod val="20000"/>
            <a:lumOff val="80000"/>
            <a:alpha val="90000"/>
          </a:schemeClr>
        </a:solidFill>
        <a:ln>
          <a:solidFill>
            <a:srgbClr val="FFC000">
              <a:alpha val="90000"/>
            </a:srgbClr>
          </a:solidFill>
        </a:ln>
      </dgm:spPr>
      <dgm:t>
        <a:bodyPr/>
        <a:lstStyle/>
        <a:p>
          <a:r>
            <a:rPr lang="en-GB" dirty="0"/>
            <a:t>Retailers can sign up and sell products</a:t>
          </a:r>
        </a:p>
      </dgm:t>
    </dgm:pt>
    <dgm:pt modelId="{BDF66C81-AC27-45B5-897A-AE0CF6F4B61F}" type="parTrans" cxnId="{066C5CC0-015A-489C-BF4C-89A71D03D6E4}">
      <dgm:prSet/>
      <dgm:spPr/>
      <dgm:t>
        <a:bodyPr/>
        <a:lstStyle/>
        <a:p>
          <a:endParaRPr lang="en-GB"/>
        </a:p>
      </dgm:t>
    </dgm:pt>
    <dgm:pt modelId="{0654626F-8224-4B0B-A6AA-C784FA77B361}" type="sibTrans" cxnId="{066C5CC0-015A-489C-BF4C-89A71D03D6E4}">
      <dgm:prSet/>
      <dgm:spPr/>
      <dgm:t>
        <a:bodyPr/>
        <a:lstStyle/>
        <a:p>
          <a:endParaRPr lang="en-GB"/>
        </a:p>
      </dgm:t>
    </dgm:pt>
    <dgm:pt modelId="{5D6B5CF1-28D0-466B-B23A-4FEE4C4984CA}">
      <dgm:prSet phldrT="[Text]"/>
      <dgm:spPr>
        <a:solidFill>
          <a:schemeClr val="accent4">
            <a:lumMod val="20000"/>
            <a:lumOff val="80000"/>
            <a:alpha val="90000"/>
          </a:schemeClr>
        </a:solidFill>
        <a:ln>
          <a:solidFill>
            <a:srgbClr val="FFC000">
              <a:alpha val="90000"/>
            </a:srgbClr>
          </a:solidFill>
        </a:ln>
      </dgm:spPr>
      <dgm:t>
        <a:bodyPr/>
        <a:lstStyle/>
        <a:p>
          <a:r>
            <a:rPr lang="en-GB" dirty="0"/>
            <a:t>These will provide a breadth of selection for customers</a:t>
          </a:r>
        </a:p>
      </dgm:t>
    </dgm:pt>
    <dgm:pt modelId="{B7973CCE-5A33-4934-89EA-41735D64AD76}" type="parTrans" cxnId="{2E788A5F-AA50-4019-9727-E1ACFAA54B35}">
      <dgm:prSet/>
      <dgm:spPr/>
      <dgm:t>
        <a:bodyPr/>
        <a:lstStyle/>
        <a:p>
          <a:endParaRPr lang="en-GB"/>
        </a:p>
      </dgm:t>
    </dgm:pt>
    <dgm:pt modelId="{23E291BC-F0D1-45DD-9EF5-7E0035C691F8}" type="sibTrans" cxnId="{2E788A5F-AA50-4019-9727-E1ACFAA54B35}">
      <dgm:prSet/>
      <dgm:spPr/>
      <dgm:t>
        <a:bodyPr/>
        <a:lstStyle/>
        <a:p>
          <a:endParaRPr lang="en-GB"/>
        </a:p>
      </dgm:t>
    </dgm:pt>
    <dgm:pt modelId="{073136AE-B84B-4EEF-B5C8-9C9B33147D16}">
      <dgm:prSet phldrT="[Text]"/>
      <dgm:spPr>
        <a:solidFill>
          <a:srgbClr val="FFC000"/>
        </a:solidFill>
        <a:ln>
          <a:solidFill>
            <a:srgbClr val="FFC000"/>
          </a:solidFill>
        </a:ln>
      </dgm:spPr>
      <dgm:t>
        <a:bodyPr/>
        <a:lstStyle/>
        <a:p>
          <a:r>
            <a:rPr lang="en-GB" dirty="0"/>
            <a:t>Delivery Partners</a:t>
          </a:r>
        </a:p>
      </dgm:t>
    </dgm:pt>
    <dgm:pt modelId="{AE933140-04D3-41BE-9615-582B4289FC8F}" type="parTrans" cxnId="{0B09A4B5-7EED-4508-9F0B-D7195C50A35E}">
      <dgm:prSet/>
      <dgm:spPr/>
      <dgm:t>
        <a:bodyPr/>
        <a:lstStyle/>
        <a:p>
          <a:endParaRPr lang="en-GB"/>
        </a:p>
      </dgm:t>
    </dgm:pt>
    <dgm:pt modelId="{2CA4EC07-B790-4546-9EB0-846E0AA894D5}" type="sibTrans" cxnId="{0B09A4B5-7EED-4508-9F0B-D7195C50A35E}">
      <dgm:prSet/>
      <dgm:spPr/>
      <dgm:t>
        <a:bodyPr/>
        <a:lstStyle/>
        <a:p>
          <a:endParaRPr lang="en-GB"/>
        </a:p>
      </dgm:t>
    </dgm:pt>
    <dgm:pt modelId="{8110F39E-8962-4048-8B0C-59BCD52CA451}">
      <dgm:prSet phldrT="[Text]"/>
      <dgm:spPr>
        <a:solidFill>
          <a:schemeClr val="accent4">
            <a:lumMod val="20000"/>
            <a:lumOff val="80000"/>
            <a:alpha val="90000"/>
          </a:schemeClr>
        </a:solidFill>
        <a:ln>
          <a:solidFill>
            <a:srgbClr val="FFC000">
              <a:alpha val="90000"/>
            </a:srgbClr>
          </a:solidFill>
        </a:ln>
      </dgm:spPr>
      <dgm:t>
        <a:bodyPr/>
        <a:lstStyle/>
        <a:p>
          <a:r>
            <a:rPr lang="en-GB" dirty="0"/>
            <a:t>Global delivery partner</a:t>
          </a:r>
        </a:p>
      </dgm:t>
    </dgm:pt>
    <dgm:pt modelId="{F9E0E22E-45D6-4386-A36A-F938B8764809}" type="parTrans" cxnId="{A5661C0A-B333-4693-B491-19E2DC453E32}">
      <dgm:prSet/>
      <dgm:spPr/>
      <dgm:t>
        <a:bodyPr/>
        <a:lstStyle/>
        <a:p>
          <a:endParaRPr lang="en-GB"/>
        </a:p>
      </dgm:t>
    </dgm:pt>
    <dgm:pt modelId="{DAEF47C3-12E5-4EBC-9286-A8FBC78A81D4}" type="sibTrans" cxnId="{A5661C0A-B333-4693-B491-19E2DC453E32}">
      <dgm:prSet/>
      <dgm:spPr/>
      <dgm:t>
        <a:bodyPr/>
        <a:lstStyle/>
        <a:p>
          <a:endParaRPr lang="en-GB"/>
        </a:p>
      </dgm:t>
    </dgm:pt>
    <dgm:pt modelId="{0E96A387-F01D-40B0-AF44-8D9DF4C80051}">
      <dgm:prSet phldrT="[Text]"/>
      <dgm:spPr>
        <a:solidFill>
          <a:schemeClr val="accent4">
            <a:lumMod val="20000"/>
            <a:lumOff val="80000"/>
            <a:alpha val="90000"/>
          </a:schemeClr>
        </a:solidFill>
        <a:ln>
          <a:solidFill>
            <a:srgbClr val="FFC000">
              <a:alpha val="90000"/>
            </a:srgbClr>
          </a:solidFill>
        </a:ln>
      </dgm:spPr>
      <dgm:t>
        <a:bodyPr/>
        <a:lstStyle/>
        <a:p>
          <a:r>
            <a:rPr lang="en-GB" dirty="0"/>
            <a:t>Amazon owned delivery channels</a:t>
          </a:r>
        </a:p>
      </dgm:t>
    </dgm:pt>
    <dgm:pt modelId="{725C9326-3DE8-494E-8257-41888E6B1AFC}" type="parTrans" cxnId="{7BD24546-448B-4516-81AD-B4420A8593FC}">
      <dgm:prSet/>
      <dgm:spPr/>
      <dgm:t>
        <a:bodyPr/>
        <a:lstStyle/>
        <a:p>
          <a:endParaRPr lang="en-GB"/>
        </a:p>
      </dgm:t>
    </dgm:pt>
    <dgm:pt modelId="{11E1700F-D89C-49EA-A75B-40228606BFBC}" type="sibTrans" cxnId="{7BD24546-448B-4516-81AD-B4420A8593FC}">
      <dgm:prSet/>
      <dgm:spPr/>
      <dgm:t>
        <a:bodyPr/>
        <a:lstStyle/>
        <a:p>
          <a:endParaRPr lang="en-GB"/>
        </a:p>
      </dgm:t>
    </dgm:pt>
    <dgm:pt modelId="{6FE53899-9D87-488B-83C6-2B34183B578E}">
      <dgm:prSet phldrT="[Text]"/>
      <dgm:spPr>
        <a:solidFill>
          <a:schemeClr val="accent4">
            <a:lumMod val="20000"/>
            <a:lumOff val="80000"/>
            <a:alpha val="90000"/>
          </a:schemeClr>
        </a:solidFill>
        <a:ln>
          <a:solidFill>
            <a:srgbClr val="FFC000">
              <a:alpha val="90000"/>
            </a:srgbClr>
          </a:solidFill>
        </a:ln>
      </dgm:spPr>
      <dgm:t>
        <a:bodyPr/>
        <a:lstStyle/>
        <a:p>
          <a:endParaRPr lang="en-GB" dirty="0"/>
        </a:p>
      </dgm:t>
    </dgm:pt>
    <dgm:pt modelId="{7EFE239B-A169-4CE5-8A3F-D6DB2A28B1A0}" type="parTrans" cxnId="{74512C7B-FB60-4CE4-8698-D14E2DAEE374}">
      <dgm:prSet/>
      <dgm:spPr/>
      <dgm:t>
        <a:bodyPr/>
        <a:lstStyle/>
        <a:p>
          <a:endParaRPr lang="en-GB"/>
        </a:p>
      </dgm:t>
    </dgm:pt>
    <dgm:pt modelId="{DDF221E3-9790-4D02-B9CB-4A25848E326F}" type="sibTrans" cxnId="{74512C7B-FB60-4CE4-8698-D14E2DAEE374}">
      <dgm:prSet/>
      <dgm:spPr/>
      <dgm:t>
        <a:bodyPr/>
        <a:lstStyle/>
        <a:p>
          <a:endParaRPr lang="en-GB"/>
        </a:p>
      </dgm:t>
    </dgm:pt>
    <dgm:pt modelId="{805BB72C-F377-4F05-94E8-8939CB2A1928}">
      <dgm:prSet phldrT="[Text]"/>
      <dgm:spPr>
        <a:solidFill>
          <a:schemeClr val="accent4">
            <a:lumMod val="20000"/>
            <a:lumOff val="80000"/>
            <a:alpha val="90000"/>
          </a:schemeClr>
        </a:solidFill>
        <a:ln>
          <a:solidFill>
            <a:srgbClr val="FFC000">
              <a:alpha val="90000"/>
            </a:srgbClr>
          </a:solidFill>
        </a:ln>
      </dgm:spPr>
      <dgm:t>
        <a:bodyPr/>
        <a:lstStyle/>
        <a:p>
          <a:r>
            <a:rPr lang="en-GB" dirty="0"/>
            <a:t>Amazon warehousing management</a:t>
          </a:r>
        </a:p>
      </dgm:t>
    </dgm:pt>
    <dgm:pt modelId="{853EE4B0-5F13-442B-B18D-4266F8347D10}" type="parTrans" cxnId="{95E09B5B-FE6C-407D-A2A7-AC56AF7A21D7}">
      <dgm:prSet/>
      <dgm:spPr/>
      <dgm:t>
        <a:bodyPr/>
        <a:lstStyle/>
        <a:p>
          <a:endParaRPr lang="en-GB"/>
        </a:p>
      </dgm:t>
    </dgm:pt>
    <dgm:pt modelId="{BCB6A24C-24B5-469F-A3CE-3186C0EF2894}" type="sibTrans" cxnId="{95E09B5B-FE6C-407D-A2A7-AC56AF7A21D7}">
      <dgm:prSet/>
      <dgm:spPr/>
      <dgm:t>
        <a:bodyPr/>
        <a:lstStyle/>
        <a:p>
          <a:endParaRPr lang="en-GB"/>
        </a:p>
      </dgm:t>
    </dgm:pt>
    <dgm:pt modelId="{8F0A8D2C-016A-4949-A8C3-B770B0911A60}">
      <dgm:prSet phldrT="[Text]"/>
      <dgm:spPr>
        <a:solidFill>
          <a:schemeClr val="accent4">
            <a:lumMod val="20000"/>
            <a:lumOff val="80000"/>
            <a:alpha val="90000"/>
          </a:schemeClr>
        </a:solidFill>
        <a:ln>
          <a:solidFill>
            <a:srgbClr val="FFC000">
              <a:alpha val="90000"/>
            </a:srgbClr>
          </a:solidFill>
        </a:ln>
      </dgm:spPr>
      <dgm:t>
        <a:bodyPr/>
        <a:lstStyle/>
        <a:p>
          <a:r>
            <a:rPr lang="en-GB" dirty="0"/>
            <a:t>Take a % of each sale</a:t>
          </a:r>
        </a:p>
      </dgm:t>
    </dgm:pt>
    <dgm:pt modelId="{22B05FFA-88FD-46FC-89E3-6F17860E5CCC}" type="parTrans" cxnId="{5A67CCF7-A9BF-46CA-A014-1569A018CB17}">
      <dgm:prSet/>
      <dgm:spPr/>
      <dgm:t>
        <a:bodyPr/>
        <a:lstStyle/>
        <a:p>
          <a:endParaRPr lang="en-GB"/>
        </a:p>
      </dgm:t>
    </dgm:pt>
    <dgm:pt modelId="{152D43C6-DB92-40DB-87F8-8F41129E523E}" type="sibTrans" cxnId="{5A67CCF7-A9BF-46CA-A014-1569A018CB17}">
      <dgm:prSet/>
      <dgm:spPr/>
      <dgm:t>
        <a:bodyPr/>
        <a:lstStyle/>
        <a:p>
          <a:endParaRPr lang="en-GB"/>
        </a:p>
      </dgm:t>
    </dgm:pt>
    <dgm:pt modelId="{71D0C797-9340-4DD5-A365-A12D2CDD2156}">
      <dgm:prSet phldrT="[Text]"/>
      <dgm:spPr>
        <a:solidFill>
          <a:schemeClr val="accent4">
            <a:lumMod val="20000"/>
            <a:lumOff val="80000"/>
            <a:alpha val="90000"/>
          </a:schemeClr>
        </a:solidFill>
        <a:ln>
          <a:solidFill>
            <a:srgbClr val="FFC000">
              <a:alpha val="90000"/>
            </a:srgbClr>
          </a:solidFill>
        </a:ln>
      </dgm:spPr>
      <dgm:t>
        <a:bodyPr/>
        <a:lstStyle/>
        <a:p>
          <a:r>
            <a:rPr lang="en-GB" dirty="0"/>
            <a:t>Charge a fee for listing on the website</a:t>
          </a:r>
        </a:p>
      </dgm:t>
    </dgm:pt>
    <dgm:pt modelId="{CBCD72F4-366C-4526-B3B9-9E724DA43D5A}" type="parTrans" cxnId="{94F34A87-E074-42B9-A0DB-D7785B631590}">
      <dgm:prSet/>
      <dgm:spPr/>
      <dgm:t>
        <a:bodyPr/>
        <a:lstStyle/>
        <a:p>
          <a:endParaRPr lang="en-GB"/>
        </a:p>
      </dgm:t>
    </dgm:pt>
    <dgm:pt modelId="{6BCAC0EA-A89C-4FB3-9BB6-3D201948E932}" type="sibTrans" cxnId="{94F34A87-E074-42B9-A0DB-D7785B631590}">
      <dgm:prSet/>
      <dgm:spPr/>
      <dgm:t>
        <a:bodyPr/>
        <a:lstStyle/>
        <a:p>
          <a:endParaRPr lang="en-GB"/>
        </a:p>
      </dgm:t>
    </dgm:pt>
    <dgm:pt modelId="{707D22FC-261B-4047-9FA3-6090F46041C7}" type="pres">
      <dgm:prSet presAssocID="{92E3BDD9-5FFD-45CC-AA7E-B4EE72310F12}" presName="Name0" presStyleCnt="0">
        <dgm:presLayoutVars>
          <dgm:dir/>
          <dgm:animLvl val="lvl"/>
          <dgm:resizeHandles val="exact"/>
        </dgm:presLayoutVars>
      </dgm:prSet>
      <dgm:spPr/>
    </dgm:pt>
    <dgm:pt modelId="{57EB95BD-EC5F-40E3-9885-5DDEDE091729}" type="pres">
      <dgm:prSet presAssocID="{A366A74A-7811-4B15-AFC5-87CB6A466781}" presName="composite" presStyleCnt="0"/>
      <dgm:spPr/>
    </dgm:pt>
    <dgm:pt modelId="{E6DB9E62-0224-44F3-B74D-B8A1E7EFA56D}" type="pres">
      <dgm:prSet presAssocID="{A366A74A-7811-4B15-AFC5-87CB6A466781}" presName="parTx" presStyleLbl="alignNode1" presStyleIdx="0" presStyleCnt="3">
        <dgm:presLayoutVars>
          <dgm:chMax val="0"/>
          <dgm:chPref val="0"/>
          <dgm:bulletEnabled val="1"/>
        </dgm:presLayoutVars>
      </dgm:prSet>
      <dgm:spPr/>
    </dgm:pt>
    <dgm:pt modelId="{610F3AF5-1399-479A-A16F-AE2D902126A1}" type="pres">
      <dgm:prSet presAssocID="{A366A74A-7811-4B15-AFC5-87CB6A466781}" presName="desTx" presStyleLbl="alignAccFollowNode1" presStyleIdx="0" presStyleCnt="3">
        <dgm:presLayoutVars>
          <dgm:bulletEnabled val="1"/>
        </dgm:presLayoutVars>
      </dgm:prSet>
      <dgm:spPr/>
    </dgm:pt>
    <dgm:pt modelId="{4BE26743-4CED-411E-8E09-D5F6DE897EBE}" type="pres">
      <dgm:prSet presAssocID="{C226EA9D-F7C7-4895-BE5A-D3603EF72EF3}" presName="space" presStyleCnt="0"/>
      <dgm:spPr/>
    </dgm:pt>
    <dgm:pt modelId="{87A1C224-29E1-4020-A536-20D3D9C4A038}" type="pres">
      <dgm:prSet presAssocID="{C0DC469E-C2E9-47FF-9F81-DFE526067EF5}" presName="composite" presStyleCnt="0"/>
      <dgm:spPr/>
    </dgm:pt>
    <dgm:pt modelId="{1580486C-8867-4EF2-B635-4C0580DA8400}" type="pres">
      <dgm:prSet presAssocID="{C0DC469E-C2E9-47FF-9F81-DFE526067EF5}" presName="parTx" presStyleLbl="alignNode1" presStyleIdx="1" presStyleCnt="3">
        <dgm:presLayoutVars>
          <dgm:chMax val="0"/>
          <dgm:chPref val="0"/>
          <dgm:bulletEnabled val="1"/>
        </dgm:presLayoutVars>
      </dgm:prSet>
      <dgm:spPr/>
    </dgm:pt>
    <dgm:pt modelId="{CB639F13-379E-4F19-BD54-4886389A75FF}" type="pres">
      <dgm:prSet presAssocID="{C0DC469E-C2E9-47FF-9F81-DFE526067EF5}" presName="desTx" presStyleLbl="alignAccFollowNode1" presStyleIdx="1" presStyleCnt="3">
        <dgm:presLayoutVars>
          <dgm:bulletEnabled val="1"/>
        </dgm:presLayoutVars>
      </dgm:prSet>
      <dgm:spPr/>
    </dgm:pt>
    <dgm:pt modelId="{221A043B-2A2F-4936-BCAB-77A3C17645C7}" type="pres">
      <dgm:prSet presAssocID="{33B366CD-2347-44BD-AFD4-AFAC9FB87D44}" presName="space" presStyleCnt="0"/>
      <dgm:spPr/>
    </dgm:pt>
    <dgm:pt modelId="{CF300571-BF45-4918-836A-901086460C9B}" type="pres">
      <dgm:prSet presAssocID="{073136AE-B84B-4EEF-B5C8-9C9B33147D16}" presName="composite" presStyleCnt="0"/>
      <dgm:spPr/>
    </dgm:pt>
    <dgm:pt modelId="{88243EDE-87CA-47E6-922A-B9DD9EEC1A66}" type="pres">
      <dgm:prSet presAssocID="{073136AE-B84B-4EEF-B5C8-9C9B33147D16}" presName="parTx" presStyleLbl="alignNode1" presStyleIdx="2" presStyleCnt="3">
        <dgm:presLayoutVars>
          <dgm:chMax val="0"/>
          <dgm:chPref val="0"/>
          <dgm:bulletEnabled val="1"/>
        </dgm:presLayoutVars>
      </dgm:prSet>
      <dgm:spPr/>
    </dgm:pt>
    <dgm:pt modelId="{BF005A27-81F2-4CF8-9381-B2D20550D1A0}" type="pres">
      <dgm:prSet presAssocID="{073136AE-B84B-4EEF-B5C8-9C9B33147D16}" presName="desTx" presStyleLbl="alignAccFollowNode1" presStyleIdx="2" presStyleCnt="3">
        <dgm:presLayoutVars>
          <dgm:bulletEnabled val="1"/>
        </dgm:presLayoutVars>
      </dgm:prSet>
      <dgm:spPr/>
    </dgm:pt>
  </dgm:ptLst>
  <dgm:cxnLst>
    <dgm:cxn modelId="{E25ECF02-26E6-4D43-8F7A-B55B8DEB9DC9}" type="presOf" srcId="{A366A74A-7811-4B15-AFC5-87CB6A466781}" destId="{E6DB9E62-0224-44F3-B74D-B8A1E7EFA56D}" srcOrd="0" destOrd="0" presId="urn:microsoft.com/office/officeart/2005/8/layout/hList1"/>
    <dgm:cxn modelId="{A5661C0A-B333-4693-B491-19E2DC453E32}" srcId="{073136AE-B84B-4EEF-B5C8-9C9B33147D16}" destId="{8110F39E-8962-4048-8B0C-59BCD52CA451}" srcOrd="0" destOrd="0" parTransId="{F9E0E22E-45D6-4386-A36A-F938B8764809}" sibTransId="{DAEF47C3-12E5-4EBC-9286-A8FBC78A81D4}"/>
    <dgm:cxn modelId="{79AE4F39-03B9-4939-9B2E-7D62D505F7A2}" type="presOf" srcId="{C0DC469E-C2E9-47FF-9F81-DFE526067EF5}" destId="{1580486C-8867-4EF2-B635-4C0580DA8400}" srcOrd="0" destOrd="0" presId="urn:microsoft.com/office/officeart/2005/8/layout/hList1"/>
    <dgm:cxn modelId="{936A1F3F-466F-4F51-BDB3-74BDFD3F39A7}" type="presOf" srcId="{BEEB0557-0F76-4D0A-8931-03F17B7925C9}" destId="{610F3AF5-1399-479A-A16F-AE2D902126A1}" srcOrd="0" destOrd="1" presId="urn:microsoft.com/office/officeart/2005/8/layout/hList1"/>
    <dgm:cxn modelId="{95E09B5B-FE6C-407D-A2A7-AC56AF7A21D7}" srcId="{073136AE-B84B-4EEF-B5C8-9C9B33147D16}" destId="{805BB72C-F377-4F05-94E8-8939CB2A1928}" srcOrd="2" destOrd="0" parTransId="{853EE4B0-5F13-442B-B18D-4266F8347D10}" sibTransId="{BCB6A24C-24B5-469F-A3CE-3186C0EF2894}"/>
    <dgm:cxn modelId="{2E788A5F-AA50-4019-9727-E1ACFAA54B35}" srcId="{C0DC469E-C2E9-47FF-9F81-DFE526067EF5}" destId="{5D6B5CF1-28D0-466B-B23A-4FEE4C4984CA}" srcOrd="1" destOrd="0" parTransId="{B7973CCE-5A33-4934-89EA-41735D64AD76}" sibTransId="{23E291BC-F0D1-45DD-9EF5-7E0035C691F8}"/>
    <dgm:cxn modelId="{7BD24546-448B-4516-81AD-B4420A8593FC}" srcId="{073136AE-B84B-4EEF-B5C8-9C9B33147D16}" destId="{0E96A387-F01D-40B0-AF44-8D9DF4C80051}" srcOrd="1" destOrd="0" parTransId="{725C9326-3DE8-494E-8257-41888E6B1AFC}" sibTransId="{11E1700F-D89C-49EA-A75B-40228606BFBC}"/>
    <dgm:cxn modelId="{9FA7A46A-6391-4089-8E3E-D594D59FD664}" type="presOf" srcId="{0D32163B-1C38-47E9-A937-15E90B7F9340}" destId="{CB639F13-379E-4F19-BD54-4886389A75FF}" srcOrd="0" destOrd="0" presId="urn:microsoft.com/office/officeart/2005/8/layout/hList1"/>
    <dgm:cxn modelId="{D430E86B-9B9E-4350-AA6F-8CC6F0CBE8DC}" type="presOf" srcId="{8110F39E-8962-4048-8B0C-59BCD52CA451}" destId="{BF005A27-81F2-4CF8-9381-B2D20550D1A0}" srcOrd="0" destOrd="0" presId="urn:microsoft.com/office/officeart/2005/8/layout/hList1"/>
    <dgm:cxn modelId="{D0370A6D-58DC-49AA-BE27-0E324F8C9FB6}" type="presOf" srcId="{073136AE-B84B-4EEF-B5C8-9C9B33147D16}" destId="{88243EDE-87CA-47E6-922A-B9DD9EEC1A66}" srcOrd="0" destOrd="0" presId="urn:microsoft.com/office/officeart/2005/8/layout/hList1"/>
    <dgm:cxn modelId="{5EF7F84E-21B4-4343-9016-C1B177F5F634}" type="presOf" srcId="{13347B1F-2F2E-4FB9-87C6-EFEF7A00763A}" destId="{610F3AF5-1399-479A-A16F-AE2D902126A1}" srcOrd="0" destOrd="0" presId="urn:microsoft.com/office/officeart/2005/8/layout/hList1"/>
    <dgm:cxn modelId="{F0907051-9841-48B4-95ED-F63A8C4B36FA}" type="presOf" srcId="{805BB72C-F377-4F05-94E8-8939CB2A1928}" destId="{BF005A27-81F2-4CF8-9381-B2D20550D1A0}" srcOrd="0" destOrd="2" presId="urn:microsoft.com/office/officeart/2005/8/layout/hList1"/>
    <dgm:cxn modelId="{84621256-73AB-4797-81B5-859D962295C4}" srcId="{92E3BDD9-5FFD-45CC-AA7E-B4EE72310F12}" destId="{A366A74A-7811-4B15-AFC5-87CB6A466781}" srcOrd="0" destOrd="0" parTransId="{62C01F42-81FF-4F02-964C-4918D62AA466}" sibTransId="{C226EA9D-F7C7-4895-BE5A-D3603EF72EF3}"/>
    <dgm:cxn modelId="{74512C7B-FB60-4CE4-8698-D14E2DAEE374}" srcId="{A366A74A-7811-4B15-AFC5-87CB6A466781}" destId="{6FE53899-9D87-488B-83C6-2B34183B578E}" srcOrd="2" destOrd="0" parTransId="{7EFE239B-A169-4CE5-8A3F-D6DB2A28B1A0}" sibTransId="{DDF221E3-9790-4D02-B9CB-4A25848E326F}"/>
    <dgm:cxn modelId="{94F34A87-E074-42B9-A0DB-D7785B631590}" srcId="{C0DC469E-C2E9-47FF-9F81-DFE526067EF5}" destId="{71D0C797-9340-4DD5-A365-A12D2CDD2156}" srcOrd="3" destOrd="0" parTransId="{CBCD72F4-366C-4526-B3B9-9E724DA43D5A}" sibTransId="{6BCAC0EA-A89C-4FB3-9BB6-3D201948E932}"/>
    <dgm:cxn modelId="{74812389-57B4-4939-A4E7-13347940BE67}" srcId="{A366A74A-7811-4B15-AFC5-87CB6A466781}" destId="{BEEB0557-0F76-4D0A-8931-03F17B7925C9}" srcOrd="1" destOrd="0" parTransId="{6A18AC1E-F54C-45A6-B6C1-0D8364C67449}" sibTransId="{BC0F7C78-17ED-42BA-83B4-E851F6283E3D}"/>
    <dgm:cxn modelId="{0B09A4B5-7EED-4508-9F0B-D7195C50A35E}" srcId="{92E3BDD9-5FFD-45CC-AA7E-B4EE72310F12}" destId="{073136AE-B84B-4EEF-B5C8-9C9B33147D16}" srcOrd="2" destOrd="0" parTransId="{AE933140-04D3-41BE-9615-582B4289FC8F}" sibTransId="{2CA4EC07-B790-4546-9EB0-846E0AA894D5}"/>
    <dgm:cxn modelId="{BC2C81B8-C961-4DD3-A1C9-5EA13EE41047}" srcId="{92E3BDD9-5FFD-45CC-AA7E-B4EE72310F12}" destId="{C0DC469E-C2E9-47FF-9F81-DFE526067EF5}" srcOrd="1" destOrd="0" parTransId="{86F3F659-C88A-495A-9D80-DB4925B6A976}" sibTransId="{33B366CD-2347-44BD-AFD4-AFAC9FB87D44}"/>
    <dgm:cxn modelId="{066C5CC0-015A-489C-BF4C-89A71D03D6E4}" srcId="{C0DC469E-C2E9-47FF-9F81-DFE526067EF5}" destId="{0D32163B-1C38-47E9-A937-15E90B7F9340}" srcOrd="0" destOrd="0" parTransId="{BDF66C81-AC27-45B5-897A-AE0CF6F4B61F}" sibTransId="{0654626F-8224-4B0B-A6AA-C784FA77B361}"/>
    <dgm:cxn modelId="{51370CC4-10B3-4C64-BEC3-EA46ADE40ED1}" type="presOf" srcId="{6FE53899-9D87-488B-83C6-2B34183B578E}" destId="{610F3AF5-1399-479A-A16F-AE2D902126A1}" srcOrd="0" destOrd="2" presId="urn:microsoft.com/office/officeart/2005/8/layout/hList1"/>
    <dgm:cxn modelId="{E6866DC6-53FF-4713-86B3-6F0117DF68EE}" type="presOf" srcId="{8F0A8D2C-016A-4949-A8C3-B770B0911A60}" destId="{CB639F13-379E-4F19-BD54-4886389A75FF}" srcOrd="0" destOrd="2" presId="urn:microsoft.com/office/officeart/2005/8/layout/hList1"/>
    <dgm:cxn modelId="{E0FD70E0-4958-4357-B038-EB21E17F5F85}" type="presOf" srcId="{92E3BDD9-5FFD-45CC-AA7E-B4EE72310F12}" destId="{707D22FC-261B-4047-9FA3-6090F46041C7}" srcOrd="0" destOrd="0" presId="urn:microsoft.com/office/officeart/2005/8/layout/hList1"/>
    <dgm:cxn modelId="{D982C8E5-8173-4DD4-A83A-D675EDA01098}" type="presOf" srcId="{71D0C797-9340-4DD5-A365-A12D2CDD2156}" destId="{CB639F13-379E-4F19-BD54-4886389A75FF}" srcOrd="0" destOrd="3" presId="urn:microsoft.com/office/officeart/2005/8/layout/hList1"/>
    <dgm:cxn modelId="{E025B1E9-6013-4E19-B1F1-752B11A41916}" type="presOf" srcId="{0E96A387-F01D-40B0-AF44-8D9DF4C80051}" destId="{BF005A27-81F2-4CF8-9381-B2D20550D1A0}" srcOrd="0" destOrd="1" presId="urn:microsoft.com/office/officeart/2005/8/layout/hList1"/>
    <dgm:cxn modelId="{5F2627EB-4F8A-4B7E-B2D1-E7134CA6EC19}" type="presOf" srcId="{5D6B5CF1-28D0-466B-B23A-4FEE4C4984CA}" destId="{CB639F13-379E-4F19-BD54-4886389A75FF}" srcOrd="0" destOrd="1" presId="urn:microsoft.com/office/officeart/2005/8/layout/hList1"/>
    <dgm:cxn modelId="{C0698AEF-45FA-4635-B63E-F0F753F768AD}" srcId="{A366A74A-7811-4B15-AFC5-87CB6A466781}" destId="{13347B1F-2F2E-4FB9-87C6-EFEF7A00763A}" srcOrd="0" destOrd="0" parTransId="{7A980EBB-D197-4667-96CF-4DCFA16D635E}" sibTransId="{EF3C016A-3108-4BD3-B56B-CFDBDE9FEADB}"/>
    <dgm:cxn modelId="{5A67CCF7-A9BF-46CA-A014-1569A018CB17}" srcId="{C0DC469E-C2E9-47FF-9F81-DFE526067EF5}" destId="{8F0A8D2C-016A-4949-A8C3-B770B0911A60}" srcOrd="2" destOrd="0" parTransId="{22B05FFA-88FD-46FC-89E3-6F17860E5CCC}" sibTransId="{152D43C6-DB92-40DB-87F8-8F41129E523E}"/>
    <dgm:cxn modelId="{14610CC7-6EB9-46A8-8CAD-460E12F2CCDE}" type="presParOf" srcId="{707D22FC-261B-4047-9FA3-6090F46041C7}" destId="{57EB95BD-EC5F-40E3-9885-5DDEDE091729}" srcOrd="0" destOrd="0" presId="urn:microsoft.com/office/officeart/2005/8/layout/hList1"/>
    <dgm:cxn modelId="{480D6509-0D5C-4AFE-BA4E-53BB1D757D9A}" type="presParOf" srcId="{57EB95BD-EC5F-40E3-9885-5DDEDE091729}" destId="{E6DB9E62-0224-44F3-B74D-B8A1E7EFA56D}" srcOrd="0" destOrd="0" presId="urn:microsoft.com/office/officeart/2005/8/layout/hList1"/>
    <dgm:cxn modelId="{A0BAA73A-415A-4150-B16B-50B2A57CD100}" type="presParOf" srcId="{57EB95BD-EC5F-40E3-9885-5DDEDE091729}" destId="{610F3AF5-1399-479A-A16F-AE2D902126A1}" srcOrd="1" destOrd="0" presId="urn:microsoft.com/office/officeart/2005/8/layout/hList1"/>
    <dgm:cxn modelId="{EB43FCA0-CB69-4DA6-8E11-3E681E59AC32}" type="presParOf" srcId="{707D22FC-261B-4047-9FA3-6090F46041C7}" destId="{4BE26743-4CED-411E-8E09-D5F6DE897EBE}" srcOrd="1" destOrd="0" presId="urn:microsoft.com/office/officeart/2005/8/layout/hList1"/>
    <dgm:cxn modelId="{7D9039A3-69FF-47A7-B0A5-A3D3787D73AB}" type="presParOf" srcId="{707D22FC-261B-4047-9FA3-6090F46041C7}" destId="{87A1C224-29E1-4020-A536-20D3D9C4A038}" srcOrd="2" destOrd="0" presId="urn:microsoft.com/office/officeart/2005/8/layout/hList1"/>
    <dgm:cxn modelId="{C1D51642-49EA-427F-9C21-BA86E451EAD8}" type="presParOf" srcId="{87A1C224-29E1-4020-A536-20D3D9C4A038}" destId="{1580486C-8867-4EF2-B635-4C0580DA8400}" srcOrd="0" destOrd="0" presId="urn:microsoft.com/office/officeart/2005/8/layout/hList1"/>
    <dgm:cxn modelId="{2F61DB9C-C03E-4BA3-B9C6-A10D653E5D48}" type="presParOf" srcId="{87A1C224-29E1-4020-A536-20D3D9C4A038}" destId="{CB639F13-379E-4F19-BD54-4886389A75FF}" srcOrd="1" destOrd="0" presId="urn:microsoft.com/office/officeart/2005/8/layout/hList1"/>
    <dgm:cxn modelId="{708EC3B3-F4C2-4AF7-B270-DC49E0D5C126}" type="presParOf" srcId="{707D22FC-261B-4047-9FA3-6090F46041C7}" destId="{221A043B-2A2F-4936-BCAB-77A3C17645C7}" srcOrd="3" destOrd="0" presId="urn:microsoft.com/office/officeart/2005/8/layout/hList1"/>
    <dgm:cxn modelId="{50BBA56C-BEC8-4583-97D8-8782C5CF81F3}" type="presParOf" srcId="{707D22FC-261B-4047-9FA3-6090F46041C7}" destId="{CF300571-BF45-4918-836A-901086460C9B}" srcOrd="4" destOrd="0" presId="urn:microsoft.com/office/officeart/2005/8/layout/hList1"/>
    <dgm:cxn modelId="{737DFAA7-AE18-4F5A-8B59-FE4D6B9FE780}" type="presParOf" srcId="{CF300571-BF45-4918-836A-901086460C9B}" destId="{88243EDE-87CA-47E6-922A-B9DD9EEC1A66}" srcOrd="0" destOrd="0" presId="urn:microsoft.com/office/officeart/2005/8/layout/hList1"/>
    <dgm:cxn modelId="{37FDB9DA-0E1D-47B7-8711-7A687D4B82B2}" type="presParOf" srcId="{CF300571-BF45-4918-836A-901086460C9B}" destId="{BF005A27-81F2-4CF8-9381-B2D20550D1A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E3BDD9-5FFD-45CC-AA7E-B4EE72310F1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A366A74A-7811-4B15-AFC5-87CB6A466781}">
      <dgm:prSet phldrT="[Text]"/>
      <dgm:spPr>
        <a:solidFill>
          <a:srgbClr val="5B9BD5"/>
        </a:solidFill>
      </dgm:spPr>
      <dgm:t>
        <a:bodyPr/>
        <a:lstStyle/>
        <a:p>
          <a:r>
            <a:rPr lang="en-GB" dirty="0"/>
            <a:t>Women's</a:t>
          </a:r>
        </a:p>
      </dgm:t>
    </dgm:pt>
    <dgm:pt modelId="{62C01F42-81FF-4F02-964C-4918D62AA466}" type="parTrans" cxnId="{84621256-73AB-4797-81B5-859D962295C4}">
      <dgm:prSet/>
      <dgm:spPr/>
      <dgm:t>
        <a:bodyPr/>
        <a:lstStyle/>
        <a:p>
          <a:endParaRPr lang="en-GB"/>
        </a:p>
      </dgm:t>
    </dgm:pt>
    <dgm:pt modelId="{C226EA9D-F7C7-4895-BE5A-D3603EF72EF3}" type="sibTrans" cxnId="{84621256-73AB-4797-81B5-859D962295C4}">
      <dgm:prSet/>
      <dgm:spPr/>
      <dgm:t>
        <a:bodyPr/>
        <a:lstStyle/>
        <a:p>
          <a:endParaRPr lang="en-GB"/>
        </a:p>
      </dgm:t>
    </dgm:pt>
    <dgm:pt modelId="{13347B1F-2F2E-4FB9-87C6-EFEF7A00763A}">
      <dgm:prSet phldrT="[Text]"/>
      <dgm:spPr/>
      <dgm:t>
        <a:bodyPr/>
        <a:lstStyle/>
        <a:p>
          <a:r>
            <a:rPr lang="en-GB" dirty="0"/>
            <a:t>High street brands</a:t>
          </a:r>
        </a:p>
      </dgm:t>
    </dgm:pt>
    <dgm:pt modelId="{7A980EBB-D197-4667-96CF-4DCFA16D635E}" type="parTrans" cxnId="{C0698AEF-45FA-4635-B63E-F0F753F768AD}">
      <dgm:prSet/>
      <dgm:spPr/>
      <dgm:t>
        <a:bodyPr/>
        <a:lstStyle/>
        <a:p>
          <a:endParaRPr lang="en-GB"/>
        </a:p>
      </dgm:t>
    </dgm:pt>
    <dgm:pt modelId="{EF3C016A-3108-4BD3-B56B-CFDBDE9FEADB}" type="sibTrans" cxnId="{C0698AEF-45FA-4635-B63E-F0F753F768AD}">
      <dgm:prSet/>
      <dgm:spPr/>
      <dgm:t>
        <a:bodyPr/>
        <a:lstStyle/>
        <a:p>
          <a:endParaRPr lang="en-GB"/>
        </a:p>
      </dgm:t>
    </dgm:pt>
    <dgm:pt modelId="{BEEB0557-0F76-4D0A-8931-03F17B7925C9}">
      <dgm:prSet phldrT="[Text]"/>
      <dgm:spPr/>
      <dgm:t>
        <a:bodyPr/>
        <a:lstStyle/>
        <a:p>
          <a:r>
            <a:rPr lang="en-GB" dirty="0"/>
            <a:t>Shoes</a:t>
          </a:r>
        </a:p>
      </dgm:t>
    </dgm:pt>
    <dgm:pt modelId="{6A18AC1E-F54C-45A6-B6C1-0D8364C67449}" type="parTrans" cxnId="{74812389-57B4-4939-A4E7-13347940BE67}">
      <dgm:prSet/>
      <dgm:spPr/>
      <dgm:t>
        <a:bodyPr/>
        <a:lstStyle/>
        <a:p>
          <a:endParaRPr lang="en-GB"/>
        </a:p>
      </dgm:t>
    </dgm:pt>
    <dgm:pt modelId="{BC0F7C78-17ED-42BA-83B4-E851F6283E3D}" type="sibTrans" cxnId="{74812389-57B4-4939-A4E7-13347940BE67}">
      <dgm:prSet/>
      <dgm:spPr/>
      <dgm:t>
        <a:bodyPr/>
        <a:lstStyle/>
        <a:p>
          <a:endParaRPr lang="en-GB"/>
        </a:p>
      </dgm:t>
    </dgm:pt>
    <dgm:pt modelId="{C0DC469E-C2E9-47FF-9F81-DFE526067EF5}">
      <dgm:prSet phldrT="[Text]"/>
      <dgm:spPr>
        <a:solidFill>
          <a:srgbClr val="5B9BD5"/>
        </a:solidFill>
      </dgm:spPr>
      <dgm:t>
        <a:bodyPr/>
        <a:lstStyle/>
        <a:p>
          <a:r>
            <a:rPr lang="en-GB" dirty="0"/>
            <a:t>Men's</a:t>
          </a:r>
        </a:p>
      </dgm:t>
    </dgm:pt>
    <dgm:pt modelId="{86F3F659-C88A-495A-9D80-DB4925B6A976}" type="parTrans" cxnId="{BC2C81B8-C961-4DD3-A1C9-5EA13EE41047}">
      <dgm:prSet/>
      <dgm:spPr/>
      <dgm:t>
        <a:bodyPr/>
        <a:lstStyle/>
        <a:p>
          <a:endParaRPr lang="en-GB"/>
        </a:p>
      </dgm:t>
    </dgm:pt>
    <dgm:pt modelId="{33B366CD-2347-44BD-AFD4-AFAC9FB87D44}" type="sibTrans" cxnId="{BC2C81B8-C961-4DD3-A1C9-5EA13EE41047}">
      <dgm:prSet/>
      <dgm:spPr/>
      <dgm:t>
        <a:bodyPr/>
        <a:lstStyle/>
        <a:p>
          <a:endParaRPr lang="en-GB"/>
        </a:p>
      </dgm:t>
    </dgm:pt>
    <dgm:pt modelId="{0D32163B-1C38-47E9-A937-15E90B7F9340}">
      <dgm:prSet phldrT="[Text]"/>
      <dgm:spPr/>
      <dgm:t>
        <a:bodyPr/>
        <a:lstStyle/>
        <a:p>
          <a:r>
            <a:rPr lang="en-GB" dirty="0"/>
            <a:t>High street brands</a:t>
          </a:r>
        </a:p>
      </dgm:t>
    </dgm:pt>
    <dgm:pt modelId="{BDF66C81-AC27-45B5-897A-AE0CF6F4B61F}" type="parTrans" cxnId="{066C5CC0-015A-489C-BF4C-89A71D03D6E4}">
      <dgm:prSet/>
      <dgm:spPr/>
      <dgm:t>
        <a:bodyPr/>
        <a:lstStyle/>
        <a:p>
          <a:endParaRPr lang="en-GB"/>
        </a:p>
      </dgm:t>
    </dgm:pt>
    <dgm:pt modelId="{0654626F-8224-4B0B-A6AA-C784FA77B361}" type="sibTrans" cxnId="{066C5CC0-015A-489C-BF4C-89A71D03D6E4}">
      <dgm:prSet/>
      <dgm:spPr/>
      <dgm:t>
        <a:bodyPr/>
        <a:lstStyle/>
        <a:p>
          <a:endParaRPr lang="en-GB"/>
        </a:p>
      </dgm:t>
    </dgm:pt>
    <dgm:pt modelId="{5D6B5CF1-28D0-466B-B23A-4FEE4C4984CA}">
      <dgm:prSet phldrT="[Text]"/>
      <dgm:spPr/>
      <dgm:t>
        <a:bodyPr/>
        <a:lstStyle/>
        <a:p>
          <a:r>
            <a:rPr lang="en-GB" dirty="0"/>
            <a:t>Shoes</a:t>
          </a:r>
        </a:p>
      </dgm:t>
    </dgm:pt>
    <dgm:pt modelId="{B7973CCE-5A33-4934-89EA-41735D64AD76}" type="parTrans" cxnId="{2E788A5F-AA50-4019-9727-E1ACFAA54B35}">
      <dgm:prSet/>
      <dgm:spPr/>
      <dgm:t>
        <a:bodyPr/>
        <a:lstStyle/>
        <a:p>
          <a:endParaRPr lang="en-GB"/>
        </a:p>
      </dgm:t>
    </dgm:pt>
    <dgm:pt modelId="{23E291BC-F0D1-45DD-9EF5-7E0035C691F8}" type="sibTrans" cxnId="{2E788A5F-AA50-4019-9727-E1ACFAA54B35}">
      <dgm:prSet/>
      <dgm:spPr/>
      <dgm:t>
        <a:bodyPr/>
        <a:lstStyle/>
        <a:p>
          <a:endParaRPr lang="en-GB"/>
        </a:p>
      </dgm:t>
    </dgm:pt>
    <dgm:pt modelId="{073136AE-B84B-4EEF-B5C8-9C9B33147D16}">
      <dgm:prSet phldrT="[Text]"/>
      <dgm:spPr>
        <a:solidFill>
          <a:srgbClr val="5B9BD5"/>
        </a:solidFill>
      </dgm:spPr>
      <dgm:t>
        <a:bodyPr/>
        <a:lstStyle/>
        <a:p>
          <a:r>
            <a:rPr lang="en-GB" dirty="0"/>
            <a:t>Kids</a:t>
          </a:r>
        </a:p>
      </dgm:t>
    </dgm:pt>
    <dgm:pt modelId="{AE933140-04D3-41BE-9615-582B4289FC8F}" type="parTrans" cxnId="{0B09A4B5-7EED-4508-9F0B-D7195C50A35E}">
      <dgm:prSet/>
      <dgm:spPr/>
      <dgm:t>
        <a:bodyPr/>
        <a:lstStyle/>
        <a:p>
          <a:endParaRPr lang="en-GB"/>
        </a:p>
      </dgm:t>
    </dgm:pt>
    <dgm:pt modelId="{2CA4EC07-B790-4546-9EB0-846E0AA894D5}" type="sibTrans" cxnId="{0B09A4B5-7EED-4508-9F0B-D7195C50A35E}">
      <dgm:prSet/>
      <dgm:spPr/>
      <dgm:t>
        <a:bodyPr/>
        <a:lstStyle/>
        <a:p>
          <a:endParaRPr lang="en-GB"/>
        </a:p>
      </dgm:t>
    </dgm:pt>
    <dgm:pt modelId="{8110F39E-8962-4048-8B0C-59BCD52CA451}">
      <dgm:prSet phldrT="[Text]"/>
      <dgm:spPr/>
      <dgm:t>
        <a:bodyPr/>
        <a:lstStyle/>
        <a:p>
          <a:r>
            <a:rPr lang="en-GB" dirty="0"/>
            <a:t>School wear</a:t>
          </a:r>
        </a:p>
      </dgm:t>
    </dgm:pt>
    <dgm:pt modelId="{F9E0E22E-45D6-4386-A36A-F938B8764809}" type="parTrans" cxnId="{A5661C0A-B333-4693-B491-19E2DC453E32}">
      <dgm:prSet/>
      <dgm:spPr/>
      <dgm:t>
        <a:bodyPr/>
        <a:lstStyle/>
        <a:p>
          <a:endParaRPr lang="en-GB"/>
        </a:p>
      </dgm:t>
    </dgm:pt>
    <dgm:pt modelId="{DAEF47C3-12E5-4EBC-9286-A8FBC78A81D4}" type="sibTrans" cxnId="{A5661C0A-B333-4693-B491-19E2DC453E32}">
      <dgm:prSet/>
      <dgm:spPr/>
      <dgm:t>
        <a:bodyPr/>
        <a:lstStyle/>
        <a:p>
          <a:endParaRPr lang="en-GB"/>
        </a:p>
      </dgm:t>
    </dgm:pt>
    <dgm:pt modelId="{0E96A387-F01D-40B0-AF44-8D9DF4C80051}">
      <dgm:prSet phldrT="[Text]"/>
      <dgm:spPr/>
      <dgm:t>
        <a:bodyPr/>
        <a:lstStyle/>
        <a:p>
          <a:r>
            <a:rPr lang="en-GB" dirty="0"/>
            <a:t>Highstreet fashion</a:t>
          </a:r>
        </a:p>
      </dgm:t>
    </dgm:pt>
    <dgm:pt modelId="{725C9326-3DE8-494E-8257-41888E6B1AFC}" type="parTrans" cxnId="{7BD24546-448B-4516-81AD-B4420A8593FC}">
      <dgm:prSet/>
      <dgm:spPr/>
      <dgm:t>
        <a:bodyPr/>
        <a:lstStyle/>
        <a:p>
          <a:endParaRPr lang="en-GB"/>
        </a:p>
      </dgm:t>
    </dgm:pt>
    <dgm:pt modelId="{11E1700F-D89C-49EA-A75B-40228606BFBC}" type="sibTrans" cxnId="{7BD24546-448B-4516-81AD-B4420A8593FC}">
      <dgm:prSet/>
      <dgm:spPr/>
      <dgm:t>
        <a:bodyPr/>
        <a:lstStyle/>
        <a:p>
          <a:endParaRPr lang="en-GB"/>
        </a:p>
      </dgm:t>
    </dgm:pt>
    <dgm:pt modelId="{015B4F37-2D21-4FD9-AE70-441D68F99EEB}">
      <dgm:prSet phldrT="[Text]"/>
      <dgm:spPr/>
      <dgm:t>
        <a:bodyPr/>
        <a:lstStyle/>
        <a:p>
          <a:r>
            <a:rPr lang="en-GB" dirty="0"/>
            <a:t>Shoes</a:t>
          </a:r>
        </a:p>
      </dgm:t>
    </dgm:pt>
    <dgm:pt modelId="{5FEB4D68-5FB5-4AB2-B862-66FF13243A76}" type="parTrans" cxnId="{6C2A83CE-F6FD-40A6-92F4-7871243475E6}">
      <dgm:prSet/>
      <dgm:spPr/>
    </dgm:pt>
    <dgm:pt modelId="{1E2DCC1E-BA50-4D89-8D87-A1910DFD9D2F}" type="sibTrans" cxnId="{6C2A83CE-F6FD-40A6-92F4-7871243475E6}">
      <dgm:prSet/>
      <dgm:spPr/>
    </dgm:pt>
    <dgm:pt modelId="{0EB60339-D290-4842-9C0F-9CE197E13D78}">
      <dgm:prSet phldrT="[Text]"/>
      <dgm:spPr/>
      <dgm:t>
        <a:bodyPr/>
        <a:lstStyle/>
        <a:p>
          <a:r>
            <a:rPr lang="en-GB" dirty="0"/>
            <a:t>Designer brands</a:t>
          </a:r>
        </a:p>
      </dgm:t>
    </dgm:pt>
    <dgm:pt modelId="{32D531DB-1AB6-472A-B156-FC78EAE6D103}" type="parTrans" cxnId="{E47E2BD6-48E1-4E48-824F-98BA281775E3}">
      <dgm:prSet/>
      <dgm:spPr/>
    </dgm:pt>
    <dgm:pt modelId="{F4417481-C232-4C2A-8081-F44EB60CB9B8}" type="sibTrans" cxnId="{E47E2BD6-48E1-4E48-824F-98BA281775E3}">
      <dgm:prSet/>
      <dgm:spPr/>
    </dgm:pt>
    <dgm:pt modelId="{77B0764A-D544-444A-8C16-D5641989CD9A}" type="pres">
      <dgm:prSet presAssocID="{92E3BDD9-5FFD-45CC-AA7E-B4EE72310F12}" presName="linearFlow" presStyleCnt="0">
        <dgm:presLayoutVars>
          <dgm:dir/>
          <dgm:animLvl val="lvl"/>
          <dgm:resizeHandles val="exact"/>
        </dgm:presLayoutVars>
      </dgm:prSet>
      <dgm:spPr/>
    </dgm:pt>
    <dgm:pt modelId="{7524309C-FEFF-448C-BA07-B174E57EABCB}" type="pres">
      <dgm:prSet presAssocID="{A366A74A-7811-4B15-AFC5-87CB6A466781}" presName="composite" presStyleCnt="0"/>
      <dgm:spPr/>
    </dgm:pt>
    <dgm:pt modelId="{A64DEE0F-3E04-4CD5-BB63-37C5F468C455}" type="pres">
      <dgm:prSet presAssocID="{A366A74A-7811-4B15-AFC5-87CB6A466781}" presName="parentText" presStyleLbl="alignNode1" presStyleIdx="0" presStyleCnt="3">
        <dgm:presLayoutVars>
          <dgm:chMax val="1"/>
          <dgm:bulletEnabled val="1"/>
        </dgm:presLayoutVars>
      </dgm:prSet>
      <dgm:spPr/>
    </dgm:pt>
    <dgm:pt modelId="{50A5658E-21F6-4326-A9C1-62BC933E86AF}" type="pres">
      <dgm:prSet presAssocID="{A366A74A-7811-4B15-AFC5-87CB6A466781}" presName="descendantText" presStyleLbl="alignAcc1" presStyleIdx="0" presStyleCnt="3">
        <dgm:presLayoutVars>
          <dgm:bulletEnabled val="1"/>
        </dgm:presLayoutVars>
      </dgm:prSet>
      <dgm:spPr/>
    </dgm:pt>
    <dgm:pt modelId="{8AFDDF15-652D-4626-9C1D-96814A53BE71}" type="pres">
      <dgm:prSet presAssocID="{C226EA9D-F7C7-4895-BE5A-D3603EF72EF3}" presName="sp" presStyleCnt="0"/>
      <dgm:spPr/>
    </dgm:pt>
    <dgm:pt modelId="{35199624-52A5-46F1-84EA-8759118EB25A}" type="pres">
      <dgm:prSet presAssocID="{C0DC469E-C2E9-47FF-9F81-DFE526067EF5}" presName="composite" presStyleCnt="0"/>
      <dgm:spPr/>
    </dgm:pt>
    <dgm:pt modelId="{F44E7F9E-AD52-42F2-B8FF-C0916145679A}" type="pres">
      <dgm:prSet presAssocID="{C0DC469E-C2E9-47FF-9F81-DFE526067EF5}" presName="parentText" presStyleLbl="alignNode1" presStyleIdx="1" presStyleCnt="3">
        <dgm:presLayoutVars>
          <dgm:chMax val="1"/>
          <dgm:bulletEnabled val="1"/>
        </dgm:presLayoutVars>
      </dgm:prSet>
      <dgm:spPr/>
    </dgm:pt>
    <dgm:pt modelId="{32F11FE6-930D-4FFC-9A88-F230AE2EC3FE}" type="pres">
      <dgm:prSet presAssocID="{C0DC469E-C2E9-47FF-9F81-DFE526067EF5}" presName="descendantText" presStyleLbl="alignAcc1" presStyleIdx="1" presStyleCnt="3">
        <dgm:presLayoutVars>
          <dgm:bulletEnabled val="1"/>
        </dgm:presLayoutVars>
      </dgm:prSet>
      <dgm:spPr/>
    </dgm:pt>
    <dgm:pt modelId="{5ECF31B4-1E8D-4A11-B50D-EABD1A26CC1B}" type="pres">
      <dgm:prSet presAssocID="{33B366CD-2347-44BD-AFD4-AFAC9FB87D44}" presName="sp" presStyleCnt="0"/>
      <dgm:spPr/>
    </dgm:pt>
    <dgm:pt modelId="{EAC08F34-DC38-48C6-9F88-8FB3913CC49E}" type="pres">
      <dgm:prSet presAssocID="{073136AE-B84B-4EEF-B5C8-9C9B33147D16}" presName="composite" presStyleCnt="0"/>
      <dgm:spPr/>
    </dgm:pt>
    <dgm:pt modelId="{D090C075-861C-4683-9F08-16BA28AB5278}" type="pres">
      <dgm:prSet presAssocID="{073136AE-B84B-4EEF-B5C8-9C9B33147D16}" presName="parentText" presStyleLbl="alignNode1" presStyleIdx="2" presStyleCnt="3">
        <dgm:presLayoutVars>
          <dgm:chMax val="1"/>
          <dgm:bulletEnabled val="1"/>
        </dgm:presLayoutVars>
      </dgm:prSet>
      <dgm:spPr/>
    </dgm:pt>
    <dgm:pt modelId="{DF306282-2D69-48A2-9FB4-686C66C81041}" type="pres">
      <dgm:prSet presAssocID="{073136AE-B84B-4EEF-B5C8-9C9B33147D16}" presName="descendantText" presStyleLbl="alignAcc1" presStyleIdx="2" presStyleCnt="3">
        <dgm:presLayoutVars>
          <dgm:bulletEnabled val="1"/>
        </dgm:presLayoutVars>
      </dgm:prSet>
      <dgm:spPr/>
    </dgm:pt>
  </dgm:ptLst>
  <dgm:cxnLst>
    <dgm:cxn modelId="{A5661C0A-B333-4693-B491-19E2DC453E32}" srcId="{073136AE-B84B-4EEF-B5C8-9C9B33147D16}" destId="{8110F39E-8962-4048-8B0C-59BCD52CA451}" srcOrd="0" destOrd="0" parTransId="{F9E0E22E-45D6-4386-A36A-F938B8764809}" sibTransId="{DAEF47C3-12E5-4EBC-9286-A8FBC78A81D4}"/>
    <dgm:cxn modelId="{2E788A5F-AA50-4019-9727-E1ACFAA54B35}" srcId="{C0DC469E-C2E9-47FF-9F81-DFE526067EF5}" destId="{5D6B5CF1-28D0-466B-B23A-4FEE4C4984CA}" srcOrd="1" destOrd="0" parTransId="{B7973CCE-5A33-4934-89EA-41735D64AD76}" sibTransId="{23E291BC-F0D1-45DD-9EF5-7E0035C691F8}"/>
    <dgm:cxn modelId="{7BD24546-448B-4516-81AD-B4420A8593FC}" srcId="{073136AE-B84B-4EEF-B5C8-9C9B33147D16}" destId="{0E96A387-F01D-40B0-AF44-8D9DF4C80051}" srcOrd="1" destOrd="0" parTransId="{725C9326-3DE8-494E-8257-41888E6B1AFC}" sibTransId="{11E1700F-D89C-49EA-A75B-40228606BFBC}"/>
    <dgm:cxn modelId="{69B25666-9BB2-47BD-BD4D-854E9AF9A86C}" type="presOf" srcId="{8110F39E-8962-4048-8B0C-59BCD52CA451}" destId="{DF306282-2D69-48A2-9FB4-686C66C81041}" srcOrd="0" destOrd="0" presId="urn:microsoft.com/office/officeart/2005/8/layout/chevron2"/>
    <dgm:cxn modelId="{4296126A-5DBD-49A2-A881-5A387A7B00FD}" type="presOf" srcId="{5D6B5CF1-28D0-466B-B23A-4FEE4C4984CA}" destId="{32F11FE6-930D-4FFC-9A88-F230AE2EC3FE}" srcOrd="0" destOrd="1" presId="urn:microsoft.com/office/officeart/2005/8/layout/chevron2"/>
    <dgm:cxn modelId="{5F426C4A-B3E7-4985-A15D-28EB06B3CE61}" type="presOf" srcId="{C0DC469E-C2E9-47FF-9F81-DFE526067EF5}" destId="{F44E7F9E-AD52-42F2-B8FF-C0916145679A}" srcOrd="0" destOrd="0" presId="urn:microsoft.com/office/officeart/2005/8/layout/chevron2"/>
    <dgm:cxn modelId="{84621256-73AB-4797-81B5-859D962295C4}" srcId="{92E3BDD9-5FFD-45CC-AA7E-B4EE72310F12}" destId="{A366A74A-7811-4B15-AFC5-87CB6A466781}" srcOrd="0" destOrd="0" parTransId="{62C01F42-81FF-4F02-964C-4918D62AA466}" sibTransId="{C226EA9D-F7C7-4895-BE5A-D3603EF72EF3}"/>
    <dgm:cxn modelId="{CC4F2177-E055-4129-90BF-337E6C943F29}" type="presOf" srcId="{0D32163B-1C38-47E9-A937-15E90B7F9340}" destId="{32F11FE6-930D-4FFC-9A88-F230AE2EC3FE}" srcOrd="0" destOrd="0" presId="urn:microsoft.com/office/officeart/2005/8/layout/chevron2"/>
    <dgm:cxn modelId="{AE05BB57-8EC4-4B7A-8015-13C666D0A0CE}" type="presOf" srcId="{92E3BDD9-5FFD-45CC-AA7E-B4EE72310F12}" destId="{77B0764A-D544-444A-8C16-D5641989CD9A}" srcOrd="0" destOrd="0" presId="urn:microsoft.com/office/officeart/2005/8/layout/chevron2"/>
    <dgm:cxn modelId="{FF4A6680-88AC-42E1-AE82-218FD1A5D7F6}" type="presOf" srcId="{BEEB0557-0F76-4D0A-8931-03F17B7925C9}" destId="{50A5658E-21F6-4326-A9C1-62BC933E86AF}" srcOrd="0" destOrd="2" presId="urn:microsoft.com/office/officeart/2005/8/layout/chevron2"/>
    <dgm:cxn modelId="{74812389-57B4-4939-A4E7-13347940BE67}" srcId="{A366A74A-7811-4B15-AFC5-87CB6A466781}" destId="{BEEB0557-0F76-4D0A-8931-03F17B7925C9}" srcOrd="2" destOrd="0" parTransId="{6A18AC1E-F54C-45A6-B6C1-0D8364C67449}" sibTransId="{BC0F7C78-17ED-42BA-83B4-E851F6283E3D}"/>
    <dgm:cxn modelId="{DEEA48A5-CBA3-4154-8B19-4449CE441D41}" type="presOf" srcId="{073136AE-B84B-4EEF-B5C8-9C9B33147D16}" destId="{D090C075-861C-4683-9F08-16BA28AB5278}" srcOrd="0" destOrd="0" presId="urn:microsoft.com/office/officeart/2005/8/layout/chevron2"/>
    <dgm:cxn modelId="{D4686AA8-7091-4BAA-94D6-A785F3281784}" type="presOf" srcId="{A366A74A-7811-4B15-AFC5-87CB6A466781}" destId="{A64DEE0F-3E04-4CD5-BB63-37C5F468C455}" srcOrd="0" destOrd="0" presId="urn:microsoft.com/office/officeart/2005/8/layout/chevron2"/>
    <dgm:cxn modelId="{0B09A4B5-7EED-4508-9F0B-D7195C50A35E}" srcId="{92E3BDD9-5FFD-45CC-AA7E-B4EE72310F12}" destId="{073136AE-B84B-4EEF-B5C8-9C9B33147D16}" srcOrd="2" destOrd="0" parTransId="{AE933140-04D3-41BE-9615-582B4289FC8F}" sibTransId="{2CA4EC07-B790-4546-9EB0-846E0AA894D5}"/>
    <dgm:cxn modelId="{BC2C81B8-C961-4DD3-A1C9-5EA13EE41047}" srcId="{92E3BDD9-5FFD-45CC-AA7E-B4EE72310F12}" destId="{C0DC469E-C2E9-47FF-9F81-DFE526067EF5}" srcOrd="1" destOrd="0" parTransId="{86F3F659-C88A-495A-9D80-DB4925B6A976}" sibTransId="{33B366CD-2347-44BD-AFD4-AFAC9FB87D44}"/>
    <dgm:cxn modelId="{066C5CC0-015A-489C-BF4C-89A71D03D6E4}" srcId="{C0DC469E-C2E9-47FF-9F81-DFE526067EF5}" destId="{0D32163B-1C38-47E9-A937-15E90B7F9340}" srcOrd="0" destOrd="0" parTransId="{BDF66C81-AC27-45B5-897A-AE0CF6F4B61F}" sibTransId="{0654626F-8224-4B0B-A6AA-C784FA77B361}"/>
    <dgm:cxn modelId="{6C2A83CE-F6FD-40A6-92F4-7871243475E6}" srcId="{073136AE-B84B-4EEF-B5C8-9C9B33147D16}" destId="{015B4F37-2D21-4FD9-AE70-441D68F99EEB}" srcOrd="2" destOrd="0" parTransId="{5FEB4D68-5FB5-4AB2-B862-66FF13243A76}" sibTransId="{1E2DCC1E-BA50-4D89-8D87-A1910DFD9D2F}"/>
    <dgm:cxn modelId="{CF47B0CF-34ED-466A-8EDC-44257FCA5F60}" type="presOf" srcId="{13347B1F-2F2E-4FB9-87C6-EFEF7A00763A}" destId="{50A5658E-21F6-4326-A9C1-62BC933E86AF}" srcOrd="0" destOrd="0" presId="urn:microsoft.com/office/officeart/2005/8/layout/chevron2"/>
    <dgm:cxn modelId="{E47E2BD6-48E1-4E48-824F-98BA281775E3}" srcId="{A366A74A-7811-4B15-AFC5-87CB6A466781}" destId="{0EB60339-D290-4842-9C0F-9CE197E13D78}" srcOrd="1" destOrd="0" parTransId="{32D531DB-1AB6-472A-B156-FC78EAE6D103}" sibTransId="{F4417481-C232-4C2A-8081-F44EB60CB9B8}"/>
    <dgm:cxn modelId="{A4828CEA-4161-4844-B16B-A8EF42366E5D}" type="presOf" srcId="{0E96A387-F01D-40B0-AF44-8D9DF4C80051}" destId="{DF306282-2D69-48A2-9FB4-686C66C81041}" srcOrd="0" destOrd="1" presId="urn:microsoft.com/office/officeart/2005/8/layout/chevron2"/>
    <dgm:cxn modelId="{C0698AEF-45FA-4635-B63E-F0F753F768AD}" srcId="{A366A74A-7811-4B15-AFC5-87CB6A466781}" destId="{13347B1F-2F2E-4FB9-87C6-EFEF7A00763A}" srcOrd="0" destOrd="0" parTransId="{7A980EBB-D197-4667-96CF-4DCFA16D635E}" sibTransId="{EF3C016A-3108-4BD3-B56B-CFDBDE9FEADB}"/>
    <dgm:cxn modelId="{85BC9DF2-2BAE-4EDC-B7D4-F3A5EF140EA9}" type="presOf" srcId="{0EB60339-D290-4842-9C0F-9CE197E13D78}" destId="{50A5658E-21F6-4326-A9C1-62BC933E86AF}" srcOrd="0" destOrd="1" presId="urn:microsoft.com/office/officeart/2005/8/layout/chevron2"/>
    <dgm:cxn modelId="{B46EAEF3-7B69-4F34-BD6B-917A7887C25B}" type="presOf" srcId="{015B4F37-2D21-4FD9-AE70-441D68F99EEB}" destId="{DF306282-2D69-48A2-9FB4-686C66C81041}" srcOrd="0" destOrd="2" presId="urn:microsoft.com/office/officeart/2005/8/layout/chevron2"/>
    <dgm:cxn modelId="{7E8D1C7B-09B2-4F08-8607-EEA3938B9B4F}" type="presParOf" srcId="{77B0764A-D544-444A-8C16-D5641989CD9A}" destId="{7524309C-FEFF-448C-BA07-B174E57EABCB}" srcOrd="0" destOrd="0" presId="urn:microsoft.com/office/officeart/2005/8/layout/chevron2"/>
    <dgm:cxn modelId="{96D69E56-1872-48B0-837D-3B62D4B21DD4}" type="presParOf" srcId="{7524309C-FEFF-448C-BA07-B174E57EABCB}" destId="{A64DEE0F-3E04-4CD5-BB63-37C5F468C455}" srcOrd="0" destOrd="0" presId="urn:microsoft.com/office/officeart/2005/8/layout/chevron2"/>
    <dgm:cxn modelId="{931B59F2-DACA-49BE-B6DA-0CCFD71FB636}" type="presParOf" srcId="{7524309C-FEFF-448C-BA07-B174E57EABCB}" destId="{50A5658E-21F6-4326-A9C1-62BC933E86AF}" srcOrd="1" destOrd="0" presId="urn:microsoft.com/office/officeart/2005/8/layout/chevron2"/>
    <dgm:cxn modelId="{96BB6632-BFDF-467B-B141-F5D127D6C6B4}" type="presParOf" srcId="{77B0764A-D544-444A-8C16-D5641989CD9A}" destId="{8AFDDF15-652D-4626-9C1D-96814A53BE71}" srcOrd="1" destOrd="0" presId="urn:microsoft.com/office/officeart/2005/8/layout/chevron2"/>
    <dgm:cxn modelId="{2B1F1E1A-A749-4F13-9CFF-CAA3CAF981F3}" type="presParOf" srcId="{77B0764A-D544-444A-8C16-D5641989CD9A}" destId="{35199624-52A5-46F1-84EA-8759118EB25A}" srcOrd="2" destOrd="0" presId="urn:microsoft.com/office/officeart/2005/8/layout/chevron2"/>
    <dgm:cxn modelId="{35E31E85-2B74-41C9-9D23-B61493AEE480}" type="presParOf" srcId="{35199624-52A5-46F1-84EA-8759118EB25A}" destId="{F44E7F9E-AD52-42F2-B8FF-C0916145679A}" srcOrd="0" destOrd="0" presId="urn:microsoft.com/office/officeart/2005/8/layout/chevron2"/>
    <dgm:cxn modelId="{2B74CFDA-B3F7-4940-882E-8C964FD052C2}" type="presParOf" srcId="{35199624-52A5-46F1-84EA-8759118EB25A}" destId="{32F11FE6-930D-4FFC-9A88-F230AE2EC3FE}" srcOrd="1" destOrd="0" presId="urn:microsoft.com/office/officeart/2005/8/layout/chevron2"/>
    <dgm:cxn modelId="{9700ED51-036E-4A3A-A719-0C39D7136DA5}" type="presParOf" srcId="{77B0764A-D544-444A-8C16-D5641989CD9A}" destId="{5ECF31B4-1E8D-4A11-B50D-EABD1A26CC1B}" srcOrd="3" destOrd="0" presId="urn:microsoft.com/office/officeart/2005/8/layout/chevron2"/>
    <dgm:cxn modelId="{BA2EE6CD-ECBF-47F7-A2C8-93672821A835}" type="presParOf" srcId="{77B0764A-D544-444A-8C16-D5641989CD9A}" destId="{EAC08F34-DC38-48C6-9F88-8FB3913CC49E}" srcOrd="4" destOrd="0" presId="urn:microsoft.com/office/officeart/2005/8/layout/chevron2"/>
    <dgm:cxn modelId="{27E0B48B-4096-4FA6-85B7-B5D1C12E5214}" type="presParOf" srcId="{EAC08F34-DC38-48C6-9F88-8FB3913CC49E}" destId="{D090C075-861C-4683-9F08-16BA28AB5278}" srcOrd="0" destOrd="0" presId="urn:microsoft.com/office/officeart/2005/8/layout/chevron2"/>
    <dgm:cxn modelId="{60C75039-097F-4831-B0E8-6049B9BF1CAF}" type="presParOf" srcId="{EAC08F34-DC38-48C6-9F88-8FB3913CC49E}" destId="{DF306282-2D69-48A2-9FB4-686C66C810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0D05177-3D4F-4021-96F3-E4BE1E527D6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GB"/>
        </a:p>
      </dgm:t>
    </dgm:pt>
    <dgm:pt modelId="{9A3FAC11-7C48-4EE7-94A9-8C898895E7F6}">
      <dgm:prSet phldrT="[Text]"/>
      <dgm:spPr>
        <a:ln>
          <a:solidFill>
            <a:srgbClr val="FFC000"/>
          </a:solidFill>
        </a:ln>
      </dgm:spPr>
      <dgm:t>
        <a:bodyPr/>
        <a:lstStyle/>
        <a:p>
          <a:r>
            <a:rPr lang="en-GB" dirty="0"/>
            <a:t>Inventory management</a:t>
          </a:r>
        </a:p>
      </dgm:t>
    </dgm:pt>
    <dgm:pt modelId="{C49882E1-4C64-46AD-AC62-FBD6712A64C6}" type="parTrans" cxnId="{33AA0257-DEC4-492F-8C59-4B8CE221DCBF}">
      <dgm:prSet/>
      <dgm:spPr/>
      <dgm:t>
        <a:bodyPr/>
        <a:lstStyle/>
        <a:p>
          <a:endParaRPr lang="en-GB"/>
        </a:p>
      </dgm:t>
    </dgm:pt>
    <dgm:pt modelId="{70F2B85A-3BC3-4E1B-A7EF-98404381B010}" type="sibTrans" cxnId="{33AA0257-DEC4-492F-8C59-4B8CE221DCBF}">
      <dgm:prSet/>
      <dgm:spPr/>
      <dgm:t>
        <a:bodyPr/>
        <a:lstStyle/>
        <a:p>
          <a:endParaRPr lang="en-GB"/>
        </a:p>
      </dgm:t>
    </dgm:pt>
    <dgm:pt modelId="{905D57A8-DE23-47B4-B9DD-A8CCF09EA772}">
      <dgm:prSet phldrT="[Text]"/>
      <dgm:spPr/>
      <dgm:t>
        <a:bodyPr/>
        <a:lstStyle/>
        <a:p>
          <a:r>
            <a:rPr lang="en-GB" dirty="0"/>
            <a:t>Integration of sales data and website</a:t>
          </a:r>
        </a:p>
      </dgm:t>
    </dgm:pt>
    <dgm:pt modelId="{11FB15EA-27E8-4E64-944A-AE6F2E67075A}" type="parTrans" cxnId="{348F8DF5-1490-4F35-9038-B077B66D1BB0}">
      <dgm:prSet/>
      <dgm:spPr/>
      <dgm:t>
        <a:bodyPr/>
        <a:lstStyle/>
        <a:p>
          <a:endParaRPr lang="en-GB"/>
        </a:p>
      </dgm:t>
    </dgm:pt>
    <dgm:pt modelId="{E2A54557-76A6-49A6-89E7-92AF921A79C3}" type="sibTrans" cxnId="{348F8DF5-1490-4F35-9038-B077B66D1BB0}">
      <dgm:prSet/>
      <dgm:spPr/>
      <dgm:t>
        <a:bodyPr/>
        <a:lstStyle/>
        <a:p>
          <a:endParaRPr lang="en-GB"/>
        </a:p>
      </dgm:t>
    </dgm:pt>
    <dgm:pt modelId="{5D3EE63D-39B1-47AD-A718-47F0381F8ABB}">
      <dgm:prSet phldrT="[Text]"/>
      <dgm:spPr/>
      <dgm:t>
        <a:bodyPr/>
        <a:lstStyle/>
        <a:p>
          <a:r>
            <a:rPr lang="en-GB" dirty="0"/>
            <a:t>Real time operations reporting</a:t>
          </a:r>
        </a:p>
      </dgm:t>
    </dgm:pt>
    <dgm:pt modelId="{2FF6125F-64B1-4C36-8C57-02F0AA09E5FA}" type="parTrans" cxnId="{658E026F-2286-4C30-A64C-150552D56EE3}">
      <dgm:prSet/>
      <dgm:spPr/>
      <dgm:t>
        <a:bodyPr/>
        <a:lstStyle/>
        <a:p>
          <a:endParaRPr lang="en-GB"/>
        </a:p>
      </dgm:t>
    </dgm:pt>
    <dgm:pt modelId="{55455A4E-11A2-4ECD-9329-5CC8A92DE613}" type="sibTrans" cxnId="{658E026F-2286-4C30-A64C-150552D56EE3}">
      <dgm:prSet/>
      <dgm:spPr/>
      <dgm:t>
        <a:bodyPr/>
        <a:lstStyle/>
        <a:p>
          <a:endParaRPr lang="en-GB"/>
        </a:p>
      </dgm:t>
    </dgm:pt>
    <dgm:pt modelId="{06CB666A-F74D-4479-8FF5-CF84F9F43136}">
      <dgm:prSet phldrT="[Text]"/>
      <dgm:spPr>
        <a:ln>
          <a:solidFill>
            <a:srgbClr val="FFC000"/>
          </a:solidFill>
        </a:ln>
      </dgm:spPr>
      <dgm:t>
        <a:bodyPr/>
        <a:lstStyle/>
        <a:p>
          <a:r>
            <a:rPr lang="en-GB" dirty="0"/>
            <a:t>Automation &amp; Tracking</a:t>
          </a:r>
        </a:p>
      </dgm:t>
    </dgm:pt>
    <dgm:pt modelId="{FB47EE8B-526F-41A7-9E1B-2AA5677B1525}" type="parTrans" cxnId="{F08CDEFF-9179-49BC-8BB0-581E2E0CB89B}">
      <dgm:prSet/>
      <dgm:spPr/>
      <dgm:t>
        <a:bodyPr/>
        <a:lstStyle/>
        <a:p>
          <a:endParaRPr lang="en-GB"/>
        </a:p>
      </dgm:t>
    </dgm:pt>
    <dgm:pt modelId="{F2E97DB6-561A-48E8-A5B2-1E60EC9A49E3}" type="sibTrans" cxnId="{F08CDEFF-9179-49BC-8BB0-581E2E0CB89B}">
      <dgm:prSet/>
      <dgm:spPr/>
      <dgm:t>
        <a:bodyPr/>
        <a:lstStyle/>
        <a:p>
          <a:endParaRPr lang="en-GB"/>
        </a:p>
      </dgm:t>
    </dgm:pt>
    <dgm:pt modelId="{33646F0F-33D3-409E-86B1-D78F4EF6990C}">
      <dgm:prSet phldrT="[Text]"/>
      <dgm:spPr/>
      <dgm:t>
        <a:bodyPr/>
        <a:lstStyle/>
        <a:p>
          <a:r>
            <a:rPr lang="en-GB" dirty="0"/>
            <a:t>Warehousing tracking</a:t>
          </a:r>
        </a:p>
      </dgm:t>
    </dgm:pt>
    <dgm:pt modelId="{DD4B49D5-976B-4B0F-A53E-7EC3EAFB7D21}" type="parTrans" cxnId="{4F67A01E-23BF-4735-B4C8-EC7166C7477A}">
      <dgm:prSet/>
      <dgm:spPr/>
      <dgm:t>
        <a:bodyPr/>
        <a:lstStyle/>
        <a:p>
          <a:endParaRPr lang="en-GB"/>
        </a:p>
      </dgm:t>
    </dgm:pt>
    <dgm:pt modelId="{36FDFC77-9A2D-4CC6-B0A5-E713C917BBBA}" type="sibTrans" cxnId="{4F67A01E-23BF-4735-B4C8-EC7166C7477A}">
      <dgm:prSet/>
      <dgm:spPr/>
      <dgm:t>
        <a:bodyPr/>
        <a:lstStyle/>
        <a:p>
          <a:endParaRPr lang="en-GB"/>
        </a:p>
      </dgm:t>
    </dgm:pt>
    <dgm:pt modelId="{C2A635E3-1A14-4F74-9ED1-0F2664FC2346}">
      <dgm:prSet phldrT="[Text]"/>
      <dgm:spPr/>
      <dgm:t>
        <a:bodyPr/>
        <a:lstStyle/>
        <a:p>
          <a:r>
            <a:rPr lang="en-GB" dirty="0"/>
            <a:t>Delivery receipts and updates</a:t>
          </a:r>
        </a:p>
      </dgm:t>
    </dgm:pt>
    <dgm:pt modelId="{5A73693A-A285-49F5-A5FA-9D0F9069775D}" type="parTrans" cxnId="{B59E7855-12BC-405B-B352-4E189A010339}">
      <dgm:prSet/>
      <dgm:spPr/>
      <dgm:t>
        <a:bodyPr/>
        <a:lstStyle/>
        <a:p>
          <a:endParaRPr lang="en-GB"/>
        </a:p>
      </dgm:t>
    </dgm:pt>
    <dgm:pt modelId="{99E25264-8659-4939-BAED-F86CB1E30CAF}" type="sibTrans" cxnId="{B59E7855-12BC-405B-B352-4E189A010339}">
      <dgm:prSet/>
      <dgm:spPr/>
      <dgm:t>
        <a:bodyPr/>
        <a:lstStyle/>
        <a:p>
          <a:endParaRPr lang="en-GB"/>
        </a:p>
      </dgm:t>
    </dgm:pt>
    <dgm:pt modelId="{E1ACB0B7-4C51-44C3-8A63-93BB073788E4}">
      <dgm:prSet phldrT="[Text]"/>
      <dgm:spPr>
        <a:ln>
          <a:solidFill>
            <a:srgbClr val="FFC000"/>
          </a:solidFill>
        </a:ln>
      </dgm:spPr>
      <dgm:t>
        <a:bodyPr/>
        <a:lstStyle/>
        <a:p>
          <a:r>
            <a:rPr lang="en-GB" dirty="0"/>
            <a:t>Logistics &amp; Warehousing</a:t>
          </a:r>
        </a:p>
      </dgm:t>
    </dgm:pt>
    <dgm:pt modelId="{B58A9A10-21EC-44B7-9A3C-D2136C60BC15}" type="parTrans" cxnId="{8BF69DB8-0F69-4A26-9B2C-FB265B8F22EA}">
      <dgm:prSet/>
      <dgm:spPr/>
      <dgm:t>
        <a:bodyPr/>
        <a:lstStyle/>
        <a:p>
          <a:endParaRPr lang="en-GB"/>
        </a:p>
      </dgm:t>
    </dgm:pt>
    <dgm:pt modelId="{DA0BC0BE-215B-4517-B85A-E61B74F31321}" type="sibTrans" cxnId="{8BF69DB8-0F69-4A26-9B2C-FB265B8F22EA}">
      <dgm:prSet/>
      <dgm:spPr/>
      <dgm:t>
        <a:bodyPr/>
        <a:lstStyle/>
        <a:p>
          <a:endParaRPr lang="en-GB"/>
        </a:p>
      </dgm:t>
    </dgm:pt>
    <dgm:pt modelId="{3B6E35F2-DE27-4637-964E-C918E8CBDDEC}">
      <dgm:prSet phldrT="[Text]"/>
      <dgm:spPr/>
      <dgm:t>
        <a:bodyPr/>
        <a:lstStyle/>
        <a:p>
          <a:r>
            <a:rPr lang="en-GB" dirty="0"/>
            <a:t>Delivery partner systems integration</a:t>
          </a:r>
        </a:p>
      </dgm:t>
    </dgm:pt>
    <dgm:pt modelId="{6C223ED8-D907-40F1-BA49-C8F2DA53FE40}" type="parTrans" cxnId="{D055C1DC-9372-4D7B-8C83-A2B89D09CE25}">
      <dgm:prSet/>
      <dgm:spPr/>
      <dgm:t>
        <a:bodyPr/>
        <a:lstStyle/>
        <a:p>
          <a:endParaRPr lang="en-GB"/>
        </a:p>
      </dgm:t>
    </dgm:pt>
    <dgm:pt modelId="{5F6C20DF-7736-43C4-ABFF-E40795653956}" type="sibTrans" cxnId="{D055C1DC-9372-4D7B-8C83-A2B89D09CE25}">
      <dgm:prSet/>
      <dgm:spPr/>
      <dgm:t>
        <a:bodyPr/>
        <a:lstStyle/>
        <a:p>
          <a:endParaRPr lang="en-GB"/>
        </a:p>
      </dgm:t>
    </dgm:pt>
    <dgm:pt modelId="{E9AF343B-E0F5-40FE-AD9E-1C2AFC3B39E9}">
      <dgm:prSet phldrT="[Text]"/>
      <dgm:spPr/>
      <dgm:t>
        <a:bodyPr/>
        <a:lstStyle/>
        <a:p>
          <a:r>
            <a:rPr lang="en-GB" dirty="0"/>
            <a:t>Quantity in stock feature</a:t>
          </a:r>
        </a:p>
      </dgm:t>
    </dgm:pt>
    <dgm:pt modelId="{6117AFD2-C606-4C94-AFC9-4F012BAC1E55}" type="parTrans" cxnId="{3B342BAB-25CB-4601-A487-DF37B25A0D05}">
      <dgm:prSet/>
      <dgm:spPr/>
      <dgm:t>
        <a:bodyPr/>
        <a:lstStyle/>
        <a:p>
          <a:endParaRPr lang="en-GB"/>
        </a:p>
      </dgm:t>
    </dgm:pt>
    <dgm:pt modelId="{117C2D76-0AA5-4E34-B431-564D41B007DC}" type="sibTrans" cxnId="{3B342BAB-25CB-4601-A487-DF37B25A0D05}">
      <dgm:prSet/>
      <dgm:spPr/>
      <dgm:t>
        <a:bodyPr/>
        <a:lstStyle/>
        <a:p>
          <a:endParaRPr lang="en-GB"/>
        </a:p>
      </dgm:t>
    </dgm:pt>
    <dgm:pt modelId="{2A46C3B8-8DA9-46FE-8CA3-84600F39BBAB}" type="pres">
      <dgm:prSet presAssocID="{20D05177-3D4F-4021-96F3-E4BE1E527D60}" presName="Name0" presStyleCnt="0">
        <dgm:presLayoutVars>
          <dgm:chMax val="7"/>
          <dgm:dir/>
          <dgm:animLvl val="lvl"/>
          <dgm:resizeHandles val="exact"/>
        </dgm:presLayoutVars>
      </dgm:prSet>
      <dgm:spPr/>
    </dgm:pt>
    <dgm:pt modelId="{F19EB24D-B6E6-41EE-991F-43F9431B7D4A}" type="pres">
      <dgm:prSet presAssocID="{9A3FAC11-7C48-4EE7-94A9-8C898895E7F6}" presName="circle1" presStyleLbl="node1" presStyleIdx="0" presStyleCnt="3"/>
      <dgm:spPr>
        <a:solidFill>
          <a:srgbClr val="FFC000"/>
        </a:solidFill>
      </dgm:spPr>
    </dgm:pt>
    <dgm:pt modelId="{9862AC29-C1F6-4F80-B071-0EF414239E7A}" type="pres">
      <dgm:prSet presAssocID="{9A3FAC11-7C48-4EE7-94A9-8C898895E7F6}" presName="space" presStyleCnt="0"/>
      <dgm:spPr/>
    </dgm:pt>
    <dgm:pt modelId="{920F534A-EDEF-4C4E-B131-BA879DE3F76D}" type="pres">
      <dgm:prSet presAssocID="{9A3FAC11-7C48-4EE7-94A9-8C898895E7F6}" presName="rect1" presStyleLbl="alignAcc1" presStyleIdx="0" presStyleCnt="3"/>
      <dgm:spPr/>
    </dgm:pt>
    <dgm:pt modelId="{1B96665E-A908-4C34-9E6F-6A2D7B379940}" type="pres">
      <dgm:prSet presAssocID="{06CB666A-F74D-4479-8FF5-CF84F9F43136}" presName="vertSpace2" presStyleLbl="node1" presStyleIdx="0" presStyleCnt="3"/>
      <dgm:spPr/>
    </dgm:pt>
    <dgm:pt modelId="{53A48E7F-205F-4B07-9BF2-2FACE47831D7}" type="pres">
      <dgm:prSet presAssocID="{06CB666A-F74D-4479-8FF5-CF84F9F43136}" presName="circle2" presStyleLbl="node1" presStyleIdx="1" presStyleCnt="3"/>
      <dgm:spPr>
        <a:solidFill>
          <a:srgbClr val="FFC000"/>
        </a:solidFill>
      </dgm:spPr>
    </dgm:pt>
    <dgm:pt modelId="{86C3D032-E60D-425B-B09B-4D556795B1DE}" type="pres">
      <dgm:prSet presAssocID="{06CB666A-F74D-4479-8FF5-CF84F9F43136}" presName="rect2" presStyleLbl="alignAcc1" presStyleIdx="1" presStyleCnt="3"/>
      <dgm:spPr/>
    </dgm:pt>
    <dgm:pt modelId="{F60387F8-9262-4B48-A31F-B97B3BBDC99E}" type="pres">
      <dgm:prSet presAssocID="{E1ACB0B7-4C51-44C3-8A63-93BB073788E4}" presName="vertSpace3" presStyleLbl="node1" presStyleIdx="1" presStyleCnt="3"/>
      <dgm:spPr/>
    </dgm:pt>
    <dgm:pt modelId="{CA1C90DA-018B-4930-9F31-B4DBC071C547}" type="pres">
      <dgm:prSet presAssocID="{E1ACB0B7-4C51-44C3-8A63-93BB073788E4}" presName="circle3" presStyleLbl="node1" presStyleIdx="2" presStyleCnt="3"/>
      <dgm:spPr>
        <a:solidFill>
          <a:srgbClr val="FFC000"/>
        </a:solidFill>
      </dgm:spPr>
    </dgm:pt>
    <dgm:pt modelId="{6DDCBDBD-B5F4-4CC2-9A84-9B457C04260F}" type="pres">
      <dgm:prSet presAssocID="{E1ACB0B7-4C51-44C3-8A63-93BB073788E4}" presName="rect3" presStyleLbl="alignAcc1" presStyleIdx="2" presStyleCnt="3"/>
      <dgm:spPr/>
    </dgm:pt>
    <dgm:pt modelId="{F145AF09-7F04-455C-B04B-ECBE34AE4A06}" type="pres">
      <dgm:prSet presAssocID="{9A3FAC11-7C48-4EE7-94A9-8C898895E7F6}" presName="rect1ParTx" presStyleLbl="alignAcc1" presStyleIdx="2" presStyleCnt="3">
        <dgm:presLayoutVars>
          <dgm:chMax val="1"/>
          <dgm:bulletEnabled val="1"/>
        </dgm:presLayoutVars>
      </dgm:prSet>
      <dgm:spPr/>
    </dgm:pt>
    <dgm:pt modelId="{BFB8315E-64E2-472C-A9A6-0FEFF41AD1FC}" type="pres">
      <dgm:prSet presAssocID="{9A3FAC11-7C48-4EE7-94A9-8C898895E7F6}" presName="rect1ChTx" presStyleLbl="alignAcc1" presStyleIdx="2" presStyleCnt="3">
        <dgm:presLayoutVars>
          <dgm:bulletEnabled val="1"/>
        </dgm:presLayoutVars>
      </dgm:prSet>
      <dgm:spPr/>
    </dgm:pt>
    <dgm:pt modelId="{716841DB-7EB4-4CEB-B1D0-D8063EE5A297}" type="pres">
      <dgm:prSet presAssocID="{06CB666A-F74D-4479-8FF5-CF84F9F43136}" presName="rect2ParTx" presStyleLbl="alignAcc1" presStyleIdx="2" presStyleCnt="3">
        <dgm:presLayoutVars>
          <dgm:chMax val="1"/>
          <dgm:bulletEnabled val="1"/>
        </dgm:presLayoutVars>
      </dgm:prSet>
      <dgm:spPr/>
    </dgm:pt>
    <dgm:pt modelId="{2168DDB3-3B1F-4F32-A6EA-8771FCF69EA7}" type="pres">
      <dgm:prSet presAssocID="{06CB666A-F74D-4479-8FF5-CF84F9F43136}" presName="rect2ChTx" presStyleLbl="alignAcc1" presStyleIdx="2" presStyleCnt="3">
        <dgm:presLayoutVars>
          <dgm:bulletEnabled val="1"/>
        </dgm:presLayoutVars>
      </dgm:prSet>
      <dgm:spPr/>
    </dgm:pt>
    <dgm:pt modelId="{6DB5757F-C557-4732-9221-8E2E445F3E27}" type="pres">
      <dgm:prSet presAssocID="{E1ACB0B7-4C51-44C3-8A63-93BB073788E4}" presName="rect3ParTx" presStyleLbl="alignAcc1" presStyleIdx="2" presStyleCnt="3">
        <dgm:presLayoutVars>
          <dgm:chMax val="1"/>
          <dgm:bulletEnabled val="1"/>
        </dgm:presLayoutVars>
      </dgm:prSet>
      <dgm:spPr/>
    </dgm:pt>
    <dgm:pt modelId="{6AEFB991-720D-4005-90A3-45E2E6DE6B17}" type="pres">
      <dgm:prSet presAssocID="{E1ACB0B7-4C51-44C3-8A63-93BB073788E4}" presName="rect3ChTx" presStyleLbl="alignAcc1" presStyleIdx="2" presStyleCnt="3">
        <dgm:presLayoutVars>
          <dgm:bulletEnabled val="1"/>
        </dgm:presLayoutVars>
      </dgm:prSet>
      <dgm:spPr/>
    </dgm:pt>
  </dgm:ptLst>
  <dgm:cxnLst>
    <dgm:cxn modelId="{25DC5510-4D4F-4B81-B302-DA5B02552312}" type="presOf" srcId="{C2A635E3-1A14-4F74-9ED1-0F2664FC2346}" destId="{2168DDB3-3B1F-4F32-A6EA-8771FCF69EA7}" srcOrd="0" destOrd="1" presId="urn:microsoft.com/office/officeart/2005/8/layout/target3"/>
    <dgm:cxn modelId="{4F67A01E-23BF-4735-B4C8-EC7166C7477A}" srcId="{06CB666A-F74D-4479-8FF5-CF84F9F43136}" destId="{33646F0F-33D3-409E-86B1-D78F4EF6990C}" srcOrd="0" destOrd="0" parTransId="{DD4B49D5-976B-4B0F-A53E-7EC3EAFB7D21}" sibTransId="{36FDFC77-9A2D-4CC6-B0A5-E713C917BBBA}"/>
    <dgm:cxn modelId="{F3E2AA1E-CE8B-4AE0-AE59-AC53CA4FE941}" type="presOf" srcId="{5D3EE63D-39B1-47AD-A718-47F0381F8ABB}" destId="{BFB8315E-64E2-472C-A9A6-0FEFF41AD1FC}" srcOrd="0" destOrd="1" presId="urn:microsoft.com/office/officeart/2005/8/layout/target3"/>
    <dgm:cxn modelId="{E830FC28-F3DB-493D-982E-22A770F976AF}" type="presOf" srcId="{9A3FAC11-7C48-4EE7-94A9-8C898895E7F6}" destId="{F145AF09-7F04-455C-B04B-ECBE34AE4A06}" srcOrd="1" destOrd="0" presId="urn:microsoft.com/office/officeart/2005/8/layout/target3"/>
    <dgm:cxn modelId="{55222929-24A8-4D0E-9848-51F31354CC84}" type="presOf" srcId="{E1ACB0B7-4C51-44C3-8A63-93BB073788E4}" destId="{6DDCBDBD-B5F4-4CC2-9A84-9B457C04260F}" srcOrd="0" destOrd="0" presId="urn:microsoft.com/office/officeart/2005/8/layout/target3"/>
    <dgm:cxn modelId="{00F26A3F-8935-4FD8-8B54-45B2189354AA}" type="presOf" srcId="{06CB666A-F74D-4479-8FF5-CF84F9F43136}" destId="{86C3D032-E60D-425B-B09B-4D556795B1DE}" srcOrd="0" destOrd="0" presId="urn:microsoft.com/office/officeart/2005/8/layout/target3"/>
    <dgm:cxn modelId="{658E026F-2286-4C30-A64C-150552D56EE3}" srcId="{9A3FAC11-7C48-4EE7-94A9-8C898895E7F6}" destId="{5D3EE63D-39B1-47AD-A718-47F0381F8ABB}" srcOrd="1" destOrd="0" parTransId="{2FF6125F-64B1-4C36-8C57-02F0AA09E5FA}" sibTransId="{55455A4E-11A2-4ECD-9329-5CC8A92DE613}"/>
    <dgm:cxn modelId="{B59E7855-12BC-405B-B352-4E189A010339}" srcId="{06CB666A-F74D-4479-8FF5-CF84F9F43136}" destId="{C2A635E3-1A14-4F74-9ED1-0F2664FC2346}" srcOrd="1" destOrd="0" parTransId="{5A73693A-A285-49F5-A5FA-9D0F9069775D}" sibTransId="{99E25264-8659-4939-BAED-F86CB1E30CAF}"/>
    <dgm:cxn modelId="{33AA0257-DEC4-492F-8C59-4B8CE221DCBF}" srcId="{20D05177-3D4F-4021-96F3-E4BE1E527D60}" destId="{9A3FAC11-7C48-4EE7-94A9-8C898895E7F6}" srcOrd="0" destOrd="0" parTransId="{C49882E1-4C64-46AD-AC62-FBD6712A64C6}" sibTransId="{70F2B85A-3BC3-4E1B-A7EF-98404381B010}"/>
    <dgm:cxn modelId="{7FBE1179-03DB-4561-8A34-2205BFE11CE7}" type="presOf" srcId="{905D57A8-DE23-47B4-B9DD-A8CCF09EA772}" destId="{BFB8315E-64E2-472C-A9A6-0FEFF41AD1FC}" srcOrd="0" destOrd="0" presId="urn:microsoft.com/office/officeart/2005/8/layout/target3"/>
    <dgm:cxn modelId="{8AB13981-BAD7-458D-805B-DC0E954C577D}" type="presOf" srcId="{3B6E35F2-DE27-4637-964E-C918E8CBDDEC}" destId="{6AEFB991-720D-4005-90A3-45E2E6DE6B17}" srcOrd="0" destOrd="0" presId="urn:microsoft.com/office/officeart/2005/8/layout/target3"/>
    <dgm:cxn modelId="{81C3B6A2-1516-4FB8-A4BF-3FF90CB84773}" type="presOf" srcId="{9A3FAC11-7C48-4EE7-94A9-8C898895E7F6}" destId="{920F534A-EDEF-4C4E-B131-BA879DE3F76D}" srcOrd="0" destOrd="0" presId="urn:microsoft.com/office/officeart/2005/8/layout/target3"/>
    <dgm:cxn modelId="{3B342BAB-25CB-4601-A487-DF37B25A0D05}" srcId="{E1ACB0B7-4C51-44C3-8A63-93BB073788E4}" destId="{E9AF343B-E0F5-40FE-AD9E-1C2AFC3B39E9}" srcOrd="1" destOrd="0" parTransId="{6117AFD2-C606-4C94-AFC9-4F012BAC1E55}" sibTransId="{117C2D76-0AA5-4E34-B431-564D41B007DC}"/>
    <dgm:cxn modelId="{AFA7E1AF-BA45-4C7D-8BE0-A6F3F9A5D051}" type="presOf" srcId="{20D05177-3D4F-4021-96F3-E4BE1E527D60}" destId="{2A46C3B8-8DA9-46FE-8CA3-84600F39BBAB}" srcOrd="0" destOrd="0" presId="urn:microsoft.com/office/officeart/2005/8/layout/target3"/>
    <dgm:cxn modelId="{8BF69DB8-0F69-4A26-9B2C-FB265B8F22EA}" srcId="{20D05177-3D4F-4021-96F3-E4BE1E527D60}" destId="{E1ACB0B7-4C51-44C3-8A63-93BB073788E4}" srcOrd="2" destOrd="0" parTransId="{B58A9A10-21EC-44B7-9A3C-D2136C60BC15}" sibTransId="{DA0BC0BE-215B-4517-B85A-E61B74F31321}"/>
    <dgm:cxn modelId="{16C0DEC5-8F4A-44E0-A9A1-E5113158D0A0}" type="presOf" srcId="{E9AF343B-E0F5-40FE-AD9E-1C2AFC3B39E9}" destId="{6AEFB991-720D-4005-90A3-45E2E6DE6B17}" srcOrd="0" destOrd="1" presId="urn:microsoft.com/office/officeart/2005/8/layout/target3"/>
    <dgm:cxn modelId="{A3EA5ADA-C028-4AF2-A0D2-1FED35E079D7}" type="presOf" srcId="{06CB666A-F74D-4479-8FF5-CF84F9F43136}" destId="{716841DB-7EB4-4CEB-B1D0-D8063EE5A297}" srcOrd="1" destOrd="0" presId="urn:microsoft.com/office/officeart/2005/8/layout/target3"/>
    <dgm:cxn modelId="{D055C1DC-9372-4D7B-8C83-A2B89D09CE25}" srcId="{E1ACB0B7-4C51-44C3-8A63-93BB073788E4}" destId="{3B6E35F2-DE27-4637-964E-C918E8CBDDEC}" srcOrd="0" destOrd="0" parTransId="{6C223ED8-D907-40F1-BA49-C8F2DA53FE40}" sibTransId="{5F6C20DF-7736-43C4-ABFF-E40795653956}"/>
    <dgm:cxn modelId="{36D26BE4-892A-417E-8C52-50151F9F8899}" type="presOf" srcId="{33646F0F-33D3-409E-86B1-D78F4EF6990C}" destId="{2168DDB3-3B1F-4F32-A6EA-8771FCF69EA7}" srcOrd="0" destOrd="0" presId="urn:microsoft.com/office/officeart/2005/8/layout/target3"/>
    <dgm:cxn modelId="{348F8DF5-1490-4F35-9038-B077B66D1BB0}" srcId="{9A3FAC11-7C48-4EE7-94A9-8C898895E7F6}" destId="{905D57A8-DE23-47B4-B9DD-A8CCF09EA772}" srcOrd="0" destOrd="0" parTransId="{11FB15EA-27E8-4E64-944A-AE6F2E67075A}" sibTransId="{E2A54557-76A6-49A6-89E7-92AF921A79C3}"/>
    <dgm:cxn modelId="{7CF5F3FE-0F0C-40FC-BA0F-F0D2BCEE2B30}" type="presOf" srcId="{E1ACB0B7-4C51-44C3-8A63-93BB073788E4}" destId="{6DB5757F-C557-4732-9221-8E2E445F3E27}" srcOrd="1" destOrd="0" presId="urn:microsoft.com/office/officeart/2005/8/layout/target3"/>
    <dgm:cxn modelId="{F08CDEFF-9179-49BC-8BB0-581E2E0CB89B}" srcId="{20D05177-3D4F-4021-96F3-E4BE1E527D60}" destId="{06CB666A-F74D-4479-8FF5-CF84F9F43136}" srcOrd="1" destOrd="0" parTransId="{FB47EE8B-526F-41A7-9E1B-2AA5677B1525}" sibTransId="{F2E97DB6-561A-48E8-A5B2-1E60EC9A49E3}"/>
    <dgm:cxn modelId="{211BB88B-0350-4CEB-8930-BE2D380ED71F}" type="presParOf" srcId="{2A46C3B8-8DA9-46FE-8CA3-84600F39BBAB}" destId="{F19EB24D-B6E6-41EE-991F-43F9431B7D4A}" srcOrd="0" destOrd="0" presId="urn:microsoft.com/office/officeart/2005/8/layout/target3"/>
    <dgm:cxn modelId="{9CC407B6-93A9-49C6-8F4C-DF7A27C0407A}" type="presParOf" srcId="{2A46C3B8-8DA9-46FE-8CA3-84600F39BBAB}" destId="{9862AC29-C1F6-4F80-B071-0EF414239E7A}" srcOrd="1" destOrd="0" presId="urn:microsoft.com/office/officeart/2005/8/layout/target3"/>
    <dgm:cxn modelId="{CE2DD487-BB2C-4B62-BDE3-52D5E110BDF8}" type="presParOf" srcId="{2A46C3B8-8DA9-46FE-8CA3-84600F39BBAB}" destId="{920F534A-EDEF-4C4E-B131-BA879DE3F76D}" srcOrd="2" destOrd="0" presId="urn:microsoft.com/office/officeart/2005/8/layout/target3"/>
    <dgm:cxn modelId="{E510F901-B5B8-47CF-BBC7-3C8FF95E6DBC}" type="presParOf" srcId="{2A46C3B8-8DA9-46FE-8CA3-84600F39BBAB}" destId="{1B96665E-A908-4C34-9E6F-6A2D7B379940}" srcOrd="3" destOrd="0" presId="urn:microsoft.com/office/officeart/2005/8/layout/target3"/>
    <dgm:cxn modelId="{7072C6EE-0AFE-4EF7-AF0A-0C0A71433E35}" type="presParOf" srcId="{2A46C3B8-8DA9-46FE-8CA3-84600F39BBAB}" destId="{53A48E7F-205F-4B07-9BF2-2FACE47831D7}" srcOrd="4" destOrd="0" presId="urn:microsoft.com/office/officeart/2005/8/layout/target3"/>
    <dgm:cxn modelId="{2FF67200-0213-483E-B0DB-F20A339921BF}" type="presParOf" srcId="{2A46C3B8-8DA9-46FE-8CA3-84600F39BBAB}" destId="{86C3D032-E60D-425B-B09B-4D556795B1DE}" srcOrd="5" destOrd="0" presId="urn:microsoft.com/office/officeart/2005/8/layout/target3"/>
    <dgm:cxn modelId="{CF98B69D-2A62-4CE3-8733-E2A25F43CE43}" type="presParOf" srcId="{2A46C3B8-8DA9-46FE-8CA3-84600F39BBAB}" destId="{F60387F8-9262-4B48-A31F-B97B3BBDC99E}" srcOrd="6" destOrd="0" presId="urn:microsoft.com/office/officeart/2005/8/layout/target3"/>
    <dgm:cxn modelId="{AE628711-A968-4F71-8413-E311D995A761}" type="presParOf" srcId="{2A46C3B8-8DA9-46FE-8CA3-84600F39BBAB}" destId="{CA1C90DA-018B-4930-9F31-B4DBC071C547}" srcOrd="7" destOrd="0" presId="urn:microsoft.com/office/officeart/2005/8/layout/target3"/>
    <dgm:cxn modelId="{F49BB6E5-81DD-429D-B3F8-D59619349061}" type="presParOf" srcId="{2A46C3B8-8DA9-46FE-8CA3-84600F39BBAB}" destId="{6DDCBDBD-B5F4-4CC2-9A84-9B457C04260F}" srcOrd="8" destOrd="0" presId="urn:microsoft.com/office/officeart/2005/8/layout/target3"/>
    <dgm:cxn modelId="{D248B1AF-4BC4-462C-84F7-B9AF751C4589}" type="presParOf" srcId="{2A46C3B8-8DA9-46FE-8CA3-84600F39BBAB}" destId="{F145AF09-7F04-455C-B04B-ECBE34AE4A06}" srcOrd="9" destOrd="0" presId="urn:microsoft.com/office/officeart/2005/8/layout/target3"/>
    <dgm:cxn modelId="{43070200-4DC1-4F47-BA06-656EFAB2D89F}" type="presParOf" srcId="{2A46C3B8-8DA9-46FE-8CA3-84600F39BBAB}" destId="{BFB8315E-64E2-472C-A9A6-0FEFF41AD1FC}" srcOrd="10" destOrd="0" presId="urn:microsoft.com/office/officeart/2005/8/layout/target3"/>
    <dgm:cxn modelId="{A09A4F91-5C12-4781-956D-E2C69EF30C2E}" type="presParOf" srcId="{2A46C3B8-8DA9-46FE-8CA3-84600F39BBAB}" destId="{716841DB-7EB4-4CEB-B1D0-D8063EE5A297}" srcOrd="11" destOrd="0" presId="urn:microsoft.com/office/officeart/2005/8/layout/target3"/>
    <dgm:cxn modelId="{5CC409A1-367E-462D-A347-13A74AEC697B}" type="presParOf" srcId="{2A46C3B8-8DA9-46FE-8CA3-84600F39BBAB}" destId="{2168DDB3-3B1F-4F32-A6EA-8771FCF69EA7}" srcOrd="12" destOrd="0" presId="urn:microsoft.com/office/officeart/2005/8/layout/target3"/>
    <dgm:cxn modelId="{D79181AC-C8F2-4705-9B08-81D8E792F8D0}" type="presParOf" srcId="{2A46C3B8-8DA9-46FE-8CA3-84600F39BBAB}" destId="{6DB5757F-C557-4732-9221-8E2E445F3E27}" srcOrd="13" destOrd="0" presId="urn:microsoft.com/office/officeart/2005/8/layout/target3"/>
    <dgm:cxn modelId="{1A00DFD4-7382-4432-A938-F3DA266C76CD}" type="presParOf" srcId="{2A46C3B8-8DA9-46FE-8CA3-84600F39BBAB}" destId="{6AEFB991-720D-4005-90A3-45E2E6DE6B17}"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D98CD-D9D4-4E73-9A7E-C89C9EB313AC}">
      <dsp:nvSpPr>
        <dsp:cNvPr id="0" name=""/>
        <dsp:cNvSpPr/>
      </dsp:nvSpPr>
      <dsp:spPr>
        <a:xfrm>
          <a:off x="4490" y="220178"/>
          <a:ext cx="2700045" cy="576000"/>
        </a:xfrm>
        <a:prstGeom prst="rect">
          <a:avLst/>
        </a:prstGeom>
        <a:solidFill>
          <a:srgbClr val="FF9C00"/>
        </a:solidFill>
        <a:ln w="12700" cap="flat" cmpd="sng" algn="ctr">
          <a:solidFill>
            <a:srgbClr val="FF9C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a:t>Strengths</a:t>
          </a:r>
        </a:p>
      </dsp:txBody>
      <dsp:txXfrm>
        <a:off x="4490" y="220178"/>
        <a:ext cx="2700045" cy="576000"/>
      </dsp:txXfrm>
    </dsp:sp>
    <dsp:sp modelId="{8ED3BE0D-272F-4265-92EC-8D00998D2C50}">
      <dsp:nvSpPr>
        <dsp:cNvPr id="0" name=""/>
        <dsp:cNvSpPr/>
      </dsp:nvSpPr>
      <dsp:spPr>
        <a:xfrm>
          <a:off x="4490" y="796178"/>
          <a:ext cx="2700045" cy="4282199"/>
        </a:xfrm>
        <a:prstGeom prst="rect">
          <a:avLst/>
        </a:prstGeom>
        <a:solidFill>
          <a:schemeClr val="accent2">
            <a:lumMod val="20000"/>
            <a:lumOff val="80000"/>
            <a:alpha val="90000"/>
          </a:schemeClr>
        </a:solidFill>
        <a:ln w="12700" cap="flat" cmpd="sng" algn="ctr">
          <a:solidFill>
            <a:schemeClr val="bg2">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a:t>Investment &amp; Capital</a:t>
          </a:r>
        </a:p>
        <a:p>
          <a:pPr marL="228600" lvl="1" indent="-228600" algn="l" defTabSz="889000">
            <a:lnSpc>
              <a:spcPct val="90000"/>
            </a:lnSpc>
            <a:spcBef>
              <a:spcPct val="0"/>
            </a:spcBef>
            <a:spcAft>
              <a:spcPct val="15000"/>
            </a:spcAft>
            <a:buChar char="•"/>
          </a:pPr>
          <a:r>
            <a:rPr lang="en-GB" sz="2000" kern="1200"/>
            <a:t>Online Retail experience</a:t>
          </a:r>
        </a:p>
        <a:p>
          <a:pPr marL="228600" lvl="1" indent="-228600" algn="l" defTabSz="889000">
            <a:lnSpc>
              <a:spcPct val="90000"/>
            </a:lnSpc>
            <a:spcBef>
              <a:spcPct val="0"/>
            </a:spcBef>
            <a:spcAft>
              <a:spcPct val="15000"/>
            </a:spcAft>
            <a:buChar char="•"/>
          </a:pPr>
          <a:r>
            <a:rPr lang="en-GB" sz="2000" kern="1200"/>
            <a:t>AWS Technology expertise </a:t>
          </a:r>
        </a:p>
        <a:p>
          <a:pPr marL="228600" lvl="1" indent="-228600" algn="l" defTabSz="889000">
            <a:lnSpc>
              <a:spcPct val="90000"/>
            </a:lnSpc>
            <a:spcBef>
              <a:spcPct val="0"/>
            </a:spcBef>
            <a:spcAft>
              <a:spcPct val="15000"/>
            </a:spcAft>
            <a:buChar char="•"/>
          </a:pPr>
          <a:r>
            <a:rPr lang="en-GB" sz="2000" kern="1200"/>
            <a:t>Advertising &amp; Marketing function</a:t>
          </a:r>
        </a:p>
        <a:p>
          <a:pPr marL="228600" lvl="1" indent="-228600" algn="l" defTabSz="889000">
            <a:lnSpc>
              <a:spcPct val="90000"/>
            </a:lnSpc>
            <a:spcBef>
              <a:spcPct val="0"/>
            </a:spcBef>
            <a:spcAft>
              <a:spcPct val="15000"/>
            </a:spcAft>
            <a:buChar char="•"/>
          </a:pPr>
          <a:r>
            <a:rPr lang="en-GB" sz="2000" kern="1200"/>
            <a:t>NA market and presence</a:t>
          </a:r>
        </a:p>
        <a:p>
          <a:pPr marL="228600" lvl="1" indent="-228600" algn="l" defTabSz="889000">
            <a:lnSpc>
              <a:spcPct val="90000"/>
            </a:lnSpc>
            <a:spcBef>
              <a:spcPct val="0"/>
            </a:spcBef>
            <a:spcAft>
              <a:spcPct val="15000"/>
            </a:spcAft>
            <a:buChar char="•"/>
          </a:pPr>
          <a:r>
            <a:rPr lang="en-GB" sz="2000" kern="1200"/>
            <a:t>Globally known brand</a:t>
          </a:r>
        </a:p>
        <a:p>
          <a:pPr marL="228600" lvl="1" indent="-228600" algn="l" defTabSz="889000">
            <a:lnSpc>
              <a:spcPct val="90000"/>
            </a:lnSpc>
            <a:spcBef>
              <a:spcPct val="0"/>
            </a:spcBef>
            <a:spcAft>
              <a:spcPct val="15000"/>
            </a:spcAft>
            <a:buChar char="•"/>
          </a:pPr>
          <a:r>
            <a:rPr lang="en-GB" sz="2000" kern="1200"/>
            <a:t>Delivery and logistics partners</a:t>
          </a:r>
        </a:p>
      </dsp:txBody>
      <dsp:txXfrm>
        <a:off x="4490" y="796178"/>
        <a:ext cx="2700045" cy="4282199"/>
      </dsp:txXfrm>
    </dsp:sp>
    <dsp:sp modelId="{38D0DD71-907E-45B5-A936-76F7B787D1B2}">
      <dsp:nvSpPr>
        <dsp:cNvPr id="0" name=""/>
        <dsp:cNvSpPr/>
      </dsp:nvSpPr>
      <dsp:spPr>
        <a:xfrm>
          <a:off x="3082542" y="220178"/>
          <a:ext cx="2700045" cy="576000"/>
        </a:xfrm>
        <a:prstGeom prst="rect">
          <a:avLst/>
        </a:prstGeom>
        <a:solidFill>
          <a:srgbClr val="FF9C00"/>
        </a:solidFill>
        <a:ln w="12700" cap="flat" cmpd="sng" algn="ctr">
          <a:solidFill>
            <a:srgbClr val="FF9C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a:t>Weaknesses</a:t>
          </a:r>
        </a:p>
      </dsp:txBody>
      <dsp:txXfrm>
        <a:off x="3082542" y="220178"/>
        <a:ext cx="2700045" cy="576000"/>
      </dsp:txXfrm>
    </dsp:sp>
    <dsp:sp modelId="{FDC10B73-2847-442B-9E51-3EA33ACEA57F}">
      <dsp:nvSpPr>
        <dsp:cNvPr id="0" name=""/>
        <dsp:cNvSpPr/>
      </dsp:nvSpPr>
      <dsp:spPr>
        <a:xfrm>
          <a:off x="3082542" y="796178"/>
          <a:ext cx="2700045" cy="4282199"/>
        </a:xfrm>
        <a:prstGeom prst="rect">
          <a:avLst/>
        </a:prstGeom>
        <a:solidFill>
          <a:schemeClr val="accent2">
            <a:lumMod val="20000"/>
            <a:lumOff val="80000"/>
            <a:alpha val="90000"/>
          </a:schemeClr>
        </a:solidFill>
        <a:ln w="12700" cap="flat" cmpd="sng" algn="ctr">
          <a:solidFill>
            <a:schemeClr val="bg2">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a:t>Customer services</a:t>
          </a:r>
        </a:p>
        <a:p>
          <a:pPr marL="228600" lvl="1" indent="-228600" algn="l" defTabSz="889000">
            <a:lnSpc>
              <a:spcPct val="90000"/>
            </a:lnSpc>
            <a:spcBef>
              <a:spcPct val="0"/>
            </a:spcBef>
            <a:spcAft>
              <a:spcPct val="15000"/>
            </a:spcAft>
            <a:buChar char="•"/>
          </a:pPr>
          <a:r>
            <a:rPr lang="en-GB" sz="2000" kern="1200"/>
            <a:t>Customer perception of quality &amp; trust in fashion</a:t>
          </a:r>
        </a:p>
        <a:p>
          <a:pPr marL="228600" lvl="1" indent="-228600" algn="l" defTabSz="889000">
            <a:lnSpc>
              <a:spcPct val="90000"/>
            </a:lnSpc>
            <a:spcBef>
              <a:spcPct val="0"/>
            </a:spcBef>
            <a:spcAft>
              <a:spcPct val="15000"/>
            </a:spcAft>
            <a:buChar char="•"/>
          </a:pPr>
          <a:r>
            <a:rPr lang="en-GB" sz="2000" kern="1200"/>
            <a:t>No fashion industry experience or expertise</a:t>
          </a:r>
        </a:p>
        <a:p>
          <a:pPr marL="228600" lvl="1" indent="-228600" algn="l" defTabSz="889000">
            <a:lnSpc>
              <a:spcPct val="90000"/>
            </a:lnSpc>
            <a:spcBef>
              <a:spcPct val="0"/>
            </a:spcBef>
            <a:spcAft>
              <a:spcPct val="15000"/>
            </a:spcAft>
            <a:buChar char="•"/>
          </a:pPr>
          <a:r>
            <a:rPr lang="en-GB" sz="2000" kern="1200"/>
            <a:t>Physical store presence</a:t>
          </a:r>
        </a:p>
        <a:p>
          <a:pPr marL="228600" lvl="1" indent="-228600" algn="l" defTabSz="889000">
            <a:lnSpc>
              <a:spcPct val="90000"/>
            </a:lnSpc>
            <a:spcBef>
              <a:spcPct val="0"/>
            </a:spcBef>
            <a:spcAft>
              <a:spcPct val="15000"/>
            </a:spcAft>
            <a:buChar char="•"/>
          </a:pPr>
          <a:endParaRPr lang="en-GB" sz="2000" kern="1200"/>
        </a:p>
      </dsp:txBody>
      <dsp:txXfrm>
        <a:off x="3082542" y="796178"/>
        <a:ext cx="2700045" cy="4282199"/>
      </dsp:txXfrm>
    </dsp:sp>
    <dsp:sp modelId="{22D444DA-DD0A-48CE-8046-FB4A18F0976C}">
      <dsp:nvSpPr>
        <dsp:cNvPr id="0" name=""/>
        <dsp:cNvSpPr/>
      </dsp:nvSpPr>
      <dsp:spPr>
        <a:xfrm>
          <a:off x="6160595" y="220178"/>
          <a:ext cx="2700045" cy="576000"/>
        </a:xfrm>
        <a:prstGeom prst="rect">
          <a:avLst/>
        </a:prstGeom>
        <a:solidFill>
          <a:srgbClr val="FF9C00"/>
        </a:solidFill>
        <a:ln w="12700" cap="flat" cmpd="sng" algn="ctr">
          <a:solidFill>
            <a:srgbClr val="FF9C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a:t>Opportunity</a:t>
          </a:r>
        </a:p>
      </dsp:txBody>
      <dsp:txXfrm>
        <a:off x="6160595" y="220178"/>
        <a:ext cx="2700045" cy="576000"/>
      </dsp:txXfrm>
    </dsp:sp>
    <dsp:sp modelId="{D54C2640-E957-49B9-9364-D37E021A8C9D}">
      <dsp:nvSpPr>
        <dsp:cNvPr id="0" name=""/>
        <dsp:cNvSpPr/>
      </dsp:nvSpPr>
      <dsp:spPr>
        <a:xfrm>
          <a:off x="6160595" y="796178"/>
          <a:ext cx="2700045" cy="4282199"/>
        </a:xfrm>
        <a:prstGeom prst="rect">
          <a:avLst/>
        </a:prstGeom>
        <a:solidFill>
          <a:schemeClr val="accent2">
            <a:lumMod val="20000"/>
            <a:lumOff val="80000"/>
            <a:alpha val="90000"/>
          </a:schemeClr>
        </a:solidFill>
        <a:ln w="12700" cap="flat" cmpd="sng" algn="ctr">
          <a:solidFill>
            <a:schemeClr val="bg2">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a:t>Ecommerce fashion growing as currently 19% of fashion purchases are</a:t>
          </a:r>
        </a:p>
        <a:p>
          <a:pPr marL="228600" lvl="1" indent="-228600" algn="l" defTabSz="889000">
            <a:lnSpc>
              <a:spcPct val="90000"/>
            </a:lnSpc>
            <a:spcBef>
              <a:spcPct val="0"/>
            </a:spcBef>
            <a:spcAft>
              <a:spcPct val="15000"/>
            </a:spcAft>
            <a:buChar char="•"/>
          </a:pPr>
          <a:r>
            <a:rPr lang="en-GB" sz="2000" kern="1200"/>
            <a:t>Leverage existing technology resource teams to build new business solution</a:t>
          </a:r>
        </a:p>
      </dsp:txBody>
      <dsp:txXfrm>
        <a:off x="6160595" y="796178"/>
        <a:ext cx="2700045" cy="4282199"/>
      </dsp:txXfrm>
    </dsp:sp>
    <dsp:sp modelId="{1C7D31A5-DA85-4C9A-89CA-90CE17732789}">
      <dsp:nvSpPr>
        <dsp:cNvPr id="0" name=""/>
        <dsp:cNvSpPr/>
      </dsp:nvSpPr>
      <dsp:spPr>
        <a:xfrm>
          <a:off x="9238647" y="220178"/>
          <a:ext cx="2700045" cy="576000"/>
        </a:xfrm>
        <a:prstGeom prst="rect">
          <a:avLst/>
        </a:prstGeom>
        <a:solidFill>
          <a:srgbClr val="FF9C00"/>
        </a:solidFill>
        <a:ln w="12700" cap="flat" cmpd="sng" algn="ctr">
          <a:solidFill>
            <a:srgbClr val="FF9C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a:t>Threats</a:t>
          </a:r>
        </a:p>
      </dsp:txBody>
      <dsp:txXfrm>
        <a:off x="9238647" y="220178"/>
        <a:ext cx="2700045" cy="576000"/>
      </dsp:txXfrm>
    </dsp:sp>
    <dsp:sp modelId="{ABAB716B-EC4B-40B4-9C26-2FA8FCB8F272}">
      <dsp:nvSpPr>
        <dsp:cNvPr id="0" name=""/>
        <dsp:cNvSpPr/>
      </dsp:nvSpPr>
      <dsp:spPr>
        <a:xfrm>
          <a:off x="9238647" y="796178"/>
          <a:ext cx="2700045" cy="4282199"/>
        </a:xfrm>
        <a:prstGeom prst="rect">
          <a:avLst/>
        </a:prstGeom>
        <a:solidFill>
          <a:schemeClr val="accent2">
            <a:lumMod val="20000"/>
            <a:lumOff val="80000"/>
            <a:alpha val="90000"/>
          </a:schemeClr>
        </a:solidFill>
        <a:ln w="12700" cap="flat" cmpd="sng" algn="ctr">
          <a:solidFill>
            <a:schemeClr val="bg2">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a:t>New branding of clothing penetration</a:t>
          </a:r>
        </a:p>
        <a:p>
          <a:pPr marL="228600" lvl="1" indent="-228600" algn="l" defTabSz="889000">
            <a:lnSpc>
              <a:spcPct val="90000"/>
            </a:lnSpc>
            <a:spcBef>
              <a:spcPct val="0"/>
            </a:spcBef>
            <a:spcAft>
              <a:spcPct val="15000"/>
            </a:spcAft>
            <a:buChar char="•"/>
          </a:pPr>
          <a:r>
            <a:rPr lang="en-GB" sz="2000" kern="1200"/>
            <a:t>Established existing competitors</a:t>
          </a:r>
        </a:p>
        <a:p>
          <a:pPr marL="228600" lvl="1" indent="-228600" algn="l" defTabSz="889000">
            <a:lnSpc>
              <a:spcPct val="90000"/>
            </a:lnSpc>
            <a:spcBef>
              <a:spcPct val="0"/>
            </a:spcBef>
            <a:spcAft>
              <a:spcPct val="15000"/>
            </a:spcAft>
            <a:buChar char="•"/>
          </a:pPr>
          <a:r>
            <a:rPr lang="en-GB" sz="2000" kern="1200"/>
            <a:t>Emerging players from China/India, such as SHEIN</a:t>
          </a:r>
        </a:p>
      </dsp:txBody>
      <dsp:txXfrm>
        <a:off x="9238647" y="796178"/>
        <a:ext cx="2700045" cy="4282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FC3F6-99E2-4B80-BCD5-C120242C07C0}">
      <dsp:nvSpPr>
        <dsp:cNvPr id="0" name=""/>
        <dsp:cNvSpPr/>
      </dsp:nvSpPr>
      <dsp:spPr>
        <a:xfrm>
          <a:off x="522796" y="1295399"/>
          <a:ext cx="3886199" cy="3886199"/>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69CE6-2117-454B-AA5A-14C3181CE5FF}">
      <dsp:nvSpPr>
        <dsp:cNvPr id="0" name=""/>
        <dsp:cNvSpPr/>
      </dsp:nvSpPr>
      <dsp:spPr>
        <a:xfrm>
          <a:off x="1300036" y="2072639"/>
          <a:ext cx="2331719" cy="2331719"/>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0BD2BE-C278-4C36-93E1-860AF9D5FCA9}">
      <dsp:nvSpPr>
        <dsp:cNvPr id="0" name=""/>
        <dsp:cNvSpPr/>
      </dsp:nvSpPr>
      <dsp:spPr>
        <a:xfrm>
          <a:off x="2077276" y="2849879"/>
          <a:ext cx="777239" cy="777239"/>
        </a:xfrm>
        <a:prstGeom prst="ellipse">
          <a:avLst/>
        </a:prstGeom>
        <a:solidFill>
          <a:srgbClr val="FF9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84080-9FCD-4FDE-92AF-9759FD4B7E4F}">
      <dsp:nvSpPr>
        <dsp:cNvPr id="0" name=""/>
        <dsp:cNvSpPr/>
      </dsp:nvSpPr>
      <dsp:spPr>
        <a:xfrm>
          <a:off x="3850701" y="0"/>
          <a:ext cx="4355088" cy="113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GB" sz="1800" kern="1200"/>
            <a:t>Build and deliver clothing brand, online store and delivery service for Customers</a:t>
          </a:r>
        </a:p>
      </dsp:txBody>
      <dsp:txXfrm>
        <a:off x="3850701" y="0"/>
        <a:ext cx="4355088" cy="1133474"/>
      </dsp:txXfrm>
    </dsp:sp>
    <dsp:sp modelId="{3BC1F659-59CA-4E78-BD46-8F84E606B1BC}">
      <dsp:nvSpPr>
        <dsp:cNvPr id="0" name=""/>
        <dsp:cNvSpPr/>
      </dsp:nvSpPr>
      <dsp:spPr>
        <a:xfrm>
          <a:off x="4570921" y="566737"/>
          <a:ext cx="4857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CC3830-E6FC-49E2-A0ED-E39C0512B614}">
      <dsp:nvSpPr>
        <dsp:cNvPr id="0" name=""/>
        <dsp:cNvSpPr/>
      </dsp:nvSpPr>
      <dsp:spPr>
        <a:xfrm rot="5400000">
          <a:off x="2181880" y="851401"/>
          <a:ext cx="2671114" cy="210308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B70024-C9EF-4922-8B54-8BB4608A21AE}">
      <dsp:nvSpPr>
        <dsp:cNvPr id="0" name=""/>
        <dsp:cNvSpPr/>
      </dsp:nvSpPr>
      <dsp:spPr>
        <a:xfrm>
          <a:off x="4766192" y="1133474"/>
          <a:ext cx="2524105" cy="113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GB" sz="1800" kern="1200"/>
            <a:t>Set up brand, teams and processes for business</a:t>
          </a:r>
        </a:p>
      </dsp:txBody>
      <dsp:txXfrm>
        <a:off x="4766192" y="1133474"/>
        <a:ext cx="2524105" cy="1133474"/>
      </dsp:txXfrm>
    </dsp:sp>
    <dsp:sp modelId="{EA161FEB-F263-4C23-9999-62B8994F170D}">
      <dsp:nvSpPr>
        <dsp:cNvPr id="0" name=""/>
        <dsp:cNvSpPr/>
      </dsp:nvSpPr>
      <dsp:spPr>
        <a:xfrm>
          <a:off x="4570921" y="1700212"/>
          <a:ext cx="4857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DFDE8D-0887-40BA-BE8B-765007D5BA42}">
      <dsp:nvSpPr>
        <dsp:cNvPr id="0" name=""/>
        <dsp:cNvSpPr/>
      </dsp:nvSpPr>
      <dsp:spPr>
        <a:xfrm rot="5400000">
          <a:off x="2755224" y="1967194"/>
          <a:ext cx="2081448" cy="1546059"/>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C755D5-BEF7-44A3-A3C6-7B57ABB57CE3}">
      <dsp:nvSpPr>
        <dsp:cNvPr id="0" name=""/>
        <dsp:cNvSpPr/>
      </dsp:nvSpPr>
      <dsp:spPr>
        <a:xfrm>
          <a:off x="5056696" y="2266949"/>
          <a:ext cx="1943099" cy="113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GB" sz="1800" kern="1200"/>
            <a:t>Establish long term pipeline of data and technology needs</a:t>
          </a:r>
        </a:p>
      </dsp:txBody>
      <dsp:txXfrm>
        <a:off x="5056696" y="2266949"/>
        <a:ext cx="1943099" cy="1133474"/>
      </dsp:txXfrm>
    </dsp:sp>
    <dsp:sp modelId="{05FA5F95-BD54-4523-8742-EC299A5C5CDB}">
      <dsp:nvSpPr>
        <dsp:cNvPr id="0" name=""/>
        <dsp:cNvSpPr/>
      </dsp:nvSpPr>
      <dsp:spPr>
        <a:xfrm>
          <a:off x="4570921" y="2833686"/>
          <a:ext cx="4857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A8B29-6B27-4ABA-A7D2-F30B4B6BA19D}">
      <dsp:nvSpPr>
        <dsp:cNvPr id="0" name=""/>
        <dsp:cNvSpPr/>
      </dsp:nvSpPr>
      <dsp:spPr>
        <a:xfrm rot="5400000">
          <a:off x="3329280" y="3082079"/>
          <a:ext cx="1487118" cy="98903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529E8-5D7A-4A0B-8E54-82F1BF80459A}">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C5712-C89C-4DC5-A83D-E64CBEB68A30}">
      <dsp:nvSpPr>
        <dsp:cNvPr id="0" name=""/>
        <dsp:cNvSpPr/>
      </dsp:nvSpPr>
      <dsp:spPr>
        <a:xfrm>
          <a:off x="4080" y="1305401"/>
          <a:ext cx="1903909" cy="1740535"/>
        </a:xfrm>
        <a:prstGeom prst="roundRect">
          <a:avLst/>
        </a:prstGeom>
        <a:solidFill>
          <a:srgbClr val="F4C5EF"/>
        </a:solidFill>
        <a:ln w="12700" cap="flat" cmpd="sng" algn="ctr">
          <a:solidFill>
            <a:srgbClr val="F08D4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solidFill>
                <a:srgbClr val="B72E8C"/>
              </a:solidFill>
            </a:rPr>
            <a:t>Initiation</a:t>
          </a:r>
        </a:p>
      </dsp:txBody>
      <dsp:txXfrm>
        <a:off x="89046" y="1390367"/>
        <a:ext cx="1733977" cy="1570603"/>
      </dsp:txXfrm>
    </dsp:sp>
    <dsp:sp modelId="{F8533AF4-0D6A-4B6E-8CFE-400FD9AE1B65}">
      <dsp:nvSpPr>
        <dsp:cNvPr id="0" name=""/>
        <dsp:cNvSpPr/>
      </dsp:nvSpPr>
      <dsp:spPr>
        <a:xfrm>
          <a:off x="2154962" y="1305401"/>
          <a:ext cx="1903909" cy="1740535"/>
        </a:xfrm>
        <a:prstGeom prst="roundRect">
          <a:avLst/>
        </a:prstGeom>
        <a:solidFill>
          <a:srgbClr val="FFE5B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solidFill>
                <a:srgbClr val="F08D47"/>
              </a:solidFill>
            </a:rPr>
            <a:t>Planning</a:t>
          </a:r>
        </a:p>
      </dsp:txBody>
      <dsp:txXfrm>
        <a:off x="2239928" y="1390367"/>
        <a:ext cx="1733977" cy="1570603"/>
      </dsp:txXfrm>
    </dsp:sp>
    <dsp:sp modelId="{0CB27079-6D9A-489F-B82A-4BF217B57487}">
      <dsp:nvSpPr>
        <dsp:cNvPr id="0" name=""/>
        <dsp:cNvSpPr/>
      </dsp:nvSpPr>
      <dsp:spPr>
        <a:xfrm>
          <a:off x="4305845" y="1305401"/>
          <a:ext cx="1903909" cy="1740535"/>
        </a:xfrm>
        <a:prstGeom prst="roundRect">
          <a:avLst/>
        </a:prstGeom>
        <a:solidFill>
          <a:srgbClr val="DCF5DF"/>
        </a:solidFill>
        <a:ln w="12700" cap="flat" cmpd="sng" algn="ctr">
          <a:solidFill>
            <a:srgbClr val="ABD9A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solidFill>
                <a:srgbClr val="ABD9AC"/>
              </a:solidFill>
            </a:rPr>
            <a:t>Execution</a:t>
          </a:r>
        </a:p>
      </dsp:txBody>
      <dsp:txXfrm>
        <a:off x="4390811" y="1390367"/>
        <a:ext cx="1733977" cy="1570603"/>
      </dsp:txXfrm>
    </dsp:sp>
    <dsp:sp modelId="{A3450323-5579-4804-BA6F-E2AAFDDD4993}">
      <dsp:nvSpPr>
        <dsp:cNvPr id="0" name=""/>
        <dsp:cNvSpPr/>
      </dsp:nvSpPr>
      <dsp:spPr>
        <a:xfrm>
          <a:off x="6456727" y="1305401"/>
          <a:ext cx="1903909" cy="1740535"/>
        </a:xfrm>
        <a:prstGeom prst="roundRect">
          <a:avLst/>
        </a:prstGeom>
        <a:solidFill>
          <a:srgbClr val="ECF2FE"/>
        </a:solidFill>
        <a:ln w="12700" cap="flat" cmpd="sng" algn="ctr">
          <a:solidFill>
            <a:srgbClr val="1971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solidFill>
                <a:srgbClr val="1971FF"/>
              </a:solidFill>
            </a:rPr>
            <a:t>Monitor</a:t>
          </a:r>
        </a:p>
      </dsp:txBody>
      <dsp:txXfrm>
        <a:off x="6541693" y="1390367"/>
        <a:ext cx="1733977" cy="1570603"/>
      </dsp:txXfrm>
    </dsp:sp>
    <dsp:sp modelId="{9D01D336-3B69-431B-B281-6A3B2EA3BDCB}">
      <dsp:nvSpPr>
        <dsp:cNvPr id="0" name=""/>
        <dsp:cNvSpPr/>
      </dsp:nvSpPr>
      <dsp:spPr>
        <a:xfrm>
          <a:off x="8607610" y="1305401"/>
          <a:ext cx="1903909" cy="1740535"/>
        </a:xfrm>
        <a:prstGeom prst="roundRect">
          <a:avLst/>
        </a:prstGeom>
        <a:solidFill>
          <a:srgbClr val="EDEDF9"/>
        </a:solidFill>
        <a:ln w="12700" cap="flat" cmpd="sng" algn="ctr">
          <a:solidFill>
            <a:srgbClr val="9491C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solidFill>
                <a:srgbClr val="9491C7"/>
              </a:solidFill>
            </a:rPr>
            <a:t>Closure</a:t>
          </a:r>
        </a:p>
      </dsp:txBody>
      <dsp:txXfrm>
        <a:off x="8692576" y="1390367"/>
        <a:ext cx="1733977" cy="1570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9BADF-3080-4F48-B6E3-130BCB6A2ADC}">
      <dsp:nvSpPr>
        <dsp:cNvPr id="0" name=""/>
        <dsp:cNvSpPr/>
      </dsp:nvSpPr>
      <dsp:spPr>
        <a:xfrm>
          <a:off x="0" y="1305401"/>
          <a:ext cx="10515600" cy="1740535"/>
        </a:xfrm>
        <a:prstGeom prst="notchedRightArrow">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4948D941-6A87-4881-94BB-A8F5F462161B}">
      <dsp:nvSpPr>
        <dsp:cNvPr id="0" name=""/>
        <dsp:cNvSpPr/>
      </dsp:nvSpPr>
      <dsp:spPr>
        <a:xfrm>
          <a:off x="808" y="0"/>
          <a:ext cx="129622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a:t>Project Documentation</a:t>
          </a:r>
        </a:p>
      </dsp:txBody>
      <dsp:txXfrm>
        <a:off x="808" y="0"/>
        <a:ext cx="1296222" cy="1740535"/>
      </dsp:txXfrm>
    </dsp:sp>
    <dsp:sp modelId="{99BC4A1F-6C44-4796-A110-E5BEFFBDAC61}">
      <dsp:nvSpPr>
        <dsp:cNvPr id="0" name=""/>
        <dsp:cNvSpPr/>
      </dsp:nvSpPr>
      <dsp:spPr>
        <a:xfrm>
          <a:off x="431352" y="1958102"/>
          <a:ext cx="435133" cy="435133"/>
        </a:xfrm>
        <a:prstGeom prst="ellipse">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22B80-2DB9-4861-807A-88FB548A0F73}">
      <dsp:nvSpPr>
        <dsp:cNvPr id="0" name=""/>
        <dsp:cNvSpPr/>
      </dsp:nvSpPr>
      <dsp:spPr>
        <a:xfrm>
          <a:off x="1361842" y="2610802"/>
          <a:ext cx="129622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a:t>Stakeholders agree and kick off project</a:t>
          </a:r>
        </a:p>
      </dsp:txBody>
      <dsp:txXfrm>
        <a:off x="1361842" y="2610802"/>
        <a:ext cx="1296222" cy="1740535"/>
      </dsp:txXfrm>
    </dsp:sp>
    <dsp:sp modelId="{00ECB4D8-985F-4F44-9632-C547CB09BE83}">
      <dsp:nvSpPr>
        <dsp:cNvPr id="0" name=""/>
        <dsp:cNvSpPr/>
      </dsp:nvSpPr>
      <dsp:spPr>
        <a:xfrm>
          <a:off x="1792386" y="1958102"/>
          <a:ext cx="435133" cy="435133"/>
        </a:xfrm>
        <a:prstGeom prst="ellipse">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D22D6-93A9-40BA-A10A-71491D16EC21}">
      <dsp:nvSpPr>
        <dsp:cNvPr id="0" name=""/>
        <dsp:cNvSpPr/>
      </dsp:nvSpPr>
      <dsp:spPr>
        <a:xfrm>
          <a:off x="2722875" y="0"/>
          <a:ext cx="129622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a:t>Gathering requirements</a:t>
          </a:r>
        </a:p>
      </dsp:txBody>
      <dsp:txXfrm>
        <a:off x="2722875" y="0"/>
        <a:ext cx="1296222" cy="1740535"/>
      </dsp:txXfrm>
    </dsp:sp>
    <dsp:sp modelId="{7A253FC8-1CDD-43BA-BAEE-77CA23B47207}">
      <dsp:nvSpPr>
        <dsp:cNvPr id="0" name=""/>
        <dsp:cNvSpPr/>
      </dsp:nvSpPr>
      <dsp:spPr>
        <a:xfrm>
          <a:off x="3153419" y="1958102"/>
          <a:ext cx="435133" cy="435133"/>
        </a:xfrm>
        <a:prstGeom prst="ellipse">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7913E-9E49-491C-BC57-EAB928EE6F6D}">
      <dsp:nvSpPr>
        <dsp:cNvPr id="0" name=""/>
        <dsp:cNvSpPr/>
      </dsp:nvSpPr>
      <dsp:spPr>
        <a:xfrm>
          <a:off x="4083908" y="2610802"/>
          <a:ext cx="129622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a:t>Set up Agile delivery frameworks</a:t>
          </a:r>
        </a:p>
      </dsp:txBody>
      <dsp:txXfrm>
        <a:off x="4083908" y="2610802"/>
        <a:ext cx="1296222" cy="1740535"/>
      </dsp:txXfrm>
    </dsp:sp>
    <dsp:sp modelId="{F0DB1FB4-92C6-4018-B096-E7D9785ECC4B}">
      <dsp:nvSpPr>
        <dsp:cNvPr id="0" name=""/>
        <dsp:cNvSpPr/>
      </dsp:nvSpPr>
      <dsp:spPr>
        <a:xfrm>
          <a:off x="4514453" y="1958102"/>
          <a:ext cx="435133" cy="435133"/>
        </a:xfrm>
        <a:prstGeom prst="ellipse">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4A262B-C748-406C-8B71-E8948A454A3B}">
      <dsp:nvSpPr>
        <dsp:cNvPr id="0" name=""/>
        <dsp:cNvSpPr/>
      </dsp:nvSpPr>
      <dsp:spPr>
        <a:xfrm>
          <a:off x="5444942" y="0"/>
          <a:ext cx="129622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a:t>Technology delivery cycles</a:t>
          </a:r>
        </a:p>
      </dsp:txBody>
      <dsp:txXfrm>
        <a:off x="5444942" y="0"/>
        <a:ext cx="1296222" cy="1740535"/>
      </dsp:txXfrm>
    </dsp:sp>
    <dsp:sp modelId="{588A92B6-65C1-4859-9F4D-3F3751D0FE6C}">
      <dsp:nvSpPr>
        <dsp:cNvPr id="0" name=""/>
        <dsp:cNvSpPr/>
      </dsp:nvSpPr>
      <dsp:spPr>
        <a:xfrm>
          <a:off x="5875486" y="1958102"/>
          <a:ext cx="435133" cy="435133"/>
        </a:xfrm>
        <a:prstGeom prst="ellipse">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35F6FF-B8CA-496F-BB72-FCEC870D924D}">
      <dsp:nvSpPr>
        <dsp:cNvPr id="0" name=""/>
        <dsp:cNvSpPr/>
      </dsp:nvSpPr>
      <dsp:spPr>
        <a:xfrm>
          <a:off x="6805975" y="2610802"/>
          <a:ext cx="129622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a:t>Initial product launch</a:t>
          </a:r>
        </a:p>
      </dsp:txBody>
      <dsp:txXfrm>
        <a:off x="6805975" y="2610802"/>
        <a:ext cx="1296222" cy="1740535"/>
      </dsp:txXfrm>
    </dsp:sp>
    <dsp:sp modelId="{8AE10E6C-B5A2-4F5D-86FF-908B3C3B6E64}">
      <dsp:nvSpPr>
        <dsp:cNvPr id="0" name=""/>
        <dsp:cNvSpPr/>
      </dsp:nvSpPr>
      <dsp:spPr>
        <a:xfrm>
          <a:off x="7236519" y="1958102"/>
          <a:ext cx="435133" cy="435133"/>
        </a:xfrm>
        <a:prstGeom prst="ellipse">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A06A5-1CAA-4DDB-831E-E1DA6122D357}">
      <dsp:nvSpPr>
        <dsp:cNvPr id="0" name=""/>
        <dsp:cNvSpPr/>
      </dsp:nvSpPr>
      <dsp:spPr>
        <a:xfrm>
          <a:off x="8167009" y="0"/>
          <a:ext cx="129622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a:t>Global Customer Launch</a:t>
          </a:r>
        </a:p>
      </dsp:txBody>
      <dsp:txXfrm>
        <a:off x="8167009" y="0"/>
        <a:ext cx="1296222" cy="1740535"/>
      </dsp:txXfrm>
    </dsp:sp>
    <dsp:sp modelId="{D96F9F83-DF91-47ED-A380-56BBE04874C4}">
      <dsp:nvSpPr>
        <dsp:cNvPr id="0" name=""/>
        <dsp:cNvSpPr/>
      </dsp:nvSpPr>
      <dsp:spPr>
        <a:xfrm>
          <a:off x="8597553" y="1958102"/>
          <a:ext cx="435133" cy="435133"/>
        </a:xfrm>
        <a:prstGeom prst="ellipse">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529E8-5D7A-4A0B-8E54-82F1BF80459A}">
      <dsp:nvSpPr>
        <dsp:cNvPr id="0" name=""/>
        <dsp:cNvSpPr/>
      </dsp:nvSpPr>
      <dsp:spPr>
        <a:xfrm>
          <a:off x="805497" y="0"/>
          <a:ext cx="9128973" cy="4351338"/>
        </a:xfrm>
        <a:prstGeom prst="rightArrow">
          <a:avLst/>
        </a:prstGeom>
        <a:solidFill>
          <a:schemeClr val="accent5">
            <a:lumMod val="20000"/>
            <a:lumOff val="80000"/>
          </a:schemeClr>
        </a:solidFill>
        <a:ln>
          <a:noFill/>
        </a:ln>
        <a:effectLst/>
      </dsp:spPr>
      <dsp:style>
        <a:lnRef idx="0">
          <a:scrgbClr r="0" g="0" b="0"/>
        </a:lnRef>
        <a:fillRef idx="1">
          <a:scrgbClr r="0" g="0" b="0"/>
        </a:fillRef>
        <a:effectRef idx="0">
          <a:scrgbClr r="0" g="0" b="0"/>
        </a:effectRef>
        <a:fontRef idx="minor"/>
      </dsp:style>
    </dsp:sp>
    <dsp:sp modelId="{63AC5712-C89C-4DC5-A83D-E64CBEB68A30}">
      <dsp:nvSpPr>
        <dsp:cNvPr id="0" name=""/>
        <dsp:cNvSpPr/>
      </dsp:nvSpPr>
      <dsp:spPr>
        <a:xfrm>
          <a:off x="131" y="1305401"/>
          <a:ext cx="1571664" cy="1740535"/>
        </a:xfrm>
        <a:prstGeom prst="roundRect">
          <a:avLst/>
        </a:prstGeom>
        <a:solidFill>
          <a:schemeClr val="accent5"/>
        </a:solidFill>
        <a:ln w="12700" cap="flat" cmpd="sng" algn="ctr">
          <a:solidFill>
            <a:schemeClr val="accent5">
              <a:shade val="15000"/>
            </a:schemeClr>
          </a:solidFill>
          <a:prstDash val="solid"/>
          <a:miter lim="800000"/>
        </a:ln>
        <a:effectLst/>
      </dsp:spPr>
      <dsp:style>
        <a:lnRef idx="2">
          <a:schemeClr val="accent5">
            <a:shade val="15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solidFill>
                <a:schemeClr val="bg1"/>
              </a:solidFill>
            </a:rPr>
            <a:t>Plan business analysis process</a:t>
          </a:r>
        </a:p>
      </dsp:txBody>
      <dsp:txXfrm>
        <a:off x="76853" y="1382123"/>
        <a:ext cx="1418220" cy="1587091"/>
      </dsp:txXfrm>
    </dsp:sp>
    <dsp:sp modelId="{F8533AF4-0D6A-4B6E-8CFE-400FD9AE1B65}">
      <dsp:nvSpPr>
        <dsp:cNvPr id="0" name=""/>
        <dsp:cNvSpPr/>
      </dsp:nvSpPr>
      <dsp:spPr>
        <a:xfrm>
          <a:off x="1833739" y="1305401"/>
          <a:ext cx="1571664" cy="1740535"/>
        </a:xfrm>
        <a:prstGeom prst="roundRect">
          <a:avLst/>
        </a:prstGeom>
        <a:solidFill>
          <a:schemeClr val="accent5"/>
        </a:solidFill>
        <a:ln w="12700" cap="flat" cmpd="sng" algn="ctr">
          <a:solidFill>
            <a:schemeClr val="accent5">
              <a:shade val="15000"/>
            </a:schemeClr>
          </a:solidFill>
          <a:prstDash val="solid"/>
          <a:miter lim="800000"/>
        </a:ln>
        <a:effectLst/>
      </dsp:spPr>
      <dsp:style>
        <a:lnRef idx="2">
          <a:schemeClr val="accent5">
            <a:shade val="15000"/>
          </a:schemeClr>
        </a:lnRef>
        <a:fillRef idx="1">
          <a:schemeClr val="accent5"/>
        </a:fillRef>
        <a:effectRef idx="0">
          <a:schemeClr val="accent5"/>
        </a:effectRef>
        <a:fontRef idx="minor">
          <a:schemeClr val="lt1"/>
        </a:fontRef>
      </dsp:style>
      <dsp:txBody>
        <a:bodyPr spcFirstLastPara="0" vert="horz" wrap="square" lIns="110490" tIns="110490" rIns="110490" bIns="110490" numCol="1" spcCol="1270" anchor="ctr" anchorCtr="0">
          <a:noAutofit/>
        </a:bodyPr>
        <a:lstStyle/>
        <a:p>
          <a:pPr marL="0" lvl="0" indent="0" algn="ctr" defTabSz="711200">
            <a:lnSpc>
              <a:spcPct val="90000"/>
            </a:lnSpc>
            <a:spcBef>
              <a:spcPct val="0"/>
            </a:spcBef>
            <a:spcAft>
              <a:spcPct val="35000"/>
            </a:spcAft>
            <a:buNone/>
          </a:pPr>
          <a:r>
            <a:rPr lang="en-GB" sz="1600" kern="1200">
              <a:solidFill>
                <a:prstClr val="white"/>
              </a:solidFill>
              <a:latin typeface="Calibri" panose="020F0502020204030204"/>
              <a:ea typeface="+mn-ea"/>
              <a:cs typeface="+mn-cs"/>
            </a:rPr>
            <a:t>Define scope</a:t>
          </a:r>
        </a:p>
      </dsp:txBody>
      <dsp:txXfrm>
        <a:off x="1910461" y="1382123"/>
        <a:ext cx="1418220" cy="1587091"/>
      </dsp:txXfrm>
    </dsp:sp>
    <dsp:sp modelId="{0CB27079-6D9A-489F-B82A-4BF217B57487}">
      <dsp:nvSpPr>
        <dsp:cNvPr id="0" name=""/>
        <dsp:cNvSpPr/>
      </dsp:nvSpPr>
      <dsp:spPr>
        <a:xfrm>
          <a:off x="3667348" y="1305401"/>
          <a:ext cx="1571664" cy="1740535"/>
        </a:xfrm>
        <a:prstGeom prst="roundRect">
          <a:avLst/>
        </a:prstGeom>
        <a:solidFill>
          <a:schemeClr val="accent5"/>
        </a:solidFill>
        <a:ln w="12700" cap="flat" cmpd="sng" algn="ctr">
          <a:solidFill>
            <a:schemeClr val="accent5">
              <a:shade val="15000"/>
            </a:schemeClr>
          </a:solidFill>
          <a:prstDash val="solid"/>
          <a:miter lim="800000"/>
        </a:ln>
        <a:effectLst/>
      </dsp:spPr>
      <dsp:style>
        <a:lnRef idx="2">
          <a:schemeClr val="accent5">
            <a:shade val="15000"/>
          </a:schemeClr>
        </a:lnRef>
        <a:fillRef idx="1">
          <a:schemeClr val="accent5"/>
        </a:fillRef>
        <a:effectRef idx="0">
          <a:schemeClr val="accent5"/>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1600" kern="1200">
              <a:solidFill>
                <a:prstClr val="white"/>
              </a:solidFill>
              <a:latin typeface="Calibri" panose="020F0502020204030204"/>
              <a:ea typeface="+mn-ea"/>
              <a:cs typeface="+mn-cs"/>
            </a:rPr>
            <a:t>Gather requirement</a:t>
          </a:r>
        </a:p>
      </dsp:txBody>
      <dsp:txXfrm>
        <a:off x="3744070" y="1382123"/>
        <a:ext cx="1418220" cy="1587091"/>
      </dsp:txXfrm>
    </dsp:sp>
    <dsp:sp modelId="{A3450323-5579-4804-BA6F-E2AAFDDD4993}">
      <dsp:nvSpPr>
        <dsp:cNvPr id="0" name=""/>
        <dsp:cNvSpPr/>
      </dsp:nvSpPr>
      <dsp:spPr>
        <a:xfrm>
          <a:off x="5500956" y="1305401"/>
          <a:ext cx="1571664" cy="1740535"/>
        </a:xfrm>
        <a:prstGeom prst="roundRect">
          <a:avLst/>
        </a:prstGeom>
        <a:solidFill>
          <a:schemeClr val="accent5"/>
        </a:solidFill>
        <a:ln w="12700" cap="flat" cmpd="sng" algn="ctr">
          <a:solidFill>
            <a:schemeClr val="accent5">
              <a:shade val="15000"/>
            </a:schemeClr>
          </a:solidFill>
          <a:prstDash val="solid"/>
          <a:miter lim="800000"/>
        </a:ln>
        <a:effectLst/>
      </dsp:spPr>
      <dsp:style>
        <a:lnRef idx="2">
          <a:schemeClr val="accent5">
            <a:shade val="15000"/>
          </a:schemeClr>
        </a:lnRef>
        <a:fillRef idx="1">
          <a:schemeClr val="accent5"/>
        </a:fillRef>
        <a:effectRef idx="0">
          <a:schemeClr val="accent5"/>
        </a:effectRef>
        <a:fontRef idx="minor">
          <a:schemeClr val="lt1"/>
        </a:fontRef>
      </dsp:style>
      <dsp:txBody>
        <a:bodyPr spcFirstLastPara="0" vert="horz" wrap="square" lIns="110490" tIns="110490" rIns="110490" bIns="110490" numCol="1" spcCol="1270" anchor="ctr" anchorCtr="0">
          <a:noAutofit/>
        </a:bodyPr>
        <a:lstStyle/>
        <a:p>
          <a:pPr marL="0" lvl="0" indent="0" algn="ctr" defTabSz="711200">
            <a:lnSpc>
              <a:spcPct val="90000"/>
            </a:lnSpc>
            <a:spcBef>
              <a:spcPct val="0"/>
            </a:spcBef>
            <a:spcAft>
              <a:spcPct val="35000"/>
            </a:spcAft>
            <a:buNone/>
          </a:pPr>
          <a:r>
            <a:rPr lang="en-GB" sz="1600" kern="1200" dirty="0">
              <a:solidFill>
                <a:prstClr val="white"/>
              </a:solidFill>
              <a:latin typeface="Calibri" panose="020F0502020204030204"/>
              <a:ea typeface="+mn-ea"/>
              <a:cs typeface="+mn-cs"/>
            </a:rPr>
            <a:t>Validate requirements</a:t>
          </a:r>
        </a:p>
      </dsp:txBody>
      <dsp:txXfrm>
        <a:off x="5577678" y="1382123"/>
        <a:ext cx="1418220" cy="1587091"/>
      </dsp:txXfrm>
    </dsp:sp>
    <dsp:sp modelId="{9D01D336-3B69-431B-B281-6A3B2EA3BDCB}">
      <dsp:nvSpPr>
        <dsp:cNvPr id="0" name=""/>
        <dsp:cNvSpPr/>
      </dsp:nvSpPr>
      <dsp:spPr>
        <a:xfrm>
          <a:off x="7334565" y="1305401"/>
          <a:ext cx="1571664" cy="1740535"/>
        </a:xfrm>
        <a:prstGeom prst="roundRect">
          <a:avLst/>
        </a:prstGeom>
        <a:solidFill>
          <a:schemeClr val="accent5"/>
        </a:solidFill>
        <a:ln w="12700" cap="flat" cmpd="sng" algn="ctr">
          <a:solidFill>
            <a:schemeClr val="accent5">
              <a:shade val="15000"/>
            </a:schemeClr>
          </a:solidFill>
          <a:prstDash val="solid"/>
          <a:miter lim="800000"/>
        </a:ln>
        <a:effectLst/>
      </dsp:spPr>
      <dsp:style>
        <a:lnRef idx="2">
          <a:schemeClr val="accent5">
            <a:shade val="15000"/>
          </a:schemeClr>
        </a:lnRef>
        <a:fillRef idx="1">
          <a:schemeClr val="accent5"/>
        </a:fillRef>
        <a:effectRef idx="0">
          <a:schemeClr val="accent5"/>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1600" kern="1200" dirty="0">
              <a:solidFill>
                <a:prstClr val="white"/>
              </a:solidFill>
              <a:latin typeface="Calibri" panose="020F0502020204030204"/>
              <a:ea typeface="+mn-ea"/>
              <a:cs typeface="+mn-cs"/>
            </a:rPr>
            <a:t>Analyse Requirement</a:t>
          </a:r>
        </a:p>
      </dsp:txBody>
      <dsp:txXfrm>
        <a:off x="7411287" y="1382123"/>
        <a:ext cx="1418220" cy="1587091"/>
      </dsp:txXfrm>
    </dsp:sp>
    <dsp:sp modelId="{2B65747B-973C-4FD0-8FEC-2D06D74FBDEC}">
      <dsp:nvSpPr>
        <dsp:cNvPr id="0" name=""/>
        <dsp:cNvSpPr/>
      </dsp:nvSpPr>
      <dsp:spPr>
        <a:xfrm>
          <a:off x="9168173" y="1305401"/>
          <a:ext cx="1571664" cy="1740535"/>
        </a:xfrm>
        <a:prstGeom prst="roundRect">
          <a:avLst/>
        </a:prstGeom>
        <a:solidFill>
          <a:schemeClr val="accent5"/>
        </a:solidFill>
        <a:ln w="12700" cap="flat" cmpd="sng" algn="ctr">
          <a:solidFill>
            <a:schemeClr val="accent5">
              <a:shade val="15000"/>
            </a:schemeClr>
          </a:solidFill>
          <a:prstDash val="solid"/>
          <a:miter lim="800000"/>
        </a:ln>
        <a:effectLst/>
      </dsp:spPr>
      <dsp:style>
        <a:lnRef idx="2">
          <a:schemeClr val="accent5">
            <a:shade val="15000"/>
          </a:schemeClr>
        </a:lnRef>
        <a:fillRef idx="1">
          <a:schemeClr val="accent5"/>
        </a:fillRef>
        <a:effectRef idx="0">
          <a:schemeClr val="accent5"/>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1600" kern="1200" dirty="0">
              <a:solidFill>
                <a:prstClr val="white"/>
              </a:solidFill>
              <a:latin typeface="Calibri" panose="020F0502020204030204"/>
              <a:ea typeface="+mn-ea"/>
              <a:cs typeface="+mn-cs"/>
            </a:rPr>
            <a:t>Document Requirements</a:t>
          </a:r>
        </a:p>
      </dsp:txBody>
      <dsp:txXfrm>
        <a:off x="9244895" y="1382123"/>
        <a:ext cx="1418220" cy="15870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B9E62-0224-44F3-B74D-B8A1E7EFA56D}">
      <dsp:nvSpPr>
        <dsp:cNvPr id="0" name=""/>
        <dsp:cNvSpPr/>
      </dsp:nvSpPr>
      <dsp:spPr>
        <a:xfrm>
          <a:off x="3286" y="36353"/>
          <a:ext cx="3203971" cy="720000"/>
        </a:xfrm>
        <a:prstGeom prst="rect">
          <a:avLst/>
        </a:prstGeom>
        <a:solidFill>
          <a:srgbClr val="FFC00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dirty="0"/>
            <a:t>Amazon Own Brands</a:t>
          </a:r>
        </a:p>
      </dsp:txBody>
      <dsp:txXfrm>
        <a:off x="3286" y="36353"/>
        <a:ext cx="3203971" cy="720000"/>
      </dsp:txXfrm>
    </dsp:sp>
    <dsp:sp modelId="{610F3AF5-1399-479A-A16F-AE2D902126A1}">
      <dsp:nvSpPr>
        <dsp:cNvPr id="0" name=""/>
        <dsp:cNvSpPr/>
      </dsp:nvSpPr>
      <dsp:spPr>
        <a:xfrm>
          <a:off x="3286" y="756353"/>
          <a:ext cx="3203971" cy="4104632"/>
        </a:xfrm>
        <a:prstGeom prst="rect">
          <a:avLst/>
        </a:prstGeom>
        <a:solidFill>
          <a:schemeClr val="accent4">
            <a:lumMod val="20000"/>
            <a:lumOff val="80000"/>
            <a:alpha val="90000"/>
          </a:schemeClr>
        </a:solidFill>
        <a:ln w="127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Amazon core business own and sell product listings for maximum revenue</a:t>
          </a:r>
        </a:p>
        <a:p>
          <a:pPr marL="228600" lvl="1" indent="-228600" algn="l" defTabSz="1111250">
            <a:lnSpc>
              <a:spcPct val="90000"/>
            </a:lnSpc>
            <a:spcBef>
              <a:spcPct val="0"/>
            </a:spcBef>
            <a:spcAft>
              <a:spcPct val="15000"/>
            </a:spcAft>
            <a:buChar char="•"/>
          </a:pPr>
          <a:r>
            <a:rPr lang="en-GB" sz="2500" kern="1200" dirty="0"/>
            <a:t>Exclusive early access to new ranges only on Amazon platform</a:t>
          </a:r>
        </a:p>
        <a:p>
          <a:pPr marL="228600" lvl="1" indent="-228600" algn="l" defTabSz="1111250">
            <a:lnSpc>
              <a:spcPct val="90000"/>
            </a:lnSpc>
            <a:spcBef>
              <a:spcPct val="0"/>
            </a:spcBef>
            <a:spcAft>
              <a:spcPct val="15000"/>
            </a:spcAft>
            <a:buChar char="•"/>
          </a:pPr>
          <a:endParaRPr lang="en-GB" sz="2500" kern="1200" dirty="0"/>
        </a:p>
      </dsp:txBody>
      <dsp:txXfrm>
        <a:off x="3286" y="756353"/>
        <a:ext cx="3203971" cy="4104632"/>
      </dsp:txXfrm>
    </dsp:sp>
    <dsp:sp modelId="{1580486C-8867-4EF2-B635-4C0580DA8400}">
      <dsp:nvSpPr>
        <dsp:cNvPr id="0" name=""/>
        <dsp:cNvSpPr/>
      </dsp:nvSpPr>
      <dsp:spPr>
        <a:xfrm>
          <a:off x="3655814" y="36353"/>
          <a:ext cx="3203971" cy="720000"/>
        </a:xfrm>
        <a:prstGeom prst="rect">
          <a:avLst/>
        </a:prstGeom>
        <a:solidFill>
          <a:srgbClr val="FFC00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dirty="0"/>
            <a:t>Amazon Retail Sellers</a:t>
          </a:r>
        </a:p>
      </dsp:txBody>
      <dsp:txXfrm>
        <a:off x="3655814" y="36353"/>
        <a:ext cx="3203971" cy="720000"/>
      </dsp:txXfrm>
    </dsp:sp>
    <dsp:sp modelId="{CB639F13-379E-4F19-BD54-4886389A75FF}">
      <dsp:nvSpPr>
        <dsp:cNvPr id="0" name=""/>
        <dsp:cNvSpPr/>
      </dsp:nvSpPr>
      <dsp:spPr>
        <a:xfrm>
          <a:off x="3655814" y="756353"/>
          <a:ext cx="3203971" cy="4104632"/>
        </a:xfrm>
        <a:prstGeom prst="rect">
          <a:avLst/>
        </a:prstGeom>
        <a:solidFill>
          <a:schemeClr val="accent4">
            <a:lumMod val="20000"/>
            <a:lumOff val="80000"/>
            <a:alpha val="90000"/>
          </a:schemeClr>
        </a:solidFill>
        <a:ln w="127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Retailers can sign up and sell products</a:t>
          </a:r>
        </a:p>
        <a:p>
          <a:pPr marL="228600" lvl="1" indent="-228600" algn="l" defTabSz="1111250">
            <a:lnSpc>
              <a:spcPct val="90000"/>
            </a:lnSpc>
            <a:spcBef>
              <a:spcPct val="0"/>
            </a:spcBef>
            <a:spcAft>
              <a:spcPct val="15000"/>
            </a:spcAft>
            <a:buChar char="•"/>
          </a:pPr>
          <a:r>
            <a:rPr lang="en-GB" sz="2500" kern="1200" dirty="0"/>
            <a:t>These will provide a breadth of selection for customers</a:t>
          </a:r>
        </a:p>
        <a:p>
          <a:pPr marL="228600" lvl="1" indent="-228600" algn="l" defTabSz="1111250">
            <a:lnSpc>
              <a:spcPct val="90000"/>
            </a:lnSpc>
            <a:spcBef>
              <a:spcPct val="0"/>
            </a:spcBef>
            <a:spcAft>
              <a:spcPct val="15000"/>
            </a:spcAft>
            <a:buChar char="•"/>
          </a:pPr>
          <a:r>
            <a:rPr lang="en-GB" sz="2500" kern="1200" dirty="0"/>
            <a:t>Take a % of each sale</a:t>
          </a:r>
        </a:p>
        <a:p>
          <a:pPr marL="228600" lvl="1" indent="-228600" algn="l" defTabSz="1111250">
            <a:lnSpc>
              <a:spcPct val="90000"/>
            </a:lnSpc>
            <a:spcBef>
              <a:spcPct val="0"/>
            </a:spcBef>
            <a:spcAft>
              <a:spcPct val="15000"/>
            </a:spcAft>
            <a:buChar char="•"/>
          </a:pPr>
          <a:r>
            <a:rPr lang="en-GB" sz="2500" kern="1200" dirty="0"/>
            <a:t>Charge a fee for listing on the website</a:t>
          </a:r>
        </a:p>
      </dsp:txBody>
      <dsp:txXfrm>
        <a:off x="3655814" y="756353"/>
        <a:ext cx="3203971" cy="4104632"/>
      </dsp:txXfrm>
    </dsp:sp>
    <dsp:sp modelId="{88243EDE-87CA-47E6-922A-B9DD9EEC1A66}">
      <dsp:nvSpPr>
        <dsp:cNvPr id="0" name=""/>
        <dsp:cNvSpPr/>
      </dsp:nvSpPr>
      <dsp:spPr>
        <a:xfrm>
          <a:off x="7308342" y="36353"/>
          <a:ext cx="3203971" cy="720000"/>
        </a:xfrm>
        <a:prstGeom prst="rect">
          <a:avLst/>
        </a:prstGeom>
        <a:solidFill>
          <a:srgbClr val="FFC00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dirty="0"/>
            <a:t>Delivery Partners</a:t>
          </a:r>
        </a:p>
      </dsp:txBody>
      <dsp:txXfrm>
        <a:off x="7308342" y="36353"/>
        <a:ext cx="3203971" cy="720000"/>
      </dsp:txXfrm>
    </dsp:sp>
    <dsp:sp modelId="{BF005A27-81F2-4CF8-9381-B2D20550D1A0}">
      <dsp:nvSpPr>
        <dsp:cNvPr id="0" name=""/>
        <dsp:cNvSpPr/>
      </dsp:nvSpPr>
      <dsp:spPr>
        <a:xfrm>
          <a:off x="7308342" y="756353"/>
          <a:ext cx="3203971" cy="4104632"/>
        </a:xfrm>
        <a:prstGeom prst="rect">
          <a:avLst/>
        </a:prstGeom>
        <a:solidFill>
          <a:schemeClr val="accent4">
            <a:lumMod val="20000"/>
            <a:lumOff val="80000"/>
            <a:alpha val="90000"/>
          </a:schemeClr>
        </a:solidFill>
        <a:ln w="127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Global delivery partner</a:t>
          </a:r>
        </a:p>
        <a:p>
          <a:pPr marL="228600" lvl="1" indent="-228600" algn="l" defTabSz="1111250">
            <a:lnSpc>
              <a:spcPct val="90000"/>
            </a:lnSpc>
            <a:spcBef>
              <a:spcPct val="0"/>
            </a:spcBef>
            <a:spcAft>
              <a:spcPct val="15000"/>
            </a:spcAft>
            <a:buChar char="•"/>
          </a:pPr>
          <a:r>
            <a:rPr lang="en-GB" sz="2500" kern="1200" dirty="0"/>
            <a:t>Amazon owned delivery channels</a:t>
          </a:r>
        </a:p>
        <a:p>
          <a:pPr marL="228600" lvl="1" indent="-228600" algn="l" defTabSz="1111250">
            <a:lnSpc>
              <a:spcPct val="90000"/>
            </a:lnSpc>
            <a:spcBef>
              <a:spcPct val="0"/>
            </a:spcBef>
            <a:spcAft>
              <a:spcPct val="15000"/>
            </a:spcAft>
            <a:buChar char="•"/>
          </a:pPr>
          <a:r>
            <a:rPr lang="en-GB" sz="2500" kern="1200" dirty="0"/>
            <a:t>Amazon warehousing management</a:t>
          </a:r>
        </a:p>
      </dsp:txBody>
      <dsp:txXfrm>
        <a:off x="7308342" y="756353"/>
        <a:ext cx="3203971" cy="41046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DEE0F-3E04-4CD5-BB63-37C5F468C455}">
      <dsp:nvSpPr>
        <dsp:cNvPr id="0" name=""/>
        <dsp:cNvSpPr/>
      </dsp:nvSpPr>
      <dsp:spPr>
        <a:xfrm rot="5400000">
          <a:off x="-236795" y="238852"/>
          <a:ext cx="1578634" cy="1105044"/>
        </a:xfrm>
        <a:prstGeom prst="chevron">
          <a:avLst/>
        </a:prstGeom>
        <a:solidFill>
          <a:srgbClr val="5B9BD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Women's</a:t>
          </a:r>
        </a:p>
      </dsp:txBody>
      <dsp:txXfrm rot="-5400000">
        <a:off x="0" y="554579"/>
        <a:ext cx="1105044" cy="473590"/>
      </dsp:txXfrm>
    </dsp:sp>
    <dsp:sp modelId="{50A5658E-21F6-4326-A9C1-62BC933E86AF}">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High street brands</a:t>
          </a:r>
        </a:p>
        <a:p>
          <a:pPr marL="171450" lvl="1" indent="-171450" algn="l" defTabSz="844550">
            <a:lnSpc>
              <a:spcPct val="90000"/>
            </a:lnSpc>
            <a:spcBef>
              <a:spcPct val="0"/>
            </a:spcBef>
            <a:spcAft>
              <a:spcPct val="15000"/>
            </a:spcAft>
            <a:buChar char="•"/>
          </a:pPr>
          <a:r>
            <a:rPr lang="en-GB" sz="1900" kern="1200" dirty="0"/>
            <a:t>Designer brands</a:t>
          </a:r>
        </a:p>
        <a:p>
          <a:pPr marL="171450" lvl="1" indent="-171450" algn="l" defTabSz="844550">
            <a:lnSpc>
              <a:spcPct val="90000"/>
            </a:lnSpc>
            <a:spcBef>
              <a:spcPct val="0"/>
            </a:spcBef>
            <a:spcAft>
              <a:spcPct val="15000"/>
            </a:spcAft>
            <a:buChar char="•"/>
          </a:pPr>
          <a:r>
            <a:rPr lang="en-GB" sz="1900" kern="1200" dirty="0"/>
            <a:t>Shoes</a:t>
          </a:r>
        </a:p>
      </dsp:txBody>
      <dsp:txXfrm rot="-5400000">
        <a:off x="1105044" y="52149"/>
        <a:ext cx="9360464" cy="925930"/>
      </dsp:txXfrm>
    </dsp:sp>
    <dsp:sp modelId="{F44E7F9E-AD52-42F2-B8FF-C0916145679A}">
      <dsp:nvSpPr>
        <dsp:cNvPr id="0" name=""/>
        <dsp:cNvSpPr/>
      </dsp:nvSpPr>
      <dsp:spPr>
        <a:xfrm rot="5400000">
          <a:off x="-236795" y="1623146"/>
          <a:ext cx="1578634" cy="1105044"/>
        </a:xfrm>
        <a:prstGeom prst="chevron">
          <a:avLst/>
        </a:prstGeom>
        <a:solidFill>
          <a:srgbClr val="5B9BD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Men's</a:t>
          </a:r>
        </a:p>
      </dsp:txBody>
      <dsp:txXfrm rot="-5400000">
        <a:off x="0" y="1938873"/>
        <a:ext cx="1105044" cy="473590"/>
      </dsp:txXfrm>
    </dsp:sp>
    <dsp:sp modelId="{32F11FE6-930D-4FFC-9A88-F230AE2EC3FE}">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High street brands</a:t>
          </a:r>
        </a:p>
        <a:p>
          <a:pPr marL="171450" lvl="1" indent="-171450" algn="l" defTabSz="844550">
            <a:lnSpc>
              <a:spcPct val="90000"/>
            </a:lnSpc>
            <a:spcBef>
              <a:spcPct val="0"/>
            </a:spcBef>
            <a:spcAft>
              <a:spcPct val="15000"/>
            </a:spcAft>
            <a:buChar char="•"/>
          </a:pPr>
          <a:r>
            <a:rPr lang="en-GB" sz="1900" kern="1200" dirty="0"/>
            <a:t>Shoes</a:t>
          </a:r>
        </a:p>
      </dsp:txBody>
      <dsp:txXfrm rot="-5400000">
        <a:off x="1105044" y="1436443"/>
        <a:ext cx="9360464" cy="925930"/>
      </dsp:txXfrm>
    </dsp:sp>
    <dsp:sp modelId="{D090C075-861C-4683-9F08-16BA28AB5278}">
      <dsp:nvSpPr>
        <dsp:cNvPr id="0" name=""/>
        <dsp:cNvSpPr/>
      </dsp:nvSpPr>
      <dsp:spPr>
        <a:xfrm rot="5400000">
          <a:off x="-236795" y="3007440"/>
          <a:ext cx="1578634" cy="1105044"/>
        </a:xfrm>
        <a:prstGeom prst="chevron">
          <a:avLst/>
        </a:prstGeom>
        <a:solidFill>
          <a:srgbClr val="5B9BD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Kids</a:t>
          </a:r>
        </a:p>
      </dsp:txBody>
      <dsp:txXfrm rot="-5400000">
        <a:off x="0" y="3323167"/>
        <a:ext cx="1105044" cy="473590"/>
      </dsp:txXfrm>
    </dsp:sp>
    <dsp:sp modelId="{DF306282-2D69-48A2-9FB4-686C66C81041}">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School wear</a:t>
          </a:r>
        </a:p>
        <a:p>
          <a:pPr marL="171450" lvl="1" indent="-171450" algn="l" defTabSz="844550">
            <a:lnSpc>
              <a:spcPct val="90000"/>
            </a:lnSpc>
            <a:spcBef>
              <a:spcPct val="0"/>
            </a:spcBef>
            <a:spcAft>
              <a:spcPct val="15000"/>
            </a:spcAft>
            <a:buChar char="•"/>
          </a:pPr>
          <a:r>
            <a:rPr lang="en-GB" sz="1900" kern="1200" dirty="0"/>
            <a:t>Highstreet fashion</a:t>
          </a:r>
        </a:p>
        <a:p>
          <a:pPr marL="171450" lvl="1" indent="-171450" algn="l" defTabSz="844550">
            <a:lnSpc>
              <a:spcPct val="90000"/>
            </a:lnSpc>
            <a:spcBef>
              <a:spcPct val="0"/>
            </a:spcBef>
            <a:spcAft>
              <a:spcPct val="15000"/>
            </a:spcAft>
            <a:buChar char="•"/>
          </a:pPr>
          <a:r>
            <a:rPr lang="en-GB" sz="1900" kern="1200" dirty="0"/>
            <a:t>Shoes</a:t>
          </a:r>
        </a:p>
      </dsp:txBody>
      <dsp:txXfrm rot="-5400000">
        <a:off x="1105044" y="2820736"/>
        <a:ext cx="9360464" cy="925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EB24D-B6E6-41EE-991F-43F9431B7D4A}">
      <dsp:nvSpPr>
        <dsp:cNvPr id="0" name=""/>
        <dsp:cNvSpPr/>
      </dsp:nvSpPr>
      <dsp:spPr>
        <a:xfrm>
          <a:off x="0" y="0"/>
          <a:ext cx="4351338" cy="4351338"/>
        </a:xfrm>
        <a:prstGeom prst="pie">
          <a:avLst>
            <a:gd name="adj1" fmla="val 5400000"/>
            <a:gd name="adj2" fmla="val 1620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F534A-EDEF-4C4E-B131-BA879DE3F76D}">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Inventory management</a:t>
          </a:r>
        </a:p>
      </dsp:txBody>
      <dsp:txXfrm>
        <a:off x="2175669" y="0"/>
        <a:ext cx="4169965" cy="1305404"/>
      </dsp:txXfrm>
    </dsp:sp>
    <dsp:sp modelId="{53A48E7F-205F-4B07-9BF2-2FACE47831D7}">
      <dsp:nvSpPr>
        <dsp:cNvPr id="0" name=""/>
        <dsp:cNvSpPr/>
      </dsp:nvSpPr>
      <dsp:spPr>
        <a:xfrm>
          <a:off x="761485" y="1305404"/>
          <a:ext cx="2828366" cy="2828366"/>
        </a:xfrm>
        <a:prstGeom prst="pie">
          <a:avLst>
            <a:gd name="adj1" fmla="val 5400000"/>
            <a:gd name="adj2" fmla="val 1620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C3D032-E60D-425B-B09B-4D556795B1DE}">
      <dsp:nvSpPr>
        <dsp:cNvPr id="0" name=""/>
        <dsp:cNvSpPr/>
      </dsp:nvSpPr>
      <dsp:spPr>
        <a:xfrm>
          <a:off x="2175669" y="1305404"/>
          <a:ext cx="8339931" cy="2828366"/>
        </a:xfrm>
        <a:prstGeom prst="rect">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Automation &amp; Tracking</a:t>
          </a:r>
        </a:p>
      </dsp:txBody>
      <dsp:txXfrm>
        <a:off x="2175669" y="1305404"/>
        <a:ext cx="4169965" cy="1305399"/>
      </dsp:txXfrm>
    </dsp:sp>
    <dsp:sp modelId="{CA1C90DA-018B-4930-9F31-B4DBC071C547}">
      <dsp:nvSpPr>
        <dsp:cNvPr id="0" name=""/>
        <dsp:cNvSpPr/>
      </dsp:nvSpPr>
      <dsp:spPr>
        <a:xfrm>
          <a:off x="1522968" y="2610804"/>
          <a:ext cx="1305400" cy="1305400"/>
        </a:xfrm>
        <a:prstGeom prst="pie">
          <a:avLst>
            <a:gd name="adj1" fmla="val 5400000"/>
            <a:gd name="adj2" fmla="val 1620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CBDBD-B5F4-4CC2-9A84-9B457C04260F}">
      <dsp:nvSpPr>
        <dsp:cNvPr id="0" name=""/>
        <dsp:cNvSpPr/>
      </dsp:nvSpPr>
      <dsp:spPr>
        <a:xfrm>
          <a:off x="2175669" y="2610804"/>
          <a:ext cx="8339931" cy="1305400"/>
        </a:xfrm>
        <a:prstGeom prst="rect">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Logistics &amp; Warehousing</a:t>
          </a:r>
        </a:p>
      </dsp:txBody>
      <dsp:txXfrm>
        <a:off x="2175669" y="2610804"/>
        <a:ext cx="4169965" cy="1305400"/>
      </dsp:txXfrm>
    </dsp:sp>
    <dsp:sp modelId="{BFB8315E-64E2-472C-A9A6-0FEFF41AD1FC}">
      <dsp:nvSpPr>
        <dsp:cNvPr id="0" name=""/>
        <dsp:cNvSpPr/>
      </dsp:nvSpPr>
      <dsp:spPr>
        <a:xfrm>
          <a:off x="6345634" y="0"/>
          <a:ext cx="4169965" cy="13054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GB" sz="2300" kern="1200" dirty="0"/>
            <a:t>Integration of sales data and website</a:t>
          </a:r>
        </a:p>
        <a:p>
          <a:pPr marL="228600" lvl="1" indent="-228600" algn="l" defTabSz="1022350">
            <a:lnSpc>
              <a:spcPct val="90000"/>
            </a:lnSpc>
            <a:spcBef>
              <a:spcPct val="0"/>
            </a:spcBef>
            <a:spcAft>
              <a:spcPct val="15000"/>
            </a:spcAft>
            <a:buChar char="•"/>
          </a:pPr>
          <a:r>
            <a:rPr lang="en-GB" sz="2300" kern="1200" dirty="0"/>
            <a:t>Real time operations reporting</a:t>
          </a:r>
        </a:p>
      </dsp:txBody>
      <dsp:txXfrm>
        <a:off x="6345634" y="0"/>
        <a:ext cx="4169965" cy="1305404"/>
      </dsp:txXfrm>
    </dsp:sp>
    <dsp:sp modelId="{2168DDB3-3B1F-4F32-A6EA-8771FCF69EA7}">
      <dsp:nvSpPr>
        <dsp:cNvPr id="0" name=""/>
        <dsp:cNvSpPr/>
      </dsp:nvSpPr>
      <dsp:spPr>
        <a:xfrm>
          <a:off x="6345634" y="1305404"/>
          <a:ext cx="4169965" cy="13053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GB" sz="2300" kern="1200" dirty="0"/>
            <a:t>Warehousing tracking</a:t>
          </a:r>
        </a:p>
        <a:p>
          <a:pPr marL="228600" lvl="1" indent="-228600" algn="l" defTabSz="1022350">
            <a:lnSpc>
              <a:spcPct val="90000"/>
            </a:lnSpc>
            <a:spcBef>
              <a:spcPct val="0"/>
            </a:spcBef>
            <a:spcAft>
              <a:spcPct val="15000"/>
            </a:spcAft>
            <a:buChar char="•"/>
          </a:pPr>
          <a:r>
            <a:rPr lang="en-GB" sz="2300" kern="1200" dirty="0"/>
            <a:t>Delivery receipts and updates</a:t>
          </a:r>
        </a:p>
      </dsp:txBody>
      <dsp:txXfrm>
        <a:off x="6345634" y="1305404"/>
        <a:ext cx="4169965" cy="1305399"/>
      </dsp:txXfrm>
    </dsp:sp>
    <dsp:sp modelId="{6AEFB991-720D-4005-90A3-45E2E6DE6B17}">
      <dsp:nvSpPr>
        <dsp:cNvPr id="0" name=""/>
        <dsp:cNvSpPr/>
      </dsp:nvSpPr>
      <dsp:spPr>
        <a:xfrm>
          <a:off x="6345634" y="2610804"/>
          <a:ext cx="4169965" cy="1305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GB" sz="2300" kern="1200" dirty="0"/>
            <a:t>Delivery partner systems integration</a:t>
          </a:r>
        </a:p>
        <a:p>
          <a:pPr marL="228600" lvl="1" indent="-228600" algn="l" defTabSz="1022350">
            <a:lnSpc>
              <a:spcPct val="90000"/>
            </a:lnSpc>
            <a:spcBef>
              <a:spcPct val="0"/>
            </a:spcBef>
            <a:spcAft>
              <a:spcPct val="15000"/>
            </a:spcAft>
            <a:buChar char="•"/>
          </a:pPr>
          <a:r>
            <a:rPr lang="en-GB" sz="2300" kern="1200" dirty="0"/>
            <a:t>Quantity in stock feature</a:t>
          </a:r>
        </a:p>
      </dsp:txBody>
      <dsp:txXfrm>
        <a:off x="6345634" y="2610804"/>
        <a:ext cx="4169965" cy="13054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B82EE-4347-4938-A522-55C1F1202E26}" type="datetimeFigureOut">
              <a:rPr lang="en-GB" smtClean="0"/>
              <a:t>26/07/2023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34C50-F656-4221-80A7-459F7D1E11EC}" type="slidenum">
              <a:rPr lang="en-GB" smtClean="0"/>
              <a:t>‹#›</a:t>
            </a:fld>
            <a:endParaRPr lang="en-GB"/>
          </a:p>
        </p:txBody>
      </p:sp>
    </p:spTree>
    <p:extLst>
      <p:ext uri="{BB962C8B-B14F-4D97-AF65-F5344CB8AC3E}">
        <p14:creationId xmlns:p14="http://schemas.microsoft.com/office/powerpoint/2010/main" val="106907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1AEA-A426-688E-21FA-2D6B154E8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7DC435-AAFC-D684-7E85-3B3C1C1A9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1490A3-D34A-D729-5519-75F287D7BC95}"/>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5" name="Footer Placeholder 4">
            <a:extLst>
              <a:ext uri="{FF2B5EF4-FFF2-40B4-BE49-F238E27FC236}">
                <a16:creationId xmlns:a16="http://schemas.microsoft.com/office/drawing/2014/main" id="{450CF910-0DFB-CEBE-CE65-DAC5D0B27A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6CC1DE-92FE-F460-8335-0FA1330E63CF}"/>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336176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8A9-B7B0-11C4-F41A-A545845D3E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7BC1D0-5C72-257C-7D0D-3A3960943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06C705-93B8-9C62-529F-8C1744D13E38}"/>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5" name="Footer Placeholder 4">
            <a:extLst>
              <a:ext uri="{FF2B5EF4-FFF2-40B4-BE49-F238E27FC236}">
                <a16:creationId xmlns:a16="http://schemas.microsoft.com/office/drawing/2014/main" id="{024E4DFF-A319-3F5C-A763-6716EB7CC4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20384C-A782-EE94-9C41-6ED09E3E87B6}"/>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66505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357939-C1A3-6E96-8666-6E9828250E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AD1B48-C91E-8833-7930-BB680C902B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AC18DC-42DE-949B-49FA-C08151A41150}"/>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5" name="Footer Placeholder 4">
            <a:extLst>
              <a:ext uri="{FF2B5EF4-FFF2-40B4-BE49-F238E27FC236}">
                <a16:creationId xmlns:a16="http://schemas.microsoft.com/office/drawing/2014/main" id="{4FFD776F-CF42-8A5C-21C2-7001BC5CA1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0D3E0C-6E4A-CAC8-0FC4-1F8CAE60293A}"/>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405662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D375-3ABF-531B-20B7-B11C4CC435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8265D1-26A0-C838-51F4-B941722789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74BEE0-7450-E8C9-6E17-94749074243F}"/>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5" name="Footer Placeholder 4">
            <a:extLst>
              <a:ext uri="{FF2B5EF4-FFF2-40B4-BE49-F238E27FC236}">
                <a16:creationId xmlns:a16="http://schemas.microsoft.com/office/drawing/2014/main" id="{7855BF38-704B-E582-2C95-B0F4DF58E9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B17869-29BE-31AA-AFE9-2A6086661A71}"/>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60835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1AFB-CAF5-2BEA-3BDB-BE93A33FC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82B3E1-60DD-39FA-0C16-4702F8918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75F3D-9CE8-CC05-8D13-B166CD0ED2D4}"/>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5" name="Footer Placeholder 4">
            <a:extLst>
              <a:ext uri="{FF2B5EF4-FFF2-40B4-BE49-F238E27FC236}">
                <a16:creationId xmlns:a16="http://schemas.microsoft.com/office/drawing/2014/main" id="{205FB34E-48D4-E5B8-19D7-3CF1CC306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1BE066-A9A7-C1B3-B277-3248346EA0B4}"/>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191689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B861-6AB7-44B3-5C0C-95EA865A11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8450CAB-2FDF-E459-E96B-5F1D5870CF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3826A9B-FE69-8DFC-769E-78E2E8B38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3F7A0F-6052-583A-A7B9-D971745CCCC7}"/>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6" name="Footer Placeholder 5">
            <a:extLst>
              <a:ext uri="{FF2B5EF4-FFF2-40B4-BE49-F238E27FC236}">
                <a16:creationId xmlns:a16="http://schemas.microsoft.com/office/drawing/2014/main" id="{0828C75D-C9AA-21F1-4D1D-7CCD738E62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C9EF55-1BFB-DFE8-7F0E-91F4980559B1}"/>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122434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1637-5E79-503E-6F2B-C7F63D98C2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A36981-558A-D532-87A4-2CDEAAE627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A46B62-620D-40DC-1864-EE6E462CF0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BDD941E-01FE-BB81-CCD6-991180A30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D1CB00-3C75-FE66-40EF-150669C682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A5E4044-5257-21B4-8A11-BB7ADC12C0C9}"/>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8" name="Footer Placeholder 7">
            <a:extLst>
              <a:ext uri="{FF2B5EF4-FFF2-40B4-BE49-F238E27FC236}">
                <a16:creationId xmlns:a16="http://schemas.microsoft.com/office/drawing/2014/main" id="{4511794D-9A31-EC79-93F6-B68583F191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91194B-98A8-DFF7-58D7-0252F2866F43}"/>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403360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CDB0-AA8D-6019-687A-D5EFB721E0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09ECD3-108B-70CC-F7D5-B1DED13D6D3C}"/>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4" name="Footer Placeholder 3">
            <a:extLst>
              <a:ext uri="{FF2B5EF4-FFF2-40B4-BE49-F238E27FC236}">
                <a16:creationId xmlns:a16="http://schemas.microsoft.com/office/drawing/2014/main" id="{DD857C9B-A7A3-B35D-D1B9-8C0F7437BA5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8CC81F5-1EE9-3B25-7E6E-904FEF13C5DE}"/>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92275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5118F-C274-6A90-0B5C-CC05CC36558E}"/>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3" name="Footer Placeholder 2">
            <a:extLst>
              <a:ext uri="{FF2B5EF4-FFF2-40B4-BE49-F238E27FC236}">
                <a16:creationId xmlns:a16="http://schemas.microsoft.com/office/drawing/2014/main" id="{A9231C0D-8EEF-02EA-8A94-EBA723D955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762D453-B38C-700F-613C-88D995E75391}"/>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277333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926E-CF91-E8B4-E276-973186CA1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98F099-1560-E263-FD1F-3980B3EFA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AA70F6-7F90-2229-E877-97EDECF30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18A9C-3668-A8A5-5935-DB049ECAD8EA}"/>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6" name="Footer Placeholder 5">
            <a:extLst>
              <a:ext uri="{FF2B5EF4-FFF2-40B4-BE49-F238E27FC236}">
                <a16:creationId xmlns:a16="http://schemas.microsoft.com/office/drawing/2014/main" id="{15CE8E7B-9D7C-347F-967B-CCBCB4B4C4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863A65-8753-A087-95DA-93CCDDC5F294}"/>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403937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B25-7EA7-C4EC-60F2-82AFEDACA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AF0426-B447-972D-003B-FF68492A6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AD02EB-0E61-7459-9E50-F0592D5A7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EE26E-400C-D718-5C71-A3498EC51E27}"/>
              </a:ext>
            </a:extLst>
          </p:cNvPr>
          <p:cNvSpPr>
            <a:spLocks noGrp="1"/>
          </p:cNvSpPr>
          <p:nvPr>
            <p:ph type="dt" sz="half" idx="10"/>
          </p:nvPr>
        </p:nvSpPr>
        <p:spPr/>
        <p:txBody>
          <a:bodyPr/>
          <a:lstStyle/>
          <a:p>
            <a:fld id="{15FBE939-42D1-47BD-B829-14578FBA4742}" type="datetimeFigureOut">
              <a:rPr lang="en-GB" smtClean="0"/>
              <a:t>26/07/2023</a:t>
            </a:fld>
            <a:endParaRPr lang="en-GB"/>
          </a:p>
        </p:txBody>
      </p:sp>
      <p:sp>
        <p:nvSpPr>
          <p:cNvPr id="6" name="Footer Placeholder 5">
            <a:extLst>
              <a:ext uri="{FF2B5EF4-FFF2-40B4-BE49-F238E27FC236}">
                <a16:creationId xmlns:a16="http://schemas.microsoft.com/office/drawing/2014/main" id="{5908B7ED-1BF7-1A5B-069B-9270E8D0BE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F55474-657C-5E5C-8B7F-7786A4333C92}"/>
              </a:ext>
            </a:extLst>
          </p:cNvPr>
          <p:cNvSpPr>
            <a:spLocks noGrp="1"/>
          </p:cNvSpPr>
          <p:nvPr>
            <p:ph type="sldNum" sz="quarter" idx="12"/>
          </p:nvPr>
        </p:nvSpPr>
        <p:spPr/>
        <p:txBody>
          <a:bodyPr/>
          <a:lstStyle/>
          <a:p>
            <a:fld id="{2170A3FE-17A7-416E-9569-E424D9AA7824}" type="slidenum">
              <a:rPr lang="en-GB" smtClean="0"/>
              <a:t>‹#›</a:t>
            </a:fld>
            <a:endParaRPr lang="en-GB"/>
          </a:p>
        </p:txBody>
      </p:sp>
    </p:spTree>
    <p:extLst>
      <p:ext uri="{BB962C8B-B14F-4D97-AF65-F5344CB8AC3E}">
        <p14:creationId xmlns:p14="http://schemas.microsoft.com/office/powerpoint/2010/main" val="154054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5E2BF-2FAA-603F-DB74-545BDCB17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3F42B6-2B91-4BA0-1AFC-47384C64A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C8850C-E73F-C17F-7C60-1A31150635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BE939-42D1-47BD-B829-14578FBA4742}" type="datetimeFigureOut">
              <a:rPr lang="en-GB" smtClean="0"/>
              <a:t>26/07/2023</a:t>
            </a:fld>
            <a:endParaRPr lang="en-GB"/>
          </a:p>
        </p:txBody>
      </p:sp>
      <p:sp>
        <p:nvSpPr>
          <p:cNvPr id="5" name="Footer Placeholder 4">
            <a:extLst>
              <a:ext uri="{FF2B5EF4-FFF2-40B4-BE49-F238E27FC236}">
                <a16:creationId xmlns:a16="http://schemas.microsoft.com/office/drawing/2014/main" id="{A858301D-1AA2-DB6D-1259-57FF4A085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1A94D7-EE10-61DC-FF1D-1D839439F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0A3FE-17A7-416E-9569-E424D9AA7824}" type="slidenum">
              <a:rPr lang="en-GB" smtClean="0"/>
              <a:t>‹#›</a:t>
            </a:fld>
            <a:endParaRPr lang="en-GB"/>
          </a:p>
        </p:txBody>
      </p:sp>
    </p:spTree>
    <p:extLst>
      <p:ext uri="{BB962C8B-B14F-4D97-AF65-F5344CB8AC3E}">
        <p14:creationId xmlns:p14="http://schemas.microsoft.com/office/powerpoint/2010/main" val="482505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svg"/><Relationship Id="rId7" Type="http://schemas.openxmlformats.org/officeDocument/2006/relationships/image" Target="../media/image9.sv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23.svg"/><Relationship Id="rId5" Type="http://schemas.openxmlformats.org/officeDocument/2006/relationships/image" Target="../media/image5.sv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9.sv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image" Target="../media/image25.svg"/><Relationship Id="rId7" Type="http://schemas.openxmlformats.org/officeDocument/2006/relationships/image" Target="../media/image29.sv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hyperlink" Target="https://www.glowtouch.com/business-analysis-process-flow/" TargetMode="Externa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hyperlink" Target="https://www.bridging-the-gap.com/business-analysis-process/"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asana.com/resources/rfi-template"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hyperlink" Target="https://www.productplan.com/glossary/moscow-prioritization/" TargetMode="External"/><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medium.com/@jilvanpinheiro/software-development-life-cycle-sdlc-phases-40d46afbe384" TargetMode="External"/><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3" Type="http://schemas.openxmlformats.org/officeDocument/2006/relationships/image" Target="../media/image41.svg"/><Relationship Id="rId7" Type="http://schemas.openxmlformats.org/officeDocument/2006/relationships/image" Target="../media/image45.sv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fashionunited.com/global-fashion-industry-statistics" TargetMode="Externa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statista.com/"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tatista.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1" name="Rectangle 104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064" name="Straight Connector 105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65" name="Freeform: Shape 105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066" name="Freeform: Shape 105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7" name="Oval 1057">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60" name="Freeform: Shape 105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62" name="Arc 106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itle 1">
            <a:extLst>
              <a:ext uri="{FF2B5EF4-FFF2-40B4-BE49-F238E27FC236}">
                <a16:creationId xmlns:a16="http://schemas.microsoft.com/office/drawing/2014/main" id="{9EEB3ABE-54F7-8C5E-EF17-AD0DCC3350B7}"/>
              </a:ext>
            </a:extLst>
          </p:cNvPr>
          <p:cNvSpPr>
            <a:spLocks noGrp="1"/>
          </p:cNvSpPr>
          <p:nvPr>
            <p:ph type="ctrTitle"/>
          </p:nvPr>
        </p:nvSpPr>
        <p:spPr>
          <a:xfrm>
            <a:off x="3369734" y="4326807"/>
            <a:ext cx="5452532" cy="2387600"/>
          </a:xfrm>
        </p:spPr>
        <p:txBody>
          <a:bodyPr anchor="b">
            <a:normAutofit/>
          </a:bodyPr>
          <a:lstStyle/>
          <a:p>
            <a:pPr algn="r"/>
            <a:r>
              <a:rPr lang="en-GB" sz="5100" b="1" dirty="0"/>
              <a:t>Amazon Clothes Ordering Delivery Platform Update</a:t>
            </a:r>
          </a:p>
        </p:txBody>
      </p:sp>
      <p:pic>
        <p:nvPicPr>
          <p:cNvPr id="2" name="Picture 1">
            <a:extLst>
              <a:ext uri="{FF2B5EF4-FFF2-40B4-BE49-F238E27FC236}">
                <a16:creationId xmlns:a16="http://schemas.microsoft.com/office/drawing/2014/main" id="{B0AE8A80-897C-8B61-40AC-ABBFACCBFBA2}"/>
              </a:ext>
            </a:extLst>
          </p:cNvPr>
          <p:cNvPicPr>
            <a:picLocks noChangeAspect="1"/>
          </p:cNvPicPr>
          <p:nvPr/>
        </p:nvPicPr>
        <p:blipFill rotWithShape="1">
          <a:blip r:embed="rId2"/>
          <a:srcRect l="50000" t="32071" r="27129" b="26127"/>
          <a:stretch/>
        </p:blipFill>
        <p:spPr>
          <a:xfrm>
            <a:off x="8015704" y="2516371"/>
            <a:ext cx="4083434" cy="4198036"/>
          </a:xfrm>
          <a:prstGeom prst="rect">
            <a:avLst/>
          </a:prstGeom>
        </p:spPr>
      </p:pic>
    </p:spTree>
    <p:extLst>
      <p:ext uri="{BB962C8B-B14F-4D97-AF65-F5344CB8AC3E}">
        <p14:creationId xmlns:p14="http://schemas.microsoft.com/office/powerpoint/2010/main" val="38717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4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3155B8-14B5-CC0A-C322-2BEE6D1168E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a:solidFill>
                  <a:srgbClr val="FF9C00"/>
                </a:solidFill>
              </a:rPr>
              <a:t>Risks/Limitations</a:t>
            </a:r>
          </a:p>
        </p:txBody>
      </p:sp>
      <p:sp>
        <p:nvSpPr>
          <p:cNvPr id="3" name="Content Placeholder 2">
            <a:extLst>
              <a:ext uri="{FF2B5EF4-FFF2-40B4-BE49-F238E27FC236}">
                <a16:creationId xmlns:a16="http://schemas.microsoft.com/office/drawing/2014/main" id="{CB904525-1F01-6481-0D4A-4C3686AD37F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t>Established online business and competitors</a:t>
            </a:r>
          </a:p>
          <a:p>
            <a:r>
              <a:rPr lang="en-GB"/>
              <a:t>Competitive market</a:t>
            </a:r>
          </a:p>
          <a:p>
            <a:r>
              <a:rPr lang="en-GB"/>
              <a:t>Lack of existing fashion retail experience across business functions</a:t>
            </a:r>
          </a:p>
          <a:p>
            <a:r>
              <a:rPr lang="en-GB"/>
              <a:t>New venture and investment risk</a:t>
            </a:r>
          </a:p>
          <a:p>
            <a:r>
              <a:rPr lang="en-GB"/>
              <a:t>Timeline to enter market with technology</a:t>
            </a:r>
          </a:p>
          <a:p>
            <a:endParaRPr lang="en-GB"/>
          </a:p>
        </p:txBody>
      </p:sp>
    </p:spTree>
    <p:extLst>
      <p:ext uri="{BB962C8B-B14F-4D97-AF65-F5344CB8AC3E}">
        <p14:creationId xmlns:p14="http://schemas.microsoft.com/office/powerpoint/2010/main" val="9708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BBFCEE-761F-2DF2-AC52-5D32CFCAA82B}"/>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rgbClr val="FF9C00"/>
                </a:solidFill>
              </a:rPr>
              <a:t>Key considerations</a:t>
            </a:r>
          </a:p>
        </p:txBody>
      </p:sp>
      <p:sp>
        <p:nvSpPr>
          <p:cNvPr id="3" name="Content Placeholder 2">
            <a:extLst>
              <a:ext uri="{FF2B5EF4-FFF2-40B4-BE49-F238E27FC236}">
                <a16:creationId xmlns:a16="http://schemas.microsoft.com/office/drawing/2014/main" id="{82B637B4-6047-2898-8CBF-36BCDB073E8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buFont typeface="+mj-lt"/>
              <a:buAutoNum type="arabicPeriod"/>
            </a:pPr>
            <a:r>
              <a:rPr lang="en-GB"/>
              <a:t>Commercial opportunity to grow &amp; expand</a:t>
            </a:r>
          </a:p>
          <a:p>
            <a:pPr marL="514350" indent="-514350">
              <a:buFont typeface="+mj-lt"/>
              <a:buAutoNum type="arabicPeriod"/>
            </a:pPr>
            <a:endParaRPr lang="en-GB"/>
          </a:p>
          <a:p>
            <a:pPr marL="514350" indent="-514350">
              <a:buFont typeface="+mj-lt"/>
              <a:buAutoNum type="arabicPeriod"/>
            </a:pPr>
            <a:r>
              <a:rPr lang="en-GB"/>
              <a:t>Online Ecommerce Technology – expertise </a:t>
            </a:r>
          </a:p>
          <a:p>
            <a:pPr marL="514350" indent="-514350">
              <a:buFont typeface="+mj-lt"/>
              <a:buAutoNum type="arabicPeriod"/>
            </a:pPr>
            <a:endParaRPr lang="en-GB"/>
          </a:p>
          <a:p>
            <a:pPr marL="514350" indent="-514350">
              <a:buFont typeface="+mj-lt"/>
              <a:buAutoNum type="arabicPeriod"/>
            </a:pPr>
            <a:r>
              <a:rPr lang="en-GB"/>
              <a:t>Fashion industry extremely competitive market</a:t>
            </a:r>
          </a:p>
          <a:p>
            <a:pPr marL="514350" indent="-514350">
              <a:buFont typeface="+mj-lt"/>
              <a:buAutoNum type="arabicPeriod"/>
            </a:pPr>
            <a:endParaRPr lang="en-GB"/>
          </a:p>
          <a:p>
            <a:pPr marL="514350" indent="-514350">
              <a:buFont typeface="+mj-lt"/>
              <a:buAutoNum type="arabicPeriod"/>
            </a:pPr>
            <a:r>
              <a:rPr lang="en-GB"/>
              <a:t>Huge upfront investment required for business transformation</a:t>
            </a:r>
          </a:p>
          <a:p>
            <a:pPr marL="514350" indent="-514350">
              <a:buFont typeface="+mj-lt"/>
              <a:buAutoNum type="arabicPeriod"/>
            </a:pPr>
            <a:endParaRPr lang="en-GB"/>
          </a:p>
          <a:p>
            <a:pPr marL="514350" indent="-514350">
              <a:buFont typeface="+mj-lt"/>
              <a:buAutoNum type="arabicPeriod"/>
            </a:pPr>
            <a:r>
              <a:rPr lang="en-GB"/>
              <a:t>Strong ROI in online fashion ecommerce </a:t>
            </a:r>
          </a:p>
        </p:txBody>
      </p:sp>
    </p:spTree>
    <p:extLst>
      <p:ext uri="{BB962C8B-B14F-4D97-AF65-F5344CB8AC3E}">
        <p14:creationId xmlns:p14="http://schemas.microsoft.com/office/powerpoint/2010/main" val="86667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A0ADA495-C2EC-D256-0C1F-3824451AAAAE}"/>
              </a:ext>
            </a:extLst>
          </p:cNvPr>
          <p:cNvSpPr>
            <a:spLocks noGrp="1"/>
          </p:cNvSpPr>
          <p:nvPr>
            <p:ph type="ctrTitle"/>
          </p:nvPr>
        </p:nvSpPr>
        <p:spPr>
          <a:xfrm>
            <a:off x="1524000" y="1122363"/>
            <a:ext cx="9144000" cy="2387600"/>
          </a:xfrm>
        </p:spPr>
        <p:txBody>
          <a:bodyPr/>
          <a:lstStyle/>
          <a:p>
            <a:r>
              <a:rPr lang="en-GB" b="1" dirty="0"/>
              <a:t>Project Stakeholders</a:t>
            </a:r>
          </a:p>
        </p:txBody>
      </p:sp>
      <p:sp>
        <p:nvSpPr>
          <p:cNvPr id="10" name="Title 1">
            <a:extLst>
              <a:ext uri="{FF2B5EF4-FFF2-40B4-BE49-F238E27FC236}">
                <a16:creationId xmlns:a16="http://schemas.microsoft.com/office/drawing/2014/main" id="{397046C1-6046-2565-CF33-323A82430AB1}"/>
              </a:ext>
            </a:extLst>
          </p:cNvPr>
          <p:cNvSpPr>
            <a:spLocks noGrp="1"/>
          </p:cNvSpPr>
          <p:nvPr>
            <p:ph type="subTitle" idx="1"/>
          </p:nvPr>
        </p:nvSpPr>
        <p:spPr>
          <a:xfrm>
            <a:off x="1524000" y="3602038"/>
            <a:ext cx="9144000" cy="1655762"/>
          </a:xfrm>
        </p:spPr>
        <p:txBody>
          <a:bodyPr/>
          <a:lstStyle/>
          <a:p>
            <a:r>
              <a:rPr lang="en-GB" dirty="0"/>
              <a:t>All outlined stakeholders will have roles in the project</a:t>
            </a:r>
          </a:p>
          <a:p>
            <a:endParaRPr lang="en-GB" b="1" dirty="0"/>
          </a:p>
        </p:txBody>
      </p:sp>
    </p:spTree>
    <p:extLst>
      <p:ext uri="{BB962C8B-B14F-4D97-AF65-F5344CB8AC3E}">
        <p14:creationId xmlns:p14="http://schemas.microsoft.com/office/powerpoint/2010/main" val="81285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C31116-A9F0-918D-5C3D-0448575C29BA}"/>
              </a:ext>
            </a:extLst>
          </p:cNvPr>
          <p:cNvSpPr txBox="1">
            <a:spLocks/>
          </p:cNvSpPr>
          <p:nvPr/>
        </p:nvSpPr>
        <p:spPr>
          <a:xfrm>
            <a:off x="847749" y="312602"/>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30000"/>
              </a:lnSpc>
            </a:pPr>
            <a:r>
              <a:rPr lang="en-GB" sz="4800" dirty="0"/>
              <a:t>Senior Business Stakeholders – High level</a:t>
            </a:r>
          </a:p>
        </p:txBody>
      </p:sp>
      <p:pic>
        <p:nvPicPr>
          <p:cNvPr id="3" name="Graphic 2" descr="Board Of Directors with solid fill">
            <a:extLst>
              <a:ext uri="{FF2B5EF4-FFF2-40B4-BE49-F238E27FC236}">
                <a16:creationId xmlns:a16="http://schemas.microsoft.com/office/drawing/2014/main" id="{3381C610-283E-6DF2-DF8A-5EEC35162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1714" y="2514600"/>
            <a:ext cx="914400" cy="914400"/>
          </a:xfrm>
          <a:prstGeom prst="rect">
            <a:avLst/>
          </a:prstGeom>
        </p:spPr>
      </p:pic>
      <p:pic>
        <p:nvPicPr>
          <p:cNvPr id="4" name="Graphic 3" descr="Hero Male with solid fill">
            <a:extLst>
              <a:ext uri="{FF2B5EF4-FFF2-40B4-BE49-F238E27FC236}">
                <a16:creationId xmlns:a16="http://schemas.microsoft.com/office/drawing/2014/main" id="{22C5EF36-D904-B123-EDEF-A461491B17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7357" y="2433166"/>
            <a:ext cx="914400" cy="914400"/>
          </a:xfrm>
          <a:prstGeom prst="rect">
            <a:avLst/>
          </a:prstGeom>
        </p:spPr>
      </p:pic>
      <p:grpSp>
        <p:nvGrpSpPr>
          <p:cNvPr id="5" name="Group 4">
            <a:extLst>
              <a:ext uri="{FF2B5EF4-FFF2-40B4-BE49-F238E27FC236}">
                <a16:creationId xmlns:a16="http://schemas.microsoft.com/office/drawing/2014/main" id="{713A592F-2925-71D7-F40D-6DFE8DF59CF4}"/>
              </a:ext>
            </a:extLst>
          </p:cNvPr>
          <p:cNvGrpSpPr/>
          <p:nvPr/>
        </p:nvGrpSpPr>
        <p:grpSpPr>
          <a:xfrm>
            <a:off x="8700615" y="2472813"/>
            <a:ext cx="1904028" cy="914400"/>
            <a:chOff x="7454798" y="2514600"/>
            <a:chExt cx="1904028" cy="914400"/>
          </a:xfrm>
          <a:solidFill>
            <a:srgbClr val="FF9C00"/>
          </a:solidFill>
        </p:grpSpPr>
        <p:pic>
          <p:nvPicPr>
            <p:cNvPr id="6" name="Graphic 5" descr="Shopping cart with solid fill">
              <a:extLst>
                <a:ext uri="{FF2B5EF4-FFF2-40B4-BE49-F238E27FC236}">
                  <a16:creationId xmlns:a16="http://schemas.microsoft.com/office/drawing/2014/main" id="{C4250B7C-FCF4-872C-6E39-6A4C80C5B8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44426" y="2514600"/>
              <a:ext cx="914400" cy="914400"/>
            </a:xfrm>
            <a:prstGeom prst="rect">
              <a:avLst/>
            </a:prstGeom>
          </p:spPr>
        </p:pic>
        <p:pic>
          <p:nvPicPr>
            <p:cNvPr id="7" name="Graphic 6" descr="Customer review with solid fill">
              <a:extLst>
                <a:ext uri="{FF2B5EF4-FFF2-40B4-BE49-F238E27FC236}">
                  <a16:creationId xmlns:a16="http://schemas.microsoft.com/office/drawing/2014/main" id="{D6F58BDB-6BCB-B07E-6DCA-8D07FD14B0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54798" y="2514600"/>
              <a:ext cx="914400" cy="914400"/>
            </a:xfrm>
            <a:prstGeom prst="rect">
              <a:avLst/>
            </a:prstGeom>
          </p:spPr>
        </p:pic>
      </p:grpSp>
      <p:sp>
        <p:nvSpPr>
          <p:cNvPr id="8" name="Rectangle 7">
            <a:extLst>
              <a:ext uri="{FF2B5EF4-FFF2-40B4-BE49-F238E27FC236}">
                <a16:creationId xmlns:a16="http://schemas.microsoft.com/office/drawing/2014/main" id="{E243C5B1-1766-AE72-4050-849DAD318407}"/>
              </a:ext>
            </a:extLst>
          </p:cNvPr>
          <p:cNvSpPr/>
          <p:nvPr/>
        </p:nvSpPr>
        <p:spPr>
          <a:xfrm>
            <a:off x="1050576" y="3199653"/>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CEO &amp; Senior Leadership</a:t>
            </a:r>
          </a:p>
        </p:txBody>
      </p:sp>
      <p:sp>
        <p:nvSpPr>
          <p:cNvPr id="9" name="Rectangle 8">
            <a:extLst>
              <a:ext uri="{FF2B5EF4-FFF2-40B4-BE49-F238E27FC236}">
                <a16:creationId xmlns:a16="http://schemas.microsoft.com/office/drawing/2014/main" id="{6C2E0EC1-EE75-188E-F48D-0F6F36CD3009}"/>
              </a:ext>
            </a:extLst>
          </p:cNvPr>
          <p:cNvSpPr/>
          <p:nvPr/>
        </p:nvSpPr>
        <p:spPr>
          <a:xfrm>
            <a:off x="4484933" y="3684813"/>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Managers: Procurement, Logistics, Warehousing, Finance </a:t>
            </a:r>
          </a:p>
        </p:txBody>
      </p:sp>
      <p:sp>
        <p:nvSpPr>
          <p:cNvPr id="10" name="Rectangle 9">
            <a:extLst>
              <a:ext uri="{FF2B5EF4-FFF2-40B4-BE49-F238E27FC236}">
                <a16:creationId xmlns:a16="http://schemas.microsoft.com/office/drawing/2014/main" id="{1F16D89B-9D8B-8F65-32DC-2610DC2AB932}"/>
              </a:ext>
            </a:extLst>
          </p:cNvPr>
          <p:cNvSpPr/>
          <p:nvPr/>
        </p:nvSpPr>
        <p:spPr>
          <a:xfrm>
            <a:off x="8642174" y="3601239"/>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Senior marketing fashion teams &amp; designers (consultants)</a:t>
            </a:r>
          </a:p>
        </p:txBody>
      </p:sp>
      <p:sp>
        <p:nvSpPr>
          <p:cNvPr id="11" name="Rectangle 10">
            <a:extLst>
              <a:ext uri="{FF2B5EF4-FFF2-40B4-BE49-F238E27FC236}">
                <a16:creationId xmlns:a16="http://schemas.microsoft.com/office/drawing/2014/main" id="{7150C0F6-243D-7258-8790-D74A433DB053}"/>
              </a:ext>
            </a:extLst>
          </p:cNvPr>
          <p:cNvSpPr/>
          <p:nvPr/>
        </p:nvSpPr>
        <p:spPr>
          <a:xfrm>
            <a:off x="795549" y="4984539"/>
            <a:ext cx="9366727" cy="1136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This level of business stakeholders will help shape and define the outcomes and strategy for the ordering and delivery solution. They are defined as internal customers for the project. </a:t>
            </a:r>
          </a:p>
        </p:txBody>
      </p:sp>
    </p:spTree>
    <p:extLst>
      <p:ext uri="{BB962C8B-B14F-4D97-AF65-F5344CB8AC3E}">
        <p14:creationId xmlns:p14="http://schemas.microsoft.com/office/powerpoint/2010/main" val="122713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81D7D7-B7EE-EE02-C513-38BC3FCCD99E}"/>
              </a:ext>
            </a:extLst>
          </p:cNvPr>
          <p:cNvSpPr txBox="1">
            <a:spLocks/>
          </p:cNvSpPr>
          <p:nvPr/>
        </p:nvSpPr>
        <p:spPr>
          <a:xfrm>
            <a:off x="941614" y="263966"/>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30000"/>
              </a:lnSpc>
            </a:pPr>
            <a:r>
              <a:rPr lang="en-GB" sz="4800" dirty="0"/>
              <a:t>New Project Stakeholders – Medium level</a:t>
            </a:r>
          </a:p>
        </p:txBody>
      </p:sp>
      <p:pic>
        <p:nvPicPr>
          <p:cNvPr id="3" name="Graphic 2" descr="Bar graph with upward trend with solid fill">
            <a:extLst>
              <a:ext uri="{FF2B5EF4-FFF2-40B4-BE49-F238E27FC236}">
                <a16:creationId xmlns:a16="http://schemas.microsoft.com/office/drawing/2014/main" id="{742F93CF-2F56-DD96-F149-B4E8E71236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8410" y="2514600"/>
            <a:ext cx="914400" cy="914400"/>
          </a:xfrm>
          <a:prstGeom prst="rect">
            <a:avLst/>
          </a:prstGeom>
        </p:spPr>
      </p:pic>
      <p:pic>
        <p:nvPicPr>
          <p:cNvPr id="4" name="Graphic 3" descr="Delivery with solid fill">
            <a:extLst>
              <a:ext uri="{FF2B5EF4-FFF2-40B4-BE49-F238E27FC236}">
                <a16:creationId xmlns:a16="http://schemas.microsoft.com/office/drawing/2014/main" id="{3742136F-A880-A15B-9BA5-D56CF3C6B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9010" y="2458065"/>
            <a:ext cx="914400" cy="914400"/>
          </a:xfrm>
          <a:prstGeom prst="rect">
            <a:avLst/>
          </a:prstGeom>
        </p:spPr>
      </p:pic>
      <p:pic>
        <p:nvPicPr>
          <p:cNvPr id="5" name="Graphic 4" descr="Ecommerce with solid fill">
            <a:extLst>
              <a:ext uri="{FF2B5EF4-FFF2-40B4-BE49-F238E27FC236}">
                <a16:creationId xmlns:a16="http://schemas.microsoft.com/office/drawing/2014/main" id="{EDB5F6DF-0B7D-1FF9-F2C4-0C4DF81DCC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13305" y="2514600"/>
            <a:ext cx="914400" cy="914400"/>
          </a:xfrm>
          <a:prstGeom prst="rect">
            <a:avLst/>
          </a:prstGeom>
        </p:spPr>
      </p:pic>
      <p:pic>
        <p:nvPicPr>
          <p:cNvPr id="6" name="Graphic 5" descr="Customer review with solid fill">
            <a:extLst>
              <a:ext uri="{FF2B5EF4-FFF2-40B4-BE49-F238E27FC236}">
                <a16:creationId xmlns:a16="http://schemas.microsoft.com/office/drawing/2014/main" id="{D487253A-5BE6-D8A7-0B2F-D7BB6C2C8F4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88710" y="2514600"/>
            <a:ext cx="914400" cy="914400"/>
          </a:xfrm>
          <a:prstGeom prst="rect">
            <a:avLst/>
          </a:prstGeom>
        </p:spPr>
      </p:pic>
      <p:pic>
        <p:nvPicPr>
          <p:cNvPr id="7" name="Graphic 6" descr="Piggy Bank with solid fill">
            <a:extLst>
              <a:ext uri="{FF2B5EF4-FFF2-40B4-BE49-F238E27FC236}">
                <a16:creationId xmlns:a16="http://schemas.microsoft.com/office/drawing/2014/main" id="{5103AEC7-41D5-C2E7-D417-AA75CB3091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6300" y="2514600"/>
            <a:ext cx="914400" cy="914400"/>
          </a:xfrm>
          <a:prstGeom prst="rect">
            <a:avLst/>
          </a:prstGeom>
        </p:spPr>
      </p:pic>
      <p:sp>
        <p:nvSpPr>
          <p:cNvPr id="8" name="Rectangle 7">
            <a:extLst>
              <a:ext uri="{FF2B5EF4-FFF2-40B4-BE49-F238E27FC236}">
                <a16:creationId xmlns:a16="http://schemas.microsoft.com/office/drawing/2014/main" id="{1CC2E52F-15BA-B2E6-7AA2-B9A92A6F5A5C}"/>
              </a:ext>
            </a:extLst>
          </p:cNvPr>
          <p:cNvSpPr/>
          <p:nvPr/>
        </p:nvSpPr>
        <p:spPr>
          <a:xfrm>
            <a:off x="7512152" y="3485536"/>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Customers</a:t>
            </a:r>
          </a:p>
        </p:txBody>
      </p:sp>
      <p:sp>
        <p:nvSpPr>
          <p:cNvPr id="9" name="Rectangle 8">
            <a:extLst>
              <a:ext uri="{FF2B5EF4-FFF2-40B4-BE49-F238E27FC236}">
                <a16:creationId xmlns:a16="http://schemas.microsoft.com/office/drawing/2014/main" id="{A4D813E8-4CB3-978D-2217-DEA10884A7EB}"/>
              </a:ext>
            </a:extLst>
          </p:cNvPr>
          <p:cNvSpPr/>
          <p:nvPr/>
        </p:nvSpPr>
        <p:spPr>
          <a:xfrm>
            <a:off x="2661162" y="3502280"/>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Brand &amp; Marketing, design</a:t>
            </a:r>
          </a:p>
        </p:txBody>
      </p:sp>
      <p:sp>
        <p:nvSpPr>
          <p:cNvPr id="10" name="Rectangle 9">
            <a:extLst>
              <a:ext uri="{FF2B5EF4-FFF2-40B4-BE49-F238E27FC236}">
                <a16:creationId xmlns:a16="http://schemas.microsoft.com/office/drawing/2014/main" id="{059990FB-B855-1300-1F6F-2E12B0BF5691}"/>
              </a:ext>
            </a:extLst>
          </p:cNvPr>
          <p:cNvSpPr/>
          <p:nvPr/>
        </p:nvSpPr>
        <p:spPr>
          <a:xfrm>
            <a:off x="5061462" y="3500390"/>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Data &amp; Analytics</a:t>
            </a:r>
          </a:p>
        </p:txBody>
      </p:sp>
      <p:sp>
        <p:nvSpPr>
          <p:cNvPr id="11" name="Rectangle 10">
            <a:extLst>
              <a:ext uri="{FF2B5EF4-FFF2-40B4-BE49-F238E27FC236}">
                <a16:creationId xmlns:a16="http://schemas.microsoft.com/office/drawing/2014/main" id="{57525318-13E9-F6B6-7944-662FAA8156D1}"/>
              </a:ext>
            </a:extLst>
          </p:cNvPr>
          <p:cNvSpPr/>
          <p:nvPr/>
        </p:nvSpPr>
        <p:spPr>
          <a:xfrm>
            <a:off x="463652" y="3502281"/>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Project Sponsor</a:t>
            </a:r>
          </a:p>
        </p:txBody>
      </p:sp>
      <p:sp>
        <p:nvSpPr>
          <p:cNvPr id="12" name="Rectangle 11">
            <a:extLst>
              <a:ext uri="{FF2B5EF4-FFF2-40B4-BE49-F238E27FC236}">
                <a16:creationId xmlns:a16="http://schemas.microsoft.com/office/drawing/2014/main" id="{73FACE45-442C-4A07-AF84-B0C2B9FEA18E}"/>
              </a:ext>
            </a:extLst>
          </p:cNvPr>
          <p:cNvSpPr/>
          <p:nvPr/>
        </p:nvSpPr>
        <p:spPr>
          <a:xfrm>
            <a:off x="9912452" y="3485537"/>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Delivery &amp; logistics teams</a:t>
            </a:r>
          </a:p>
        </p:txBody>
      </p:sp>
      <p:sp>
        <p:nvSpPr>
          <p:cNvPr id="13" name="Rectangle 12">
            <a:extLst>
              <a:ext uri="{FF2B5EF4-FFF2-40B4-BE49-F238E27FC236}">
                <a16:creationId xmlns:a16="http://schemas.microsoft.com/office/drawing/2014/main" id="{E40A4C47-2021-FDC8-4FF5-2B7CB18EB9A0}"/>
              </a:ext>
            </a:extLst>
          </p:cNvPr>
          <p:cNvSpPr/>
          <p:nvPr/>
        </p:nvSpPr>
        <p:spPr>
          <a:xfrm>
            <a:off x="1108100" y="4461817"/>
            <a:ext cx="9366727" cy="1136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This level of stakeholders will directly input into the project requirements, be part of the project processes and rollout of the delivery. Will work with the core delivery team from a business perspective and provide the non-technical inputs. </a:t>
            </a:r>
          </a:p>
        </p:txBody>
      </p:sp>
    </p:spTree>
    <p:extLst>
      <p:ext uri="{BB962C8B-B14F-4D97-AF65-F5344CB8AC3E}">
        <p14:creationId xmlns:p14="http://schemas.microsoft.com/office/powerpoint/2010/main" val="260061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0C4DA9-C927-3647-62B2-B2682171BC5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30000"/>
              </a:lnSpc>
            </a:pPr>
            <a:r>
              <a:rPr lang="en-GB" sz="4800" dirty="0"/>
              <a:t>Agile Delivery Team - Core</a:t>
            </a:r>
          </a:p>
        </p:txBody>
      </p:sp>
      <p:pic>
        <p:nvPicPr>
          <p:cNvPr id="3" name="Graphic 2" descr="Programmer female with solid fill">
            <a:extLst>
              <a:ext uri="{FF2B5EF4-FFF2-40B4-BE49-F238E27FC236}">
                <a16:creationId xmlns:a16="http://schemas.microsoft.com/office/drawing/2014/main" id="{3A6FBB9F-374A-1DA9-899B-0E0545865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3580" y="2453496"/>
            <a:ext cx="914400" cy="914400"/>
          </a:xfrm>
          <a:prstGeom prst="rect">
            <a:avLst/>
          </a:prstGeom>
        </p:spPr>
      </p:pic>
      <p:pic>
        <p:nvPicPr>
          <p:cNvPr id="4" name="Graphic 3" descr="Target Audience with solid fill">
            <a:extLst>
              <a:ext uri="{FF2B5EF4-FFF2-40B4-BE49-F238E27FC236}">
                <a16:creationId xmlns:a16="http://schemas.microsoft.com/office/drawing/2014/main" id="{78171599-EE53-A300-0C20-54BC127746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5842" y="2472813"/>
            <a:ext cx="914400" cy="914400"/>
          </a:xfrm>
          <a:prstGeom prst="rect">
            <a:avLst/>
          </a:prstGeom>
        </p:spPr>
      </p:pic>
      <p:pic>
        <p:nvPicPr>
          <p:cNvPr id="5" name="Graphic 4" descr="Construction worker female with solid fill">
            <a:extLst>
              <a:ext uri="{FF2B5EF4-FFF2-40B4-BE49-F238E27FC236}">
                <a16:creationId xmlns:a16="http://schemas.microsoft.com/office/drawing/2014/main" id="{937864D5-2D29-8113-50D8-2C214407E0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5562" y="2514600"/>
            <a:ext cx="914400" cy="914400"/>
          </a:xfrm>
          <a:prstGeom prst="rect">
            <a:avLst/>
          </a:prstGeom>
        </p:spPr>
      </p:pic>
      <p:pic>
        <p:nvPicPr>
          <p:cNvPr id="6" name="Graphic 5" descr="Scientist male with solid fill">
            <a:extLst>
              <a:ext uri="{FF2B5EF4-FFF2-40B4-BE49-F238E27FC236}">
                <a16:creationId xmlns:a16="http://schemas.microsoft.com/office/drawing/2014/main" id="{70F2BD17-D472-87E3-4F17-C119A39A84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71039" y="2514600"/>
            <a:ext cx="914400" cy="914400"/>
          </a:xfrm>
          <a:prstGeom prst="rect">
            <a:avLst/>
          </a:prstGeom>
        </p:spPr>
      </p:pic>
      <p:pic>
        <p:nvPicPr>
          <p:cNvPr id="7" name="Graphic 6" descr="Ui Ux with solid fill">
            <a:extLst>
              <a:ext uri="{FF2B5EF4-FFF2-40B4-BE49-F238E27FC236}">
                <a16:creationId xmlns:a16="http://schemas.microsoft.com/office/drawing/2014/main" id="{D6F32D8D-057C-26BD-CEE6-9337ACC14D6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96122" y="2514600"/>
            <a:ext cx="914400" cy="914400"/>
          </a:xfrm>
          <a:prstGeom prst="rect">
            <a:avLst/>
          </a:prstGeom>
        </p:spPr>
      </p:pic>
      <p:sp>
        <p:nvSpPr>
          <p:cNvPr id="8" name="Rectangle 7">
            <a:extLst>
              <a:ext uri="{FF2B5EF4-FFF2-40B4-BE49-F238E27FC236}">
                <a16:creationId xmlns:a16="http://schemas.microsoft.com/office/drawing/2014/main" id="{542A3E3C-DD5B-6FDD-1EE5-0AC4201211B7}"/>
              </a:ext>
            </a:extLst>
          </p:cNvPr>
          <p:cNvSpPr/>
          <p:nvPr/>
        </p:nvSpPr>
        <p:spPr>
          <a:xfrm>
            <a:off x="78781" y="3490112"/>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Project Manager and Scrum master</a:t>
            </a:r>
          </a:p>
        </p:txBody>
      </p:sp>
      <p:sp>
        <p:nvSpPr>
          <p:cNvPr id="9" name="Rectangle 8">
            <a:extLst>
              <a:ext uri="{FF2B5EF4-FFF2-40B4-BE49-F238E27FC236}">
                <a16:creationId xmlns:a16="http://schemas.microsoft.com/office/drawing/2014/main" id="{D0D160B3-1E2F-B95D-A618-C7FA96017C65}"/>
              </a:ext>
            </a:extLst>
          </p:cNvPr>
          <p:cNvSpPr/>
          <p:nvPr/>
        </p:nvSpPr>
        <p:spPr>
          <a:xfrm>
            <a:off x="2259229" y="3490108"/>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Fashion - Product Manager</a:t>
            </a:r>
          </a:p>
        </p:txBody>
      </p:sp>
      <p:sp>
        <p:nvSpPr>
          <p:cNvPr id="10" name="Rectangle 9">
            <a:extLst>
              <a:ext uri="{FF2B5EF4-FFF2-40B4-BE49-F238E27FC236}">
                <a16:creationId xmlns:a16="http://schemas.microsoft.com/office/drawing/2014/main" id="{A1E6F420-6B26-7FBB-9627-7343222A90DC}"/>
              </a:ext>
            </a:extLst>
          </p:cNvPr>
          <p:cNvSpPr/>
          <p:nvPr/>
        </p:nvSpPr>
        <p:spPr>
          <a:xfrm>
            <a:off x="4475102" y="3490108"/>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UX/UI Designer</a:t>
            </a:r>
          </a:p>
        </p:txBody>
      </p:sp>
      <p:pic>
        <p:nvPicPr>
          <p:cNvPr id="11" name="Graphic 10" descr="Remote learning science with solid fill">
            <a:extLst>
              <a:ext uri="{FF2B5EF4-FFF2-40B4-BE49-F238E27FC236}">
                <a16:creationId xmlns:a16="http://schemas.microsoft.com/office/drawing/2014/main" id="{E8D2B963-6481-4012-66CF-5DF5AA0B166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904119" y="2561651"/>
            <a:ext cx="914400" cy="914400"/>
          </a:xfrm>
          <a:prstGeom prst="rect">
            <a:avLst/>
          </a:prstGeom>
        </p:spPr>
      </p:pic>
      <p:sp>
        <p:nvSpPr>
          <p:cNvPr id="12" name="Rectangle 11">
            <a:extLst>
              <a:ext uri="{FF2B5EF4-FFF2-40B4-BE49-F238E27FC236}">
                <a16:creationId xmlns:a16="http://schemas.microsoft.com/office/drawing/2014/main" id="{1777E8C9-40E8-9803-C63E-726B29618E7E}"/>
              </a:ext>
            </a:extLst>
          </p:cNvPr>
          <p:cNvSpPr/>
          <p:nvPr/>
        </p:nvSpPr>
        <p:spPr>
          <a:xfrm>
            <a:off x="6590173" y="3490107"/>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Developers</a:t>
            </a:r>
          </a:p>
        </p:txBody>
      </p:sp>
      <p:sp>
        <p:nvSpPr>
          <p:cNvPr id="13" name="Rectangle 12">
            <a:extLst>
              <a:ext uri="{FF2B5EF4-FFF2-40B4-BE49-F238E27FC236}">
                <a16:creationId xmlns:a16="http://schemas.microsoft.com/office/drawing/2014/main" id="{B4EDBF1B-77C8-7F65-1FCE-DBA170475BC2}"/>
              </a:ext>
            </a:extLst>
          </p:cNvPr>
          <p:cNvSpPr/>
          <p:nvPr/>
        </p:nvSpPr>
        <p:spPr>
          <a:xfrm>
            <a:off x="8442774" y="3490106"/>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Testers/QA</a:t>
            </a:r>
          </a:p>
        </p:txBody>
      </p:sp>
      <p:sp>
        <p:nvSpPr>
          <p:cNvPr id="14" name="Rectangle 13">
            <a:extLst>
              <a:ext uri="{FF2B5EF4-FFF2-40B4-BE49-F238E27FC236}">
                <a16:creationId xmlns:a16="http://schemas.microsoft.com/office/drawing/2014/main" id="{9B6A9C75-1AFC-FDBB-5FD8-71844A580850}"/>
              </a:ext>
            </a:extLst>
          </p:cNvPr>
          <p:cNvSpPr/>
          <p:nvPr/>
        </p:nvSpPr>
        <p:spPr>
          <a:xfrm>
            <a:off x="10295375" y="3490105"/>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575456"/>
                </a:solidFill>
              </a:rPr>
              <a:t>Technology Service Teams</a:t>
            </a:r>
          </a:p>
        </p:txBody>
      </p:sp>
      <p:sp>
        <p:nvSpPr>
          <p:cNvPr id="15" name="Rectangle 14">
            <a:extLst>
              <a:ext uri="{FF2B5EF4-FFF2-40B4-BE49-F238E27FC236}">
                <a16:creationId xmlns:a16="http://schemas.microsoft.com/office/drawing/2014/main" id="{5989282D-08E7-A43C-D2DD-074F54386A49}"/>
              </a:ext>
            </a:extLst>
          </p:cNvPr>
          <p:cNvSpPr/>
          <p:nvPr/>
        </p:nvSpPr>
        <p:spPr>
          <a:xfrm>
            <a:off x="1072761" y="4545138"/>
            <a:ext cx="9366727" cy="1136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Core technology Agile delivery team responsible for building the new technology solution based on the business and customer requirement for the stakeholder groups. Using the Sprint ceremony review meeting to showcase updated and progress throughout. </a:t>
            </a:r>
          </a:p>
        </p:txBody>
      </p:sp>
    </p:spTree>
    <p:extLst>
      <p:ext uri="{BB962C8B-B14F-4D97-AF65-F5344CB8AC3E}">
        <p14:creationId xmlns:p14="http://schemas.microsoft.com/office/powerpoint/2010/main" val="307826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61E1BD-7029-21B4-44EC-96B54B0D5F39}"/>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Stakeholder involvement</a:t>
            </a:r>
          </a:p>
        </p:txBody>
      </p:sp>
      <p:sp>
        <p:nvSpPr>
          <p:cNvPr id="3" name="Content Placeholder 2">
            <a:extLst>
              <a:ext uri="{FF2B5EF4-FFF2-40B4-BE49-F238E27FC236}">
                <a16:creationId xmlns:a16="http://schemas.microsoft.com/office/drawing/2014/main" id="{708417E9-476B-DCF0-3856-58C06ABCFB9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In summary all the listed stakeholders outlined will have some level of involvement in the project.</a:t>
            </a:r>
          </a:p>
          <a:p>
            <a:endParaRPr lang="en-GB" dirty="0"/>
          </a:p>
          <a:p>
            <a:r>
              <a:rPr lang="en-GB" dirty="0"/>
              <a:t>As customers, providing requirements, feedback or quality assurance. Some may form part of the project team through some of the project phases with varying levels of inputs or responsibility.</a:t>
            </a:r>
          </a:p>
          <a:p>
            <a:endParaRPr lang="en-GB" dirty="0"/>
          </a:p>
          <a:p>
            <a:r>
              <a:rPr lang="en-GB" dirty="0"/>
              <a:t>Ultimately all departments and teams will support the successful completion of the project. </a:t>
            </a:r>
          </a:p>
        </p:txBody>
      </p:sp>
    </p:spTree>
    <p:extLst>
      <p:ext uri="{BB962C8B-B14F-4D97-AF65-F5344CB8AC3E}">
        <p14:creationId xmlns:p14="http://schemas.microsoft.com/office/powerpoint/2010/main" val="236695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A0ADA495-C2EC-D256-0C1F-3824451AAAAE}"/>
              </a:ext>
            </a:extLst>
          </p:cNvPr>
          <p:cNvSpPr>
            <a:spLocks noGrp="1"/>
          </p:cNvSpPr>
          <p:nvPr>
            <p:ph type="ctrTitle"/>
          </p:nvPr>
        </p:nvSpPr>
        <p:spPr>
          <a:xfrm>
            <a:off x="1514453" y="1763618"/>
            <a:ext cx="9144000" cy="2387600"/>
          </a:xfrm>
        </p:spPr>
        <p:txBody>
          <a:bodyPr/>
          <a:lstStyle/>
          <a:p>
            <a:r>
              <a:rPr lang="en-GB" b="1" dirty="0"/>
              <a:t>Project Planning &amp; Communication</a:t>
            </a:r>
          </a:p>
        </p:txBody>
      </p:sp>
    </p:spTree>
    <p:extLst>
      <p:ext uri="{BB962C8B-B14F-4D97-AF65-F5344CB8AC3E}">
        <p14:creationId xmlns:p14="http://schemas.microsoft.com/office/powerpoint/2010/main" val="204715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B9040-0BB5-B106-10C1-0B2BAADCE9D6}"/>
              </a:ext>
            </a:extLst>
          </p:cNvPr>
          <p:cNvSpPr txBox="1">
            <a:spLocks/>
          </p:cNvSpPr>
          <p:nvPr/>
        </p:nvSpPr>
        <p:spPr>
          <a:xfrm>
            <a:off x="-1954427" y="36746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Project Goals</a:t>
            </a:r>
          </a:p>
        </p:txBody>
      </p:sp>
      <p:graphicFrame>
        <p:nvGraphicFramePr>
          <p:cNvPr id="3" name="Content Placeholder 3">
            <a:extLst>
              <a:ext uri="{FF2B5EF4-FFF2-40B4-BE49-F238E27FC236}">
                <a16:creationId xmlns:a16="http://schemas.microsoft.com/office/drawing/2014/main" id="{09CC9A4B-40C5-3255-2C8D-62CD37771247}"/>
              </a:ext>
            </a:extLst>
          </p:cNvPr>
          <p:cNvGraphicFramePr>
            <a:graphicFrameLocks/>
          </p:cNvGraphicFramePr>
          <p:nvPr>
            <p:extLst>
              <p:ext uri="{D42A27DB-BD31-4B8C-83A1-F6EECF244321}">
                <p14:modId xmlns:p14="http://schemas.microsoft.com/office/powerpoint/2010/main" val="2803892869"/>
              </p:ext>
            </p:extLst>
          </p:nvPr>
        </p:nvGraphicFramePr>
        <p:xfrm>
          <a:off x="3303373" y="838200"/>
          <a:ext cx="8728587" cy="518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011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F2B982-2111-495A-8825-B7D082A61B39}"/>
              </a:ext>
            </a:extLst>
          </p:cNvPr>
          <p:cNvSpPr txBox="1">
            <a:spLocks/>
          </p:cNvSpPr>
          <p:nvPr/>
        </p:nvSpPr>
        <p:spPr>
          <a:xfrm>
            <a:off x="847749" y="76334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Success Metrics</a:t>
            </a:r>
          </a:p>
        </p:txBody>
      </p:sp>
      <p:sp>
        <p:nvSpPr>
          <p:cNvPr id="3" name="Content Placeholder 2">
            <a:extLst>
              <a:ext uri="{FF2B5EF4-FFF2-40B4-BE49-F238E27FC236}">
                <a16:creationId xmlns:a16="http://schemas.microsoft.com/office/drawing/2014/main" id="{5F41EC6D-4BD3-00BE-B261-5D9F76CFDEB5}"/>
              </a:ext>
            </a:extLst>
          </p:cNvPr>
          <p:cNvSpPr txBox="1">
            <a:spLocks/>
          </p:cNvSpPr>
          <p:nvPr/>
        </p:nvSpPr>
        <p:spPr>
          <a:xfrm>
            <a:off x="838200" y="223153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New brand engagement</a:t>
            </a:r>
          </a:p>
          <a:p>
            <a:r>
              <a:rPr lang="en-GB" dirty="0"/>
              <a:t>Mobile &amp; Web traffic</a:t>
            </a:r>
          </a:p>
          <a:p>
            <a:r>
              <a:rPr lang="en-GB" dirty="0"/>
              <a:t>Online Purchases</a:t>
            </a:r>
          </a:p>
          <a:p>
            <a:r>
              <a:rPr lang="en-GB" dirty="0"/>
              <a:t>Delivered orders</a:t>
            </a:r>
          </a:p>
          <a:p>
            <a:r>
              <a:rPr lang="en-GB" dirty="0"/>
              <a:t>Basket conversion/completion</a:t>
            </a:r>
          </a:p>
          <a:p>
            <a:r>
              <a:rPr lang="en-GB" dirty="0"/>
              <a:t>Customer complaints</a:t>
            </a:r>
          </a:p>
          <a:p>
            <a:r>
              <a:rPr lang="en-GB" dirty="0"/>
              <a:t>Limited returns</a:t>
            </a:r>
          </a:p>
        </p:txBody>
      </p:sp>
    </p:spTree>
    <p:extLst>
      <p:ext uri="{BB962C8B-B14F-4D97-AF65-F5344CB8AC3E}">
        <p14:creationId xmlns:p14="http://schemas.microsoft.com/office/powerpoint/2010/main" val="348495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79D69B-EBDF-B8C2-D144-EB0F3A6D8774}"/>
              </a:ext>
            </a:extLst>
          </p:cNvPr>
          <p:cNvSpPr txBox="1">
            <a:spLocks/>
          </p:cNvSpPr>
          <p:nvPr/>
        </p:nvSpPr>
        <p:spPr>
          <a:xfrm>
            <a:off x="839788"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rgbClr val="FF9C00"/>
                </a:solidFill>
              </a:rPr>
              <a:t>Executive Summary</a:t>
            </a:r>
          </a:p>
        </p:txBody>
      </p:sp>
      <p:sp>
        <p:nvSpPr>
          <p:cNvPr id="4" name="Content Placeholder 6">
            <a:extLst>
              <a:ext uri="{FF2B5EF4-FFF2-40B4-BE49-F238E27FC236}">
                <a16:creationId xmlns:a16="http://schemas.microsoft.com/office/drawing/2014/main" id="{050ECDC1-9A64-2D3F-28F3-743E5F2983FC}"/>
              </a:ext>
            </a:extLst>
          </p:cNvPr>
          <p:cNvSpPr txBox="1">
            <a:spLocks/>
          </p:cNvSpPr>
          <p:nvPr/>
        </p:nvSpPr>
        <p:spPr>
          <a:xfrm>
            <a:off x="839788" y="2231538"/>
            <a:ext cx="10515600" cy="3958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The following outlines the change and prioritization project plan process to launch an additional clothing ordering and delivery feature as part of Amazons portfolio.</a:t>
            </a:r>
          </a:p>
          <a:p>
            <a:pPr marL="0" indent="0">
              <a:buNone/>
            </a:pPr>
            <a:endParaRPr lang="en-GB" dirty="0"/>
          </a:p>
          <a:p>
            <a:pPr marL="0" indent="0">
              <a:buNone/>
            </a:pPr>
            <a:r>
              <a:rPr lang="en-GB" dirty="0"/>
              <a:t>Will assess and identify key considerations to take such a offering to customers to market.</a:t>
            </a:r>
          </a:p>
        </p:txBody>
      </p:sp>
    </p:spTree>
    <p:extLst>
      <p:ext uri="{BB962C8B-B14F-4D97-AF65-F5344CB8AC3E}">
        <p14:creationId xmlns:p14="http://schemas.microsoft.com/office/powerpoint/2010/main" val="3027115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295174-4D2A-8234-0244-AB6F94BFA136}"/>
              </a:ext>
            </a:extLst>
          </p:cNvPr>
          <p:cNvSpPr txBox="1">
            <a:spLocks/>
          </p:cNvSpPr>
          <p:nvPr/>
        </p:nvSpPr>
        <p:spPr>
          <a:xfrm>
            <a:off x="847749" y="85697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Scope &amp; Budget</a:t>
            </a:r>
          </a:p>
        </p:txBody>
      </p:sp>
      <p:sp>
        <p:nvSpPr>
          <p:cNvPr id="3" name="Content Placeholder 2">
            <a:extLst>
              <a:ext uri="{FF2B5EF4-FFF2-40B4-BE49-F238E27FC236}">
                <a16:creationId xmlns:a16="http://schemas.microsoft.com/office/drawing/2014/main" id="{3B891780-AB2F-300F-36E2-E587B085B541}"/>
              </a:ext>
            </a:extLst>
          </p:cNvPr>
          <p:cNvSpPr txBox="1">
            <a:spLocks/>
          </p:cNvSpPr>
          <p:nvPr/>
        </p:nvSpPr>
        <p:spPr>
          <a:xfrm>
            <a:off x="774090" y="2344602"/>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Fashion brand</a:t>
            </a:r>
          </a:p>
          <a:p>
            <a:r>
              <a:rPr lang="en-GB" dirty="0"/>
              <a:t>New website and mobile app category</a:t>
            </a:r>
          </a:p>
          <a:p>
            <a:r>
              <a:rPr lang="en-GB" dirty="0"/>
              <a:t>New delivery service &amp; systems</a:t>
            </a:r>
          </a:p>
          <a:p>
            <a:r>
              <a:rPr lang="en-GB" dirty="0"/>
              <a:t>Data and Analytics</a:t>
            </a:r>
          </a:p>
          <a:p>
            <a:r>
              <a:rPr lang="en-GB" dirty="0"/>
              <a:t>Service &amp; Hosting costs</a:t>
            </a:r>
          </a:p>
          <a:p>
            <a:r>
              <a:rPr lang="en-GB" dirty="0"/>
              <a:t>People and operational resources</a:t>
            </a:r>
          </a:p>
          <a:p>
            <a:r>
              <a:rPr lang="en-GB" dirty="0"/>
              <a:t>Logistics agreements</a:t>
            </a:r>
          </a:p>
        </p:txBody>
      </p:sp>
    </p:spTree>
    <p:extLst>
      <p:ext uri="{BB962C8B-B14F-4D97-AF65-F5344CB8AC3E}">
        <p14:creationId xmlns:p14="http://schemas.microsoft.com/office/powerpoint/2010/main" val="1330881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2E6A35-7ABC-9EF4-2E73-6A6D55E43AD2}"/>
              </a:ext>
            </a:extLst>
          </p:cNvPr>
          <p:cNvSpPr txBox="1">
            <a:spLocks/>
          </p:cNvSpPr>
          <p:nvPr/>
        </p:nvSpPr>
        <p:spPr>
          <a:xfrm>
            <a:off x="838200" y="365125"/>
            <a:ext cx="10515600"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Project Phases – Planned Approach</a:t>
            </a:r>
          </a:p>
        </p:txBody>
      </p:sp>
      <p:graphicFrame>
        <p:nvGraphicFramePr>
          <p:cNvPr id="3" name="Content Placeholder 3">
            <a:extLst>
              <a:ext uri="{FF2B5EF4-FFF2-40B4-BE49-F238E27FC236}">
                <a16:creationId xmlns:a16="http://schemas.microsoft.com/office/drawing/2014/main" id="{DF674400-C80D-FDE0-6811-1AA5073591E8}"/>
              </a:ext>
            </a:extLst>
          </p:cNvPr>
          <p:cNvGraphicFramePr>
            <a:graphicFrameLocks/>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B02012B1-A0A8-904B-C90A-4C6E678144ED}"/>
              </a:ext>
            </a:extLst>
          </p:cNvPr>
          <p:cNvSpPr/>
          <p:nvPr/>
        </p:nvSpPr>
        <p:spPr>
          <a:xfrm>
            <a:off x="530529" y="2575249"/>
            <a:ext cx="4508002" cy="2845838"/>
          </a:xfrm>
          <a:prstGeom prst="rect">
            <a:avLst/>
          </a:prstGeom>
          <a:noFill/>
          <a:ln w="38100">
            <a:solidFill>
              <a:schemeClr val="accent5"/>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3">
            <a:extLst>
              <a:ext uri="{FF2B5EF4-FFF2-40B4-BE49-F238E27FC236}">
                <a16:creationId xmlns:a16="http://schemas.microsoft.com/office/drawing/2014/main" id="{055A0383-7A30-0D07-AAD6-944DC07D7092}"/>
              </a:ext>
            </a:extLst>
          </p:cNvPr>
          <p:cNvSpPr txBox="1">
            <a:spLocks/>
          </p:cNvSpPr>
          <p:nvPr/>
        </p:nvSpPr>
        <p:spPr>
          <a:xfrm>
            <a:off x="875642" y="1844097"/>
            <a:ext cx="3817776" cy="6146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Now</a:t>
            </a:r>
          </a:p>
        </p:txBody>
      </p:sp>
      <p:sp>
        <p:nvSpPr>
          <p:cNvPr id="6" name="Content Placeholder 3">
            <a:extLst>
              <a:ext uri="{FF2B5EF4-FFF2-40B4-BE49-F238E27FC236}">
                <a16:creationId xmlns:a16="http://schemas.microsoft.com/office/drawing/2014/main" id="{E002F707-EDD4-E2C3-A387-A0F6649A856A}"/>
              </a:ext>
            </a:extLst>
          </p:cNvPr>
          <p:cNvSpPr txBox="1">
            <a:spLocks/>
          </p:cNvSpPr>
          <p:nvPr/>
        </p:nvSpPr>
        <p:spPr>
          <a:xfrm>
            <a:off x="4900246" y="1819373"/>
            <a:ext cx="3817776" cy="6146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Next</a:t>
            </a:r>
          </a:p>
        </p:txBody>
      </p:sp>
      <p:sp>
        <p:nvSpPr>
          <p:cNvPr id="7" name="Content Placeholder 3">
            <a:extLst>
              <a:ext uri="{FF2B5EF4-FFF2-40B4-BE49-F238E27FC236}">
                <a16:creationId xmlns:a16="http://schemas.microsoft.com/office/drawing/2014/main" id="{AAB6954E-B1DB-4202-3912-81DC1E265E96}"/>
              </a:ext>
            </a:extLst>
          </p:cNvPr>
          <p:cNvSpPr txBox="1">
            <a:spLocks/>
          </p:cNvSpPr>
          <p:nvPr/>
        </p:nvSpPr>
        <p:spPr>
          <a:xfrm>
            <a:off x="8477638" y="1819373"/>
            <a:ext cx="3817776" cy="6146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Later</a:t>
            </a:r>
          </a:p>
        </p:txBody>
      </p:sp>
    </p:spTree>
    <p:extLst>
      <p:ext uri="{BB962C8B-B14F-4D97-AF65-F5344CB8AC3E}">
        <p14:creationId xmlns:p14="http://schemas.microsoft.com/office/powerpoint/2010/main" val="112720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68A9D9-6833-FC81-CD77-EE04C8E55421}"/>
              </a:ext>
            </a:extLst>
          </p:cNvPr>
          <p:cNvSpPr txBox="1">
            <a:spLocks/>
          </p:cNvSpPr>
          <p:nvPr/>
        </p:nvSpPr>
        <p:spPr>
          <a:xfrm>
            <a:off x="838200" y="365125"/>
            <a:ext cx="10515600" cy="74013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Milestones &amp; Deliverables</a:t>
            </a:r>
          </a:p>
        </p:txBody>
      </p:sp>
      <p:graphicFrame>
        <p:nvGraphicFramePr>
          <p:cNvPr id="3" name="Content Placeholder 3">
            <a:extLst>
              <a:ext uri="{FF2B5EF4-FFF2-40B4-BE49-F238E27FC236}">
                <a16:creationId xmlns:a16="http://schemas.microsoft.com/office/drawing/2014/main" id="{27B0F8F6-1526-9849-BF63-8778A0A9AA51}"/>
              </a:ext>
            </a:extLst>
          </p:cNvPr>
          <p:cNvGraphicFramePr>
            <a:graphicFrameLocks/>
          </p:cNvGraphicFramePr>
          <p:nvPr>
            <p:extLst>
              <p:ext uri="{D42A27DB-BD31-4B8C-83A1-F6EECF244321}">
                <p14:modId xmlns:p14="http://schemas.microsoft.com/office/powerpoint/2010/main" val="767608848"/>
              </p:ext>
            </p:extLst>
          </p:nvPr>
        </p:nvGraphicFramePr>
        <p:xfrm>
          <a:off x="838200" y="180596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FDC364A-7E35-9EF6-47DA-8DFE863DE927}"/>
              </a:ext>
            </a:extLst>
          </p:cNvPr>
          <p:cNvSpPr txBox="1"/>
          <p:nvPr/>
        </p:nvSpPr>
        <p:spPr>
          <a:xfrm>
            <a:off x="2137719" y="1060994"/>
            <a:ext cx="8760940" cy="369332"/>
          </a:xfrm>
          <a:prstGeom prst="rect">
            <a:avLst/>
          </a:prstGeom>
          <a:noFill/>
        </p:spPr>
        <p:txBody>
          <a:bodyPr wrap="square" rtlCol="0">
            <a:spAutoFit/>
          </a:bodyPr>
          <a:lstStyle/>
          <a:p>
            <a:r>
              <a:rPr lang="en-GB" dirty="0"/>
              <a:t>This timeline for milestones and deliverables should be estimated for around 6 months. </a:t>
            </a:r>
          </a:p>
        </p:txBody>
      </p:sp>
    </p:spTree>
    <p:extLst>
      <p:ext uri="{BB962C8B-B14F-4D97-AF65-F5344CB8AC3E}">
        <p14:creationId xmlns:p14="http://schemas.microsoft.com/office/powerpoint/2010/main" val="3513664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FFE144-6119-EDA7-0860-C389D5D0251A}"/>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Communication Plan</a:t>
            </a:r>
          </a:p>
        </p:txBody>
      </p:sp>
      <p:graphicFrame>
        <p:nvGraphicFramePr>
          <p:cNvPr id="3" name="Table 4">
            <a:extLst>
              <a:ext uri="{FF2B5EF4-FFF2-40B4-BE49-F238E27FC236}">
                <a16:creationId xmlns:a16="http://schemas.microsoft.com/office/drawing/2014/main" id="{1789D0FF-3041-A648-15DA-F653DD37CED3}"/>
              </a:ext>
            </a:extLst>
          </p:cNvPr>
          <p:cNvGraphicFramePr>
            <a:graphicFrameLocks/>
          </p:cNvGraphicFramePr>
          <p:nvPr/>
        </p:nvGraphicFramePr>
        <p:xfrm>
          <a:off x="838200" y="1825624"/>
          <a:ext cx="10515600" cy="454180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38394459"/>
                    </a:ext>
                  </a:extLst>
                </a:gridCol>
                <a:gridCol w="2103120">
                  <a:extLst>
                    <a:ext uri="{9D8B030D-6E8A-4147-A177-3AD203B41FA5}">
                      <a16:colId xmlns:a16="http://schemas.microsoft.com/office/drawing/2014/main" val="1958941998"/>
                    </a:ext>
                  </a:extLst>
                </a:gridCol>
                <a:gridCol w="2103120">
                  <a:extLst>
                    <a:ext uri="{9D8B030D-6E8A-4147-A177-3AD203B41FA5}">
                      <a16:colId xmlns:a16="http://schemas.microsoft.com/office/drawing/2014/main" val="3238131426"/>
                    </a:ext>
                  </a:extLst>
                </a:gridCol>
                <a:gridCol w="2103120">
                  <a:extLst>
                    <a:ext uri="{9D8B030D-6E8A-4147-A177-3AD203B41FA5}">
                      <a16:colId xmlns:a16="http://schemas.microsoft.com/office/drawing/2014/main" val="3386098984"/>
                    </a:ext>
                  </a:extLst>
                </a:gridCol>
                <a:gridCol w="2103120">
                  <a:extLst>
                    <a:ext uri="{9D8B030D-6E8A-4147-A177-3AD203B41FA5}">
                      <a16:colId xmlns:a16="http://schemas.microsoft.com/office/drawing/2014/main" val="3650753199"/>
                    </a:ext>
                  </a:extLst>
                </a:gridCol>
              </a:tblGrid>
              <a:tr h="899303">
                <a:tc>
                  <a:txBody>
                    <a:bodyPr/>
                    <a:lstStyle/>
                    <a:p>
                      <a:pPr algn="ctr"/>
                      <a:r>
                        <a:rPr lang="en-GB"/>
                        <a:t>Communication Goals</a:t>
                      </a:r>
                    </a:p>
                  </a:txBody>
                  <a:tcPr>
                    <a:solidFill>
                      <a:schemeClr val="accent6"/>
                    </a:solidFill>
                  </a:tcPr>
                </a:tc>
                <a:tc>
                  <a:txBody>
                    <a:bodyPr/>
                    <a:lstStyle/>
                    <a:p>
                      <a:pPr algn="ctr"/>
                      <a:r>
                        <a:rPr lang="en-GB"/>
                        <a:t>Communication Method</a:t>
                      </a:r>
                    </a:p>
                  </a:txBody>
                  <a:tcPr>
                    <a:solidFill>
                      <a:schemeClr val="accent4"/>
                    </a:solidFill>
                  </a:tcPr>
                </a:tc>
                <a:tc>
                  <a:txBody>
                    <a:bodyPr/>
                    <a:lstStyle/>
                    <a:p>
                      <a:pPr algn="ctr"/>
                      <a:r>
                        <a:rPr lang="en-GB"/>
                        <a:t>Audience</a:t>
                      </a:r>
                    </a:p>
                  </a:txBody>
                  <a:tcPr>
                    <a:solidFill>
                      <a:srgbClr val="7030A0"/>
                    </a:solidFill>
                  </a:tcPr>
                </a:tc>
                <a:tc>
                  <a:txBody>
                    <a:bodyPr/>
                    <a:lstStyle/>
                    <a:p>
                      <a:pPr algn="ctr"/>
                      <a:r>
                        <a:rPr lang="en-GB"/>
                        <a:t>Frequency</a:t>
                      </a:r>
                    </a:p>
                  </a:txBody>
                  <a:tcPr>
                    <a:solidFill>
                      <a:srgbClr val="FF0000"/>
                    </a:solidFill>
                  </a:tcPr>
                </a:tc>
                <a:tc>
                  <a:txBody>
                    <a:bodyPr/>
                    <a:lstStyle/>
                    <a:p>
                      <a:pPr algn="ctr"/>
                      <a:r>
                        <a:rPr lang="en-GB"/>
                        <a:t>Owner</a:t>
                      </a:r>
                    </a:p>
                  </a:txBody>
                  <a:tcPr>
                    <a:solidFill>
                      <a:srgbClr val="0070C0"/>
                    </a:solidFill>
                  </a:tcPr>
                </a:tc>
                <a:extLst>
                  <a:ext uri="{0D108BD9-81ED-4DB2-BD59-A6C34878D82A}">
                    <a16:rowId xmlns:a16="http://schemas.microsoft.com/office/drawing/2014/main" val="3681357838"/>
                  </a:ext>
                </a:extLst>
              </a:tr>
              <a:tr h="899303">
                <a:tc>
                  <a:txBody>
                    <a:bodyPr/>
                    <a:lstStyle/>
                    <a:p>
                      <a:pPr algn="ctr"/>
                      <a:r>
                        <a:rPr lang="en-GB"/>
                        <a:t>Keep senior leadership updated on project progress </a:t>
                      </a:r>
                    </a:p>
                  </a:txBody>
                  <a:tcPr>
                    <a:solidFill>
                      <a:schemeClr val="bg1">
                        <a:lumMod val="95000"/>
                      </a:schemeClr>
                    </a:solidFill>
                  </a:tcPr>
                </a:tc>
                <a:tc>
                  <a:txBody>
                    <a:bodyPr/>
                    <a:lstStyle/>
                    <a:p>
                      <a:pPr algn="ctr"/>
                      <a:r>
                        <a:rPr lang="en-GB"/>
                        <a:t>Project Status report</a:t>
                      </a:r>
                    </a:p>
                  </a:txBody>
                  <a:tcPr>
                    <a:solidFill>
                      <a:schemeClr val="bg1">
                        <a:lumMod val="95000"/>
                      </a:schemeClr>
                    </a:solidFill>
                  </a:tcPr>
                </a:tc>
                <a:tc>
                  <a:txBody>
                    <a:bodyPr/>
                    <a:lstStyle/>
                    <a:p>
                      <a:pPr algn="ctr"/>
                      <a:r>
                        <a:rPr lang="en-GB"/>
                        <a:t>CEO, Board, Leadership teams</a:t>
                      </a:r>
                    </a:p>
                  </a:txBody>
                  <a:tcPr>
                    <a:solidFill>
                      <a:schemeClr val="bg1">
                        <a:lumMod val="95000"/>
                      </a:schemeClr>
                    </a:solidFill>
                  </a:tcPr>
                </a:tc>
                <a:tc>
                  <a:txBody>
                    <a:bodyPr/>
                    <a:lstStyle/>
                    <a:p>
                      <a:pPr algn="ctr"/>
                      <a:r>
                        <a:rPr lang="en-GB"/>
                        <a:t>Weekly</a:t>
                      </a:r>
                    </a:p>
                  </a:txBody>
                  <a:tcPr>
                    <a:solidFill>
                      <a:schemeClr val="bg1">
                        <a:lumMod val="95000"/>
                      </a:schemeClr>
                    </a:solidFill>
                  </a:tcPr>
                </a:tc>
                <a:tc>
                  <a:txBody>
                    <a:bodyPr/>
                    <a:lstStyle/>
                    <a:p>
                      <a:pPr algn="ctr"/>
                      <a:r>
                        <a:rPr lang="en-GB"/>
                        <a:t>Project Owner</a:t>
                      </a:r>
                    </a:p>
                  </a:txBody>
                  <a:tcPr>
                    <a:solidFill>
                      <a:schemeClr val="bg1">
                        <a:lumMod val="95000"/>
                      </a:schemeClr>
                    </a:solidFill>
                  </a:tcPr>
                </a:tc>
                <a:extLst>
                  <a:ext uri="{0D108BD9-81ED-4DB2-BD59-A6C34878D82A}">
                    <a16:rowId xmlns:a16="http://schemas.microsoft.com/office/drawing/2014/main" val="4092108821"/>
                  </a:ext>
                </a:extLst>
              </a:tr>
              <a:tr h="899303">
                <a:tc>
                  <a:txBody>
                    <a:bodyPr/>
                    <a:lstStyle/>
                    <a:p>
                      <a:pPr algn="ctr"/>
                      <a:r>
                        <a:rPr lang="en-GB"/>
                        <a:t>Brand, Marketing and Fashion Guidelines</a:t>
                      </a:r>
                    </a:p>
                  </a:txBody>
                  <a:tcPr>
                    <a:solidFill>
                      <a:schemeClr val="bg1">
                        <a:lumMod val="95000"/>
                      </a:schemeClr>
                    </a:solidFill>
                  </a:tcPr>
                </a:tc>
                <a:tc>
                  <a:txBody>
                    <a:bodyPr/>
                    <a:lstStyle/>
                    <a:p>
                      <a:pPr algn="ctr"/>
                      <a:r>
                        <a:rPr lang="en-GB"/>
                        <a:t>Marketing material via email</a:t>
                      </a:r>
                    </a:p>
                  </a:txBody>
                  <a:tcPr>
                    <a:solidFill>
                      <a:schemeClr val="bg1">
                        <a:lumMod val="95000"/>
                      </a:schemeClr>
                    </a:solidFill>
                  </a:tcPr>
                </a:tc>
                <a:tc>
                  <a:txBody>
                    <a:bodyPr/>
                    <a:lstStyle/>
                    <a:p>
                      <a:pPr algn="ctr"/>
                      <a:r>
                        <a:rPr lang="en-GB"/>
                        <a:t>Marketing</a:t>
                      </a:r>
                    </a:p>
                  </a:txBody>
                  <a:tcPr>
                    <a:solidFill>
                      <a:schemeClr val="bg1">
                        <a:lumMod val="95000"/>
                      </a:schemeClr>
                    </a:solidFill>
                  </a:tcPr>
                </a:tc>
                <a:tc>
                  <a:txBody>
                    <a:bodyPr/>
                    <a:lstStyle/>
                    <a:p>
                      <a:pPr algn="ctr"/>
                      <a:r>
                        <a:rPr lang="en-GB"/>
                        <a:t>Weekly</a:t>
                      </a:r>
                    </a:p>
                  </a:txBody>
                  <a:tcPr>
                    <a:solidFill>
                      <a:schemeClr val="bg1">
                        <a:lumMod val="95000"/>
                      </a:schemeClr>
                    </a:solidFill>
                  </a:tcPr>
                </a:tc>
                <a:tc>
                  <a:txBody>
                    <a:bodyPr/>
                    <a:lstStyle/>
                    <a:p>
                      <a:pPr algn="ctr"/>
                      <a:r>
                        <a:rPr lang="en-GB"/>
                        <a:t>Marketing Manager</a:t>
                      </a:r>
                    </a:p>
                  </a:txBody>
                  <a:tcPr>
                    <a:solidFill>
                      <a:schemeClr val="bg1">
                        <a:lumMod val="95000"/>
                      </a:schemeClr>
                    </a:solidFill>
                  </a:tcPr>
                </a:tc>
                <a:extLst>
                  <a:ext uri="{0D108BD9-81ED-4DB2-BD59-A6C34878D82A}">
                    <a16:rowId xmlns:a16="http://schemas.microsoft.com/office/drawing/2014/main" val="3200649321"/>
                  </a:ext>
                </a:extLst>
              </a:tr>
              <a:tr h="899303">
                <a:tc>
                  <a:txBody>
                    <a:bodyPr/>
                    <a:lstStyle/>
                    <a:p>
                      <a:pPr algn="ctr"/>
                      <a:r>
                        <a:rPr lang="en-GB"/>
                        <a:t>Technology delivery progress</a:t>
                      </a:r>
                    </a:p>
                  </a:txBody>
                  <a:tcPr>
                    <a:solidFill>
                      <a:schemeClr val="bg1">
                        <a:lumMod val="95000"/>
                      </a:schemeClr>
                    </a:solidFill>
                  </a:tcPr>
                </a:tc>
                <a:tc>
                  <a:txBody>
                    <a:bodyPr/>
                    <a:lstStyle/>
                    <a:p>
                      <a:pPr algn="ctr"/>
                      <a:r>
                        <a:rPr lang="en-GB"/>
                        <a:t>Sprint Review Meeting</a:t>
                      </a:r>
                    </a:p>
                  </a:txBody>
                  <a:tcPr>
                    <a:solidFill>
                      <a:schemeClr val="bg1">
                        <a:lumMod val="95000"/>
                      </a:schemeClr>
                    </a:solidFill>
                  </a:tcPr>
                </a:tc>
                <a:tc>
                  <a:txBody>
                    <a:bodyPr/>
                    <a:lstStyle/>
                    <a:p>
                      <a:pPr algn="ctr"/>
                      <a:r>
                        <a:rPr lang="en-GB"/>
                        <a:t>Project Team</a:t>
                      </a:r>
                    </a:p>
                  </a:txBody>
                  <a:tcPr>
                    <a:solidFill>
                      <a:schemeClr val="bg1">
                        <a:lumMod val="95000"/>
                      </a:schemeClr>
                    </a:solidFill>
                  </a:tcPr>
                </a:tc>
                <a:tc>
                  <a:txBody>
                    <a:bodyPr/>
                    <a:lstStyle/>
                    <a:p>
                      <a:pPr algn="ctr"/>
                      <a:r>
                        <a:rPr lang="en-GB"/>
                        <a:t>End of each Sprint</a:t>
                      </a:r>
                    </a:p>
                  </a:txBody>
                  <a:tcPr>
                    <a:solidFill>
                      <a:schemeClr val="bg1">
                        <a:lumMod val="95000"/>
                      </a:schemeClr>
                    </a:solidFill>
                  </a:tcPr>
                </a:tc>
                <a:tc>
                  <a:txBody>
                    <a:bodyPr/>
                    <a:lstStyle/>
                    <a:p>
                      <a:pPr algn="ctr"/>
                      <a:r>
                        <a:rPr lang="en-GB"/>
                        <a:t>Product Owner</a:t>
                      </a:r>
                    </a:p>
                  </a:txBody>
                  <a:tcPr>
                    <a:solidFill>
                      <a:schemeClr val="bg1">
                        <a:lumMod val="95000"/>
                      </a:schemeClr>
                    </a:solidFill>
                  </a:tcPr>
                </a:tc>
                <a:extLst>
                  <a:ext uri="{0D108BD9-81ED-4DB2-BD59-A6C34878D82A}">
                    <a16:rowId xmlns:a16="http://schemas.microsoft.com/office/drawing/2014/main" val="1799294977"/>
                  </a:ext>
                </a:extLst>
              </a:tr>
              <a:tr h="899303">
                <a:tc>
                  <a:txBody>
                    <a:bodyPr/>
                    <a:lstStyle/>
                    <a:p>
                      <a:pPr algn="ctr"/>
                      <a:r>
                        <a:rPr lang="en-GB"/>
                        <a:t>Delivery, logistics and operations updates</a:t>
                      </a:r>
                    </a:p>
                  </a:txBody>
                  <a:tcPr>
                    <a:solidFill>
                      <a:schemeClr val="bg1">
                        <a:lumMod val="95000"/>
                      </a:schemeClr>
                    </a:solidFill>
                  </a:tcPr>
                </a:tc>
                <a:tc>
                  <a:txBody>
                    <a:bodyPr/>
                    <a:lstStyle/>
                    <a:p>
                      <a:pPr algn="ctr"/>
                      <a:r>
                        <a:rPr lang="en-GB"/>
                        <a:t>Email/Meeting</a:t>
                      </a:r>
                    </a:p>
                  </a:txBody>
                  <a:tcPr>
                    <a:solidFill>
                      <a:schemeClr val="bg1">
                        <a:lumMod val="95000"/>
                      </a:schemeClr>
                    </a:solidFill>
                  </a:tcPr>
                </a:tc>
                <a:tc>
                  <a:txBody>
                    <a:bodyPr/>
                    <a:lstStyle/>
                    <a:p>
                      <a:pPr algn="ctr"/>
                      <a:r>
                        <a:rPr lang="en-GB"/>
                        <a:t>Functional Ops teams</a:t>
                      </a:r>
                    </a:p>
                  </a:txBody>
                  <a:tcPr>
                    <a:solidFill>
                      <a:schemeClr val="bg1">
                        <a:lumMod val="95000"/>
                      </a:schemeClr>
                    </a:solidFill>
                  </a:tcPr>
                </a:tc>
                <a:tc>
                  <a:txBody>
                    <a:bodyPr/>
                    <a:lstStyle/>
                    <a:p>
                      <a:pPr algn="ctr"/>
                      <a:r>
                        <a:rPr lang="en-GB"/>
                        <a:t>Weekly</a:t>
                      </a:r>
                    </a:p>
                  </a:txBody>
                  <a:tcPr>
                    <a:solidFill>
                      <a:schemeClr val="bg1">
                        <a:lumMod val="95000"/>
                      </a:schemeClr>
                    </a:solidFill>
                  </a:tcPr>
                </a:tc>
                <a:tc>
                  <a:txBody>
                    <a:bodyPr/>
                    <a:lstStyle/>
                    <a:p>
                      <a:pPr algn="ctr"/>
                      <a:r>
                        <a:rPr lang="en-GB"/>
                        <a:t>Project Owner</a:t>
                      </a:r>
                    </a:p>
                  </a:txBody>
                  <a:tcPr>
                    <a:solidFill>
                      <a:schemeClr val="bg1">
                        <a:lumMod val="95000"/>
                      </a:schemeClr>
                    </a:solidFill>
                  </a:tcPr>
                </a:tc>
                <a:extLst>
                  <a:ext uri="{0D108BD9-81ED-4DB2-BD59-A6C34878D82A}">
                    <a16:rowId xmlns:a16="http://schemas.microsoft.com/office/drawing/2014/main" val="2250017086"/>
                  </a:ext>
                </a:extLst>
              </a:tr>
            </a:tbl>
          </a:graphicData>
        </a:graphic>
      </p:graphicFrame>
    </p:spTree>
    <p:extLst>
      <p:ext uri="{BB962C8B-B14F-4D97-AF65-F5344CB8AC3E}">
        <p14:creationId xmlns:p14="http://schemas.microsoft.com/office/powerpoint/2010/main" val="2616037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A0ADA495-C2EC-D256-0C1F-3824451AAAAE}"/>
              </a:ext>
            </a:extLst>
          </p:cNvPr>
          <p:cNvSpPr>
            <a:spLocks noGrp="1"/>
          </p:cNvSpPr>
          <p:nvPr>
            <p:ph type="ctrTitle"/>
          </p:nvPr>
        </p:nvSpPr>
        <p:spPr>
          <a:xfrm>
            <a:off x="1524000" y="1122363"/>
            <a:ext cx="9144000" cy="2387600"/>
          </a:xfrm>
        </p:spPr>
        <p:txBody>
          <a:bodyPr>
            <a:normAutofit/>
          </a:bodyPr>
          <a:lstStyle/>
          <a:p>
            <a:r>
              <a:rPr lang="en-GB" b="1" dirty="0"/>
              <a:t>Business Analysis Plan</a:t>
            </a:r>
          </a:p>
        </p:txBody>
      </p:sp>
    </p:spTree>
    <p:extLst>
      <p:ext uri="{BB962C8B-B14F-4D97-AF65-F5344CB8AC3E}">
        <p14:creationId xmlns:p14="http://schemas.microsoft.com/office/powerpoint/2010/main" val="450657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5BD1F9-6206-83D7-B358-48159CD0EB56}"/>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Business Analysis Process</a:t>
            </a:r>
          </a:p>
        </p:txBody>
      </p:sp>
      <p:graphicFrame>
        <p:nvGraphicFramePr>
          <p:cNvPr id="3" name="Content Placeholder 3">
            <a:extLst>
              <a:ext uri="{FF2B5EF4-FFF2-40B4-BE49-F238E27FC236}">
                <a16:creationId xmlns:a16="http://schemas.microsoft.com/office/drawing/2014/main" id="{69F1DEB6-5314-0CCA-D196-46577263F5B6}"/>
              </a:ext>
            </a:extLst>
          </p:cNvPr>
          <p:cNvGraphicFramePr>
            <a:graphicFrameLocks/>
          </p:cNvGraphicFramePr>
          <p:nvPr>
            <p:extLst>
              <p:ext uri="{D42A27DB-BD31-4B8C-83A1-F6EECF244321}">
                <p14:modId xmlns:p14="http://schemas.microsoft.com/office/powerpoint/2010/main" val="1475011523"/>
              </p:ext>
            </p:extLst>
          </p:nvPr>
        </p:nvGraphicFramePr>
        <p:xfrm>
          <a:off x="997940" y="1587500"/>
          <a:ext cx="1073996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FE62270-79E5-80A5-27A4-880A582E668E}"/>
              </a:ext>
            </a:extLst>
          </p:cNvPr>
          <p:cNvSpPr txBox="1"/>
          <p:nvPr/>
        </p:nvSpPr>
        <p:spPr>
          <a:xfrm>
            <a:off x="571344" y="6247368"/>
            <a:ext cx="6322142" cy="369332"/>
          </a:xfrm>
          <a:prstGeom prst="rect">
            <a:avLst/>
          </a:prstGeom>
          <a:solidFill>
            <a:schemeClr val="bg1"/>
          </a:solidFill>
        </p:spPr>
        <p:txBody>
          <a:bodyPr wrap="square">
            <a:spAutoFit/>
          </a:bodyPr>
          <a:lstStyle/>
          <a:p>
            <a:r>
              <a:rPr lang="en-GB" dirty="0">
                <a:hlinkClick r:id="rId7"/>
              </a:rPr>
              <a:t>https://www.glowtouch.com/business-analysis-process-flow/</a:t>
            </a:r>
            <a:r>
              <a:rPr lang="en-GB" dirty="0"/>
              <a:t> </a:t>
            </a:r>
          </a:p>
        </p:txBody>
      </p:sp>
    </p:spTree>
    <p:extLst>
      <p:ext uri="{BB962C8B-B14F-4D97-AF65-F5344CB8AC3E}">
        <p14:creationId xmlns:p14="http://schemas.microsoft.com/office/powerpoint/2010/main" val="939801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FF3649-44A3-3EC7-D862-5C8628A2254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Tasks for Business analysis</a:t>
            </a:r>
          </a:p>
        </p:txBody>
      </p:sp>
      <p:sp>
        <p:nvSpPr>
          <p:cNvPr id="3" name="Content Placeholder 3">
            <a:extLst>
              <a:ext uri="{FF2B5EF4-FFF2-40B4-BE49-F238E27FC236}">
                <a16:creationId xmlns:a16="http://schemas.microsoft.com/office/drawing/2014/main" id="{EB225C77-D5D5-5EC5-EA0F-70E392CA1D89}"/>
              </a:ext>
            </a:extLst>
          </p:cNvPr>
          <p:cNvSpPr txBox="1">
            <a:spLocks/>
          </p:cNvSpPr>
          <p:nvPr/>
        </p:nvSpPr>
        <p:spPr>
          <a:xfrm>
            <a:off x="838200" y="1825625"/>
            <a:ext cx="105918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pPr>
            <a:r>
              <a:rPr lang="en-GB" dirty="0"/>
              <a:t>Draw up a project charter and proposal</a:t>
            </a:r>
          </a:p>
          <a:p>
            <a:pPr marL="457200" indent="-457200" algn="l">
              <a:buFont typeface="+mj-lt"/>
              <a:buAutoNum type="arabicPeriod"/>
            </a:pPr>
            <a:r>
              <a:rPr lang="en-GB" dirty="0"/>
              <a:t>Create project document and plans</a:t>
            </a:r>
          </a:p>
          <a:p>
            <a:pPr marL="457200" indent="-457200" algn="l">
              <a:buFont typeface="+mj-lt"/>
              <a:buAutoNum type="arabicPeriod"/>
            </a:pPr>
            <a:r>
              <a:rPr lang="en-GB" dirty="0"/>
              <a:t>Arrange a project kick-off session</a:t>
            </a:r>
          </a:p>
          <a:p>
            <a:pPr marL="457200" indent="-457200" algn="l">
              <a:buFont typeface="+mj-lt"/>
              <a:buAutoNum type="arabicPeriod"/>
            </a:pPr>
            <a:r>
              <a:rPr lang="en-GB" dirty="0"/>
              <a:t>Agree upfront expectations and scope</a:t>
            </a:r>
          </a:p>
          <a:p>
            <a:pPr marL="457200" indent="-457200" algn="l">
              <a:buFont typeface="+mj-lt"/>
              <a:buAutoNum type="arabicPeriod"/>
            </a:pPr>
            <a:r>
              <a:rPr lang="en-GB" dirty="0"/>
              <a:t>Engage and conduct interviews with stakeholders</a:t>
            </a:r>
          </a:p>
          <a:p>
            <a:pPr marL="457200" indent="-457200" algn="l">
              <a:buFont typeface="+mj-lt"/>
              <a:buAutoNum type="arabicPeriod"/>
            </a:pPr>
            <a:r>
              <a:rPr lang="en-GB" dirty="0"/>
              <a:t>Document gathered requirements</a:t>
            </a:r>
          </a:p>
          <a:p>
            <a:pPr marL="457200" indent="-457200" algn="l">
              <a:buFont typeface="+mj-lt"/>
              <a:buAutoNum type="arabicPeriod"/>
            </a:pPr>
            <a:r>
              <a:rPr lang="en-GB" dirty="0"/>
              <a:t>Validate requirements with gathered insights, technical teams and project sponsor</a:t>
            </a:r>
          </a:p>
          <a:p>
            <a:pPr marL="457200" indent="-457200" algn="l">
              <a:buFont typeface="+mj-lt"/>
              <a:buAutoNum type="arabicPeriod"/>
            </a:pPr>
            <a:r>
              <a:rPr lang="en-GB" dirty="0"/>
              <a:t>Formal analysis and prioritisation of all project requirements</a:t>
            </a:r>
          </a:p>
          <a:p>
            <a:pPr marL="457200" indent="-457200" algn="l">
              <a:buFont typeface="+mj-lt"/>
              <a:buAutoNum type="arabicPeriod"/>
            </a:pPr>
            <a:r>
              <a:rPr lang="en-GB" dirty="0"/>
              <a:t>Finalised and agreed requirement documentation to process to technology delivery</a:t>
            </a:r>
          </a:p>
        </p:txBody>
      </p:sp>
      <p:sp>
        <p:nvSpPr>
          <p:cNvPr id="7" name="TextBox 6">
            <a:extLst>
              <a:ext uri="{FF2B5EF4-FFF2-40B4-BE49-F238E27FC236}">
                <a16:creationId xmlns:a16="http://schemas.microsoft.com/office/drawing/2014/main" id="{8608E6F6-3E8F-9114-2CE0-49CF817EC0B4}"/>
              </a:ext>
            </a:extLst>
          </p:cNvPr>
          <p:cNvSpPr txBox="1"/>
          <p:nvPr/>
        </p:nvSpPr>
        <p:spPr>
          <a:xfrm>
            <a:off x="6134100" y="6304003"/>
            <a:ext cx="6097554" cy="369332"/>
          </a:xfrm>
          <a:prstGeom prst="rect">
            <a:avLst/>
          </a:prstGeom>
          <a:noFill/>
        </p:spPr>
        <p:txBody>
          <a:bodyPr wrap="square">
            <a:spAutoFit/>
          </a:bodyPr>
          <a:lstStyle/>
          <a:p>
            <a:r>
              <a:rPr lang="en-GB" dirty="0">
                <a:hlinkClick r:id="rId2"/>
              </a:rPr>
              <a:t>https://www.bridging-the-gap.com/business-analysis-process/</a:t>
            </a:r>
            <a:r>
              <a:rPr lang="en-GB" dirty="0"/>
              <a:t> </a:t>
            </a:r>
          </a:p>
        </p:txBody>
      </p:sp>
    </p:spTree>
    <p:extLst>
      <p:ext uri="{BB962C8B-B14F-4D97-AF65-F5344CB8AC3E}">
        <p14:creationId xmlns:p14="http://schemas.microsoft.com/office/powerpoint/2010/main" val="2075919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6CDCF5-66C9-5F34-A9E4-615D6AA7F050}"/>
              </a:ext>
            </a:extLst>
          </p:cNvPr>
          <p:cNvSpPr txBox="1">
            <a:spLocks/>
          </p:cNvSpPr>
          <p:nvPr/>
        </p:nvSpPr>
        <p:spPr>
          <a:xfrm>
            <a:off x="-2213918" y="811737"/>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Information </a:t>
            </a:r>
            <a:br>
              <a:rPr lang="en-GB" dirty="0"/>
            </a:br>
            <a:r>
              <a:rPr lang="en-GB" dirty="0"/>
              <a:t>Gathering - RFI</a:t>
            </a:r>
          </a:p>
        </p:txBody>
      </p:sp>
      <p:sp>
        <p:nvSpPr>
          <p:cNvPr id="3" name="Content Placeholder 9">
            <a:extLst>
              <a:ext uri="{FF2B5EF4-FFF2-40B4-BE49-F238E27FC236}">
                <a16:creationId xmlns:a16="http://schemas.microsoft.com/office/drawing/2014/main" id="{85BA15F4-D27C-75DA-64F6-A592BCA03416}"/>
              </a:ext>
            </a:extLst>
          </p:cNvPr>
          <p:cNvSpPr txBox="1">
            <a:spLocks/>
          </p:cNvSpPr>
          <p:nvPr/>
        </p:nvSpPr>
        <p:spPr>
          <a:xfrm>
            <a:off x="295770" y="3613123"/>
            <a:ext cx="5181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Using the following template will be able to understand and gather information, data and requirements from the business stakeholders</a:t>
            </a:r>
          </a:p>
          <a:p>
            <a:endParaRPr lang="en-GB" dirty="0">
              <a:hlinkClick r:id="rId2">
                <a:extLst>
                  <a:ext uri="{A12FA001-AC4F-418D-AE19-62706E023703}">
                    <ahyp:hlinkClr xmlns:ahyp="http://schemas.microsoft.com/office/drawing/2018/hyperlinkcolor" val="tx"/>
                  </a:ext>
                </a:extLst>
              </a:hlinkClick>
            </a:endParaRPr>
          </a:p>
          <a:p>
            <a:endParaRPr lang="en-GB" dirty="0">
              <a:hlinkClick r:id="" action="ppaction://noaction"/>
            </a:endParaRPr>
          </a:p>
          <a:p>
            <a:endParaRPr lang="en-GB" dirty="0"/>
          </a:p>
        </p:txBody>
      </p:sp>
      <p:pic>
        <p:nvPicPr>
          <p:cNvPr id="4" name="Picture 3">
            <a:extLst>
              <a:ext uri="{FF2B5EF4-FFF2-40B4-BE49-F238E27FC236}">
                <a16:creationId xmlns:a16="http://schemas.microsoft.com/office/drawing/2014/main" id="{66B56A7A-BC1D-4892-7A0D-E181DD7EFF38}"/>
              </a:ext>
            </a:extLst>
          </p:cNvPr>
          <p:cNvPicPr>
            <a:picLocks noChangeAspect="1"/>
          </p:cNvPicPr>
          <p:nvPr/>
        </p:nvPicPr>
        <p:blipFill>
          <a:blip r:embed="rId3"/>
          <a:stretch>
            <a:fillRect/>
          </a:stretch>
        </p:blipFill>
        <p:spPr>
          <a:xfrm>
            <a:off x="7253655" y="647697"/>
            <a:ext cx="4830190" cy="5845178"/>
          </a:xfrm>
          <a:prstGeom prst="rect">
            <a:avLst/>
          </a:prstGeom>
        </p:spPr>
      </p:pic>
      <p:sp>
        <p:nvSpPr>
          <p:cNvPr id="6" name="TextBox 5">
            <a:extLst>
              <a:ext uri="{FF2B5EF4-FFF2-40B4-BE49-F238E27FC236}">
                <a16:creationId xmlns:a16="http://schemas.microsoft.com/office/drawing/2014/main" id="{9ED6454D-4D66-FC6C-9A65-AD61C02FE3D2}"/>
              </a:ext>
            </a:extLst>
          </p:cNvPr>
          <p:cNvSpPr txBox="1"/>
          <p:nvPr/>
        </p:nvSpPr>
        <p:spPr>
          <a:xfrm>
            <a:off x="379971" y="6127234"/>
            <a:ext cx="6098058" cy="369332"/>
          </a:xfrm>
          <a:prstGeom prst="rect">
            <a:avLst/>
          </a:prstGeom>
          <a:solidFill>
            <a:schemeClr val="bg1"/>
          </a:solidFill>
        </p:spPr>
        <p:txBody>
          <a:bodyPr wrap="square">
            <a:spAutoFit/>
          </a:bodyPr>
          <a:lstStyle/>
          <a:p>
            <a:r>
              <a:rPr lang="en-GB" dirty="0">
                <a:hlinkClick r:id="" action="ppaction://noaction"/>
              </a:rPr>
              <a:t>https://asana.com/resources/rfi-template</a:t>
            </a:r>
            <a:endParaRPr lang="en-GB" dirty="0"/>
          </a:p>
        </p:txBody>
      </p:sp>
    </p:spTree>
    <p:extLst>
      <p:ext uri="{BB962C8B-B14F-4D97-AF65-F5344CB8AC3E}">
        <p14:creationId xmlns:p14="http://schemas.microsoft.com/office/powerpoint/2010/main" val="351786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FF3649-44A3-3EC7-D862-5C8628A2254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Product Requirement Gathering</a:t>
            </a:r>
            <a:endParaRPr lang="en-GB" dirty="0"/>
          </a:p>
        </p:txBody>
      </p:sp>
      <p:sp>
        <p:nvSpPr>
          <p:cNvPr id="3" name="Content Placeholder 3">
            <a:extLst>
              <a:ext uri="{FF2B5EF4-FFF2-40B4-BE49-F238E27FC236}">
                <a16:creationId xmlns:a16="http://schemas.microsoft.com/office/drawing/2014/main" id="{EB225C77-D5D5-5EC5-EA0F-70E392CA1D89}"/>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t>Using the following template will be able to understand and gather technical requirements from the business stakeholders</a:t>
            </a:r>
          </a:p>
          <a:p>
            <a:endParaRPr lang="en-GB" dirty="0"/>
          </a:p>
        </p:txBody>
      </p:sp>
      <p:pic>
        <p:nvPicPr>
          <p:cNvPr id="4" name="Picture 3">
            <a:extLst>
              <a:ext uri="{FF2B5EF4-FFF2-40B4-BE49-F238E27FC236}">
                <a16:creationId xmlns:a16="http://schemas.microsoft.com/office/drawing/2014/main" id="{D598D4A6-4646-801E-8115-23663A4F4A75}"/>
              </a:ext>
            </a:extLst>
          </p:cNvPr>
          <p:cNvPicPr>
            <a:picLocks noChangeAspect="1"/>
          </p:cNvPicPr>
          <p:nvPr/>
        </p:nvPicPr>
        <p:blipFill rotWithShape="1">
          <a:blip r:embed="rId2"/>
          <a:srcRect l="6152" r="5197" b="3195"/>
          <a:stretch/>
        </p:blipFill>
        <p:spPr>
          <a:xfrm>
            <a:off x="6172202" y="1690688"/>
            <a:ext cx="5610012" cy="4351338"/>
          </a:xfrm>
          <a:prstGeom prst="rect">
            <a:avLst/>
          </a:prstGeom>
        </p:spPr>
      </p:pic>
    </p:spTree>
    <p:extLst>
      <p:ext uri="{BB962C8B-B14F-4D97-AF65-F5344CB8AC3E}">
        <p14:creationId xmlns:p14="http://schemas.microsoft.com/office/powerpoint/2010/main" val="2079449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A0ADA495-C2EC-D256-0C1F-3824451AAAAE}"/>
              </a:ext>
            </a:extLst>
          </p:cNvPr>
          <p:cNvSpPr>
            <a:spLocks noGrp="1"/>
          </p:cNvSpPr>
          <p:nvPr>
            <p:ph type="ctrTitle"/>
          </p:nvPr>
        </p:nvSpPr>
        <p:spPr>
          <a:xfrm>
            <a:off x="1524000" y="1122363"/>
            <a:ext cx="9144000" cy="2387600"/>
          </a:xfrm>
        </p:spPr>
        <p:txBody>
          <a:bodyPr/>
          <a:lstStyle/>
          <a:p>
            <a:r>
              <a:rPr lang="en-GB" b="1" dirty="0"/>
              <a:t>Product Offering</a:t>
            </a:r>
          </a:p>
        </p:txBody>
      </p:sp>
      <p:sp>
        <p:nvSpPr>
          <p:cNvPr id="10" name="Title 1">
            <a:extLst>
              <a:ext uri="{FF2B5EF4-FFF2-40B4-BE49-F238E27FC236}">
                <a16:creationId xmlns:a16="http://schemas.microsoft.com/office/drawing/2014/main" id="{397046C1-6046-2565-CF33-323A82430AB1}"/>
              </a:ext>
            </a:extLst>
          </p:cNvPr>
          <p:cNvSpPr>
            <a:spLocks noGrp="1"/>
          </p:cNvSpPr>
          <p:nvPr>
            <p:ph type="subTitle" idx="1"/>
          </p:nvPr>
        </p:nvSpPr>
        <p:spPr>
          <a:xfrm>
            <a:off x="1524000" y="3639108"/>
            <a:ext cx="9144000" cy="1655762"/>
          </a:xfrm>
        </p:spPr>
        <p:txBody>
          <a:bodyPr/>
          <a:lstStyle/>
          <a:p>
            <a:r>
              <a:rPr lang="en-GB" dirty="0"/>
              <a:t>Prioritisation &amp; Requirements</a:t>
            </a:r>
          </a:p>
          <a:p>
            <a:endParaRPr lang="en-GB" b="1" dirty="0"/>
          </a:p>
        </p:txBody>
      </p:sp>
    </p:spTree>
    <p:extLst>
      <p:ext uri="{BB962C8B-B14F-4D97-AF65-F5344CB8AC3E}">
        <p14:creationId xmlns:p14="http://schemas.microsoft.com/office/powerpoint/2010/main" val="111515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79D69B-EBDF-B8C2-D144-EB0F3A6D8774}"/>
              </a:ext>
            </a:extLst>
          </p:cNvPr>
          <p:cNvSpPr txBox="1">
            <a:spLocks/>
          </p:cNvSpPr>
          <p:nvPr/>
        </p:nvSpPr>
        <p:spPr>
          <a:xfrm>
            <a:off x="839788"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rgbClr val="FF9C00"/>
                </a:solidFill>
              </a:rPr>
              <a:t>Contents Page</a:t>
            </a:r>
          </a:p>
        </p:txBody>
      </p:sp>
      <p:sp>
        <p:nvSpPr>
          <p:cNvPr id="4" name="Content Placeholder 6">
            <a:extLst>
              <a:ext uri="{FF2B5EF4-FFF2-40B4-BE49-F238E27FC236}">
                <a16:creationId xmlns:a16="http://schemas.microsoft.com/office/drawing/2014/main" id="{050ECDC1-9A64-2D3F-28F3-743E5F2983FC}"/>
              </a:ext>
            </a:extLst>
          </p:cNvPr>
          <p:cNvSpPr txBox="1">
            <a:spLocks/>
          </p:cNvSpPr>
          <p:nvPr/>
        </p:nvSpPr>
        <p:spPr>
          <a:xfrm>
            <a:off x="839788" y="2231538"/>
            <a:ext cx="10515600" cy="3958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GB" sz="2000" dirty="0"/>
              <a:t>Proposal</a:t>
            </a:r>
          </a:p>
          <a:p>
            <a:pPr marL="971550" lvl="1" indent="-514350">
              <a:buFont typeface="+mj-lt"/>
              <a:buAutoNum type="romanUcPeriod"/>
            </a:pPr>
            <a:r>
              <a:rPr lang="en-GB" sz="1600" dirty="0"/>
              <a:t>Global Fashion Industry Insights</a:t>
            </a:r>
          </a:p>
          <a:p>
            <a:pPr marL="971550" lvl="1" indent="-514350">
              <a:buFont typeface="+mj-lt"/>
              <a:buAutoNum type="romanUcPeriod"/>
            </a:pPr>
            <a:r>
              <a:rPr lang="en-GB" sz="1600" dirty="0"/>
              <a:t>Market Trend analysis</a:t>
            </a:r>
          </a:p>
          <a:p>
            <a:pPr marL="971550" lvl="1" indent="-514350">
              <a:buFont typeface="+mj-lt"/>
              <a:buAutoNum type="romanUcPeriod"/>
            </a:pPr>
            <a:r>
              <a:rPr lang="en-GB" sz="1600" dirty="0"/>
              <a:t>Competitor Analysis</a:t>
            </a:r>
          </a:p>
          <a:p>
            <a:pPr marL="971550" lvl="1" indent="-514350">
              <a:buFont typeface="+mj-lt"/>
              <a:buAutoNum type="romanUcPeriod"/>
            </a:pPr>
            <a:r>
              <a:rPr lang="en-GB" sz="1600" dirty="0"/>
              <a:t>SWOT Analysis &amp; Risks</a:t>
            </a:r>
          </a:p>
          <a:p>
            <a:pPr marL="514350" indent="-514350">
              <a:buFont typeface="+mj-lt"/>
              <a:buAutoNum type="arabicPeriod"/>
            </a:pPr>
            <a:r>
              <a:rPr lang="en-GB" sz="2000" dirty="0"/>
              <a:t>Project Stakeholders</a:t>
            </a:r>
          </a:p>
          <a:p>
            <a:pPr marL="514350" indent="-514350">
              <a:buFont typeface="+mj-lt"/>
              <a:buAutoNum type="arabicPeriod"/>
            </a:pPr>
            <a:r>
              <a:rPr lang="en-GB" sz="2000" dirty="0"/>
              <a:t>Project Planning &amp; Communication</a:t>
            </a:r>
          </a:p>
          <a:p>
            <a:pPr marL="514350" indent="-514350">
              <a:buFont typeface="+mj-lt"/>
              <a:buAutoNum type="arabicPeriod"/>
            </a:pPr>
            <a:r>
              <a:rPr lang="en-GB" sz="2000" dirty="0"/>
              <a:t>Business Analysis Process</a:t>
            </a:r>
          </a:p>
          <a:p>
            <a:pPr marL="514350" indent="-514350">
              <a:buFont typeface="+mj-lt"/>
              <a:buAutoNum type="arabicPeriod"/>
            </a:pPr>
            <a:r>
              <a:rPr lang="en-GB" sz="2000" dirty="0"/>
              <a:t>Product Offering</a:t>
            </a:r>
          </a:p>
          <a:p>
            <a:pPr marL="514350" indent="-514350">
              <a:buFont typeface="+mj-lt"/>
              <a:buAutoNum type="arabicPeriod"/>
            </a:pPr>
            <a:r>
              <a:rPr lang="en-GB" sz="2000" dirty="0"/>
              <a:t>Development plan</a:t>
            </a:r>
          </a:p>
          <a:p>
            <a:pPr marL="514350" indent="-514350">
              <a:buFont typeface="+mj-lt"/>
              <a:buAutoNum type="arabicPeriod"/>
            </a:pPr>
            <a:endParaRPr lang="en-GB" sz="2000" dirty="0"/>
          </a:p>
          <a:p>
            <a:pPr marL="514350" indent="-514350">
              <a:buFont typeface="+mj-lt"/>
              <a:buAutoNum type="arabicPeriod"/>
            </a:pPr>
            <a:endParaRPr lang="en-GB" sz="2000" dirty="0"/>
          </a:p>
          <a:p>
            <a:pPr marL="514350" indent="-514350">
              <a:buFont typeface="+mj-lt"/>
              <a:buAutoNum type="arabicPeriod"/>
            </a:pPr>
            <a:endParaRPr lang="en-GB" sz="2000" dirty="0"/>
          </a:p>
          <a:p>
            <a:pPr marL="514350" indent="-514350">
              <a:buFont typeface="+mj-lt"/>
              <a:buAutoNum type="arabicPeriod"/>
            </a:pPr>
            <a:endParaRPr lang="en-GB" sz="2000" dirty="0"/>
          </a:p>
          <a:p>
            <a:pPr marL="514350" indent="-514350">
              <a:buFont typeface="+mj-lt"/>
              <a:buAutoNum type="arabicPeriod"/>
            </a:pPr>
            <a:endParaRPr lang="en-GB" sz="2000" dirty="0"/>
          </a:p>
          <a:p>
            <a:pPr marL="514350" indent="-514350">
              <a:buFont typeface="+mj-lt"/>
              <a:buAutoNum type="arabicPeriod"/>
            </a:pPr>
            <a:endParaRPr lang="en-GB" sz="2000" dirty="0"/>
          </a:p>
        </p:txBody>
      </p:sp>
    </p:spTree>
    <p:extLst>
      <p:ext uri="{BB962C8B-B14F-4D97-AF65-F5344CB8AC3E}">
        <p14:creationId xmlns:p14="http://schemas.microsoft.com/office/powerpoint/2010/main" val="3139794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82A6CE-ABB5-A9F1-23C1-65E8C069631E}"/>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Business model</a:t>
            </a:r>
            <a:endParaRPr lang="en-GB" dirty="0"/>
          </a:p>
        </p:txBody>
      </p:sp>
      <p:graphicFrame>
        <p:nvGraphicFramePr>
          <p:cNvPr id="3" name="Content Placeholder 3">
            <a:extLst>
              <a:ext uri="{FF2B5EF4-FFF2-40B4-BE49-F238E27FC236}">
                <a16:creationId xmlns:a16="http://schemas.microsoft.com/office/drawing/2014/main" id="{17BB1F83-9F5C-A451-CC04-250F7552BBDD}"/>
              </a:ext>
            </a:extLst>
          </p:cNvPr>
          <p:cNvGraphicFramePr>
            <a:graphicFrameLocks/>
          </p:cNvGraphicFramePr>
          <p:nvPr>
            <p:extLst>
              <p:ext uri="{D42A27DB-BD31-4B8C-83A1-F6EECF244321}">
                <p14:modId xmlns:p14="http://schemas.microsoft.com/office/powerpoint/2010/main" val="2776268613"/>
              </p:ext>
            </p:extLst>
          </p:nvPr>
        </p:nvGraphicFramePr>
        <p:xfrm>
          <a:off x="838200" y="1595535"/>
          <a:ext cx="10515600" cy="489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708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D50466-8A23-3478-0F02-1EE55D52DA10}"/>
              </a:ext>
            </a:extLst>
          </p:cNvPr>
          <p:cNvSpPr txBox="1">
            <a:spLocks/>
          </p:cNvSpPr>
          <p:nvPr/>
        </p:nvSpPr>
        <p:spPr>
          <a:xfrm>
            <a:off x="838200" y="365125"/>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Fashion Categories &amp; Brands – Product selection</a:t>
            </a:r>
            <a:endParaRPr lang="en-GB" dirty="0"/>
          </a:p>
        </p:txBody>
      </p:sp>
      <p:graphicFrame>
        <p:nvGraphicFramePr>
          <p:cNvPr id="3" name="Content Placeholder 3">
            <a:extLst>
              <a:ext uri="{FF2B5EF4-FFF2-40B4-BE49-F238E27FC236}">
                <a16:creationId xmlns:a16="http://schemas.microsoft.com/office/drawing/2014/main" id="{C6509030-0AD9-23C7-AB49-ABF08CD500D2}"/>
              </a:ext>
            </a:extLst>
          </p:cNvPr>
          <p:cNvGraphicFramePr>
            <a:graphicFrameLocks/>
          </p:cNvGraphicFramePr>
          <p:nvPr>
            <p:extLst>
              <p:ext uri="{D42A27DB-BD31-4B8C-83A1-F6EECF244321}">
                <p14:modId xmlns:p14="http://schemas.microsoft.com/office/powerpoint/2010/main" val="24005298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078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3F618E-D29A-F451-132D-C9EA8772ECB6}"/>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Business Operations</a:t>
            </a:r>
            <a:endParaRPr lang="en-GB" dirty="0"/>
          </a:p>
        </p:txBody>
      </p:sp>
      <p:graphicFrame>
        <p:nvGraphicFramePr>
          <p:cNvPr id="3" name="Content Placeholder 3">
            <a:extLst>
              <a:ext uri="{FF2B5EF4-FFF2-40B4-BE49-F238E27FC236}">
                <a16:creationId xmlns:a16="http://schemas.microsoft.com/office/drawing/2014/main" id="{B18DB95B-E9AF-40CE-84B0-7C84B3964278}"/>
              </a:ext>
            </a:extLst>
          </p:cNvPr>
          <p:cNvGraphicFramePr>
            <a:graphicFrameLocks/>
          </p:cNvGraphicFramePr>
          <p:nvPr>
            <p:extLst>
              <p:ext uri="{D42A27DB-BD31-4B8C-83A1-F6EECF244321}">
                <p14:modId xmlns:p14="http://schemas.microsoft.com/office/powerpoint/2010/main" val="11854667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215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837503-EC6A-921A-741E-04A7F2E547A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Prioritisation</a:t>
            </a:r>
          </a:p>
        </p:txBody>
      </p:sp>
      <p:sp>
        <p:nvSpPr>
          <p:cNvPr id="3" name="Content Placeholder 2">
            <a:extLst>
              <a:ext uri="{FF2B5EF4-FFF2-40B4-BE49-F238E27FC236}">
                <a16:creationId xmlns:a16="http://schemas.microsoft.com/office/drawing/2014/main" id="{9E1AEB9F-0C9A-8E95-125F-0A8B333EC031}"/>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In order to deliver an outcome for the business and solution will need to manage the scope of what is delivered using prioritisation and produce a minimal viable product initially for market</a:t>
            </a:r>
          </a:p>
          <a:p>
            <a:endParaRPr lang="en-GB" dirty="0"/>
          </a:p>
          <a:p>
            <a:r>
              <a:rPr lang="en-GB" dirty="0"/>
              <a:t>The </a:t>
            </a:r>
            <a:r>
              <a:rPr lang="en-GB" dirty="0" err="1"/>
              <a:t>MoScoW</a:t>
            </a:r>
            <a:r>
              <a:rPr lang="en-GB" dirty="0"/>
              <a:t> framework will allow the agile core delivery team to assess what must be built in which order</a:t>
            </a:r>
          </a:p>
        </p:txBody>
      </p:sp>
      <p:pic>
        <p:nvPicPr>
          <p:cNvPr id="4" name="Content Placeholder 5">
            <a:extLst>
              <a:ext uri="{FF2B5EF4-FFF2-40B4-BE49-F238E27FC236}">
                <a16:creationId xmlns:a16="http://schemas.microsoft.com/office/drawing/2014/main" id="{2599CC21-7180-399F-479F-13152DCBF195}"/>
              </a:ext>
            </a:extLst>
          </p:cNvPr>
          <p:cNvPicPr>
            <a:picLocks noChangeAspect="1"/>
          </p:cNvPicPr>
          <p:nvPr/>
        </p:nvPicPr>
        <p:blipFill>
          <a:blip r:embed="rId2"/>
          <a:stretch>
            <a:fillRect/>
          </a:stretch>
        </p:blipFill>
        <p:spPr>
          <a:xfrm>
            <a:off x="6457336" y="2180092"/>
            <a:ext cx="5181600" cy="3209784"/>
          </a:xfrm>
          <a:prstGeom prst="rect">
            <a:avLst/>
          </a:prstGeom>
        </p:spPr>
      </p:pic>
      <p:sp>
        <p:nvSpPr>
          <p:cNvPr id="5" name="TextBox 4">
            <a:extLst>
              <a:ext uri="{FF2B5EF4-FFF2-40B4-BE49-F238E27FC236}">
                <a16:creationId xmlns:a16="http://schemas.microsoft.com/office/drawing/2014/main" id="{5697FF14-F325-BA80-E5EE-27B4B1E1B2F4}"/>
              </a:ext>
            </a:extLst>
          </p:cNvPr>
          <p:cNvSpPr txBox="1"/>
          <p:nvPr/>
        </p:nvSpPr>
        <p:spPr>
          <a:xfrm>
            <a:off x="5653549" y="6176963"/>
            <a:ext cx="6096000" cy="369332"/>
          </a:xfrm>
          <a:prstGeom prst="rect">
            <a:avLst/>
          </a:prstGeom>
          <a:noFill/>
        </p:spPr>
        <p:txBody>
          <a:bodyPr wrap="square">
            <a:spAutoFit/>
          </a:bodyPr>
          <a:lstStyle/>
          <a:p>
            <a:r>
              <a:rPr lang="en-GB">
                <a:hlinkClick r:id="rId3"/>
              </a:rPr>
              <a:t>https://www.productplan.com/glossary/moscow-prioritization/</a:t>
            </a:r>
            <a:r>
              <a:rPr lang="en-GB"/>
              <a:t> </a:t>
            </a:r>
          </a:p>
        </p:txBody>
      </p:sp>
    </p:spTree>
    <p:extLst>
      <p:ext uri="{BB962C8B-B14F-4D97-AF65-F5344CB8AC3E}">
        <p14:creationId xmlns:p14="http://schemas.microsoft.com/office/powerpoint/2010/main" val="3650930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E7CBE6-A093-0154-4949-C0A0289D8113}"/>
              </a:ext>
            </a:extLst>
          </p:cNvPr>
          <p:cNvSpPr txBox="1">
            <a:spLocks/>
          </p:cNvSpPr>
          <p:nvPr/>
        </p:nvSpPr>
        <p:spPr>
          <a:xfrm>
            <a:off x="838200" y="365125"/>
            <a:ext cx="10515600" cy="11163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Business Requirements - 1</a:t>
            </a:r>
          </a:p>
        </p:txBody>
      </p:sp>
      <p:graphicFrame>
        <p:nvGraphicFramePr>
          <p:cNvPr id="3" name="Table 4">
            <a:extLst>
              <a:ext uri="{FF2B5EF4-FFF2-40B4-BE49-F238E27FC236}">
                <a16:creationId xmlns:a16="http://schemas.microsoft.com/office/drawing/2014/main" id="{B22B3B80-0ED6-FD02-1FCC-0FA7065257E0}"/>
              </a:ext>
            </a:extLst>
          </p:cNvPr>
          <p:cNvGraphicFramePr>
            <a:graphicFrameLocks/>
          </p:cNvGraphicFramePr>
          <p:nvPr>
            <p:extLst>
              <p:ext uri="{D42A27DB-BD31-4B8C-83A1-F6EECF244321}">
                <p14:modId xmlns:p14="http://schemas.microsoft.com/office/powerpoint/2010/main" val="2361458524"/>
              </p:ext>
            </p:extLst>
          </p:nvPr>
        </p:nvGraphicFramePr>
        <p:xfrm>
          <a:off x="606490" y="1481496"/>
          <a:ext cx="10835800" cy="5120640"/>
        </p:xfrm>
        <a:graphic>
          <a:graphicData uri="http://schemas.openxmlformats.org/drawingml/2006/table">
            <a:tbl>
              <a:tblPr firstRow="1" bandRow="1">
                <a:tableStyleId>{5C22544A-7EE6-4342-B048-85BDC9FD1C3A}</a:tableStyleId>
              </a:tblPr>
              <a:tblGrid>
                <a:gridCol w="2167160">
                  <a:extLst>
                    <a:ext uri="{9D8B030D-6E8A-4147-A177-3AD203B41FA5}">
                      <a16:colId xmlns:a16="http://schemas.microsoft.com/office/drawing/2014/main" val="83691254"/>
                    </a:ext>
                  </a:extLst>
                </a:gridCol>
                <a:gridCol w="2167160">
                  <a:extLst>
                    <a:ext uri="{9D8B030D-6E8A-4147-A177-3AD203B41FA5}">
                      <a16:colId xmlns:a16="http://schemas.microsoft.com/office/drawing/2014/main" val="2814988518"/>
                    </a:ext>
                  </a:extLst>
                </a:gridCol>
                <a:gridCol w="2167160">
                  <a:extLst>
                    <a:ext uri="{9D8B030D-6E8A-4147-A177-3AD203B41FA5}">
                      <a16:colId xmlns:a16="http://schemas.microsoft.com/office/drawing/2014/main" val="2147584582"/>
                    </a:ext>
                  </a:extLst>
                </a:gridCol>
                <a:gridCol w="2167160">
                  <a:extLst>
                    <a:ext uri="{9D8B030D-6E8A-4147-A177-3AD203B41FA5}">
                      <a16:colId xmlns:a16="http://schemas.microsoft.com/office/drawing/2014/main" val="3563302368"/>
                    </a:ext>
                  </a:extLst>
                </a:gridCol>
                <a:gridCol w="2167160">
                  <a:extLst>
                    <a:ext uri="{9D8B030D-6E8A-4147-A177-3AD203B41FA5}">
                      <a16:colId xmlns:a16="http://schemas.microsoft.com/office/drawing/2014/main" val="2624297951"/>
                    </a:ext>
                  </a:extLst>
                </a:gridCol>
              </a:tblGrid>
              <a:tr h="344996">
                <a:tc>
                  <a:txBody>
                    <a:bodyPr/>
                    <a:lstStyle/>
                    <a:p>
                      <a:r>
                        <a:rPr lang="en-GB" dirty="0"/>
                        <a:t>Theme/Area</a:t>
                      </a:r>
                    </a:p>
                  </a:txBody>
                  <a:tcPr>
                    <a:solidFill>
                      <a:srgbClr val="FFC000"/>
                    </a:solidFill>
                  </a:tcPr>
                </a:tc>
                <a:tc>
                  <a:txBody>
                    <a:bodyPr/>
                    <a:lstStyle/>
                    <a:p>
                      <a:r>
                        <a:rPr lang="en-GB"/>
                        <a:t>User Requirement</a:t>
                      </a:r>
                    </a:p>
                  </a:txBody>
                  <a:tcPr>
                    <a:solidFill>
                      <a:srgbClr val="FFC000"/>
                    </a:solidFill>
                  </a:tcPr>
                </a:tc>
                <a:tc>
                  <a:txBody>
                    <a:bodyPr/>
                    <a:lstStyle/>
                    <a:p>
                      <a:r>
                        <a:rPr lang="en-GB"/>
                        <a:t>User Story</a:t>
                      </a:r>
                    </a:p>
                  </a:txBody>
                  <a:tcPr>
                    <a:solidFill>
                      <a:srgbClr val="FFC000"/>
                    </a:solidFill>
                  </a:tcPr>
                </a:tc>
                <a:tc>
                  <a:txBody>
                    <a:bodyPr/>
                    <a:lstStyle/>
                    <a:p>
                      <a:r>
                        <a:rPr lang="en-GB"/>
                        <a:t>Acceptance Criteria</a:t>
                      </a:r>
                    </a:p>
                  </a:txBody>
                  <a:tcPr>
                    <a:solidFill>
                      <a:srgbClr val="FFC000"/>
                    </a:solidFill>
                  </a:tcPr>
                </a:tc>
                <a:tc>
                  <a:txBody>
                    <a:bodyPr/>
                    <a:lstStyle/>
                    <a:p>
                      <a:r>
                        <a:rPr lang="en-GB" dirty="0"/>
                        <a:t>Priority (</a:t>
                      </a:r>
                      <a:r>
                        <a:rPr lang="en-GB" dirty="0" err="1"/>
                        <a:t>MoScoW</a:t>
                      </a:r>
                      <a:endParaRPr lang="en-GB" dirty="0"/>
                    </a:p>
                  </a:txBody>
                  <a:tcPr>
                    <a:solidFill>
                      <a:srgbClr val="FFC000"/>
                    </a:solidFill>
                  </a:tcPr>
                </a:tc>
                <a:extLst>
                  <a:ext uri="{0D108BD9-81ED-4DB2-BD59-A6C34878D82A}">
                    <a16:rowId xmlns:a16="http://schemas.microsoft.com/office/drawing/2014/main" val="1102178309"/>
                  </a:ext>
                </a:extLst>
              </a:tr>
              <a:tr h="344996">
                <a:tc>
                  <a:txBody>
                    <a:bodyPr/>
                    <a:lstStyle/>
                    <a:p>
                      <a:r>
                        <a:rPr lang="en-GB" dirty="0"/>
                        <a:t>Customer Order </a:t>
                      </a:r>
                    </a:p>
                  </a:txBody>
                  <a:tcPr>
                    <a:solidFill>
                      <a:schemeClr val="accent4">
                        <a:lumMod val="20000"/>
                        <a:lumOff val="80000"/>
                      </a:schemeClr>
                    </a:solidFill>
                  </a:tcPr>
                </a:tc>
                <a:tc>
                  <a:txBody>
                    <a:bodyPr/>
                    <a:lstStyle/>
                    <a:p>
                      <a:r>
                        <a:rPr lang="en-GB" dirty="0"/>
                        <a:t>Range of fashion choices</a:t>
                      </a:r>
                    </a:p>
                  </a:txBody>
                  <a:tcPr>
                    <a:solidFill>
                      <a:schemeClr val="accent4">
                        <a:lumMod val="20000"/>
                        <a:lumOff val="80000"/>
                      </a:schemeClr>
                    </a:solidFill>
                  </a:tcPr>
                </a:tc>
                <a:tc>
                  <a:txBody>
                    <a:bodyPr/>
                    <a:lstStyle/>
                    <a:p>
                      <a:r>
                        <a:rPr lang="en-GB" dirty="0"/>
                        <a:t>As a user I want to be able to view a range of products</a:t>
                      </a:r>
                    </a:p>
                  </a:txBody>
                  <a:tcPr>
                    <a:solidFill>
                      <a:schemeClr val="accent4">
                        <a:lumMod val="20000"/>
                        <a:lumOff val="80000"/>
                      </a:schemeClr>
                    </a:solidFill>
                  </a:tcPr>
                </a:tc>
                <a:tc>
                  <a:txBody>
                    <a:bodyPr/>
                    <a:lstStyle/>
                    <a:p>
                      <a:r>
                        <a:rPr lang="en-GB" dirty="0"/>
                        <a:t>Ability to choose and select from various fashion brands</a:t>
                      </a:r>
                    </a:p>
                  </a:txBody>
                  <a:tcPr>
                    <a:solidFill>
                      <a:schemeClr val="accent4">
                        <a:lumMod val="20000"/>
                        <a:lumOff val="80000"/>
                      </a:schemeClr>
                    </a:solidFill>
                  </a:tcPr>
                </a:tc>
                <a:tc>
                  <a:txBody>
                    <a:bodyPr/>
                    <a:lstStyle/>
                    <a:p>
                      <a:r>
                        <a:rPr lang="en-GB" dirty="0"/>
                        <a:t>Must</a:t>
                      </a:r>
                    </a:p>
                  </a:txBody>
                  <a:tcPr>
                    <a:solidFill>
                      <a:schemeClr val="accent4">
                        <a:lumMod val="20000"/>
                        <a:lumOff val="80000"/>
                      </a:schemeClr>
                    </a:solidFill>
                  </a:tcPr>
                </a:tc>
                <a:extLst>
                  <a:ext uri="{0D108BD9-81ED-4DB2-BD59-A6C34878D82A}">
                    <a16:rowId xmlns:a16="http://schemas.microsoft.com/office/drawing/2014/main" val="739373312"/>
                  </a:ext>
                </a:extLst>
              </a:tr>
              <a:tr h="344996">
                <a:tc>
                  <a:txBody>
                    <a:bodyPr/>
                    <a:lstStyle/>
                    <a:p>
                      <a:r>
                        <a:rPr lang="en-GB" dirty="0"/>
                        <a:t>Customer Delivery</a:t>
                      </a:r>
                    </a:p>
                  </a:txBody>
                  <a:tcPr>
                    <a:solidFill>
                      <a:schemeClr val="accent4">
                        <a:lumMod val="20000"/>
                        <a:lumOff val="80000"/>
                      </a:schemeClr>
                    </a:solidFill>
                  </a:tcPr>
                </a:tc>
                <a:tc>
                  <a:txBody>
                    <a:bodyPr/>
                    <a:lstStyle/>
                    <a:p>
                      <a:r>
                        <a:rPr lang="en-GB" dirty="0"/>
                        <a:t>Seamless delivery of purchase</a:t>
                      </a:r>
                    </a:p>
                  </a:txBody>
                  <a:tcPr>
                    <a:solidFill>
                      <a:schemeClr val="accent4">
                        <a:lumMod val="20000"/>
                        <a:lumOff val="80000"/>
                      </a:schemeClr>
                    </a:solidFill>
                  </a:tcPr>
                </a:tc>
                <a:tc>
                  <a:txBody>
                    <a:bodyPr/>
                    <a:lstStyle/>
                    <a:p>
                      <a:r>
                        <a:rPr lang="en-GB" dirty="0"/>
                        <a:t>As a user I want to be able to check and receive my order with no hassle</a:t>
                      </a:r>
                    </a:p>
                  </a:txBody>
                  <a:tcPr>
                    <a:solidFill>
                      <a:schemeClr val="accent4">
                        <a:lumMod val="20000"/>
                        <a:lumOff val="80000"/>
                      </a:schemeClr>
                    </a:solidFill>
                  </a:tcPr>
                </a:tc>
                <a:tc>
                  <a:txBody>
                    <a:bodyPr/>
                    <a:lstStyle/>
                    <a:p>
                      <a:r>
                        <a:rPr lang="en-GB" dirty="0"/>
                        <a:t>Ability to track and receive an online order via a delivery agent</a:t>
                      </a:r>
                    </a:p>
                  </a:txBody>
                  <a:tcPr>
                    <a:solidFill>
                      <a:schemeClr val="accent4">
                        <a:lumMod val="20000"/>
                        <a:lumOff val="80000"/>
                      </a:schemeClr>
                    </a:solidFill>
                  </a:tcPr>
                </a:tc>
                <a:tc>
                  <a:txBody>
                    <a:bodyPr/>
                    <a:lstStyle/>
                    <a:p>
                      <a:r>
                        <a:rPr lang="en-GB" dirty="0"/>
                        <a:t>Must</a:t>
                      </a:r>
                    </a:p>
                  </a:txBody>
                  <a:tcPr>
                    <a:solidFill>
                      <a:schemeClr val="accent4">
                        <a:lumMod val="20000"/>
                        <a:lumOff val="80000"/>
                      </a:schemeClr>
                    </a:solidFill>
                  </a:tcPr>
                </a:tc>
                <a:extLst>
                  <a:ext uri="{0D108BD9-81ED-4DB2-BD59-A6C34878D82A}">
                    <a16:rowId xmlns:a16="http://schemas.microsoft.com/office/drawing/2014/main" val="1881982908"/>
                  </a:ext>
                </a:extLst>
              </a:tr>
              <a:tr h="344996">
                <a:tc>
                  <a:txBody>
                    <a:bodyPr/>
                    <a:lstStyle/>
                    <a:p>
                      <a:r>
                        <a:rPr lang="en-GB" dirty="0"/>
                        <a:t>Order fulfilment</a:t>
                      </a:r>
                    </a:p>
                  </a:txBody>
                  <a:tcPr>
                    <a:solidFill>
                      <a:schemeClr val="accent4">
                        <a:lumMod val="20000"/>
                        <a:lumOff val="80000"/>
                      </a:schemeClr>
                    </a:solidFill>
                  </a:tcPr>
                </a:tc>
                <a:tc>
                  <a:txBody>
                    <a:bodyPr/>
                    <a:lstStyle/>
                    <a:p>
                      <a:r>
                        <a:rPr lang="en-GB" dirty="0"/>
                        <a:t>Warehousing can support the quantity and range of products wanted by customers</a:t>
                      </a:r>
                    </a:p>
                  </a:txBody>
                  <a:tcPr>
                    <a:solidFill>
                      <a:schemeClr val="accent4">
                        <a:lumMod val="20000"/>
                        <a:lumOff val="80000"/>
                      </a:schemeClr>
                    </a:solidFill>
                  </a:tcPr>
                </a:tc>
                <a:tc>
                  <a:txBody>
                    <a:bodyPr/>
                    <a:lstStyle/>
                    <a:p>
                      <a:r>
                        <a:rPr lang="en-GB" dirty="0"/>
                        <a:t>As a user when I choose an item to purchase its available</a:t>
                      </a:r>
                    </a:p>
                  </a:txBody>
                  <a:tcPr>
                    <a:solidFill>
                      <a:schemeClr val="accent4">
                        <a:lumMod val="20000"/>
                        <a:lumOff val="80000"/>
                      </a:schemeClr>
                    </a:solidFill>
                  </a:tcPr>
                </a:tc>
                <a:tc>
                  <a:txBody>
                    <a:bodyPr/>
                    <a:lstStyle/>
                    <a:p>
                      <a:r>
                        <a:rPr lang="en-GB" dirty="0"/>
                        <a:t>Ability to select and fulfil a select quantity of order per customer</a:t>
                      </a:r>
                    </a:p>
                  </a:txBody>
                  <a:tcPr>
                    <a:solidFill>
                      <a:schemeClr val="accent4">
                        <a:lumMod val="20000"/>
                        <a:lumOff val="80000"/>
                      </a:schemeClr>
                    </a:solidFill>
                  </a:tcPr>
                </a:tc>
                <a:tc>
                  <a:txBody>
                    <a:bodyPr/>
                    <a:lstStyle/>
                    <a:p>
                      <a:r>
                        <a:rPr lang="en-GB" dirty="0"/>
                        <a:t>Must</a:t>
                      </a:r>
                    </a:p>
                  </a:txBody>
                  <a:tcPr>
                    <a:solidFill>
                      <a:schemeClr val="accent4">
                        <a:lumMod val="20000"/>
                        <a:lumOff val="80000"/>
                      </a:schemeClr>
                    </a:solidFill>
                  </a:tcPr>
                </a:tc>
                <a:extLst>
                  <a:ext uri="{0D108BD9-81ED-4DB2-BD59-A6C34878D82A}">
                    <a16:rowId xmlns:a16="http://schemas.microsoft.com/office/drawing/2014/main" val="460936201"/>
                  </a:ext>
                </a:extLst>
              </a:tr>
              <a:tr h="344996">
                <a:tc>
                  <a:txBody>
                    <a:bodyPr/>
                    <a:lstStyle/>
                    <a:p>
                      <a:r>
                        <a:rPr lang="en-GB" dirty="0"/>
                        <a:t>Fashion Branding</a:t>
                      </a:r>
                    </a:p>
                  </a:txBody>
                  <a:tcPr>
                    <a:solidFill>
                      <a:schemeClr val="accent4">
                        <a:lumMod val="20000"/>
                        <a:lumOff val="80000"/>
                      </a:schemeClr>
                    </a:solidFill>
                  </a:tcPr>
                </a:tc>
                <a:tc>
                  <a:txBody>
                    <a:bodyPr/>
                    <a:lstStyle/>
                    <a:p>
                      <a:r>
                        <a:rPr lang="en-GB" dirty="0"/>
                        <a:t>Marketing want high quality branded products to be offered</a:t>
                      </a:r>
                    </a:p>
                  </a:txBody>
                  <a:tcPr>
                    <a:solidFill>
                      <a:schemeClr val="accent4">
                        <a:lumMod val="20000"/>
                        <a:lumOff val="80000"/>
                      </a:schemeClr>
                    </a:solidFill>
                  </a:tcPr>
                </a:tc>
                <a:tc>
                  <a:txBody>
                    <a:bodyPr/>
                    <a:lstStyle/>
                    <a:p>
                      <a:r>
                        <a:rPr lang="en-GB" dirty="0"/>
                        <a:t>As a user I want to buy quality fashion brands</a:t>
                      </a:r>
                    </a:p>
                  </a:txBody>
                  <a:tcPr>
                    <a:solidFill>
                      <a:schemeClr val="accent4">
                        <a:lumMod val="20000"/>
                        <a:lumOff val="80000"/>
                      </a:schemeClr>
                    </a:solidFill>
                  </a:tcPr>
                </a:tc>
                <a:tc>
                  <a:txBody>
                    <a:bodyPr/>
                    <a:lstStyle/>
                    <a:p>
                      <a:r>
                        <a:rPr lang="en-GB" dirty="0"/>
                        <a:t>List and support and support a high fashion brand </a:t>
                      </a:r>
                    </a:p>
                  </a:txBody>
                  <a:tcPr>
                    <a:solidFill>
                      <a:schemeClr val="accent4">
                        <a:lumMod val="20000"/>
                        <a:lumOff val="80000"/>
                      </a:schemeClr>
                    </a:solidFill>
                  </a:tcPr>
                </a:tc>
                <a:tc>
                  <a:txBody>
                    <a:bodyPr/>
                    <a:lstStyle/>
                    <a:p>
                      <a:r>
                        <a:rPr lang="en-GB" dirty="0"/>
                        <a:t>Must</a:t>
                      </a:r>
                    </a:p>
                  </a:txBody>
                  <a:tcPr>
                    <a:solidFill>
                      <a:schemeClr val="accent4">
                        <a:lumMod val="20000"/>
                        <a:lumOff val="80000"/>
                      </a:schemeClr>
                    </a:solidFill>
                  </a:tcPr>
                </a:tc>
                <a:extLst>
                  <a:ext uri="{0D108BD9-81ED-4DB2-BD59-A6C34878D82A}">
                    <a16:rowId xmlns:a16="http://schemas.microsoft.com/office/drawing/2014/main" val="4248961938"/>
                  </a:ext>
                </a:extLst>
              </a:tr>
            </a:tbl>
          </a:graphicData>
        </a:graphic>
      </p:graphicFrame>
    </p:spTree>
    <p:extLst>
      <p:ext uri="{BB962C8B-B14F-4D97-AF65-F5344CB8AC3E}">
        <p14:creationId xmlns:p14="http://schemas.microsoft.com/office/powerpoint/2010/main" val="173385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B096D-972B-20D0-7114-3429072AAC3E}"/>
              </a:ext>
            </a:extLst>
          </p:cNvPr>
          <p:cNvSpPr txBox="1">
            <a:spLocks/>
          </p:cNvSpPr>
          <p:nvPr/>
        </p:nvSpPr>
        <p:spPr>
          <a:xfrm>
            <a:off x="530529" y="-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Business Requirements - 2</a:t>
            </a:r>
          </a:p>
        </p:txBody>
      </p:sp>
      <p:graphicFrame>
        <p:nvGraphicFramePr>
          <p:cNvPr id="3" name="Table 4">
            <a:extLst>
              <a:ext uri="{FF2B5EF4-FFF2-40B4-BE49-F238E27FC236}">
                <a16:creationId xmlns:a16="http://schemas.microsoft.com/office/drawing/2014/main" id="{B8091ED9-D008-CE5C-C91F-7D340BC16DDD}"/>
              </a:ext>
            </a:extLst>
          </p:cNvPr>
          <p:cNvGraphicFramePr>
            <a:graphicFrameLocks/>
          </p:cNvGraphicFramePr>
          <p:nvPr>
            <p:extLst>
              <p:ext uri="{D42A27DB-BD31-4B8C-83A1-F6EECF244321}">
                <p14:modId xmlns:p14="http://schemas.microsoft.com/office/powerpoint/2010/main" val="4119680060"/>
              </p:ext>
            </p:extLst>
          </p:nvPr>
        </p:nvGraphicFramePr>
        <p:xfrm>
          <a:off x="530529" y="1325562"/>
          <a:ext cx="10747310" cy="5394960"/>
        </p:xfrm>
        <a:graphic>
          <a:graphicData uri="http://schemas.openxmlformats.org/drawingml/2006/table">
            <a:tbl>
              <a:tblPr firstRow="1" bandRow="1">
                <a:tableStyleId>{5C22544A-7EE6-4342-B048-85BDC9FD1C3A}</a:tableStyleId>
              </a:tblPr>
              <a:tblGrid>
                <a:gridCol w="2149462">
                  <a:extLst>
                    <a:ext uri="{9D8B030D-6E8A-4147-A177-3AD203B41FA5}">
                      <a16:colId xmlns:a16="http://schemas.microsoft.com/office/drawing/2014/main" val="83691254"/>
                    </a:ext>
                  </a:extLst>
                </a:gridCol>
                <a:gridCol w="2149462">
                  <a:extLst>
                    <a:ext uri="{9D8B030D-6E8A-4147-A177-3AD203B41FA5}">
                      <a16:colId xmlns:a16="http://schemas.microsoft.com/office/drawing/2014/main" val="2814988518"/>
                    </a:ext>
                  </a:extLst>
                </a:gridCol>
                <a:gridCol w="2149462">
                  <a:extLst>
                    <a:ext uri="{9D8B030D-6E8A-4147-A177-3AD203B41FA5}">
                      <a16:colId xmlns:a16="http://schemas.microsoft.com/office/drawing/2014/main" val="2147584582"/>
                    </a:ext>
                  </a:extLst>
                </a:gridCol>
                <a:gridCol w="2149462">
                  <a:extLst>
                    <a:ext uri="{9D8B030D-6E8A-4147-A177-3AD203B41FA5}">
                      <a16:colId xmlns:a16="http://schemas.microsoft.com/office/drawing/2014/main" val="3563302368"/>
                    </a:ext>
                  </a:extLst>
                </a:gridCol>
                <a:gridCol w="2149462">
                  <a:extLst>
                    <a:ext uri="{9D8B030D-6E8A-4147-A177-3AD203B41FA5}">
                      <a16:colId xmlns:a16="http://schemas.microsoft.com/office/drawing/2014/main" val="2624297951"/>
                    </a:ext>
                  </a:extLst>
                </a:gridCol>
              </a:tblGrid>
              <a:tr h="335265">
                <a:tc>
                  <a:txBody>
                    <a:bodyPr/>
                    <a:lstStyle/>
                    <a:p>
                      <a:r>
                        <a:rPr lang="en-GB" dirty="0"/>
                        <a:t>Theme/Area</a:t>
                      </a:r>
                    </a:p>
                  </a:txBody>
                  <a:tcPr>
                    <a:solidFill>
                      <a:srgbClr val="5B9BD5"/>
                    </a:solidFill>
                  </a:tcPr>
                </a:tc>
                <a:tc>
                  <a:txBody>
                    <a:bodyPr/>
                    <a:lstStyle/>
                    <a:p>
                      <a:r>
                        <a:rPr lang="en-GB" dirty="0"/>
                        <a:t>User Requirement</a:t>
                      </a:r>
                    </a:p>
                  </a:txBody>
                  <a:tcPr>
                    <a:solidFill>
                      <a:srgbClr val="5B9BD5"/>
                    </a:solidFill>
                  </a:tcPr>
                </a:tc>
                <a:tc>
                  <a:txBody>
                    <a:bodyPr/>
                    <a:lstStyle/>
                    <a:p>
                      <a:r>
                        <a:rPr lang="en-GB" dirty="0"/>
                        <a:t>User Story</a:t>
                      </a:r>
                    </a:p>
                  </a:txBody>
                  <a:tcPr>
                    <a:solidFill>
                      <a:srgbClr val="5B9BD5"/>
                    </a:solidFill>
                  </a:tcPr>
                </a:tc>
                <a:tc>
                  <a:txBody>
                    <a:bodyPr/>
                    <a:lstStyle/>
                    <a:p>
                      <a:r>
                        <a:rPr lang="en-GB" dirty="0"/>
                        <a:t>Acceptance Criteria</a:t>
                      </a:r>
                    </a:p>
                  </a:txBody>
                  <a:tcPr>
                    <a:solidFill>
                      <a:srgbClr val="5B9BD5"/>
                    </a:solidFill>
                  </a:tcPr>
                </a:tc>
                <a:tc>
                  <a:txBody>
                    <a:bodyPr/>
                    <a:lstStyle/>
                    <a:p>
                      <a:r>
                        <a:rPr lang="en-GB" dirty="0"/>
                        <a:t>Priority (</a:t>
                      </a:r>
                      <a:r>
                        <a:rPr lang="en-GB" dirty="0" err="1"/>
                        <a:t>MoScoW</a:t>
                      </a:r>
                      <a:endParaRPr lang="en-GB" dirty="0"/>
                    </a:p>
                  </a:txBody>
                  <a:tcPr>
                    <a:solidFill>
                      <a:srgbClr val="5B9BD5"/>
                    </a:solidFill>
                  </a:tcPr>
                </a:tc>
                <a:extLst>
                  <a:ext uri="{0D108BD9-81ED-4DB2-BD59-A6C34878D82A}">
                    <a16:rowId xmlns:a16="http://schemas.microsoft.com/office/drawing/2014/main" val="1102178309"/>
                  </a:ext>
                </a:extLst>
              </a:tr>
              <a:tr h="1341061">
                <a:tc>
                  <a:txBody>
                    <a:bodyPr/>
                    <a:lstStyle/>
                    <a:p>
                      <a:r>
                        <a:rPr lang="en-GB" dirty="0"/>
                        <a:t>Marketing</a:t>
                      </a:r>
                    </a:p>
                  </a:txBody>
                  <a:tcPr>
                    <a:solidFill>
                      <a:schemeClr val="accent5">
                        <a:lumMod val="20000"/>
                        <a:lumOff val="80000"/>
                      </a:schemeClr>
                    </a:solidFill>
                  </a:tcPr>
                </a:tc>
                <a:tc>
                  <a:txBody>
                    <a:bodyPr/>
                    <a:lstStyle/>
                    <a:p>
                      <a:r>
                        <a:rPr lang="en-GB" dirty="0"/>
                        <a:t>Need to present various product categories on the platform</a:t>
                      </a:r>
                    </a:p>
                  </a:txBody>
                  <a:tcPr>
                    <a:solidFill>
                      <a:schemeClr val="accent5">
                        <a:lumMod val="20000"/>
                        <a:lumOff val="80000"/>
                      </a:schemeClr>
                    </a:solidFill>
                  </a:tcPr>
                </a:tc>
                <a:tc>
                  <a:txBody>
                    <a:bodyPr/>
                    <a:lstStyle/>
                    <a:p>
                      <a:r>
                        <a:rPr lang="en-GB" dirty="0"/>
                        <a:t>As a user I want to easily be able to find products or categories on the platform</a:t>
                      </a:r>
                    </a:p>
                  </a:txBody>
                  <a:tcPr>
                    <a:solidFill>
                      <a:schemeClr val="accent5">
                        <a:lumMod val="20000"/>
                        <a:lumOff val="80000"/>
                      </a:schemeClr>
                    </a:solidFill>
                  </a:tcPr>
                </a:tc>
                <a:tc>
                  <a:txBody>
                    <a:bodyPr/>
                    <a:lstStyle/>
                    <a:p>
                      <a:r>
                        <a:rPr lang="en-GB" dirty="0"/>
                        <a:t>User can easily navigate website or app</a:t>
                      </a:r>
                    </a:p>
                  </a:txBody>
                  <a:tcPr>
                    <a:solidFill>
                      <a:schemeClr val="accent5">
                        <a:lumMod val="20000"/>
                        <a:lumOff val="80000"/>
                      </a:schemeClr>
                    </a:solidFill>
                  </a:tcPr>
                </a:tc>
                <a:tc>
                  <a:txBody>
                    <a:bodyPr/>
                    <a:lstStyle/>
                    <a:p>
                      <a:r>
                        <a:rPr lang="en-GB" dirty="0"/>
                        <a:t>Must</a:t>
                      </a:r>
                    </a:p>
                  </a:txBody>
                  <a:tcPr>
                    <a:solidFill>
                      <a:schemeClr val="accent5">
                        <a:lumMod val="20000"/>
                        <a:lumOff val="80000"/>
                      </a:schemeClr>
                    </a:solidFill>
                  </a:tcPr>
                </a:tc>
                <a:extLst>
                  <a:ext uri="{0D108BD9-81ED-4DB2-BD59-A6C34878D82A}">
                    <a16:rowId xmlns:a16="http://schemas.microsoft.com/office/drawing/2014/main" val="739373312"/>
                  </a:ext>
                </a:extLst>
              </a:tr>
              <a:tr h="1089612">
                <a:tc>
                  <a:txBody>
                    <a:bodyPr/>
                    <a:lstStyle/>
                    <a:p>
                      <a:r>
                        <a:rPr lang="en-GB" dirty="0"/>
                        <a:t>Data &amp; Analytics</a:t>
                      </a:r>
                    </a:p>
                  </a:txBody>
                  <a:tcPr>
                    <a:solidFill>
                      <a:schemeClr val="accent5">
                        <a:lumMod val="20000"/>
                        <a:lumOff val="80000"/>
                      </a:schemeClr>
                    </a:solidFill>
                  </a:tcPr>
                </a:tc>
                <a:tc>
                  <a:txBody>
                    <a:bodyPr/>
                    <a:lstStyle/>
                    <a:p>
                      <a:r>
                        <a:rPr lang="en-GB" dirty="0"/>
                        <a:t>Key performance metrics for business model reported</a:t>
                      </a:r>
                    </a:p>
                  </a:txBody>
                  <a:tcPr>
                    <a:solidFill>
                      <a:schemeClr val="accent5">
                        <a:lumMod val="20000"/>
                        <a:lumOff val="80000"/>
                      </a:schemeClr>
                    </a:solidFill>
                  </a:tcPr>
                </a:tc>
                <a:tc>
                  <a:txBody>
                    <a:bodyPr/>
                    <a:lstStyle/>
                    <a:p>
                      <a:r>
                        <a:rPr lang="en-GB" dirty="0"/>
                        <a:t>As a Business I can understand which brands are selling </a:t>
                      </a:r>
                    </a:p>
                  </a:txBody>
                  <a:tcPr>
                    <a:solidFill>
                      <a:schemeClr val="accent5">
                        <a:lumMod val="20000"/>
                        <a:lumOff val="80000"/>
                      </a:schemeClr>
                    </a:solidFill>
                  </a:tcPr>
                </a:tc>
                <a:tc>
                  <a:txBody>
                    <a:bodyPr/>
                    <a:lstStyle/>
                    <a:p>
                      <a:r>
                        <a:rPr lang="en-GB" dirty="0"/>
                        <a:t>Recording and reporting of sales and revenue from order</a:t>
                      </a:r>
                    </a:p>
                  </a:txBody>
                  <a:tcPr>
                    <a:solidFill>
                      <a:schemeClr val="accent5">
                        <a:lumMod val="20000"/>
                        <a:lumOff val="80000"/>
                      </a:schemeClr>
                    </a:solidFill>
                  </a:tcPr>
                </a:tc>
                <a:tc>
                  <a:txBody>
                    <a:bodyPr/>
                    <a:lstStyle/>
                    <a:p>
                      <a:r>
                        <a:rPr lang="en-GB" dirty="0"/>
                        <a:t>Must</a:t>
                      </a:r>
                    </a:p>
                  </a:txBody>
                  <a:tcPr>
                    <a:solidFill>
                      <a:schemeClr val="accent5">
                        <a:lumMod val="20000"/>
                        <a:lumOff val="80000"/>
                      </a:schemeClr>
                    </a:solidFill>
                  </a:tcPr>
                </a:tc>
                <a:extLst>
                  <a:ext uri="{0D108BD9-81ED-4DB2-BD59-A6C34878D82A}">
                    <a16:rowId xmlns:a16="http://schemas.microsoft.com/office/drawing/2014/main" val="1881982908"/>
                  </a:ext>
                </a:extLst>
              </a:tr>
              <a:tr h="1089612">
                <a:tc>
                  <a:txBody>
                    <a:bodyPr/>
                    <a:lstStyle/>
                    <a:p>
                      <a:r>
                        <a:rPr lang="en-GB" dirty="0"/>
                        <a:t>Brand</a:t>
                      </a:r>
                    </a:p>
                  </a:txBody>
                  <a:tcPr>
                    <a:solidFill>
                      <a:schemeClr val="accent5">
                        <a:lumMod val="20000"/>
                        <a:lumOff val="80000"/>
                      </a:schemeClr>
                    </a:solidFill>
                  </a:tcPr>
                </a:tc>
                <a:tc>
                  <a:txBody>
                    <a:bodyPr/>
                    <a:lstStyle/>
                    <a:p>
                      <a:r>
                        <a:rPr lang="en-GB" dirty="0"/>
                        <a:t>Brand partners are core to the product offers</a:t>
                      </a:r>
                    </a:p>
                  </a:txBody>
                  <a:tcPr>
                    <a:solidFill>
                      <a:schemeClr val="accent5">
                        <a:lumMod val="20000"/>
                        <a:lumOff val="80000"/>
                      </a:schemeClr>
                    </a:solidFill>
                  </a:tcPr>
                </a:tc>
                <a:tc>
                  <a:txBody>
                    <a:bodyPr/>
                    <a:lstStyle/>
                    <a:p>
                      <a:r>
                        <a:rPr lang="en-GB" dirty="0"/>
                        <a:t>As a User I can buy form the brands I love and trust in my size</a:t>
                      </a:r>
                    </a:p>
                  </a:txBody>
                  <a:tcPr>
                    <a:solidFill>
                      <a:schemeClr val="accent5">
                        <a:lumMod val="20000"/>
                        <a:lumOff val="80000"/>
                      </a:schemeClr>
                    </a:solidFill>
                  </a:tcPr>
                </a:tc>
                <a:tc>
                  <a:txBody>
                    <a:bodyPr/>
                    <a:lstStyle/>
                    <a:p>
                      <a:r>
                        <a:rPr lang="en-GB" dirty="0"/>
                        <a:t>Customer can buy from brands they affiliate with</a:t>
                      </a:r>
                    </a:p>
                  </a:txBody>
                  <a:tcPr>
                    <a:solidFill>
                      <a:schemeClr val="accent5">
                        <a:lumMod val="20000"/>
                        <a:lumOff val="80000"/>
                      </a:schemeClr>
                    </a:solidFill>
                  </a:tcPr>
                </a:tc>
                <a:tc>
                  <a:txBody>
                    <a:bodyPr/>
                    <a:lstStyle/>
                    <a:p>
                      <a:r>
                        <a:rPr lang="en-GB" dirty="0"/>
                        <a:t>Must</a:t>
                      </a:r>
                    </a:p>
                  </a:txBody>
                  <a:tcPr>
                    <a:solidFill>
                      <a:schemeClr val="accent5">
                        <a:lumMod val="20000"/>
                        <a:lumOff val="80000"/>
                      </a:schemeClr>
                    </a:solidFill>
                  </a:tcPr>
                </a:tc>
                <a:extLst>
                  <a:ext uri="{0D108BD9-81ED-4DB2-BD59-A6C34878D82A}">
                    <a16:rowId xmlns:a16="http://schemas.microsoft.com/office/drawing/2014/main" val="460936201"/>
                  </a:ext>
                </a:extLst>
              </a:tr>
              <a:tr h="1089612">
                <a:tc>
                  <a:txBody>
                    <a:bodyPr/>
                    <a:lstStyle/>
                    <a:p>
                      <a:r>
                        <a:rPr lang="en-GB" dirty="0"/>
                        <a:t>Delivery</a:t>
                      </a:r>
                    </a:p>
                  </a:txBody>
                  <a:tcPr>
                    <a:solidFill>
                      <a:schemeClr val="accent5">
                        <a:lumMod val="20000"/>
                        <a:lumOff val="80000"/>
                      </a:schemeClr>
                    </a:solidFill>
                  </a:tcPr>
                </a:tc>
                <a:tc>
                  <a:txBody>
                    <a:bodyPr/>
                    <a:lstStyle/>
                    <a:p>
                      <a:r>
                        <a:rPr lang="en-GB" dirty="0"/>
                        <a:t>Delivery partner has prominence on platform</a:t>
                      </a:r>
                    </a:p>
                  </a:txBody>
                  <a:tcPr>
                    <a:solidFill>
                      <a:schemeClr val="accent5">
                        <a:lumMod val="20000"/>
                        <a:lumOff val="80000"/>
                      </a:schemeClr>
                    </a:solidFill>
                  </a:tcPr>
                </a:tc>
                <a:tc>
                  <a:txBody>
                    <a:bodyPr/>
                    <a:lstStyle/>
                    <a:p>
                      <a:r>
                        <a:rPr lang="en-GB" dirty="0"/>
                        <a:t>As a User I can see and select the delivery type for me</a:t>
                      </a:r>
                    </a:p>
                  </a:txBody>
                  <a:tcPr>
                    <a:solidFill>
                      <a:schemeClr val="accent5">
                        <a:lumMod val="20000"/>
                        <a:lumOff val="80000"/>
                      </a:schemeClr>
                    </a:solidFill>
                  </a:tcPr>
                </a:tc>
                <a:tc>
                  <a:txBody>
                    <a:bodyPr/>
                    <a:lstStyle/>
                    <a:p>
                      <a:r>
                        <a:rPr lang="en-GB" dirty="0"/>
                        <a:t>Delivery partner has a strong presence through the customer journey</a:t>
                      </a:r>
                    </a:p>
                  </a:txBody>
                  <a:tcPr>
                    <a:solidFill>
                      <a:schemeClr val="accent5">
                        <a:lumMod val="20000"/>
                        <a:lumOff val="80000"/>
                      </a:schemeClr>
                    </a:solidFill>
                  </a:tcPr>
                </a:tc>
                <a:tc>
                  <a:txBody>
                    <a:bodyPr/>
                    <a:lstStyle/>
                    <a:p>
                      <a:r>
                        <a:rPr lang="en-GB" dirty="0"/>
                        <a:t>Must</a:t>
                      </a:r>
                    </a:p>
                  </a:txBody>
                  <a:tcPr>
                    <a:solidFill>
                      <a:schemeClr val="accent5">
                        <a:lumMod val="20000"/>
                        <a:lumOff val="80000"/>
                      </a:schemeClr>
                    </a:solidFill>
                  </a:tcPr>
                </a:tc>
                <a:extLst>
                  <a:ext uri="{0D108BD9-81ED-4DB2-BD59-A6C34878D82A}">
                    <a16:rowId xmlns:a16="http://schemas.microsoft.com/office/drawing/2014/main" val="4248961938"/>
                  </a:ext>
                </a:extLst>
              </a:tr>
            </a:tbl>
          </a:graphicData>
        </a:graphic>
      </p:graphicFrame>
    </p:spTree>
    <p:extLst>
      <p:ext uri="{BB962C8B-B14F-4D97-AF65-F5344CB8AC3E}">
        <p14:creationId xmlns:p14="http://schemas.microsoft.com/office/powerpoint/2010/main" val="3491051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127661-782A-C57D-1727-C967066E0CB8}"/>
              </a:ext>
            </a:extLst>
          </p:cNvPr>
          <p:cNvSpPr txBox="1">
            <a:spLocks/>
          </p:cNvSpPr>
          <p:nvPr/>
        </p:nvSpPr>
        <p:spPr>
          <a:xfrm>
            <a:off x="777240" y="120809"/>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High level - Functional Requirements</a:t>
            </a:r>
          </a:p>
        </p:txBody>
      </p:sp>
      <p:graphicFrame>
        <p:nvGraphicFramePr>
          <p:cNvPr id="3" name="Table 4">
            <a:extLst>
              <a:ext uri="{FF2B5EF4-FFF2-40B4-BE49-F238E27FC236}">
                <a16:creationId xmlns:a16="http://schemas.microsoft.com/office/drawing/2014/main" id="{909C942F-1066-8FB5-5BCA-DAAFC5C51115}"/>
              </a:ext>
            </a:extLst>
          </p:cNvPr>
          <p:cNvGraphicFramePr>
            <a:graphicFrameLocks/>
          </p:cNvGraphicFramePr>
          <p:nvPr>
            <p:extLst>
              <p:ext uri="{D42A27DB-BD31-4B8C-83A1-F6EECF244321}">
                <p14:modId xmlns:p14="http://schemas.microsoft.com/office/powerpoint/2010/main" val="1797405570"/>
              </p:ext>
            </p:extLst>
          </p:nvPr>
        </p:nvGraphicFramePr>
        <p:xfrm>
          <a:off x="899160" y="1265397"/>
          <a:ext cx="10515600" cy="547179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3691254"/>
                    </a:ext>
                  </a:extLst>
                </a:gridCol>
                <a:gridCol w="2103120">
                  <a:extLst>
                    <a:ext uri="{9D8B030D-6E8A-4147-A177-3AD203B41FA5}">
                      <a16:colId xmlns:a16="http://schemas.microsoft.com/office/drawing/2014/main" val="2814988518"/>
                    </a:ext>
                  </a:extLst>
                </a:gridCol>
                <a:gridCol w="2103120">
                  <a:extLst>
                    <a:ext uri="{9D8B030D-6E8A-4147-A177-3AD203B41FA5}">
                      <a16:colId xmlns:a16="http://schemas.microsoft.com/office/drawing/2014/main" val="2147584582"/>
                    </a:ext>
                  </a:extLst>
                </a:gridCol>
                <a:gridCol w="2103120">
                  <a:extLst>
                    <a:ext uri="{9D8B030D-6E8A-4147-A177-3AD203B41FA5}">
                      <a16:colId xmlns:a16="http://schemas.microsoft.com/office/drawing/2014/main" val="3563302368"/>
                    </a:ext>
                  </a:extLst>
                </a:gridCol>
                <a:gridCol w="2103120">
                  <a:extLst>
                    <a:ext uri="{9D8B030D-6E8A-4147-A177-3AD203B41FA5}">
                      <a16:colId xmlns:a16="http://schemas.microsoft.com/office/drawing/2014/main" val="2624297951"/>
                    </a:ext>
                  </a:extLst>
                </a:gridCol>
              </a:tblGrid>
              <a:tr h="389012">
                <a:tc>
                  <a:txBody>
                    <a:bodyPr/>
                    <a:lstStyle/>
                    <a:p>
                      <a:r>
                        <a:rPr lang="en-GB" sz="1600" dirty="0"/>
                        <a:t>Theme/Area</a:t>
                      </a:r>
                    </a:p>
                  </a:txBody>
                  <a:tcPr>
                    <a:solidFill>
                      <a:srgbClr val="70AD47"/>
                    </a:solidFill>
                  </a:tcPr>
                </a:tc>
                <a:tc>
                  <a:txBody>
                    <a:bodyPr/>
                    <a:lstStyle/>
                    <a:p>
                      <a:r>
                        <a:rPr lang="en-GB" sz="1600" dirty="0"/>
                        <a:t>User Requirement</a:t>
                      </a:r>
                    </a:p>
                  </a:txBody>
                  <a:tcPr>
                    <a:solidFill>
                      <a:srgbClr val="70AD47"/>
                    </a:solidFill>
                  </a:tcPr>
                </a:tc>
                <a:tc>
                  <a:txBody>
                    <a:bodyPr/>
                    <a:lstStyle/>
                    <a:p>
                      <a:r>
                        <a:rPr lang="en-GB" sz="1600"/>
                        <a:t>User Story</a:t>
                      </a:r>
                    </a:p>
                  </a:txBody>
                  <a:tcPr>
                    <a:solidFill>
                      <a:srgbClr val="70AD47"/>
                    </a:solidFill>
                  </a:tcPr>
                </a:tc>
                <a:tc>
                  <a:txBody>
                    <a:bodyPr/>
                    <a:lstStyle/>
                    <a:p>
                      <a:r>
                        <a:rPr lang="en-GB" sz="1600"/>
                        <a:t>Acceptance Criteria</a:t>
                      </a:r>
                    </a:p>
                  </a:txBody>
                  <a:tcPr>
                    <a:solidFill>
                      <a:srgbClr val="70AD47"/>
                    </a:solidFill>
                  </a:tcPr>
                </a:tc>
                <a:tc>
                  <a:txBody>
                    <a:bodyPr/>
                    <a:lstStyle/>
                    <a:p>
                      <a:r>
                        <a:rPr lang="en-GB" sz="1600" dirty="0"/>
                        <a:t>Priority (</a:t>
                      </a:r>
                      <a:r>
                        <a:rPr lang="en-GB" sz="1600" dirty="0" err="1"/>
                        <a:t>MoScoW</a:t>
                      </a:r>
                      <a:endParaRPr lang="en-GB" sz="1600" dirty="0"/>
                    </a:p>
                  </a:txBody>
                  <a:tcPr>
                    <a:solidFill>
                      <a:srgbClr val="70AD47"/>
                    </a:solidFill>
                  </a:tcPr>
                </a:tc>
                <a:extLst>
                  <a:ext uri="{0D108BD9-81ED-4DB2-BD59-A6C34878D82A}">
                    <a16:rowId xmlns:a16="http://schemas.microsoft.com/office/drawing/2014/main" val="1102178309"/>
                  </a:ext>
                </a:extLst>
              </a:tr>
              <a:tr h="954846">
                <a:tc>
                  <a:txBody>
                    <a:bodyPr/>
                    <a:lstStyle/>
                    <a:p>
                      <a:r>
                        <a:rPr lang="en-GB" sz="1600" dirty="0"/>
                        <a:t>Website</a:t>
                      </a:r>
                    </a:p>
                  </a:txBody>
                  <a:tcPr>
                    <a:solidFill>
                      <a:schemeClr val="accent6">
                        <a:lumMod val="20000"/>
                        <a:lumOff val="80000"/>
                      </a:schemeClr>
                    </a:solidFill>
                  </a:tcPr>
                </a:tc>
                <a:tc>
                  <a:txBody>
                    <a:bodyPr/>
                    <a:lstStyle/>
                    <a:p>
                      <a:r>
                        <a:rPr lang="en-GB" sz="1600" dirty="0"/>
                        <a:t>Website to support customer ordering and purchase</a:t>
                      </a:r>
                    </a:p>
                  </a:txBody>
                  <a:tcPr>
                    <a:solidFill>
                      <a:schemeClr val="accent6">
                        <a:lumMod val="20000"/>
                        <a:lumOff val="80000"/>
                      </a:schemeClr>
                    </a:solidFill>
                  </a:tcPr>
                </a:tc>
                <a:tc>
                  <a:txBody>
                    <a:bodyPr/>
                    <a:lstStyle/>
                    <a:p>
                      <a:r>
                        <a:rPr lang="en-GB" sz="1600" dirty="0"/>
                        <a:t>As a User I want to buy from Amazon on the website</a:t>
                      </a:r>
                    </a:p>
                  </a:txBody>
                  <a:tcPr>
                    <a:solidFill>
                      <a:schemeClr val="accent6">
                        <a:lumMod val="20000"/>
                        <a:lumOff val="80000"/>
                      </a:schemeClr>
                    </a:solidFill>
                  </a:tcPr>
                </a:tc>
                <a:tc>
                  <a:txBody>
                    <a:bodyPr/>
                    <a:lstStyle/>
                    <a:p>
                      <a:r>
                        <a:rPr lang="en-GB" sz="1600" dirty="0"/>
                        <a:t>User can visit website page to make a purchase</a:t>
                      </a:r>
                    </a:p>
                  </a:txBody>
                  <a:tcPr>
                    <a:solidFill>
                      <a:schemeClr val="accent6">
                        <a:lumMod val="20000"/>
                        <a:lumOff val="80000"/>
                      </a:schemeClr>
                    </a:solidFill>
                  </a:tcPr>
                </a:tc>
                <a:tc>
                  <a:txBody>
                    <a:bodyPr/>
                    <a:lstStyle/>
                    <a:p>
                      <a:r>
                        <a:rPr lang="en-GB" sz="1600" dirty="0"/>
                        <a:t>Must</a:t>
                      </a:r>
                    </a:p>
                  </a:txBody>
                  <a:tcPr>
                    <a:solidFill>
                      <a:schemeClr val="accent6">
                        <a:lumMod val="20000"/>
                        <a:lumOff val="80000"/>
                      </a:schemeClr>
                    </a:solidFill>
                  </a:tcPr>
                </a:tc>
                <a:extLst>
                  <a:ext uri="{0D108BD9-81ED-4DB2-BD59-A6C34878D82A}">
                    <a16:rowId xmlns:a16="http://schemas.microsoft.com/office/drawing/2014/main" val="739373312"/>
                  </a:ext>
                </a:extLst>
              </a:tr>
              <a:tr h="954846">
                <a:tc>
                  <a:txBody>
                    <a:bodyPr/>
                    <a:lstStyle/>
                    <a:p>
                      <a:r>
                        <a:rPr lang="en-GB" sz="1600" dirty="0"/>
                        <a:t>Mobile</a:t>
                      </a:r>
                    </a:p>
                  </a:txBody>
                  <a:tcPr>
                    <a:solidFill>
                      <a:schemeClr val="accent6">
                        <a:lumMod val="20000"/>
                        <a:lumOff val="80000"/>
                      </a:schemeClr>
                    </a:solidFill>
                  </a:tcPr>
                </a:tc>
                <a:tc>
                  <a:txBody>
                    <a:bodyPr/>
                    <a:lstStyle/>
                    <a:p>
                      <a:r>
                        <a:rPr lang="en-GB" sz="1600" dirty="0"/>
                        <a:t>Mobile solution to support customer purchase</a:t>
                      </a:r>
                    </a:p>
                  </a:txBody>
                  <a:tcPr>
                    <a:solidFill>
                      <a:schemeClr val="accent6">
                        <a:lumMod val="20000"/>
                        <a:lumOff val="80000"/>
                      </a:schemeClr>
                    </a:solidFill>
                  </a:tcPr>
                </a:tc>
                <a:tc>
                  <a:txBody>
                    <a:bodyPr/>
                    <a:lstStyle/>
                    <a:p>
                      <a:r>
                        <a:rPr lang="en-GB" sz="1600" dirty="0"/>
                        <a:t>As a User I want to make a purchase via the mobile app</a:t>
                      </a:r>
                    </a:p>
                  </a:txBody>
                  <a:tcPr>
                    <a:solidFill>
                      <a:schemeClr val="accent6">
                        <a:lumMod val="20000"/>
                        <a:lumOff val="80000"/>
                      </a:schemeClr>
                    </a:solidFill>
                  </a:tcPr>
                </a:tc>
                <a:tc>
                  <a:txBody>
                    <a:bodyPr/>
                    <a:lstStyle/>
                    <a:p>
                      <a:r>
                        <a:rPr lang="en-GB" sz="1600" dirty="0"/>
                        <a:t>User can download an app and make a purchase</a:t>
                      </a:r>
                    </a:p>
                  </a:txBody>
                  <a:tcPr>
                    <a:solidFill>
                      <a:schemeClr val="accent6">
                        <a:lumMod val="20000"/>
                        <a:lumOff val="80000"/>
                      </a:schemeClr>
                    </a:solidFill>
                  </a:tcPr>
                </a:tc>
                <a:tc>
                  <a:txBody>
                    <a:bodyPr/>
                    <a:lstStyle/>
                    <a:p>
                      <a:r>
                        <a:rPr lang="en-GB" sz="1600" dirty="0"/>
                        <a:t>Must</a:t>
                      </a:r>
                    </a:p>
                  </a:txBody>
                  <a:tcPr>
                    <a:solidFill>
                      <a:schemeClr val="accent6">
                        <a:lumMod val="20000"/>
                        <a:lumOff val="80000"/>
                      </a:schemeClr>
                    </a:solidFill>
                  </a:tcPr>
                </a:tc>
                <a:extLst>
                  <a:ext uri="{0D108BD9-81ED-4DB2-BD59-A6C34878D82A}">
                    <a16:rowId xmlns:a16="http://schemas.microsoft.com/office/drawing/2014/main" val="1881982908"/>
                  </a:ext>
                </a:extLst>
              </a:tr>
              <a:tr h="1237764">
                <a:tc>
                  <a:txBody>
                    <a:bodyPr/>
                    <a:lstStyle/>
                    <a:p>
                      <a:r>
                        <a:rPr lang="en-GB" sz="1600" dirty="0"/>
                        <a:t>Performance</a:t>
                      </a:r>
                    </a:p>
                  </a:txBody>
                  <a:tcPr>
                    <a:solidFill>
                      <a:schemeClr val="accent6">
                        <a:lumMod val="20000"/>
                        <a:lumOff val="80000"/>
                      </a:schemeClr>
                    </a:solidFill>
                  </a:tcPr>
                </a:tc>
                <a:tc>
                  <a:txBody>
                    <a:bodyPr/>
                    <a:lstStyle/>
                    <a:p>
                      <a:r>
                        <a:rPr lang="en-GB" sz="1600" dirty="0"/>
                        <a:t>Platform can support a large traffic/user base</a:t>
                      </a:r>
                    </a:p>
                  </a:txBody>
                  <a:tcPr>
                    <a:solidFill>
                      <a:schemeClr val="accent6">
                        <a:lumMod val="20000"/>
                        <a:lumOff val="80000"/>
                      </a:schemeClr>
                    </a:solidFill>
                  </a:tcPr>
                </a:tc>
                <a:tc>
                  <a:txBody>
                    <a:bodyPr/>
                    <a:lstStyle/>
                    <a:p>
                      <a:r>
                        <a:rPr lang="en-GB" sz="1600" dirty="0"/>
                        <a:t>As a User I want to be able to complete a purchase without technical error</a:t>
                      </a:r>
                    </a:p>
                  </a:txBody>
                  <a:tcPr>
                    <a:solidFill>
                      <a:schemeClr val="accent6">
                        <a:lumMod val="20000"/>
                        <a:lumOff val="80000"/>
                      </a:schemeClr>
                    </a:solidFill>
                  </a:tcPr>
                </a:tc>
                <a:tc>
                  <a:txBody>
                    <a:bodyPr/>
                    <a:lstStyle/>
                    <a:p>
                      <a:r>
                        <a:rPr lang="en-GB" sz="1600" dirty="0"/>
                        <a:t>Platforms have no major fault or bugs</a:t>
                      </a:r>
                    </a:p>
                  </a:txBody>
                  <a:tcPr>
                    <a:solidFill>
                      <a:schemeClr val="accent6">
                        <a:lumMod val="20000"/>
                        <a:lumOff val="80000"/>
                      </a:schemeClr>
                    </a:solidFill>
                  </a:tcPr>
                </a:tc>
                <a:tc>
                  <a:txBody>
                    <a:bodyPr/>
                    <a:lstStyle/>
                    <a:p>
                      <a:r>
                        <a:rPr lang="en-GB" sz="1600" dirty="0"/>
                        <a:t>Must</a:t>
                      </a:r>
                    </a:p>
                  </a:txBody>
                  <a:tcPr>
                    <a:solidFill>
                      <a:schemeClr val="accent6">
                        <a:lumMod val="20000"/>
                        <a:lumOff val="80000"/>
                      </a:schemeClr>
                    </a:solidFill>
                  </a:tcPr>
                </a:tc>
                <a:extLst>
                  <a:ext uri="{0D108BD9-81ED-4DB2-BD59-A6C34878D82A}">
                    <a16:rowId xmlns:a16="http://schemas.microsoft.com/office/drawing/2014/main" val="460936201"/>
                  </a:ext>
                </a:extLst>
              </a:tr>
              <a:tr h="1093880">
                <a:tc>
                  <a:txBody>
                    <a:bodyPr/>
                    <a:lstStyle/>
                    <a:p>
                      <a:r>
                        <a:rPr lang="en-GB" sz="1600" dirty="0"/>
                        <a:t>Data</a:t>
                      </a:r>
                    </a:p>
                  </a:txBody>
                  <a:tcPr>
                    <a:solidFill>
                      <a:schemeClr val="accent6">
                        <a:lumMod val="20000"/>
                        <a:lumOff val="80000"/>
                      </a:schemeClr>
                    </a:solidFill>
                  </a:tcPr>
                </a:tc>
                <a:tc>
                  <a:txBody>
                    <a:bodyPr/>
                    <a:lstStyle/>
                    <a:p>
                      <a:r>
                        <a:rPr lang="en-GB" sz="1600" dirty="0"/>
                        <a:t>Tracking of traffic, revenue and user preference</a:t>
                      </a:r>
                    </a:p>
                  </a:txBody>
                  <a:tcPr>
                    <a:solidFill>
                      <a:schemeClr val="accent6">
                        <a:lumMod val="20000"/>
                        <a:lumOff val="80000"/>
                      </a:schemeClr>
                    </a:solidFill>
                  </a:tcPr>
                </a:tc>
                <a:tc>
                  <a:txBody>
                    <a:bodyPr/>
                    <a:lstStyle/>
                    <a:p>
                      <a:r>
                        <a:rPr lang="en-GB" sz="1600" dirty="0"/>
                        <a:t>As a user I can receive personalised offering</a:t>
                      </a:r>
                    </a:p>
                  </a:txBody>
                  <a:tcPr>
                    <a:solidFill>
                      <a:schemeClr val="accent6">
                        <a:lumMod val="20000"/>
                        <a:lumOff val="80000"/>
                      </a:schemeClr>
                    </a:solidFill>
                  </a:tcPr>
                </a:tc>
                <a:tc>
                  <a:txBody>
                    <a:bodyPr/>
                    <a:lstStyle/>
                    <a:p>
                      <a:r>
                        <a:rPr lang="en-GB" sz="1600" dirty="0"/>
                        <a:t>Platform can provide preferred options based on purchases</a:t>
                      </a:r>
                    </a:p>
                  </a:txBody>
                  <a:tcPr>
                    <a:solidFill>
                      <a:schemeClr val="accent6">
                        <a:lumMod val="20000"/>
                        <a:lumOff val="80000"/>
                      </a:schemeClr>
                    </a:solidFill>
                  </a:tcPr>
                </a:tc>
                <a:tc>
                  <a:txBody>
                    <a:bodyPr/>
                    <a:lstStyle/>
                    <a:p>
                      <a:r>
                        <a:rPr lang="en-GB" sz="1600" dirty="0"/>
                        <a:t>Must</a:t>
                      </a:r>
                    </a:p>
                  </a:txBody>
                  <a:tcPr>
                    <a:solidFill>
                      <a:schemeClr val="accent6">
                        <a:lumMod val="20000"/>
                        <a:lumOff val="80000"/>
                      </a:schemeClr>
                    </a:solidFill>
                  </a:tcPr>
                </a:tc>
                <a:extLst>
                  <a:ext uri="{0D108BD9-81ED-4DB2-BD59-A6C34878D82A}">
                    <a16:rowId xmlns:a16="http://schemas.microsoft.com/office/drawing/2014/main" val="4248961938"/>
                  </a:ext>
                </a:extLst>
              </a:tr>
              <a:tr h="841446">
                <a:tc>
                  <a:txBody>
                    <a:bodyPr/>
                    <a:lstStyle/>
                    <a:p>
                      <a:r>
                        <a:rPr lang="en-GB" sz="1600" dirty="0"/>
                        <a:t>Compliance</a:t>
                      </a:r>
                    </a:p>
                  </a:txBody>
                  <a:tcPr>
                    <a:solidFill>
                      <a:schemeClr val="accent6">
                        <a:lumMod val="20000"/>
                        <a:lumOff val="80000"/>
                      </a:schemeClr>
                    </a:solidFill>
                  </a:tcPr>
                </a:tc>
                <a:tc>
                  <a:txBody>
                    <a:bodyPr/>
                    <a:lstStyle/>
                    <a:p>
                      <a:r>
                        <a:rPr lang="en-GB" sz="1600" dirty="0"/>
                        <a:t>Data is compliant with global privacy rules</a:t>
                      </a:r>
                    </a:p>
                  </a:txBody>
                  <a:tcPr>
                    <a:solidFill>
                      <a:schemeClr val="accent6">
                        <a:lumMod val="20000"/>
                        <a:lumOff val="80000"/>
                      </a:schemeClr>
                    </a:solidFill>
                  </a:tcPr>
                </a:tc>
                <a:tc>
                  <a:txBody>
                    <a:bodyPr/>
                    <a:lstStyle/>
                    <a:p>
                      <a:r>
                        <a:rPr lang="en-GB" sz="1600" dirty="0"/>
                        <a:t>As a user my data and privacy is protected</a:t>
                      </a:r>
                    </a:p>
                  </a:txBody>
                  <a:tcPr>
                    <a:solidFill>
                      <a:schemeClr val="accent6">
                        <a:lumMod val="20000"/>
                        <a:lumOff val="80000"/>
                      </a:schemeClr>
                    </a:solidFill>
                  </a:tcPr>
                </a:tc>
                <a:tc>
                  <a:txBody>
                    <a:bodyPr/>
                    <a:lstStyle/>
                    <a:p>
                      <a:r>
                        <a:rPr lang="en-GB" sz="1600" dirty="0"/>
                        <a:t>Data captured is strictly protected</a:t>
                      </a:r>
                    </a:p>
                  </a:txBody>
                  <a:tcPr>
                    <a:solidFill>
                      <a:schemeClr val="accent6">
                        <a:lumMod val="20000"/>
                        <a:lumOff val="80000"/>
                      </a:schemeClr>
                    </a:solidFill>
                  </a:tcPr>
                </a:tc>
                <a:tc>
                  <a:txBody>
                    <a:bodyPr/>
                    <a:lstStyle/>
                    <a:p>
                      <a:r>
                        <a:rPr lang="en-GB" sz="1600" dirty="0"/>
                        <a:t>Must</a:t>
                      </a:r>
                    </a:p>
                  </a:txBody>
                  <a:tcPr>
                    <a:solidFill>
                      <a:schemeClr val="accent6">
                        <a:lumMod val="20000"/>
                        <a:lumOff val="80000"/>
                      </a:schemeClr>
                    </a:solidFill>
                  </a:tcPr>
                </a:tc>
                <a:extLst>
                  <a:ext uri="{0D108BD9-81ED-4DB2-BD59-A6C34878D82A}">
                    <a16:rowId xmlns:a16="http://schemas.microsoft.com/office/drawing/2014/main" val="4028601154"/>
                  </a:ext>
                </a:extLst>
              </a:tr>
            </a:tbl>
          </a:graphicData>
        </a:graphic>
      </p:graphicFrame>
    </p:spTree>
    <p:extLst>
      <p:ext uri="{BB962C8B-B14F-4D97-AF65-F5344CB8AC3E}">
        <p14:creationId xmlns:p14="http://schemas.microsoft.com/office/powerpoint/2010/main" val="3828140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A0ADA495-C2EC-D256-0C1F-3824451AAAAE}"/>
              </a:ext>
            </a:extLst>
          </p:cNvPr>
          <p:cNvSpPr>
            <a:spLocks noGrp="1"/>
          </p:cNvSpPr>
          <p:nvPr>
            <p:ph type="ctrTitle"/>
          </p:nvPr>
        </p:nvSpPr>
        <p:spPr>
          <a:xfrm>
            <a:off x="1524000" y="1122363"/>
            <a:ext cx="9144000" cy="2387600"/>
          </a:xfrm>
        </p:spPr>
        <p:txBody>
          <a:bodyPr/>
          <a:lstStyle/>
          <a:p>
            <a:r>
              <a:rPr lang="en-GB" b="1" dirty="0"/>
              <a:t>Development Plan </a:t>
            </a:r>
          </a:p>
        </p:txBody>
      </p:sp>
      <p:sp>
        <p:nvSpPr>
          <p:cNvPr id="10" name="Title 1">
            <a:extLst>
              <a:ext uri="{FF2B5EF4-FFF2-40B4-BE49-F238E27FC236}">
                <a16:creationId xmlns:a16="http://schemas.microsoft.com/office/drawing/2014/main" id="{397046C1-6046-2565-CF33-323A82430AB1}"/>
              </a:ext>
            </a:extLst>
          </p:cNvPr>
          <p:cNvSpPr>
            <a:spLocks noGrp="1"/>
          </p:cNvSpPr>
          <p:nvPr>
            <p:ph type="subTitle" idx="1"/>
          </p:nvPr>
        </p:nvSpPr>
        <p:spPr>
          <a:xfrm>
            <a:off x="1524000" y="3639108"/>
            <a:ext cx="9144000" cy="1655762"/>
          </a:xfrm>
        </p:spPr>
        <p:txBody>
          <a:bodyPr/>
          <a:lstStyle/>
          <a:p>
            <a:r>
              <a:rPr lang="en-GB" dirty="0"/>
              <a:t>Agile Scrum Delivery Team</a:t>
            </a:r>
          </a:p>
          <a:p>
            <a:endParaRPr lang="en-GB" b="1" dirty="0"/>
          </a:p>
        </p:txBody>
      </p:sp>
    </p:spTree>
    <p:extLst>
      <p:ext uri="{BB962C8B-B14F-4D97-AF65-F5344CB8AC3E}">
        <p14:creationId xmlns:p14="http://schemas.microsoft.com/office/powerpoint/2010/main" val="3600233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14FB42-B150-2730-1A88-F9ABB1E11C88}"/>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Agile Software Development</a:t>
            </a:r>
            <a:endParaRPr lang="en-GB" dirty="0"/>
          </a:p>
        </p:txBody>
      </p:sp>
      <p:sp>
        <p:nvSpPr>
          <p:cNvPr id="3" name="Content Placeholder 2">
            <a:extLst>
              <a:ext uri="{FF2B5EF4-FFF2-40B4-BE49-F238E27FC236}">
                <a16:creationId xmlns:a16="http://schemas.microsoft.com/office/drawing/2014/main" id="{FEAEF413-5455-A4CC-AD5A-186F32F49E37}"/>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t>Best practices for software technology delivery is knows as Software Development Life Cycle</a:t>
            </a:r>
          </a:p>
          <a:p>
            <a:r>
              <a:rPr lang="en-GB"/>
              <a:t>This will be the approach the project will undertake to deliver the scope and requirements with the technology function</a:t>
            </a:r>
          </a:p>
          <a:p>
            <a:r>
              <a:rPr lang="en-GB"/>
              <a:t>Iteratively working in sprints every two weeks</a:t>
            </a:r>
            <a:endParaRPr lang="en-GB" dirty="0"/>
          </a:p>
        </p:txBody>
      </p:sp>
      <p:pic>
        <p:nvPicPr>
          <p:cNvPr id="4" name="Picture 4">
            <a:extLst>
              <a:ext uri="{FF2B5EF4-FFF2-40B4-BE49-F238E27FC236}">
                <a16:creationId xmlns:a16="http://schemas.microsoft.com/office/drawing/2014/main" id="{59C9A141-0667-536C-16BA-19AC77979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747" y="1972653"/>
            <a:ext cx="5894253" cy="33149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6629D5-601B-39B4-6EC6-EDAA48B375AF}"/>
              </a:ext>
            </a:extLst>
          </p:cNvPr>
          <p:cNvSpPr txBox="1"/>
          <p:nvPr/>
        </p:nvSpPr>
        <p:spPr>
          <a:xfrm>
            <a:off x="7427166" y="5569545"/>
            <a:ext cx="4114801" cy="923330"/>
          </a:xfrm>
          <a:prstGeom prst="rect">
            <a:avLst/>
          </a:prstGeom>
          <a:noFill/>
        </p:spPr>
        <p:txBody>
          <a:bodyPr wrap="square">
            <a:spAutoFit/>
          </a:bodyPr>
          <a:lstStyle/>
          <a:p>
            <a:r>
              <a:rPr lang="en-GB" dirty="0">
                <a:hlinkClick r:id="rId3"/>
              </a:rPr>
              <a:t>https://medium.com/@jilvanpinheiro/software-development-life-cycle-sdlc-phases-40d46afbe384</a:t>
            </a:r>
            <a:r>
              <a:rPr lang="en-GB" dirty="0"/>
              <a:t> </a:t>
            </a:r>
          </a:p>
        </p:txBody>
      </p:sp>
    </p:spTree>
    <p:extLst>
      <p:ext uri="{BB962C8B-B14F-4D97-AF65-F5344CB8AC3E}">
        <p14:creationId xmlns:p14="http://schemas.microsoft.com/office/powerpoint/2010/main" val="2637387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7240E4-3777-2D4F-EEF6-1DA0CD53C96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Agile Scrum Delivery Process</a:t>
            </a:r>
            <a:endParaRPr lang="en-GB" dirty="0"/>
          </a:p>
        </p:txBody>
      </p:sp>
      <p:graphicFrame>
        <p:nvGraphicFramePr>
          <p:cNvPr id="3" name="Table 4">
            <a:extLst>
              <a:ext uri="{FF2B5EF4-FFF2-40B4-BE49-F238E27FC236}">
                <a16:creationId xmlns:a16="http://schemas.microsoft.com/office/drawing/2014/main" id="{40AD9DFC-7833-26A9-375D-E6887239A152}"/>
              </a:ext>
            </a:extLst>
          </p:cNvPr>
          <p:cNvGraphicFramePr>
            <a:graphicFrameLocks/>
          </p:cNvGraphicFramePr>
          <p:nvPr>
            <p:extLst>
              <p:ext uri="{D42A27DB-BD31-4B8C-83A1-F6EECF244321}">
                <p14:modId xmlns:p14="http://schemas.microsoft.com/office/powerpoint/2010/main" val="3368423516"/>
              </p:ext>
            </p:extLst>
          </p:nvPr>
        </p:nvGraphicFramePr>
        <p:xfrm>
          <a:off x="838200" y="1612265"/>
          <a:ext cx="10515600" cy="4538754"/>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870401480"/>
                    </a:ext>
                  </a:extLst>
                </a:gridCol>
                <a:gridCol w="1752600">
                  <a:extLst>
                    <a:ext uri="{9D8B030D-6E8A-4147-A177-3AD203B41FA5}">
                      <a16:colId xmlns:a16="http://schemas.microsoft.com/office/drawing/2014/main" val="1795381509"/>
                    </a:ext>
                  </a:extLst>
                </a:gridCol>
                <a:gridCol w="1752600">
                  <a:extLst>
                    <a:ext uri="{9D8B030D-6E8A-4147-A177-3AD203B41FA5}">
                      <a16:colId xmlns:a16="http://schemas.microsoft.com/office/drawing/2014/main" val="4220336160"/>
                    </a:ext>
                  </a:extLst>
                </a:gridCol>
                <a:gridCol w="1752600">
                  <a:extLst>
                    <a:ext uri="{9D8B030D-6E8A-4147-A177-3AD203B41FA5}">
                      <a16:colId xmlns:a16="http://schemas.microsoft.com/office/drawing/2014/main" val="239952574"/>
                    </a:ext>
                  </a:extLst>
                </a:gridCol>
                <a:gridCol w="1752600">
                  <a:extLst>
                    <a:ext uri="{9D8B030D-6E8A-4147-A177-3AD203B41FA5}">
                      <a16:colId xmlns:a16="http://schemas.microsoft.com/office/drawing/2014/main" val="921680575"/>
                    </a:ext>
                  </a:extLst>
                </a:gridCol>
                <a:gridCol w="1752600">
                  <a:extLst>
                    <a:ext uri="{9D8B030D-6E8A-4147-A177-3AD203B41FA5}">
                      <a16:colId xmlns:a16="http://schemas.microsoft.com/office/drawing/2014/main" val="1741029738"/>
                    </a:ext>
                  </a:extLst>
                </a:gridCol>
              </a:tblGrid>
              <a:tr h="1111137">
                <a:tc>
                  <a:txBody>
                    <a:bodyPr/>
                    <a:lstStyle/>
                    <a:p>
                      <a:r>
                        <a:rPr lang="en-GB" sz="1400" i="1" dirty="0"/>
                        <a:t>What</a:t>
                      </a:r>
                    </a:p>
                  </a:txBody>
                  <a:tcPr>
                    <a:solidFill>
                      <a:srgbClr val="70AD47"/>
                    </a:solidFill>
                  </a:tcPr>
                </a:tc>
                <a:tc>
                  <a:txBody>
                    <a:bodyPr/>
                    <a:lstStyle/>
                    <a:p>
                      <a:r>
                        <a:rPr lang="en-GB" sz="1400" dirty="0"/>
                        <a:t>Product Backlog Grooming</a:t>
                      </a:r>
                    </a:p>
                  </a:txBody>
                  <a:tcPr>
                    <a:solidFill>
                      <a:srgbClr val="5B9BD5"/>
                    </a:solidFill>
                  </a:tcPr>
                </a:tc>
                <a:tc>
                  <a:txBody>
                    <a:bodyPr/>
                    <a:lstStyle/>
                    <a:p>
                      <a:r>
                        <a:rPr lang="en-GB" sz="1400" dirty="0"/>
                        <a:t>Sprint Planning</a:t>
                      </a:r>
                    </a:p>
                  </a:txBody>
                  <a:tcPr>
                    <a:solidFill>
                      <a:srgbClr val="5B9BD5"/>
                    </a:solidFill>
                  </a:tcPr>
                </a:tc>
                <a:tc>
                  <a:txBody>
                    <a:bodyPr/>
                    <a:lstStyle/>
                    <a:p>
                      <a:r>
                        <a:rPr lang="en-GB" sz="1400" dirty="0"/>
                        <a:t>Daily Stand Up</a:t>
                      </a:r>
                    </a:p>
                  </a:txBody>
                  <a:tcPr>
                    <a:solidFill>
                      <a:srgbClr val="5B9BD5"/>
                    </a:solidFill>
                  </a:tcPr>
                </a:tc>
                <a:tc>
                  <a:txBody>
                    <a:bodyPr/>
                    <a:lstStyle/>
                    <a:p>
                      <a:r>
                        <a:rPr lang="en-GB" sz="1400" dirty="0"/>
                        <a:t>Sprint Review</a:t>
                      </a:r>
                    </a:p>
                  </a:txBody>
                  <a:tcPr>
                    <a:solidFill>
                      <a:srgbClr val="5B9BD5"/>
                    </a:solidFill>
                  </a:tcPr>
                </a:tc>
                <a:tc>
                  <a:txBody>
                    <a:bodyPr/>
                    <a:lstStyle/>
                    <a:p>
                      <a:r>
                        <a:rPr lang="en-GB" sz="1400" dirty="0"/>
                        <a:t>Sprint Retrospective</a:t>
                      </a:r>
                    </a:p>
                  </a:txBody>
                  <a:tcPr>
                    <a:solidFill>
                      <a:srgbClr val="5B9BD5"/>
                    </a:solidFill>
                  </a:tcPr>
                </a:tc>
                <a:extLst>
                  <a:ext uri="{0D108BD9-81ED-4DB2-BD59-A6C34878D82A}">
                    <a16:rowId xmlns:a16="http://schemas.microsoft.com/office/drawing/2014/main" val="3848979862"/>
                  </a:ext>
                </a:extLst>
              </a:tr>
              <a:tr h="1111137">
                <a:tc>
                  <a:txBody>
                    <a:bodyPr/>
                    <a:lstStyle/>
                    <a:p>
                      <a:r>
                        <a:rPr lang="en-GB" sz="1400" b="1" i="1" dirty="0">
                          <a:solidFill>
                            <a:schemeClr val="bg1"/>
                          </a:solidFill>
                        </a:rPr>
                        <a:t>When</a:t>
                      </a:r>
                    </a:p>
                  </a:txBody>
                  <a:tcPr>
                    <a:solidFill>
                      <a:srgbClr val="70AD47"/>
                    </a:solidFill>
                  </a:tcPr>
                </a:tc>
                <a:tc>
                  <a:txBody>
                    <a:bodyPr/>
                    <a:lstStyle/>
                    <a:p>
                      <a:r>
                        <a:rPr lang="en-GB" sz="1400" dirty="0"/>
                        <a:t>Ad-hoc</a:t>
                      </a:r>
                    </a:p>
                  </a:txBody>
                  <a:tcPr>
                    <a:solidFill>
                      <a:srgbClr val="FFC000"/>
                    </a:solidFill>
                  </a:tcPr>
                </a:tc>
                <a:tc>
                  <a:txBody>
                    <a:bodyPr/>
                    <a:lstStyle/>
                    <a:p>
                      <a:r>
                        <a:rPr lang="en-GB" sz="1400" dirty="0"/>
                        <a:t>Every two weeks</a:t>
                      </a:r>
                    </a:p>
                  </a:txBody>
                  <a:tcPr>
                    <a:solidFill>
                      <a:srgbClr val="FFC000"/>
                    </a:solidFill>
                  </a:tcPr>
                </a:tc>
                <a:tc>
                  <a:txBody>
                    <a:bodyPr/>
                    <a:lstStyle/>
                    <a:p>
                      <a:r>
                        <a:rPr lang="en-GB" sz="1400" dirty="0"/>
                        <a:t>Daily</a:t>
                      </a:r>
                    </a:p>
                  </a:txBody>
                  <a:tcP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Every two weeks or when the team have shippable customer facing functions to show stakeholders</a:t>
                      </a:r>
                    </a:p>
                  </a:txBody>
                  <a:tcPr>
                    <a:solidFill>
                      <a:srgbClr val="FFC000"/>
                    </a:solidFill>
                  </a:tcPr>
                </a:tc>
                <a:tc>
                  <a:txBody>
                    <a:bodyPr/>
                    <a:lstStyle/>
                    <a:p>
                      <a:r>
                        <a:rPr lang="en-GB" sz="1400" dirty="0"/>
                        <a:t>Every two weeks at the end of Sprint</a:t>
                      </a:r>
                    </a:p>
                  </a:txBody>
                  <a:tcPr>
                    <a:solidFill>
                      <a:srgbClr val="FFC000"/>
                    </a:solidFill>
                  </a:tcPr>
                </a:tc>
                <a:extLst>
                  <a:ext uri="{0D108BD9-81ED-4DB2-BD59-A6C34878D82A}">
                    <a16:rowId xmlns:a16="http://schemas.microsoft.com/office/drawing/2014/main" val="3482995831"/>
                  </a:ext>
                </a:extLst>
              </a:tr>
              <a:tr h="1111137">
                <a:tc>
                  <a:txBody>
                    <a:bodyPr/>
                    <a:lstStyle/>
                    <a:p>
                      <a:r>
                        <a:rPr lang="en-GB" sz="1400" b="1" i="1" dirty="0">
                          <a:solidFill>
                            <a:schemeClr val="bg1"/>
                          </a:solidFill>
                        </a:rPr>
                        <a:t>Who</a:t>
                      </a:r>
                    </a:p>
                  </a:txBody>
                  <a:tcPr>
                    <a:solidFill>
                      <a:srgbClr val="70AD47"/>
                    </a:solidFill>
                  </a:tcPr>
                </a:tc>
                <a:tc>
                  <a:txBody>
                    <a:bodyPr/>
                    <a:lstStyle/>
                    <a:p>
                      <a:r>
                        <a:rPr lang="en-GB" sz="1400" dirty="0"/>
                        <a:t>Product management with involved delivery member</a:t>
                      </a:r>
                    </a:p>
                  </a:txBody>
                  <a:tcPr>
                    <a:solidFill>
                      <a:srgbClr val="FFC000"/>
                    </a:solidFill>
                  </a:tcPr>
                </a:tc>
                <a:tc>
                  <a:txBody>
                    <a:bodyPr/>
                    <a:lstStyle/>
                    <a:p>
                      <a:r>
                        <a:rPr lang="en-GB" sz="1400" dirty="0"/>
                        <a:t>Agile delivery Team run by Scrum Master or Product Owner role</a:t>
                      </a:r>
                    </a:p>
                  </a:txBody>
                  <a:tcPr>
                    <a:solidFill>
                      <a:srgbClr val="FFC000"/>
                    </a:solidFill>
                  </a:tcPr>
                </a:tc>
                <a:tc>
                  <a:txBody>
                    <a:bodyPr/>
                    <a:lstStyle/>
                    <a:p>
                      <a:r>
                        <a:rPr lang="en-GB" sz="1400" dirty="0"/>
                        <a:t>Everyone involved in the Sprint </a:t>
                      </a:r>
                    </a:p>
                  </a:txBody>
                  <a:tcPr>
                    <a:solidFill>
                      <a:srgbClr val="FFC000"/>
                    </a:solidFill>
                  </a:tcPr>
                </a:tc>
                <a:tc>
                  <a:txBody>
                    <a:bodyPr/>
                    <a:lstStyle/>
                    <a:p>
                      <a:r>
                        <a:rPr lang="en-GB" sz="1400" dirty="0"/>
                        <a:t>All Project Team</a:t>
                      </a:r>
                    </a:p>
                  </a:txBody>
                  <a:tcPr>
                    <a:solidFill>
                      <a:srgbClr val="FFC000"/>
                    </a:solidFill>
                  </a:tcPr>
                </a:tc>
                <a:tc>
                  <a:txBody>
                    <a:bodyPr/>
                    <a:lstStyle/>
                    <a:p>
                      <a:r>
                        <a:rPr lang="en-GB" sz="1400" dirty="0"/>
                        <a:t>Agile delivery team only</a:t>
                      </a:r>
                    </a:p>
                  </a:txBody>
                  <a:tcPr>
                    <a:solidFill>
                      <a:srgbClr val="FFC000"/>
                    </a:solidFill>
                  </a:tcPr>
                </a:tc>
                <a:extLst>
                  <a:ext uri="{0D108BD9-81ED-4DB2-BD59-A6C34878D82A}">
                    <a16:rowId xmlns:a16="http://schemas.microsoft.com/office/drawing/2014/main" val="2145932203"/>
                  </a:ext>
                </a:extLst>
              </a:tr>
              <a:tr h="1111137">
                <a:tc>
                  <a:txBody>
                    <a:bodyPr/>
                    <a:lstStyle/>
                    <a:p>
                      <a:r>
                        <a:rPr lang="en-GB" sz="1400" b="1" i="1" dirty="0">
                          <a:solidFill>
                            <a:schemeClr val="bg1"/>
                          </a:solidFill>
                        </a:rPr>
                        <a:t>Why</a:t>
                      </a:r>
                    </a:p>
                  </a:txBody>
                  <a:tcPr>
                    <a:solidFill>
                      <a:srgbClr val="70AD47"/>
                    </a:solidFill>
                  </a:tcPr>
                </a:tc>
                <a:tc>
                  <a:txBody>
                    <a:bodyPr/>
                    <a:lstStyle/>
                    <a:p>
                      <a:r>
                        <a:rPr lang="en-GB" sz="1400" dirty="0"/>
                        <a:t>Refine, discuss and organised stories or tasks for upcoming sprints</a:t>
                      </a:r>
                    </a:p>
                  </a:txBody>
                  <a:tcPr>
                    <a:solidFill>
                      <a:srgbClr val="FFC000"/>
                    </a:solidFill>
                  </a:tcPr>
                </a:tc>
                <a:tc>
                  <a:txBody>
                    <a:bodyPr/>
                    <a:lstStyle/>
                    <a:p>
                      <a:r>
                        <a:rPr lang="en-GB" sz="1400" dirty="0"/>
                        <a:t>All the team estimate and plan the sprint with goals to agree work to be completed</a:t>
                      </a:r>
                    </a:p>
                  </a:txBody>
                  <a:tcPr>
                    <a:solidFill>
                      <a:srgbClr val="FFC000"/>
                    </a:solidFill>
                  </a:tcPr>
                </a:tc>
                <a:tc>
                  <a:txBody>
                    <a:bodyPr/>
                    <a:lstStyle/>
                    <a:p>
                      <a:r>
                        <a:rPr lang="en-GB" sz="1400" dirty="0"/>
                        <a:t>Update on ticket progress and status, highlight issues or blockers</a:t>
                      </a:r>
                    </a:p>
                  </a:txBody>
                  <a:tcPr>
                    <a:solidFill>
                      <a:srgbClr val="FFC000"/>
                    </a:solidFill>
                  </a:tcPr>
                </a:tc>
                <a:tc>
                  <a:txBody>
                    <a:bodyPr/>
                    <a:lstStyle/>
                    <a:p>
                      <a:r>
                        <a:rPr lang="en-GB" sz="1400" dirty="0"/>
                        <a:t>Provide project team an overview of last Sprint</a:t>
                      </a:r>
                    </a:p>
                  </a:txBody>
                  <a:tcPr>
                    <a:solidFill>
                      <a:srgbClr val="FFC000"/>
                    </a:solidFill>
                  </a:tcPr>
                </a:tc>
                <a:tc>
                  <a:txBody>
                    <a:bodyPr/>
                    <a:lstStyle/>
                    <a:p>
                      <a:r>
                        <a:rPr lang="en-GB" sz="1400" dirty="0"/>
                        <a:t>Review ways or working and processes</a:t>
                      </a:r>
                    </a:p>
                  </a:txBody>
                  <a:tcPr>
                    <a:solidFill>
                      <a:srgbClr val="FFC000"/>
                    </a:solidFill>
                  </a:tcPr>
                </a:tc>
                <a:extLst>
                  <a:ext uri="{0D108BD9-81ED-4DB2-BD59-A6C34878D82A}">
                    <a16:rowId xmlns:a16="http://schemas.microsoft.com/office/drawing/2014/main" val="3826778880"/>
                  </a:ext>
                </a:extLst>
              </a:tr>
            </a:tbl>
          </a:graphicData>
        </a:graphic>
      </p:graphicFrame>
    </p:spTree>
    <p:extLst>
      <p:ext uri="{BB962C8B-B14F-4D97-AF65-F5344CB8AC3E}">
        <p14:creationId xmlns:p14="http://schemas.microsoft.com/office/powerpoint/2010/main" val="243084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B856D6AC-37A9-AD98-41E5-A700853CDB9B}"/>
              </a:ext>
            </a:extLst>
          </p:cNvPr>
          <p:cNvSpPr txBox="1">
            <a:spLocks/>
          </p:cNvSpPr>
          <p:nvPr/>
        </p:nvSpPr>
        <p:spPr>
          <a:xfrm>
            <a:off x="774090" y="122498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rgbClr val="FF9C00"/>
                </a:solidFill>
              </a:rPr>
              <a:t>Proposal</a:t>
            </a:r>
          </a:p>
        </p:txBody>
      </p:sp>
      <p:sp>
        <p:nvSpPr>
          <p:cNvPr id="6" name="Content Placeholder 2">
            <a:extLst>
              <a:ext uri="{FF2B5EF4-FFF2-40B4-BE49-F238E27FC236}">
                <a16:creationId xmlns:a16="http://schemas.microsoft.com/office/drawing/2014/main" id="{18F4C603-F5A3-7994-B58C-F9EDB5D0A096}"/>
              </a:ext>
            </a:extLst>
          </p:cNvPr>
          <p:cNvSpPr txBox="1">
            <a:spLocks/>
          </p:cNvSpPr>
          <p:nvPr/>
        </p:nvSpPr>
        <p:spPr>
          <a:xfrm>
            <a:off x="1872114" y="2712034"/>
            <a:ext cx="8854751"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a:p>
            <a:r>
              <a:rPr lang="en-GB" i="1" dirty="0"/>
              <a:t>Expand current business operations from the core model into Clothing ordering and delivery proposition for the online business</a:t>
            </a:r>
          </a:p>
          <a:p>
            <a:endParaRPr lang="en-GB" i="1" dirty="0"/>
          </a:p>
          <a:p>
            <a:endParaRPr lang="en-GB" i="1" dirty="0"/>
          </a:p>
        </p:txBody>
      </p:sp>
    </p:spTree>
    <p:extLst>
      <p:ext uri="{BB962C8B-B14F-4D97-AF65-F5344CB8AC3E}">
        <p14:creationId xmlns:p14="http://schemas.microsoft.com/office/powerpoint/2010/main" val="4057129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777CDBC4-4DD1-BC69-722C-AE9FF27B304C}"/>
              </a:ext>
            </a:extLst>
          </p:cNvPr>
          <p:cNvSpPr/>
          <p:nvPr/>
        </p:nvSpPr>
        <p:spPr>
          <a:xfrm>
            <a:off x="3358662" y="1862667"/>
            <a:ext cx="2695604" cy="4800600"/>
          </a:xfrm>
          <a:prstGeom prst="rect">
            <a:avLst/>
          </a:prstGeom>
          <a:ln>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3" name="Rectangle 2">
            <a:extLst>
              <a:ext uri="{FF2B5EF4-FFF2-40B4-BE49-F238E27FC236}">
                <a16:creationId xmlns:a16="http://schemas.microsoft.com/office/drawing/2014/main" id="{70439666-ACF3-962A-214A-DB5FF6B98076}"/>
              </a:ext>
            </a:extLst>
          </p:cNvPr>
          <p:cNvSpPr/>
          <p:nvPr/>
        </p:nvSpPr>
        <p:spPr>
          <a:xfrm>
            <a:off x="6417506" y="1852909"/>
            <a:ext cx="2695604" cy="4800600"/>
          </a:xfrm>
          <a:prstGeom prst="rect">
            <a:avLst/>
          </a:prstGeom>
          <a:ln>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4" name="Rectangle 3">
            <a:extLst>
              <a:ext uri="{FF2B5EF4-FFF2-40B4-BE49-F238E27FC236}">
                <a16:creationId xmlns:a16="http://schemas.microsoft.com/office/drawing/2014/main" id="{09CCB5B7-8D0E-CDEA-65AE-21BA2C29556C}"/>
              </a:ext>
            </a:extLst>
          </p:cNvPr>
          <p:cNvSpPr/>
          <p:nvPr/>
        </p:nvSpPr>
        <p:spPr>
          <a:xfrm>
            <a:off x="9346765" y="1852909"/>
            <a:ext cx="2695604" cy="4800600"/>
          </a:xfrm>
          <a:prstGeom prst="rect">
            <a:avLst/>
          </a:prstGeom>
          <a:ln>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Rectangle 4">
            <a:extLst>
              <a:ext uri="{FF2B5EF4-FFF2-40B4-BE49-F238E27FC236}">
                <a16:creationId xmlns:a16="http://schemas.microsoft.com/office/drawing/2014/main" id="{E0A96EC4-F6C8-0D4E-C20A-19B17EA935F5}"/>
              </a:ext>
            </a:extLst>
          </p:cNvPr>
          <p:cNvSpPr/>
          <p:nvPr/>
        </p:nvSpPr>
        <p:spPr>
          <a:xfrm>
            <a:off x="297160" y="1862667"/>
            <a:ext cx="2695604" cy="4800600"/>
          </a:xfrm>
          <a:prstGeom prst="rect">
            <a:avLst/>
          </a:prstGeom>
          <a:ln>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Title 1">
            <a:extLst>
              <a:ext uri="{FF2B5EF4-FFF2-40B4-BE49-F238E27FC236}">
                <a16:creationId xmlns:a16="http://schemas.microsoft.com/office/drawing/2014/main" id="{1AABEF40-DB5C-F3AB-1EA6-F17B34B79296}"/>
              </a:ext>
            </a:extLst>
          </p:cNvPr>
          <p:cNvSpPr txBox="1">
            <a:spLocks/>
          </p:cNvSpPr>
          <p:nvPr/>
        </p:nvSpPr>
        <p:spPr>
          <a:xfrm>
            <a:off x="312248" y="21709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Scrum – Kanban Workflow</a:t>
            </a:r>
          </a:p>
        </p:txBody>
      </p:sp>
      <p:pic>
        <p:nvPicPr>
          <p:cNvPr id="7" name="Graphic 6" descr="Programmer female with solid fill">
            <a:extLst>
              <a:ext uri="{FF2B5EF4-FFF2-40B4-BE49-F238E27FC236}">
                <a16:creationId xmlns:a16="http://schemas.microsoft.com/office/drawing/2014/main" id="{9F29EC31-5041-867F-CE63-D08E0398E0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4162" y="2250166"/>
            <a:ext cx="914400" cy="914400"/>
          </a:xfrm>
          <a:prstGeom prst="rect">
            <a:avLst/>
          </a:prstGeom>
        </p:spPr>
      </p:pic>
      <p:pic>
        <p:nvPicPr>
          <p:cNvPr id="8" name="Graphic 7" descr="Construction worker female with solid fill">
            <a:extLst>
              <a:ext uri="{FF2B5EF4-FFF2-40B4-BE49-F238E27FC236}">
                <a16:creationId xmlns:a16="http://schemas.microsoft.com/office/drawing/2014/main" id="{2594C0F2-DA7D-FCAC-6147-5BF999D193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8475" y="2906282"/>
            <a:ext cx="914400" cy="914400"/>
          </a:xfrm>
          <a:prstGeom prst="rect">
            <a:avLst/>
          </a:prstGeom>
        </p:spPr>
      </p:pic>
      <p:pic>
        <p:nvPicPr>
          <p:cNvPr id="9" name="Graphic 8" descr="Scientist male with solid fill">
            <a:extLst>
              <a:ext uri="{FF2B5EF4-FFF2-40B4-BE49-F238E27FC236}">
                <a16:creationId xmlns:a16="http://schemas.microsoft.com/office/drawing/2014/main" id="{8A67F674-3AD1-F8CE-E21A-8970B834F9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08108" y="2264072"/>
            <a:ext cx="914400" cy="914400"/>
          </a:xfrm>
          <a:prstGeom prst="rect">
            <a:avLst/>
          </a:prstGeom>
        </p:spPr>
      </p:pic>
      <p:pic>
        <p:nvPicPr>
          <p:cNvPr id="10" name="Graphic 9" descr="Ui Ux with solid fill">
            <a:extLst>
              <a:ext uri="{FF2B5EF4-FFF2-40B4-BE49-F238E27FC236}">
                <a16:creationId xmlns:a16="http://schemas.microsoft.com/office/drawing/2014/main" id="{30761344-52AB-C779-C1F9-ED16A043CD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1845" y="2868421"/>
            <a:ext cx="914400" cy="914400"/>
          </a:xfrm>
          <a:prstGeom prst="rect">
            <a:avLst/>
          </a:prstGeom>
        </p:spPr>
      </p:pic>
      <p:sp>
        <p:nvSpPr>
          <p:cNvPr id="11" name="Rectangle 10">
            <a:extLst>
              <a:ext uri="{FF2B5EF4-FFF2-40B4-BE49-F238E27FC236}">
                <a16:creationId xmlns:a16="http://schemas.microsoft.com/office/drawing/2014/main" id="{170F10F7-29EC-6953-5462-C1873AD65003}"/>
              </a:ext>
            </a:extLst>
          </p:cNvPr>
          <p:cNvSpPr/>
          <p:nvPr/>
        </p:nvSpPr>
        <p:spPr>
          <a:xfrm>
            <a:off x="628978" y="3943876"/>
            <a:ext cx="1987961" cy="1279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Product/business, design the platform, functional scope and tasks</a:t>
            </a:r>
          </a:p>
        </p:txBody>
      </p:sp>
      <p:sp>
        <p:nvSpPr>
          <p:cNvPr id="12" name="Rectangle 11">
            <a:extLst>
              <a:ext uri="{FF2B5EF4-FFF2-40B4-BE49-F238E27FC236}">
                <a16:creationId xmlns:a16="http://schemas.microsoft.com/office/drawing/2014/main" id="{00A6D8A2-E778-5870-2E09-B660F9AC0CAD}"/>
              </a:ext>
            </a:extLst>
          </p:cNvPr>
          <p:cNvSpPr/>
          <p:nvPr/>
        </p:nvSpPr>
        <p:spPr>
          <a:xfrm>
            <a:off x="652340" y="5339137"/>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dirty="0">
                <a:solidFill>
                  <a:srgbClr val="575456"/>
                </a:solidFill>
              </a:rPr>
              <a:t>Added into the sprint backlog and in “To Do” for Engineers</a:t>
            </a:r>
          </a:p>
        </p:txBody>
      </p:sp>
      <p:pic>
        <p:nvPicPr>
          <p:cNvPr id="13" name="Graphic 12" descr="Remote learning science with solid fill">
            <a:extLst>
              <a:ext uri="{FF2B5EF4-FFF2-40B4-BE49-F238E27FC236}">
                <a16:creationId xmlns:a16="http://schemas.microsoft.com/office/drawing/2014/main" id="{C7110218-782B-DEB1-14A7-A7974A13637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88451" y="2343944"/>
            <a:ext cx="914400" cy="914400"/>
          </a:xfrm>
          <a:prstGeom prst="rect">
            <a:avLst/>
          </a:prstGeom>
        </p:spPr>
      </p:pic>
      <p:pic>
        <p:nvPicPr>
          <p:cNvPr id="14" name="Graphic 13" descr="Ecommerce with solid fill">
            <a:extLst>
              <a:ext uri="{FF2B5EF4-FFF2-40B4-BE49-F238E27FC236}">
                <a16:creationId xmlns:a16="http://schemas.microsoft.com/office/drawing/2014/main" id="{255640BF-85E5-D535-D36C-D29C2C87687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6176" y="1954021"/>
            <a:ext cx="914400" cy="914400"/>
          </a:xfrm>
          <a:prstGeom prst="rect">
            <a:avLst/>
          </a:prstGeom>
        </p:spPr>
      </p:pic>
      <p:sp>
        <p:nvSpPr>
          <p:cNvPr id="15" name="Arrow: Bent 14">
            <a:extLst>
              <a:ext uri="{FF2B5EF4-FFF2-40B4-BE49-F238E27FC236}">
                <a16:creationId xmlns:a16="http://schemas.microsoft.com/office/drawing/2014/main" id="{DB189EFF-2837-6B91-6BD5-98F09189B585}"/>
              </a:ext>
            </a:extLst>
          </p:cNvPr>
          <p:cNvSpPr/>
          <p:nvPr/>
        </p:nvSpPr>
        <p:spPr>
          <a:xfrm rot="10800000">
            <a:off x="8672584" y="5743228"/>
            <a:ext cx="3173583" cy="592262"/>
          </a:xfrm>
          <a:prstGeom prst="bentArrow">
            <a:avLst>
              <a:gd name="adj1" fmla="val 16812"/>
              <a:gd name="adj2" fmla="val 25000"/>
              <a:gd name="adj3" fmla="val 25000"/>
              <a:gd name="adj4" fmla="val 43750"/>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Arrow: Right 15">
            <a:extLst>
              <a:ext uri="{FF2B5EF4-FFF2-40B4-BE49-F238E27FC236}">
                <a16:creationId xmlns:a16="http://schemas.microsoft.com/office/drawing/2014/main" id="{59E87E15-E08A-1933-A5A1-D81EA2AAFE1E}"/>
              </a:ext>
            </a:extLst>
          </p:cNvPr>
          <p:cNvSpPr/>
          <p:nvPr/>
        </p:nvSpPr>
        <p:spPr>
          <a:xfrm>
            <a:off x="2429738" y="2707366"/>
            <a:ext cx="1557867" cy="240770"/>
          </a:xfrm>
          <a:prstGeom prst="rightArrow">
            <a:avLst/>
          </a:prstGeom>
          <a:solidFill>
            <a:srgbClr val="5B9BD5"/>
          </a:solidFill>
          <a:ln>
            <a:solidFill>
              <a:srgbClr val="5B9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2915C4FF-4DB9-35FA-E2EE-B42C7006EB41}"/>
              </a:ext>
            </a:extLst>
          </p:cNvPr>
          <p:cNvSpPr/>
          <p:nvPr/>
        </p:nvSpPr>
        <p:spPr>
          <a:xfrm>
            <a:off x="5387001" y="2707366"/>
            <a:ext cx="1557867" cy="240770"/>
          </a:xfrm>
          <a:prstGeom prst="rightArrow">
            <a:avLst/>
          </a:prstGeom>
          <a:solidFill>
            <a:srgbClr val="70AD47"/>
          </a:solidFill>
          <a:ln>
            <a:solidFill>
              <a:srgbClr val="70AD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894D7083-A954-5E97-E185-AFDF4668E107}"/>
              </a:ext>
            </a:extLst>
          </p:cNvPr>
          <p:cNvSpPr/>
          <p:nvPr/>
        </p:nvSpPr>
        <p:spPr>
          <a:xfrm>
            <a:off x="8476546" y="2707366"/>
            <a:ext cx="1557867" cy="240770"/>
          </a:xfrm>
          <a:prstGeom prst="rightArrow">
            <a:avLst/>
          </a:prstGeom>
          <a:solidFill>
            <a:srgbClr val="ED7D31"/>
          </a:solidFill>
          <a:ln>
            <a:solidFill>
              <a:srgbClr val="ED7D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25FB4812-DF82-553A-358D-99C072C7C9FA}"/>
              </a:ext>
            </a:extLst>
          </p:cNvPr>
          <p:cNvSpPr/>
          <p:nvPr/>
        </p:nvSpPr>
        <p:spPr>
          <a:xfrm rot="10800000">
            <a:off x="5387001" y="6024937"/>
            <a:ext cx="1557867" cy="240770"/>
          </a:xfrm>
          <a:prstGeom prst="rightArrow">
            <a:avLst/>
          </a:prstGeom>
          <a:solidFill>
            <a:srgbClr val="ED7D31"/>
          </a:solidFill>
          <a:ln>
            <a:solidFill>
              <a:srgbClr val="ED7D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63E1FCD-07CD-4FB7-5CE3-198E5C62F79F}"/>
              </a:ext>
            </a:extLst>
          </p:cNvPr>
          <p:cNvSpPr/>
          <p:nvPr/>
        </p:nvSpPr>
        <p:spPr>
          <a:xfrm>
            <a:off x="3747381" y="4086846"/>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Engineers and developers with technical leads build technical components and features</a:t>
            </a:r>
          </a:p>
        </p:txBody>
      </p:sp>
      <p:sp>
        <p:nvSpPr>
          <p:cNvPr id="21" name="Rectangle 20">
            <a:extLst>
              <a:ext uri="{FF2B5EF4-FFF2-40B4-BE49-F238E27FC236}">
                <a16:creationId xmlns:a16="http://schemas.microsoft.com/office/drawing/2014/main" id="{993D905D-A289-19ED-4AB1-9E3A9036FE64}"/>
              </a:ext>
            </a:extLst>
          </p:cNvPr>
          <p:cNvSpPr/>
          <p:nvPr/>
        </p:nvSpPr>
        <p:spPr>
          <a:xfrm>
            <a:off x="691690" y="1464640"/>
            <a:ext cx="1987961" cy="404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Sprint Backlog</a:t>
            </a:r>
          </a:p>
        </p:txBody>
      </p:sp>
      <p:sp>
        <p:nvSpPr>
          <p:cNvPr id="22" name="Rectangle 21">
            <a:extLst>
              <a:ext uri="{FF2B5EF4-FFF2-40B4-BE49-F238E27FC236}">
                <a16:creationId xmlns:a16="http://schemas.microsoft.com/office/drawing/2014/main" id="{FB789C5C-5608-EE31-CEDF-5BF7FF1FC938}"/>
              </a:ext>
            </a:extLst>
          </p:cNvPr>
          <p:cNvSpPr/>
          <p:nvPr/>
        </p:nvSpPr>
        <p:spPr>
          <a:xfrm>
            <a:off x="3747381" y="1494845"/>
            <a:ext cx="1987961" cy="404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In development</a:t>
            </a:r>
          </a:p>
        </p:txBody>
      </p:sp>
      <p:sp>
        <p:nvSpPr>
          <p:cNvPr id="23" name="Rectangle 22">
            <a:extLst>
              <a:ext uri="{FF2B5EF4-FFF2-40B4-BE49-F238E27FC236}">
                <a16:creationId xmlns:a16="http://schemas.microsoft.com/office/drawing/2014/main" id="{AE1003FE-6602-AFB7-2D5D-D5BD8F106458}"/>
              </a:ext>
            </a:extLst>
          </p:cNvPr>
          <p:cNvSpPr/>
          <p:nvPr/>
        </p:nvSpPr>
        <p:spPr>
          <a:xfrm>
            <a:off x="6771326" y="1494845"/>
            <a:ext cx="1987961" cy="404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Being Tested</a:t>
            </a:r>
          </a:p>
        </p:txBody>
      </p:sp>
      <p:sp>
        <p:nvSpPr>
          <p:cNvPr id="24" name="Rectangle 23">
            <a:extLst>
              <a:ext uri="{FF2B5EF4-FFF2-40B4-BE49-F238E27FC236}">
                <a16:creationId xmlns:a16="http://schemas.microsoft.com/office/drawing/2014/main" id="{EDBC6765-EF32-68BC-130B-D7B540B6228B}"/>
              </a:ext>
            </a:extLst>
          </p:cNvPr>
          <p:cNvSpPr/>
          <p:nvPr/>
        </p:nvSpPr>
        <p:spPr>
          <a:xfrm>
            <a:off x="9529680" y="1505648"/>
            <a:ext cx="1987961" cy="404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Release</a:t>
            </a:r>
          </a:p>
        </p:txBody>
      </p:sp>
      <p:sp>
        <p:nvSpPr>
          <p:cNvPr id="25" name="Arrow: Right 24">
            <a:extLst>
              <a:ext uri="{FF2B5EF4-FFF2-40B4-BE49-F238E27FC236}">
                <a16:creationId xmlns:a16="http://schemas.microsoft.com/office/drawing/2014/main" id="{20B016F7-536D-F3F8-2DDF-2A0445B02F81}"/>
              </a:ext>
            </a:extLst>
          </p:cNvPr>
          <p:cNvSpPr/>
          <p:nvPr/>
        </p:nvSpPr>
        <p:spPr>
          <a:xfrm rot="10800000">
            <a:off x="2474148" y="6053437"/>
            <a:ext cx="1557867" cy="240770"/>
          </a:xfrm>
          <a:prstGeom prst="rightArrow">
            <a:avLst/>
          </a:prstGeom>
          <a:solidFill>
            <a:srgbClr val="70AD47"/>
          </a:solidFill>
          <a:ln>
            <a:solidFill>
              <a:srgbClr val="70AD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Bent 25">
            <a:extLst>
              <a:ext uri="{FF2B5EF4-FFF2-40B4-BE49-F238E27FC236}">
                <a16:creationId xmlns:a16="http://schemas.microsoft.com/office/drawing/2014/main" id="{AFC3FD8B-EF9F-9131-D9B9-452C06A3C35F}"/>
              </a:ext>
            </a:extLst>
          </p:cNvPr>
          <p:cNvSpPr/>
          <p:nvPr/>
        </p:nvSpPr>
        <p:spPr>
          <a:xfrm>
            <a:off x="250847" y="3171108"/>
            <a:ext cx="374685" cy="2814825"/>
          </a:xfrm>
          <a:prstGeom prst="bentArrow">
            <a:avLst/>
          </a:prstGeom>
          <a:solidFill>
            <a:srgbClr val="5B9BD5"/>
          </a:solidFill>
          <a:ln>
            <a:solidFill>
              <a:srgbClr val="5B9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Arrow: Right 26">
            <a:extLst>
              <a:ext uri="{FF2B5EF4-FFF2-40B4-BE49-F238E27FC236}">
                <a16:creationId xmlns:a16="http://schemas.microsoft.com/office/drawing/2014/main" id="{988B62E8-4E3D-5660-07F9-9561F15EF6FC}"/>
              </a:ext>
            </a:extLst>
          </p:cNvPr>
          <p:cNvSpPr/>
          <p:nvPr/>
        </p:nvSpPr>
        <p:spPr>
          <a:xfrm rot="5400000">
            <a:off x="11041834" y="4190579"/>
            <a:ext cx="1557867" cy="240770"/>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F0824D3-181A-BB92-F233-E720932859AB}"/>
              </a:ext>
            </a:extLst>
          </p:cNvPr>
          <p:cNvSpPr/>
          <p:nvPr/>
        </p:nvSpPr>
        <p:spPr>
          <a:xfrm>
            <a:off x="6771327" y="4086845"/>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Testers and QA test each feature developed against criteria. Pass/Fail to sign off the release</a:t>
            </a:r>
          </a:p>
        </p:txBody>
      </p:sp>
      <p:sp>
        <p:nvSpPr>
          <p:cNvPr id="29" name="Rectangle 28">
            <a:extLst>
              <a:ext uri="{FF2B5EF4-FFF2-40B4-BE49-F238E27FC236}">
                <a16:creationId xmlns:a16="http://schemas.microsoft.com/office/drawing/2014/main" id="{357E2D17-7010-60AB-0645-0F497C073C80}"/>
              </a:ext>
            </a:extLst>
          </p:cNvPr>
          <p:cNvSpPr/>
          <p:nvPr/>
        </p:nvSpPr>
        <p:spPr>
          <a:xfrm>
            <a:off x="9575061" y="4060584"/>
            <a:ext cx="1987961" cy="113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575456"/>
                </a:solidFill>
              </a:rPr>
              <a:t>Business release feature for review or feedback and continuous optimise technology</a:t>
            </a:r>
          </a:p>
        </p:txBody>
      </p:sp>
    </p:spTree>
    <p:extLst>
      <p:ext uri="{BB962C8B-B14F-4D97-AF65-F5344CB8AC3E}">
        <p14:creationId xmlns:p14="http://schemas.microsoft.com/office/powerpoint/2010/main" val="399930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9F130B-DD46-76E8-B011-763095854D9F}"/>
              </a:ext>
            </a:extLst>
          </p:cNvPr>
          <p:cNvSpPr txBox="1">
            <a:spLocks/>
          </p:cNvSpPr>
          <p:nvPr/>
        </p:nvSpPr>
        <p:spPr>
          <a:xfrm>
            <a:off x="955784" y="2681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rgbClr val="FF9C00"/>
                </a:solidFill>
              </a:rPr>
              <a:t>Global Fashion Industry Insights</a:t>
            </a:r>
          </a:p>
        </p:txBody>
      </p:sp>
      <p:sp>
        <p:nvSpPr>
          <p:cNvPr id="3" name="Rectangle 2">
            <a:extLst>
              <a:ext uri="{FF2B5EF4-FFF2-40B4-BE49-F238E27FC236}">
                <a16:creationId xmlns:a16="http://schemas.microsoft.com/office/drawing/2014/main" id="{D660050B-3F5E-16D3-D2DF-8EC4F8970EAE}"/>
              </a:ext>
            </a:extLst>
          </p:cNvPr>
          <p:cNvSpPr/>
          <p:nvPr/>
        </p:nvSpPr>
        <p:spPr>
          <a:xfrm>
            <a:off x="84559" y="6472239"/>
            <a:ext cx="7249302" cy="385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1"/>
                </a:solidFill>
              </a:rPr>
              <a:t>Source:  </a:t>
            </a:r>
            <a:r>
              <a:rPr lang="en-GB" dirty="0">
                <a:solidFill>
                  <a:schemeClr val="accent1"/>
                </a:solidFill>
                <a:hlinkClick r:id="rId2"/>
              </a:rPr>
              <a:t>https://fashionunited.com/global-fashion-industry-statistics</a:t>
            </a:r>
            <a:r>
              <a:rPr lang="en-GB" dirty="0">
                <a:solidFill>
                  <a:schemeClr val="accent1"/>
                </a:solidFill>
              </a:rPr>
              <a:t>  </a:t>
            </a:r>
          </a:p>
        </p:txBody>
      </p:sp>
      <p:pic>
        <p:nvPicPr>
          <p:cNvPr id="4" name="Graphic 3" descr="Shirt with solid fill">
            <a:extLst>
              <a:ext uri="{FF2B5EF4-FFF2-40B4-BE49-F238E27FC236}">
                <a16:creationId xmlns:a16="http://schemas.microsoft.com/office/drawing/2014/main" id="{98817715-4360-09D3-1BD8-23A93C153F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79297" y="1803066"/>
            <a:ext cx="914400" cy="914400"/>
          </a:xfrm>
          <a:prstGeom prst="rect">
            <a:avLst/>
          </a:prstGeom>
        </p:spPr>
      </p:pic>
      <p:pic>
        <p:nvPicPr>
          <p:cNvPr id="7" name="Graphic 6" descr="Delivery with solid fill">
            <a:extLst>
              <a:ext uri="{FF2B5EF4-FFF2-40B4-BE49-F238E27FC236}">
                <a16:creationId xmlns:a16="http://schemas.microsoft.com/office/drawing/2014/main" id="{CB094427-651B-E5F1-1927-17194525FE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54710" y="1803066"/>
            <a:ext cx="914400" cy="914400"/>
          </a:xfrm>
          <a:prstGeom prst="rect">
            <a:avLst/>
          </a:prstGeom>
        </p:spPr>
      </p:pic>
      <p:pic>
        <p:nvPicPr>
          <p:cNvPr id="8" name="Graphic 7" descr="Shopping cart with solid fill">
            <a:extLst>
              <a:ext uri="{FF2B5EF4-FFF2-40B4-BE49-F238E27FC236}">
                <a16:creationId xmlns:a16="http://schemas.microsoft.com/office/drawing/2014/main" id="{F985EF68-30D7-D233-952C-15A84F1490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03884" y="1822974"/>
            <a:ext cx="914400" cy="914400"/>
          </a:xfrm>
          <a:prstGeom prst="rect">
            <a:avLst/>
          </a:prstGeom>
        </p:spPr>
      </p:pic>
      <p:pic>
        <p:nvPicPr>
          <p:cNvPr id="9" name="Graphic 8" descr="Ecommerce with solid fill">
            <a:extLst>
              <a:ext uri="{FF2B5EF4-FFF2-40B4-BE49-F238E27FC236}">
                <a16:creationId xmlns:a16="http://schemas.microsoft.com/office/drawing/2014/main" id="{56B722C4-0AF3-34C1-5CBF-53167E97B2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28471" y="1803066"/>
            <a:ext cx="914400" cy="914400"/>
          </a:xfrm>
          <a:prstGeom prst="rect">
            <a:avLst/>
          </a:prstGeom>
        </p:spPr>
      </p:pic>
      <p:sp>
        <p:nvSpPr>
          <p:cNvPr id="10" name="Rectangle 9">
            <a:extLst>
              <a:ext uri="{FF2B5EF4-FFF2-40B4-BE49-F238E27FC236}">
                <a16:creationId xmlns:a16="http://schemas.microsoft.com/office/drawing/2014/main" id="{6531E5CF-81F2-6016-8CD2-85FE2A5B4B8A}"/>
              </a:ext>
            </a:extLst>
          </p:cNvPr>
          <p:cNvSpPr/>
          <p:nvPr/>
        </p:nvSpPr>
        <p:spPr>
          <a:xfrm>
            <a:off x="120215" y="2974936"/>
            <a:ext cx="2953482" cy="350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effectLst/>
              </a:rPr>
              <a:t>In 2020 e-commerce sales globally jumped to $4.2 trillion and the global trend continued in 2021, causing online sales to culminate in an estimated 2.14 billion online shoppers worldwide, and $4.9 trillion in revenue.</a:t>
            </a:r>
          </a:p>
          <a:p>
            <a:pPr algn="ctr"/>
            <a:endParaRPr lang="en-GB" sz="1400" dirty="0">
              <a:solidFill>
                <a:schemeClr val="tx1"/>
              </a:solidFill>
              <a:effectLst/>
            </a:endParaRPr>
          </a:p>
          <a:p>
            <a:pPr algn="ctr"/>
            <a:r>
              <a:rPr lang="en-GB" sz="1400" dirty="0">
                <a:solidFill>
                  <a:schemeClr val="tx1"/>
                </a:solidFill>
                <a:effectLst/>
              </a:rPr>
              <a:t>Global ecommerce sales are expected to reach a total $5.5 trillion worldwide in 2022. It’s forecasted that the global online retail sales will exceed $7 trillion dollars by 2025.</a:t>
            </a:r>
          </a:p>
          <a:p>
            <a:pPr algn="ctr"/>
            <a:endParaRPr lang="en-GB" sz="1400" dirty="0">
              <a:solidFill>
                <a:schemeClr val="tx1"/>
              </a:solidFill>
              <a:effectLst/>
            </a:endParaRPr>
          </a:p>
          <a:p>
            <a:pPr algn="ctr"/>
            <a:r>
              <a:rPr lang="en-GB" sz="1400" dirty="0">
                <a:solidFill>
                  <a:schemeClr val="tx1"/>
                </a:solidFill>
                <a:effectLst/>
              </a:rPr>
              <a:t>Source: Shopify, April 2022 &amp; Manaferra.com Ecommerce Data 2022.</a:t>
            </a:r>
            <a:endParaRPr lang="en-GB" sz="1400" dirty="0">
              <a:solidFill>
                <a:schemeClr val="tx1"/>
              </a:solidFill>
            </a:endParaRPr>
          </a:p>
        </p:txBody>
      </p:sp>
      <p:sp>
        <p:nvSpPr>
          <p:cNvPr id="11" name="Rectangle 10">
            <a:extLst>
              <a:ext uri="{FF2B5EF4-FFF2-40B4-BE49-F238E27FC236}">
                <a16:creationId xmlns:a16="http://schemas.microsoft.com/office/drawing/2014/main" id="{4F6EEA6B-B9C6-5C2E-9D5E-BBFE7A10CA69}"/>
              </a:ext>
            </a:extLst>
          </p:cNvPr>
          <p:cNvSpPr/>
          <p:nvPr/>
        </p:nvSpPr>
        <p:spPr>
          <a:xfrm>
            <a:off x="3177667" y="2916244"/>
            <a:ext cx="3092337" cy="3565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Online sales: 19.6% piece of the retail pie</a:t>
            </a:r>
          </a:p>
          <a:p>
            <a:pPr algn="ctr"/>
            <a:r>
              <a:rPr lang="en-GB" sz="1400" dirty="0">
                <a:solidFill>
                  <a:schemeClr val="tx1"/>
                </a:solidFill>
              </a:rPr>
              <a:t>In 2021, e-commerce accounted for nearly 20 percent of retail sales worldwide. Forecasted is that in 2022 that share will be 21%, and in 2025 the online segment will make up close to 25% of total global retail sales.</a:t>
            </a: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r>
              <a:rPr lang="en-GB" sz="1400" dirty="0">
                <a:solidFill>
                  <a:schemeClr val="tx1"/>
                </a:solidFill>
              </a:rPr>
              <a:t>Sources: Manaferra.com Ecommerce Data 2022 &amp; Statista 2022 May 2022.</a:t>
            </a:r>
          </a:p>
        </p:txBody>
      </p:sp>
      <p:sp>
        <p:nvSpPr>
          <p:cNvPr id="12" name="Rectangle 11">
            <a:extLst>
              <a:ext uri="{FF2B5EF4-FFF2-40B4-BE49-F238E27FC236}">
                <a16:creationId xmlns:a16="http://schemas.microsoft.com/office/drawing/2014/main" id="{F46024CD-43C4-8D52-503B-C68F928D7248}"/>
              </a:ext>
            </a:extLst>
          </p:cNvPr>
          <p:cNvSpPr/>
          <p:nvPr/>
        </p:nvSpPr>
        <p:spPr>
          <a:xfrm>
            <a:off x="9141241" y="3193129"/>
            <a:ext cx="2953482" cy="331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Online and offline share of total fashion retail sales worldwide</a:t>
            </a:r>
          </a:p>
          <a:p>
            <a:pPr algn="ctr"/>
            <a:endParaRPr lang="en-GB" sz="1400" dirty="0">
              <a:solidFill>
                <a:schemeClr val="tx1"/>
              </a:solidFill>
            </a:endParaRPr>
          </a:p>
          <a:p>
            <a:pPr algn="ctr"/>
            <a:r>
              <a:rPr lang="en-GB" sz="1400" dirty="0">
                <a:solidFill>
                  <a:schemeClr val="tx1"/>
                </a:solidFill>
              </a:rPr>
              <a:t>Of overall fashion retail sales worldwide, nearly 21 percent are online purchases.</a:t>
            </a: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r>
              <a:rPr lang="en-GB" sz="1400" dirty="0">
                <a:solidFill>
                  <a:schemeClr val="tx1"/>
                </a:solidFill>
              </a:rPr>
              <a:t>Source: Statista, April 2022.</a:t>
            </a:r>
          </a:p>
          <a:p>
            <a:pPr algn="ctr"/>
            <a:endParaRPr lang="en-GB" sz="1100" dirty="0">
              <a:solidFill>
                <a:schemeClr val="tx1"/>
              </a:solidFill>
            </a:endParaRPr>
          </a:p>
        </p:txBody>
      </p:sp>
      <p:sp>
        <p:nvSpPr>
          <p:cNvPr id="13" name="Rectangle 12">
            <a:extLst>
              <a:ext uri="{FF2B5EF4-FFF2-40B4-BE49-F238E27FC236}">
                <a16:creationId xmlns:a16="http://schemas.microsoft.com/office/drawing/2014/main" id="{7157339C-DE6C-81AD-6956-0987FC3F51C5}"/>
              </a:ext>
            </a:extLst>
          </p:cNvPr>
          <p:cNvSpPr/>
          <p:nvPr/>
        </p:nvSpPr>
        <p:spPr>
          <a:xfrm>
            <a:off x="6341392" y="2605533"/>
            <a:ext cx="2953482" cy="4051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0" i="0" dirty="0">
              <a:solidFill>
                <a:schemeClr val="tx1"/>
              </a:solidFill>
              <a:effectLst/>
              <a:latin typeface="ui-sans-serif"/>
            </a:endParaRPr>
          </a:p>
          <a:p>
            <a:pPr algn="ctr"/>
            <a:r>
              <a:rPr lang="en-GB" sz="1400" b="0" i="0" dirty="0">
                <a:solidFill>
                  <a:schemeClr val="tx1"/>
                </a:solidFill>
                <a:effectLst/>
                <a:latin typeface="ui-sans-serif"/>
              </a:rPr>
              <a:t>The United States 364M and China 427M account for the majority of the global apparel demand.</a:t>
            </a: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endParaRPr lang="en-GB" sz="1400" dirty="0">
              <a:solidFill>
                <a:schemeClr val="tx1"/>
              </a:solidFill>
            </a:endParaRPr>
          </a:p>
          <a:p>
            <a:pPr algn="ctr"/>
            <a:r>
              <a:rPr lang="en-GB" sz="1400" b="0" i="0" dirty="0">
                <a:solidFill>
                  <a:schemeClr val="tx1"/>
                </a:solidFill>
                <a:effectLst/>
                <a:latin typeface="ui-sans-serif"/>
              </a:rPr>
              <a:t>Source: [Euromonitor International, a market research provider](https://fashionunited.com/companies/euromonitor-international)</a:t>
            </a:r>
            <a:endParaRPr lang="en-GB" sz="1400" dirty="0">
              <a:solidFill>
                <a:schemeClr val="tx1"/>
              </a:solidFill>
            </a:endParaRPr>
          </a:p>
        </p:txBody>
      </p:sp>
    </p:spTree>
    <p:extLst>
      <p:ext uri="{BB962C8B-B14F-4D97-AF65-F5344CB8AC3E}">
        <p14:creationId xmlns:p14="http://schemas.microsoft.com/office/powerpoint/2010/main" val="411147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B05B3E-8CC0-DF04-FDA0-F92CEC78888E}"/>
              </a:ext>
            </a:extLst>
          </p:cNvPr>
          <p:cNvSpPr txBox="1">
            <a:spLocks/>
          </p:cNvSpPr>
          <p:nvPr/>
        </p:nvSpPr>
        <p:spPr>
          <a:xfrm>
            <a:off x="-674235" y="514348"/>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rgbClr val="FF9C00"/>
                </a:solidFill>
              </a:rPr>
              <a:t>Market Trend</a:t>
            </a:r>
          </a:p>
        </p:txBody>
      </p:sp>
      <p:sp>
        <p:nvSpPr>
          <p:cNvPr id="3" name="Content Placeholder 3">
            <a:extLst>
              <a:ext uri="{FF2B5EF4-FFF2-40B4-BE49-F238E27FC236}">
                <a16:creationId xmlns:a16="http://schemas.microsoft.com/office/drawing/2014/main" id="{A7EDC2CC-375B-29A0-3B08-721E9E96757F}"/>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a:t>In 2023, the global e-commerce fashion industry is forecast to reach an overall market value of 821 billion U.S. dollars. According to estimates, the industry is expected to reach a value of over 1.2 trillion U.S. dollars by 2027</a:t>
            </a:r>
          </a:p>
        </p:txBody>
      </p:sp>
      <p:pic>
        <p:nvPicPr>
          <p:cNvPr id="4" name="Picture 3">
            <a:extLst>
              <a:ext uri="{FF2B5EF4-FFF2-40B4-BE49-F238E27FC236}">
                <a16:creationId xmlns:a16="http://schemas.microsoft.com/office/drawing/2014/main" id="{9FA736D1-FC40-9656-D9FF-C298859093E8}"/>
              </a:ext>
            </a:extLst>
          </p:cNvPr>
          <p:cNvPicPr>
            <a:picLocks noChangeAspect="1"/>
          </p:cNvPicPr>
          <p:nvPr/>
        </p:nvPicPr>
        <p:blipFill rotWithShape="1">
          <a:blip r:embed="rId2"/>
          <a:srcRect t="11214" r="32874"/>
          <a:stretch/>
        </p:blipFill>
        <p:spPr>
          <a:xfrm>
            <a:off x="6295957" y="2162174"/>
            <a:ext cx="5609402" cy="3929063"/>
          </a:xfrm>
          <a:prstGeom prst="rect">
            <a:avLst/>
          </a:prstGeom>
        </p:spPr>
      </p:pic>
      <p:sp>
        <p:nvSpPr>
          <p:cNvPr id="5" name="Rectangle 4">
            <a:extLst>
              <a:ext uri="{FF2B5EF4-FFF2-40B4-BE49-F238E27FC236}">
                <a16:creationId xmlns:a16="http://schemas.microsoft.com/office/drawing/2014/main" id="{306C65F0-F8DE-DFDA-C619-52C8AC1D09BA}"/>
              </a:ext>
            </a:extLst>
          </p:cNvPr>
          <p:cNvSpPr/>
          <p:nvPr/>
        </p:nvSpPr>
        <p:spPr>
          <a:xfrm>
            <a:off x="6550090" y="1316263"/>
            <a:ext cx="5448575" cy="845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a:solidFill>
                  <a:schemeClr val="accent1"/>
                </a:solidFill>
                <a:effectLst/>
              </a:rPr>
              <a:t>Fashion e-commerce market value worldwide from 2023 to 2027</a:t>
            </a:r>
            <a:r>
              <a:rPr lang="en-GB" b="0" i="1">
                <a:solidFill>
                  <a:schemeClr val="accent1"/>
                </a:solidFill>
                <a:effectLst/>
              </a:rPr>
              <a:t>(in billion U.S. dollars)</a:t>
            </a:r>
            <a:endParaRPr lang="en-GB" b="1" i="1">
              <a:solidFill>
                <a:schemeClr val="accent1"/>
              </a:solidFill>
              <a:effectLst/>
            </a:endParaRPr>
          </a:p>
          <a:p>
            <a:pPr algn="ctr"/>
            <a:endParaRPr lang="en-GB"/>
          </a:p>
        </p:txBody>
      </p:sp>
      <p:sp>
        <p:nvSpPr>
          <p:cNvPr id="6" name="Rectangle 5">
            <a:extLst>
              <a:ext uri="{FF2B5EF4-FFF2-40B4-BE49-F238E27FC236}">
                <a16:creationId xmlns:a16="http://schemas.microsoft.com/office/drawing/2014/main" id="{6385A9CA-2F14-C3E0-D79B-50F14E050ECC}"/>
              </a:ext>
            </a:extLst>
          </p:cNvPr>
          <p:cNvSpPr/>
          <p:nvPr/>
        </p:nvSpPr>
        <p:spPr>
          <a:xfrm>
            <a:off x="6456784" y="6299994"/>
            <a:ext cx="5448575" cy="385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accent1"/>
                </a:solidFill>
              </a:rPr>
              <a:t>Source: </a:t>
            </a:r>
            <a:r>
              <a:rPr lang="en-GB">
                <a:solidFill>
                  <a:schemeClr val="accent1"/>
                </a:solidFill>
                <a:hlinkClick r:id="rId3"/>
              </a:rPr>
              <a:t>https://www.statista.com/</a:t>
            </a:r>
            <a:r>
              <a:rPr lang="en-GB">
                <a:solidFill>
                  <a:schemeClr val="accent1"/>
                </a:solidFill>
              </a:rPr>
              <a:t>  </a:t>
            </a:r>
          </a:p>
        </p:txBody>
      </p:sp>
    </p:spTree>
    <p:extLst>
      <p:ext uri="{BB962C8B-B14F-4D97-AF65-F5344CB8AC3E}">
        <p14:creationId xmlns:p14="http://schemas.microsoft.com/office/powerpoint/2010/main" val="82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54EDE3-C1C2-5C58-BA8E-C6EE2C0F987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a:solidFill>
                  <a:srgbClr val="FF9C00"/>
                </a:solidFill>
              </a:rPr>
              <a:t>Competitor Analysis</a:t>
            </a:r>
            <a:endParaRPr lang="en-GB" b="1" dirty="0">
              <a:solidFill>
                <a:srgbClr val="FF9C00"/>
              </a:solidFill>
            </a:endParaRPr>
          </a:p>
        </p:txBody>
      </p:sp>
      <p:sp>
        <p:nvSpPr>
          <p:cNvPr id="3" name="Content Placeholder 3">
            <a:extLst>
              <a:ext uri="{FF2B5EF4-FFF2-40B4-BE49-F238E27FC236}">
                <a16:creationId xmlns:a16="http://schemas.microsoft.com/office/drawing/2014/main" id="{3DFC7D9E-844F-A8FB-0562-28A5AE3F9969}"/>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a:t>In 2021, VIP Shop had the lowest enterprise-value-to-EBITDA multiple among leading fashion e-commerce companies. Meanwhile, UK-based online retailer The Hut Group had the biggest EV/EBITDA multiple with 18.9x. According to the same study, The Hut Group also ranked among the world's fastest-growing fashion e-commerce companies from 2020 and 2022.</a:t>
            </a:r>
            <a:endParaRPr lang="en-GB" sz="2000" dirty="0"/>
          </a:p>
        </p:txBody>
      </p:sp>
      <p:sp>
        <p:nvSpPr>
          <p:cNvPr id="4" name="Rectangle 3">
            <a:extLst>
              <a:ext uri="{FF2B5EF4-FFF2-40B4-BE49-F238E27FC236}">
                <a16:creationId xmlns:a16="http://schemas.microsoft.com/office/drawing/2014/main" id="{5F1D37CA-E563-B620-58DD-D82DFAE0C8FE}"/>
              </a:ext>
            </a:extLst>
          </p:cNvPr>
          <p:cNvSpPr/>
          <p:nvPr/>
        </p:nvSpPr>
        <p:spPr>
          <a:xfrm>
            <a:off x="6303797" y="1548566"/>
            <a:ext cx="5448575" cy="845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dirty="0">
                <a:solidFill>
                  <a:schemeClr val="accent1"/>
                </a:solidFill>
                <a:effectLst/>
              </a:rPr>
              <a:t>Enterprise-value-to-EBITDA (EV/EBITDA) of leading fashion e-commerce companies worldwide from 2021 to 2023</a:t>
            </a:r>
            <a:endParaRPr lang="en-GB" dirty="0"/>
          </a:p>
        </p:txBody>
      </p:sp>
      <p:sp>
        <p:nvSpPr>
          <p:cNvPr id="5" name="Rectangle 4">
            <a:extLst>
              <a:ext uri="{FF2B5EF4-FFF2-40B4-BE49-F238E27FC236}">
                <a16:creationId xmlns:a16="http://schemas.microsoft.com/office/drawing/2014/main" id="{D7B45554-5673-57F9-6BBA-DB472C2620F0}"/>
              </a:ext>
            </a:extLst>
          </p:cNvPr>
          <p:cNvSpPr/>
          <p:nvPr/>
        </p:nvSpPr>
        <p:spPr>
          <a:xfrm>
            <a:off x="6456784" y="6299994"/>
            <a:ext cx="5448575" cy="385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accent1"/>
                </a:solidFill>
              </a:rPr>
              <a:t>Source: </a:t>
            </a:r>
            <a:r>
              <a:rPr lang="en-GB">
                <a:solidFill>
                  <a:schemeClr val="accent1"/>
                </a:solidFill>
                <a:hlinkClick r:id="rId2"/>
              </a:rPr>
              <a:t>https://www.statista.com/</a:t>
            </a:r>
            <a:r>
              <a:rPr lang="en-GB">
                <a:solidFill>
                  <a:schemeClr val="accent1"/>
                </a:solidFill>
              </a:rPr>
              <a:t>  </a:t>
            </a:r>
          </a:p>
        </p:txBody>
      </p:sp>
      <p:pic>
        <p:nvPicPr>
          <p:cNvPr id="6" name="Picture 5">
            <a:extLst>
              <a:ext uri="{FF2B5EF4-FFF2-40B4-BE49-F238E27FC236}">
                <a16:creationId xmlns:a16="http://schemas.microsoft.com/office/drawing/2014/main" id="{0FF4DD80-E516-9BCC-261B-15568B295B2F}"/>
              </a:ext>
            </a:extLst>
          </p:cNvPr>
          <p:cNvPicPr>
            <a:picLocks noChangeAspect="1"/>
          </p:cNvPicPr>
          <p:nvPr/>
        </p:nvPicPr>
        <p:blipFill>
          <a:blip r:embed="rId3"/>
          <a:stretch>
            <a:fillRect/>
          </a:stretch>
        </p:blipFill>
        <p:spPr>
          <a:xfrm>
            <a:off x="6383909" y="2529095"/>
            <a:ext cx="5368463" cy="3209232"/>
          </a:xfrm>
          <a:prstGeom prst="rect">
            <a:avLst/>
          </a:prstGeom>
        </p:spPr>
      </p:pic>
    </p:spTree>
    <p:extLst>
      <p:ext uri="{BB962C8B-B14F-4D97-AF65-F5344CB8AC3E}">
        <p14:creationId xmlns:p14="http://schemas.microsoft.com/office/powerpoint/2010/main" val="200198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79D69B-EBDF-B8C2-D144-EB0F3A6D8774}"/>
              </a:ext>
            </a:extLst>
          </p:cNvPr>
          <p:cNvSpPr txBox="1">
            <a:spLocks/>
          </p:cNvSpPr>
          <p:nvPr/>
        </p:nvSpPr>
        <p:spPr>
          <a:xfrm>
            <a:off x="839788"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a:solidFill>
                  <a:srgbClr val="FF9C00"/>
                </a:solidFill>
              </a:rPr>
              <a:t>Assumptions/Considerations</a:t>
            </a:r>
          </a:p>
        </p:txBody>
      </p:sp>
      <p:sp>
        <p:nvSpPr>
          <p:cNvPr id="3" name="Text Placeholder 5">
            <a:extLst>
              <a:ext uri="{FF2B5EF4-FFF2-40B4-BE49-F238E27FC236}">
                <a16:creationId xmlns:a16="http://schemas.microsoft.com/office/drawing/2014/main" id="{C0011B31-07DB-78BE-60D1-08BDB0C2BE9D}"/>
              </a:ext>
            </a:extLst>
          </p:cNvPr>
          <p:cNvSpPr txBox="1">
            <a:spLocks/>
          </p:cNvSpPr>
          <p:nvPr/>
        </p:nvSpPr>
        <p:spPr>
          <a:xfrm>
            <a:off x="839788" y="1681163"/>
            <a:ext cx="5157787" cy="823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t>Now</a:t>
            </a:r>
          </a:p>
        </p:txBody>
      </p:sp>
      <p:sp>
        <p:nvSpPr>
          <p:cNvPr id="4" name="Content Placeholder 6">
            <a:extLst>
              <a:ext uri="{FF2B5EF4-FFF2-40B4-BE49-F238E27FC236}">
                <a16:creationId xmlns:a16="http://schemas.microsoft.com/office/drawing/2014/main" id="{050ECDC1-9A64-2D3F-28F3-743E5F2983FC}"/>
              </a:ext>
            </a:extLst>
          </p:cNvPr>
          <p:cNvSpPr txBox="1">
            <a:spLocks/>
          </p:cNvSpPr>
          <p:nvPr/>
        </p:nvSpPr>
        <p:spPr>
          <a:xfrm>
            <a:off x="839788" y="2505075"/>
            <a:ext cx="5157787"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Established electronics retailer</a:t>
            </a:r>
          </a:p>
          <a:p>
            <a:r>
              <a:rPr lang="en-GB"/>
              <a:t>Online business </a:t>
            </a:r>
          </a:p>
          <a:p>
            <a:r>
              <a:rPr lang="en-GB"/>
              <a:t>Lack of fashion industry experience</a:t>
            </a:r>
          </a:p>
          <a:p>
            <a:r>
              <a:rPr lang="en-GB"/>
              <a:t>American – Trading model for Tax etc</a:t>
            </a:r>
          </a:p>
        </p:txBody>
      </p:sp>
      <p:sp>
        <p:nvSpPr>
          <p:cNvPr id="5" name="Text Placeholder 7">
            <a:extLst>
              <a:ext uri="{FF2B5EF4-FFF2-40B4-BE49-F238E27FC236}">
                <a16:creationId xmlns:a16="http://schemas.microsoft.com/office/drawing/2014/main" id="{16260F15-EE5F-8CC7-4FF6-DC26B4217847}"/>
              </a:ext>
            </a:extLst>
          </p:cNvPr>
          <p:cNvSpPr txBox="1">
            <a:spLocks/>
          </p:cNvSpPr>
          <p:nvPr/>
        </p:nvSpPr>
        <p:spPr>
          <a:xfrm>
            <a:off x="7688859" y="1690688"/>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Future</a:t>
            </a:r>
          </a:p>
        </p:txBody>
      </p:sp>
      <p:sp>
        <p:nvSpPr>
          <p:cNvPr id="6" name="Content Placeholder 8">
            <a:extLst>
              <a:ext uri="{FF2B5EF4-FFF2-40B4-BE49-F238E27FC236}">
                <a16:creationId xmlns:a16="http://schemas.microsoft.com/office/drawing/2014/main" id="{5B18373D-B5F8-D3FC-07EE-643EAEDE6403}"/>
              </a:ext>
            </a:extLst>
          </p:cNvPr>
          <p:cNvSpPr txBox="1">
            <a:spLocks/>
          </p:cNvSpPr>
          <p:nvPr/>
        </p:nvSpPr>
        <p:spPr>
          <a:xfrm>
            <a:off x="6172200" y="2505075"/>
            <a:ext cx="518318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Need web &amp; app upgrades</a:t>
            </a:r>
          </a:p>
          <a:p>
            <a:r>
              <a:rPr lang="en-GB" dirty="0"/>
              <a:t>New Retail Clothing delivery technology</a:t>
            </a:r>
          </a:p>
          <a:p>
            <a:r>
              <a:rPr lang="en-GB" dirty="0"/>
              <a:t>Delivery and Logistics partners</a:t>
            </a:r>
          </a:p>
          <a:p>
            <a:r>
              <a:rPr lang="en-GB" dirty="0"/>
              <a:t>Fashion Brand partners</a:t>
            </a:r>
          </a:p>
        </p:txBody>
      </p:sp>
    </p:spTree>
    <p:extLst>
      <p:ext uri="{BB962C8B-B14F-4D97-AF65-F5344CB8AC3E}">
        <p14:creationId xmlns:p14="http://schemas.microsoft.com/office/powerpoint/2010/main" val="207290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2D8316-F003-5292-544E-DBBC1195FE09}"/>
              </a:ext>
            </a:extLst>
          </p:cNvPr>
          <p:cNvSpPr txBox="1">
            <a:spLocks/>
          </p:cNvSpPr>
          <p:nvPr/>
        </p:nvSpPr>
        <p:spPr>
          <a:xfrm>
            <a:off x="838200" y="365125"/>
            <a:ext cx="10515600" cy="10223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rgbClr val="FF9C00"/>
                </a:solidFill>
              </a:rPr>
              <a:t>SWOT</a:t>
            </a:r>
          </a:p>
        </p:txBody>
      </p:sp>
      <p:graphicFrame>
        <p:nvGraphicFramePr>
          <p:cNvPr id="3" name="Content Placeholder 3">
            <a:extLst>
              <a:ext uri="{FF2B5EF4-FFF2-40B4-BE49-F238E27FC236}">
                <a16:creationId xmlns:a16="http://schemas.microsoft.com/office/drawing/2014/main" id="{16FD6FEE-0E91-6C19-77E8-47375139BE13}"/>
              </a:ext>
            </a:extLst>
          </p:cNvPr>
          <p:cNvGraphicFramePr>
            <a:graphicFrameLocks/>
          </p:cNvGraphicFramePr>
          <p:nvPr/>
        </p:nvGraphicFramePr>
        <p:xfrm>
          <a:off x="167952" y="1194318"/>
          <a:ext cx="11943184" cy="5298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594001C8-1D90-8F05-5BA3-77460F7300B6}"/>
              </a:ext>
            </a:extLst>
          </p:cNvPr>
          <p:cNvSpPr/>
          <p:nvPr/>
        </p:nvSpPr>
        <p:spPr>
          <a:xfrm>
            <a:off x="167952" y="6472239"/>
            <a:ext cx="6665467" cy="385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1"/>
                </a:solidFill>
              </a:rPr>
              <a:t>Source: https://fourweekmba.com/amazon-business-model/  </a:t>
            </a:r>
          </a:p>
        </p:txBody>
      </p:sp>
    </p:spTree>
    <p:extLst>
      <p:ext uri="{BB962C8B-B14F-4D97-AF65-F5344CB8AC3E}">
        <p14:creationId xmlns:p14="http://schemas.microsoft.com/office/powerpoint/2010/main" val="276425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Microsoft Office PowerPoint</Application>
  <PresentationFormat>Widescreen</PresentationFormat>
  <Paragraphs>404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ui-sans-serif</vt:lpstr>
      <vt:lpstr>Office Theme</vt:lpstr>
      <vt:lpstr>Amazon Clothes Ordering Delivery Platform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Stakeholders</vt:lpstr>
      <vt:lpstr>PowerPoint Presentation</vt:lpstr>
      <vt:lpstr>PowerPoint Presentation</vt:lpstr>
      <vt:lpstr>PowerPoint Presentation</vt:lpstr>
      <vt:lpstr>PowerPoint Presentation</vt:lpstr>
      <vt:lpstr>Project Planning &amp; Communication</vt:lpstr>
      <vt:lpstr>PowerPoint Presentation</vt:lpstr>
      <vt:lpstr>PowerPoint Presentation</vt:lpstr>
      <vt:lpstr>PowerPoint Presentation</vt:lpstr>
      <vt:lpstr>PowerPoint Presentation</vt:lpstr>
      <vt:lpstr>PowerPoint Presentation</vt:lpstr>
      <vt:lpstr>PowerPoint Presentation</vt:lpstr>
      <vt:lpstr>Business Analysis Plan</vt:lpstr>
      <vt:lpstr>PowerPoint Presentation</vt:lpstr>
      <vt:lpstr>PowerPoint Presentation</vt:lpstr>
      <vt:lpstr>PowerPoint Presentation</vt:lpstr>
      <vt:lpstr>PowerPoint Presentation</vt:lpstr>
      <vt:lpstr>Product Offering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Development Plan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Clothes Ordering Delivery Platform Update</dc:title>
  <dc:creator>pooja vekaria</dc:creator>
  <cp:lastModifiedBy>pooja vekaria</cp:lastModifiedBy>
  <cp:revision>1</cp:revision>
  <dcterms:created xsi:type="dcterms:W3CDTF">2023-07-25T16:52:33Z</dcterms:created>
  <dcterms:modified xsi:type="dcterms:W3CDTF">2023-07-26T21:32:11Z</dcterms:modified>
</cp:coreProperties>
</file>