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75" r:id="rId3"/>
    <p:sldId id="259" r:id="rId4"/>
    <p:sldId id="274" r:id="rId5"/>
    <p:sldId id="260" r:id="rId6"/>
    <p:sldId id="261" r:id="rId7"/>
    <p:sldId id="267" r:id="rId8"/>
    <p:sldId id="266" r:id="rId9"/>
    <p:sldId id="262" r:id="rId10"/>
    <p:sldId id="263" r:id="rId11"/>
    <p:sldId id="268" r:id="rId12"/>
    <p:sldId id="264" r:id="rId13"/>
    <p:sldId id="265" r:id="rId14"/>
    <p:sldId id="269" r:id="rId15"/>
    <p:sldId id="270" r:id="rId16"/>
    <p:sldId id="271" r:id="rId17"/>
    <p:sldId id="273" r:id="rId18"/>
    <p:sldId id="272" r:id="rId19"/>
    <p:sldId id="276"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C74974-4D4E-4028-95C4-78E015D5547E}" v="92" dt="2023-07-25T16:34:39.1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91" d="100"/>
          <a:sy n="91" d="100"/>
        </p:scale>
        <p:origin x="16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oja vekaria" userId="6df468c54be9ae34" providerId="LiveId" clId="{9BC74974-4D4E-4028-95C4-78E015D5547E}"/>
    <pc:docChg chg="undo custSel addSld delSld modSld sldOrd addMainMaster delMainMaster modMainMaster">
      <pc:chgData name="pooja vekaria" userId="6df468c54be9ae34" providerId="LiveId" clId="{9BC74974-4D4E-4028-95C4-78E015D5547E}" dt="2023-07-25T16:34:49.932" v="1421" actId="962"/>
      <pc:docMkLst>
        <pc:docMk/>
      </pc:docMkLst>
      <pc:sldChg chg="addSp delSp modSp mod setBg modClrScheme addAnim delAnim modAnim setClrOvrMap chgLayout">
        <pc:chgData name="pooja vekaria" userId="6df468c54be9ae34" providerId="LiveId" clId="{9BC74974-4D4E-4028-95C4-78E015D5547E}" dt="2023-07-23T10:46:09.579" v="194"/>
        <pc:sldMkLst>
          <pc:docMk/>
          <pc:sldMk cId="395010995" sldId="256"/>
        </pc:sldMkLst>
        <pc:spChg chg="mod">
          <ac:chgData name="pooja vekaria" userId="6df468c54be9ae34" providerId="LiveId" clId="{9BC74974-4D4E-4028-95C4-78E015D5547E}" dt="2023-07-21T16:46:02.112" v="51" actId="26606"/>
          <ac:spMkLst>
            <pc:docMk/>
            <pc:sldMk cId="395010995" sldId="256"/>
            <ac:spMk id="2" creationId="{E0773E64-8448-6649-A50F-A210FEF5C458}"/>
          </ac:spMkLst>
        </pc:spChg>
        <pc:spChg chg="mod">
          <ac:chgData name="pooja vekaria" userId="6df468c54be9ae34" providerId="LiveId" clId="{9BC74974-4D4E-4028-95C4-78E015D5547E}" dt="2023-07-23T10:46:09.393" v="193" actId="21"/>
          <ac:spMkLst>
            <pc:docMk/>
            <pc:sldMk cId="395010995" sldId="256"/>
            <ac:spMk id="3" creationId="{84F2AE53-B488-356B-62BA-279C87FE7528}"/>
          </ac:spMkLst>
        </pc:spChg>
        <pc:spChg chg="add del">
          <ac:chgData name="pooja vekaria" userId="6df468c54be9ae34" providerId="LiveId" clId="{9BC74974-4D4E-4028-95C4-78E015D5547E}" dt="2023-07-21T16:45:47.630" v="44" actId="26606"/>
          <ac:spMkLst>
            <pc:docMk/>
            <pc:sldMk cId="395010995" sldId="256"/>
            <ac:spMk id="9" creationId="{71B2258F-86CA-4D4D-8270-BC05FCDEBFB3}"/>
          </ac:spMkLst>
        </pc:spChg>
        <pc:spChg chg="add del">
          <ac:chgData name="pooja vekaria" userId="6df468c54be9ae34" providerId="LiveId" clId="{9BC74974-4D4E-4028-95C4-78E015D5547E}" dt="2023-07-21T16:45:50.916" v="46" actId="26606"/>
          <ac:spMkLst>
            <pc:docMk/>
            <pc:sldMk cId="395010995" sldId="256"/>
            <ac:spMk id="14" creationId="{9B37791B-B040-4694-BFDC-8DD132D86E8E}"/>
          </ac:spMkLst>
        </pc:spChg>
        <pc:spChg chg="add del">
          <ac:chgData name="pooja vekaria" userId="6df468c54be9ae34" providerId="LiveId" clId="{9BC74974-4D4E-4028-95C4-78E015D5547E}" dt="2023-07-21T16:46:02.065" v="50" actId="26606"/>
          <ac:spMkLst>
            <pc:docMk/>
            <pc:sldMk cId="395010995" sldId="256"/>
            <ac:spMk id="15" creationId="{CD1FC1EF-ABB9-4B80-9582-E47C76BD0670}"/>
          </ac:spMkLst>
        </pc:spChg>
        <pc:spChg chg="add del">
          <ac:chgData name="pooja vekaria" userId="6df468c54be9ae34" providerId="LiveId" clId="{9BC74974-4D4E-4028-95C4-78E015D5547E}" dt="2023-07-21T16:46:02.065" v="50" actId="26606"/>
          <ac:spMkLst>
            <pc:docMk/>
            <pc:sldMk cId="395010995" sldId="256"/>
            <ac:spMk id="16" creationId="{8C37C960-91F5-4F61-B2CD-8A037920720B}"/>
          </ac:spMkLst>
        </pc:spChg>
        <pc:spChg chg="add del">
          <ac:chgData name="pooja vekaria" userId="6df468c54be9ae34" providerId="LiveId" clId="{9BC74974-4D4E-4028-95C4-78E015D5547E}" dt="2023-07-21T16:46:02.065" v="50" actId="26606"/>
          <ac:spMkLst>
            <pc:docMk/>
            <pc:sldMk cId="395010995" sldId="256"/>
            <ac:spMk id="17" creationId="{1088ED32-3423-429F-96E6-C5BF1A957DB8}"/>
          </ac:spMkLst>
        </pc:spChg>
        <pc:spChg chg="add del">
          <ac:chgData name="pooja vekaria" userId="6df468c54be9ae34" providerId="LiveId" clId="{9BC74974-4D4E-4028-95C4-78E015D5547E}" dt="2023-07-21T16:46:02.065" v="50" actId="26606"/>
          <ac:spMkLst>
            <pc:docMk/>
            <pc:sldMk cId="395010995" sldId="256"/>
            <ac:spMk id="18" creationId="{A5C31099-1BBD-40CE-BC60-FCE50741940D}"/>
          </ac:spMkLst>
        </pc:spChg>
        <pc:spChg chg="add del">
          <ac:chgData name="pooja vekaria" userId="6df468c54be9ae34" providerId="LiveId" clId="{9BC74974-4D4E-4028-95C4-78E015D5547E}" dt="2023-07-21T16:46:02.065" v="50" actId="26606"/>
          <ac:spMkLst>
            <pc:docMk/>
            <pc:sldMk cId="395010995" sldId="256"/>
            <ac:spMk id="19" creationId="{C7C788C1-07E3-4AC3-B8E7-37A0856A0D24}"/>
          </ac:spMkLst>
        </pc:spChg>
        <pc:spChg chg="add del">
          <ac:chgData name="pooja vekaria" userId="6df468c54be9ae34" providerId="LiveId" clId="{9BC74974-4D4E-4028-95C4-78E015D5547E}" dt="2023-07-21T16:46:02.065" v="50" actId="26606"/>
          <ac:spMkLst>
            <pc:docMk/>
            <pc:sldMk cId="395010995" sldId="256"/>
            <ac:spMk id="20" creationId="{32BCBDFC-4ADF-4297-B113-3B3F524F285E}"/>
          </ac:spMkLst>
        </pc:spChg>
        <pc:spChg chg="add del">
          <ac:chgData name="pooja vekaria" userId="6df468c54be9ae34" providerId="LiveId" clId="{9BC74974-4D4E-4028-95C4-78E015D5547E}" dt="2023-07-21T16:46:02.065" v="50" actId="26606"/>
          <ac:spMkLst>
            <pc:docMk/>
            <pc:sldMk cId="395010995" sldId="256"/>
            <ac:spMk id="21" creationId="{BBB1F149-105F-4CE9-A59E-12133DCF58F9}"/>
          </ac:spMkLst>
        </pc:spChg>
        <pc:spChg chg="add">
          <ac:chgData name="pooja vekaria" userId="6df468c54be9ae34" providerId="LiveId" clId="{9BC74974-4D4E-4028-95C4-78E015D5547E}" dt="2023-07-21T16:46:02.112" v="51" actId="26606"/>
          <ac:spMkLst>
            <pc:docMk/>
            <pc:sldMk cId="395010995" sldId="256"/>
            <ac:spMk id="23" creationId="{657F69E0-C4B0-4BEC-A689-4F8D877F05D4}"/>
          </ac:spMkLst>
        </pc:spChg>
        <pc:spChg chg="add">
          <ac:chgData name="pooja vekaria" userId="6df468c54be9ae34" providerId="LiveId" clId="{9BC74974-4D4E-4028-95C4-78E015D5547E}" dt="2023-07-21T16:46:02.112" v="51" actId="26606"/>
          <ac:spMkLst>
            <pc:docMk/>
            <pc:sldMk cId="395010995" sldId="256"/>
            <ac:spMk id="24" creationId="{9F6380B4-6A1C-481E-8408-B4E6C75B9B81}"/>
          </ac:spMkLst>
        </pc:spChg>
        <pc:grpChg chg="add del">
          <ac:chgData name="pooja vekaria" userId="6df468c54be9ae34" providerId="LiveId" clId="{9BC74974-4D4E-4028-95C4-78E015D5547E}" dt="2023-07-21T16:45:50.916" v="46" actId="26606"/>
          <ac:grpSpMkLst>
            <pc:docMk/>
            <pc:sldMk cId="395010995" sldId="256"/>
            <ac:grpSpMk id="11" creationId="{4252769E-B9F0-4068-A645-5BBEF16E9C28}"/>
          </ac:grpSpMkLst>
        </pc:grpChg>
        <pc:picChg chg="add mod ord">
          <ac:chgData name="pooja vekaria" userId="6df468c54be9ae34" providerId="LiveId" clId="{9BC74974-4D4E-4028-95C4-78E015D5547E}" dt="2023-07-21T16:46:02.112" v="51" actId="26606"/>
          <ac:picMkLst>
            <pc:docMk/>
            <pc:sldMk cId="395010995" sldId="256"/>
            <ac:picMk id="4" creationId="{6FE768B2-35DE-AAC9-E11F-439680BFD7F1}"/>
          </ac:picMkLst>
        </pc:picChg>
      </pc:sldChg>
      <pc:sldChg chg="delSp new del mod setBg">
        <pc:chgData name="pooja vekaria" userId="6df468c54be9ae34" providerId="LiveId" clId="{9BC74974-4D4E-4028-95C4-78E015D5547E}" dt="2023-07-21T16:54:34.752" v="64" actId="2696"/>
        <pc:sldMkLst>
          <pc:docMk/>
          <pc:sldMk cId="436176503" sldId="257"/>
        </pc:sldMkLst>
        <pc:spChg chg="del">
          <ac:chgData name="pooja vekaria" userId="6df468c54be9ae34" providerId="LiveId" clId="{9BC74974-4D4E-4028-95C4-78E015D5547E}" dt="2023-07-21T16:54:02.235" v="63" actId="478"/>
          <ac:spMkLst>
            <pc:docMk/>
            <pc:sldMk cId="436176503" sldId="257"/>
            <ac:spMk id="2" creationId="{763B3F15-4F80-EB16-3BF0-7B89A3E3A6CC}"/>
          </ac:spMkLst>
        </pc:spChg>
      </pc:sldChg>
      <pc:sldChg chg="new del">
        <pc:chgData name="pooja vekaria" userId="6df468c54be9ae34" providerId="LiveId" clId="{9BC74974-4D4E-4028-95C4-78E015D5547E}" dt="2023-07-21T16:58:57.884" v="77" actId="47"/>
        <pc:sldMkLst>
          <pc:docMk/>
          <pc:sldMk cId="2239501910" sldId="257"/>
        </pc:sldMkLst>
      </pc:sldChg>
      <pc:sldChg chg="addSp delSp modSp new del modTransition">
        <pc:chgData name="pooja vekaria" userId="6df468c54be9ae34" providerId="LiveId" clId="{9BC74974-4D4E-4028-95C4-78E015D5547E}" dt="2023-07-21T17:03:52.267" v="96" actId="47"/>
        <pc:sldMkLst>
          <pc:docMk/>
          <pc:sldMk cId="3947426734" sldId="257"/>
        </pc:sldMkLst>
        <pc:spChg chg="del">
          <ac:chgData name="pooja vekaria" userId="6df468c54be9ae34" providerId="LiveId" clId="{9BC74974-4D4E-4028-95C4-78E015D5547E}" dt="2023-07-21T17:00:47.851" v="83"/>
          <ac:spMkLst>
            <pc:docMk/>
            <pc:sldMk cId="3947426734" sldId="257"/>
            <ac:spMk id="3" creationId="{E68182F0-2640-641F-7042-1269AB82CF38}"/>
          </ac:spMkLst>
        </pc:spChg>
        <pc:picChg chg="add mod">
          <ac:chgData name="pooja vekaria" userId="6df468c54be9ae34" providerId="LiveId" clId="{9BC74974-4D4E-4028-95C4-78E015D5547E}" dt="2023-07-21T17:01:01.668" v="85" actId="1076"/>
          <ac:picMkLst>
            <pc:docMk/>
            <pc:sldMk cId="3947426734" sldId="257"/>
            <ac:picMk id="4" creationId="{7AC00B33-3271-840D-E70E-C05E266003F3}"/>
          </ac:picMkLst>
        </pc:picChg>
      </pc:sldChg>
      <pc:sldChg chg="new del">
        <pc:chgData name="pooja vekaria" userId="6df468c54be9ae34" providerId="LiveId" clId="{9BC74974-4D4E-4028-95C4-78E015D5547E}" dt="2023-07-21T16:58:58.285" v="78" actId="47"/>
        <pc:sldMkLst>
          <pc:docMk/>
          <pc:sldMk cId="1455253698" sldId="258"/>
        </pc:sldMkLst>
      </pc:sldChg>
      <pc:sldChg chg="delSp modSp add del modAnim">
        <pc:chgData name="pooja vekaria" userId="6df468c54be9ae34" providerId="LiveId" clId="{9BC74974-4D4E-4028-95C4-78E015D5547E}" dt="2023-07-21T16:52:15.205" v="61" actId="2696"/>
        <pc:sldMkLst>
          <pc:docMk/>
          <pc:sldMk cId="2297658296" sldId="258"/>
        </pc:sldMkLst>
        <pc:spChg chg="mod">
          <ac:chgData name="pooja vekaria" userId="6df468c54be9ae34" providerId="LiveId" clId="{9BC74974-4D4E-4028-95C4-78E015D5547E}" dt="2023-07-21T16:52:00.025" v="57" actId="6549"/>
          <ac:spMkLst>
            <pc:docMk/>
            <pc:sldMk cId="2297658296" sldId="258"/>
            <ac:spMk id="2" creationId="{E0773E64-8448-6649-A50F-A210FEF5C458}"/>
          </ac:spMkLst>
        </pc:spChg>
        <pc:spChg chg="mod">
          <ac:chgData name="pooja vekaria" userId="6df468c54be9ae34" providerId="LiveId" clId="{9BC74974-4D4E-4028-95C4-78E015D5547E}" dt="2023-07-21T16:52:02.110" v="59" actId="6549"/>
          <ac:spMkLst>
            <pc:docMk/>
            <pc:sldMk cId="2297658296" sldId="258"/>
            <ac:spMk id="3" creationId="{84F2AE53-B488-356B-62BA-279C87FE7528}"/>
          </ac:spMkLst>
        </pc:spChg>
        <pc:picChg chg="del">
          <ac:chgData name="pooja vekaria" userId="6df468c54be9ae34" providerId="LiveId" clId="{9BC74974-4D4E-4028-95C4-78E015D5547E}" dt="2023-07-21T16:52:05.258" v="60" actId="478"/>
          <ac:picMkLst>
            <pc:docMk/>
            <pc:sldMk cId="2297658296" sldId="258"/>
            <ac:picMk id="4" creationId="{6FE768B2-35DE-AAC9-E11F-439680BFD7F1}"/>
          </ac:picMkLst>
        </pc:picChg>
      </pc:sldChg>
      <pc:sldChg chg="modSp add del">
        <pc:chgData name="pooja vekaria" userId="6df468c54be9ae34" providerId="LiveId" clId="{9BC74974-4D4E-4028-95C4-78E015D5547E}" dt="2023-07-21T17:03:44.051" v="93" actId="47"/>
        <pc:sldMkLst>
          <pc:docMk/>
          <pc:sldMk cId="3910616389" sldId="258"/>
        </pc:sldMkLst>
        <pc:picChg chg="mod">
          <ac:chgData name="pooja vekaria" userId="6df468c54be9ae34" providerId="LiveId" clId="{9BC74974-4D4E-4028-95C4-78E015D5547E}" dt="2023-07-21T17:01:10.923" v="87" actId="1076"/>
          <ac:picMkLst>
            <pc:docMk/>
            <pc:sldMk cId="3910616389" sldId="258"/>
            <ac:picMk id="4" creationId="{7AC00B33-3271-840D-E70E-C05E266003F3}"/>
          </ac:picMkLst>
        </pc:picChg>
      </pc:sldChg>
      <pc:sldChg chg="addSp delSp modSp add del mod ord modTransition">
        <pc:chgData name="pooja vekaria" userId="6df468c54be9ae34" providerId="LiveId" clId="{9BC74974-4D4E-4028-95C4-78E015D5547E}" dt="2023-07-23T13:48:59.029" v="877" actId="1076"/>
        <pc:sldMkLst>
          <pc:docMk/>
          <pc:sldMk cId="1723191228" sldId="259"/>
        </pc:sldMkLst>
        <pc:spChg chg="mod">
          <ac:chgData name="pooja vekaria" userId="6df468c54be9ae34" providerId="LiveId" clId="{9BC74974-4D4E-4028-95C4-78E015D5547E}" dt="2023-07-23T10:51:57.442" v="236" actId="14100"/>
          <ac:spMkLst>
            <pc:docMk/>
            <pc:sldMk cId="1723191228" sldId="259"/>
            <ac:spMk id="2" creationId="{583964FA-4115-2B58-CAE7-F09F3139D2A1}"/>
          </ac:spMkLst>
        </pc:spChg>
        <pc:spChg chg="add mod">
          <ac:chgData name="pooja vekaria" userId="6df468c54be9ae34" providerId="LiveId" clId="{9BC74974-4D4E-4028-95C4-78E015D5547E}" dt="2023-07-23T13:48:59.029" v="877" actId="1076"/>
          <ac:spMkLst>
            <pc:docMk/>
            <pc:sldMk cId="1723191228" sldId="259"/>
            <ac:spMk id="5" creationId="{6C181A0F-18D1-A717-EAFF-1540770D263E}"/>
          </ac:spMkLst>
        </pc:spChg>
        <pc:picChg chg="add del mod">
          <ac:chgData name="pooja vekaria" userId="6df468c54be9ae34" providerId="LiveId" clId="{9BC74974-4D4E-4028-95C4-78E015D5547E}" dt="2023-07-21T17:50:59.007" v="108" actId="478"/>
          <ac:picMkLst>
            <pc:docMk/>
            <pc:sldMk cId="1723191228" sldId="259"/>
            <ac:picMk id="3" creationId="{21EBEBE5-DE3C-08E9-86D3-C792C9B53658}"/>
          </ac:picMkLst>
        </pc:picChg>
        <pc:picChg chg="mod">
          <ac:chgData name="pooja vekaria" userId="6df468c54be9ae34" providerId="LiveId" clId="{9BC74974-4D4E-4028-95C4-78E015D5547E}" dt="2023-07-23T10:46:25.860" v="202" actId="1076"/>
          <ac:picMkLst>
            <pc:docMk/>
            <pc:sldMk cId="1723191228" sldId="259"/>
            <ac:picMk id="4" creationId="{7AC00B33-3271-840D-E70E-C05E266003F3}"/>
          </ac:picMkLst>
        </pc:picChg>
        <pc:picChg chg="add mod modCrop">
          <ac:chgData name="pooja vekaria" userId="6df468c54be9ae34" providerId="LiveId" clId="{9BC74974-4D4E-4028-95C4-78E015D5547E}" dt="2023-07-23T13:48:54.306" v="876" actId="1076"/>
          <ac:picMkLst>
            <pc:docMk/>
            <pc:sldMk cId="1723191228" sldId="259"/>
            <ac:picMk id="7" creationId="{DE6EF890-35D7-80C2-5BB4-A968AE14440F}"/>
          </ac:picMkLst>
        </pc:picChg>
      </pc:sldChg>
      <pc:sldChg chg="new del">
        <pc:chgData name="pooja vekaria" userId="6df468c54be9ae34" providerId="LiveId" clId="{9BC74974-4D4E-4028-95C4-78E015D5547E}" dt="2023-07-21T16:58:59.087" v="80" actId="47"/>
        <pc:sldMkLst>
          <pc:docMk/>
          <pc:sldMk cId="2923058923" sldId="259"/>
        </pc:sldMkLst>
      </pc:sldChg>
      <pc:sldChg chg="new del">
        <pc:chgData name="pooja vekaria" userId="6df468c54be9ae34" providerId="LiveId" clId="{9BC74974-4D4E-4028-95C4-78E015D5547E}" dt="2023-07-21T16:58:58.717" v="79" actId="47"/>
        <pc:sldMkLst>
          <pc:docMk/>
          <pc:sldMk cId="829251805" sldId="260"/>
        </pc:sldMkLst>
      </pc:sldChg>
      <pc:sldChg chg="new del">
        <pc:chgData name="pooja vekaria" userId="6df468c54be9ae34" providerId="LiveId" clId="{9BC74974-4D4E-4028-95C4-78E015D5547E}" dt="2023-07-21T17:07:26.900" v="100" actId="47"/>
        <pc:sldMkLst>
          <pc:docMk/>
          <pc:sldMk cId="1305040281" sldId="260"/>
        </pc:sldMkLst>
      </pc:sldChg>
      <pc:sldChg chg="addSp delSp modSp add del mod modTransition">
        <pc:chgData name="pooja vekaria" userId="6df468c54be9ae34" providerId="LiveId" clId="{9BC74974-4D4E-4028-95C4-78E015D5547E}" dt="2023-07-25T11:27:03.169" v="1403" actId="2696"/>
        <pc:sldMkLst>
          <pc:docMk/>
          <pc:sldMk cId="1665013927" sldId="260"/>
        </pc:sldMkLst>
        <pc:spChg chg="mod">
          <ac:chgData name="pooja vekaria" userId="6df468c54be9ae34" providerId="LiveId" clId="{9BC74974-4D4E-4028-95C4-78E015D5547E}" dt="2023-07-23T10:53:26.463" v="243"/>
          <ac:spMkLst>
            <pc:docMk/>
            <pc:sldMk cId="1665013927" sldId="260"/>
            <ac:spMk id="2" creationId="{583964FA-4115-2B58-CAE7-F09F3139D2A1}"/>
          </ac:spMkLst>
        </pc:spChg>
        <pc:spChg chg="add del">
          <ac:chgData name="pooja vekaria" userId="6df468c54be9ae34" providerId="LiveId" clId="{9BC74974-4D4E-4028-95C4-78E015D5547E}" dt="2023-07-23T11:04:51.768" v="245" actId="22"/>
          <ac:spMkLst>
            <pc:docMk/>
            <pc:sldMk cId="1665013927" sldId="260"/>
            <ac:spMk id="5" creationId="{CE54A416-F335-B869-D4B7-9617587CC849}"/>
          </ac:spMkLst>
        </pc:spChg>
        <pc:spChg chg="add mod">
          <ac:chgData name="pooja vekaria" userId="6df468c54be9ae34" providerId="LiveId" clId="{9BC74974-4D4E-4028-95C4-78E015D5547E}" dt="2023-07-25T10:20:38.571" v="1141" actId="14100"/>
          <ac:spMkLst>
            <pc:docMk/>
            <pc:sldMk cId="1665013927" sldId="260"/>
            <ac:spMk id="7" creationId="{FAF40C7E-FD9C-5086-BDB3-014BFFBE0C52}"/>
          </ac:spMkLst>
        </pc:spChg>
      </pc:sldChg>
      <pc:sldChg chg="addSp modSp add mod">
        <pc:chgData name="pooja vekaria" userId="6df468c54be9ae34" providerId="LiveId" clId="{9BC74974-4D4E-4028-95C4-78E015D5547E}" dt="2023-07-25T10:21:05.982" v="1144" actId="115"/>
        <pc:sldMkLst>
          <pc:docMk/>
          <pc:sldMk cId="988518604" sldId="261"/>
        </pc:sldMkLst>
        <pc:spChg chg="mod">
          <ac:chgData name="pooja vekaria" userId="6df468c54be9ae34" providerId="LiveId" clId="{9BC74974-4D4E-4028-95C4-78E015D5547E}" dt="2023-07-23T11:24:00.026" v="267" actId="20577"/>
          <ac:spMkLst>
            <pc:docMk/>
            <pc:sldMk cId="988518604" sldId="261"/>
            <ac:spMk id="2" creationId="{583964FA-4115-2B58-CAE7-F09F3139D2A1}"/>
          </ac:spMkLst>
        </pc:spChg>
        <pc:spChg chg="add mod">
          <ac:chgData name="pooja vekaria" userId="6df468c54be9ae34" providerId="LiveId" clId="{9BC74974-4D4E-4028-95C4-78E015D5547E}" dt="2023-07-25T10:21:05.982" v="1144" actId="115"/>
          <ac:spMkLst>
            <pc:docMk/>
            <pc:sldMk cId="988518604" sldId="261"/>
            <ac:spMk id="5" creationId="{908BA6B5-D0DE-D92F-F424-4CE8F0E07A82}"/>
          </ac:spMkLst>
        </pc:spChg>
      </pc:sldChg>
      <pc:sldChg chg="modSp add mod">
        <pc:chgData name="pooja vekaria" userId="6df468c54be9ae34" providerId="LiveId" clId="{9BC74974-4D4E-4028-95C4-78E015D5547E}" dt="2023-07-25T10:46:37.036" v="1252" actId="20577"/>
        <pc:sldMkLst>
          <pc:docMk/>
          <pc:sldMk cId="2069965456" sldId="262"/>
        </pc:sldMkLst>
        <pc:spChg chg="mod">
          <ac:chgData name="pooja vekaria" userId="6df468c54be9ae34" providerId="LiveId" clId="{9BC74974-4D4E-4028-95C4-78E015D5547E}" dt="2023-07-23T12:10:19.639" v="431" actId="27636"/>
          <ac:spMkLst>
            <pc:docMk/>
            <pc:sldMk cId="2069965456" sldId="262"/>
            <ac:spMk id="2" creationId="{583964FA-4115-2B58-CAE7-F09F3139D2A1}"/>
          </ac:spMkLst>
        </pc:spChg>
        <pc:spChg chg="mod">
          <ac:chgData name="pooja vekaria" userId="6df468c54be9ae34" providerId="LiveId" clId="{9BC74974-4D4E-4028-95C4-78E015D5547E}" dt="2023-07-25T10:46:37.036" v="1252" actId="20577"/>
          <ac:spMkLst>
            <pc:docMk/>
            <pc:sldMk cId="2069965456" sldId="262"/>
            <ac:spMk id="5" creationId="{908BA6B5-D0DE-D92F-F424-4CE8F0E07A82}"/>
          </ac:spMkLst>
        </pc:spChg>
      </pc:sldChg>
      <pc:sldChg chg="modSp add mod">
        <pc:chgData name="pooja vekaria" userId="6df468c54be9ae34" providerId="LiveId" clId="{9BC74974-4D4E-4028-95C4-78E015D5547E}" dt="2023-07-25T10:40:52.132" v="1194" actId="20577"/>
        <pc:sldMkLst>
          <pc:docMk/>
          <pc:sldMk cId="2438784078" sldId="263"/>
        </pc:sldMkLst>
        <pc:spChg chg="mod">
          <ac:chgData name="pooja vekaria" userId="6df468c54be9ae34" providerId="LiveId" clId="{9BC74974-4D4E-4028-95C4-78E015D5547E}" dt="2023-07-23T12:10:11.315" v="429" actId="20577"/>
          <ac:spMkLst>
            <pc:docMk/>
            <pc:sldMk cId="2438784078" sldId="263"/>
            <ac:spMk id="2" creationId="{583964FA-4115-2B58-CAE7-F09F3139D2A1}"/>
          </ac:spMkLst>
        </pc:spChg>
        <pc:spChg chg="mod">
          <ac:chgData name="pooja vekaria" userId="6df468c54be9ae34" providerId="LiveId" clId="{9BC74974-4D4E-4028-95C4-78E015D5547E}" dt="2023-07-25T10:40:52.132" v="1194" actId="20577"/>
          <ac:spMkLst>
            <pc:docMk/>
            <pc:sldMk cId="2438784078" sldId="263"/>
            <ac:spMk id="5" creationId="{908BA6B5-D0DE-D92F-F424-4CE8F0E07A82}"/>
          </ac:spMkLst>
        </pc:spChg>
      </pc:sldChg>
      <pc:sldChg chg="modSp add mod">
        <pc:chgData name="pooja vekaria" userId="6df468c54be9ae34" providerId="LiveId" clId="{9BC74974-4D4E-4028-95C4-78E015D5547E}" dt="2023-07-25T10:47:04.360" v="1254" actId="113"/>
        <pc:sldMkLst>
          <pc:docMk/>
          <pc:sldMk cId="1878033686" sldId="264"/>
        </pc:sldMkLst>
        <pc:spChg chg="mod">
          <ac:chgData name="pooja vekaria" userId="6df468c54be9ae34" providerId="LiveId" clId="{9BC74974-4D4E-4028-95C4-78E015D5547E}" dt="2023-07-23T12:10:42.034" v="436" actId="27636"/>
          <ac:spMkLst>
            <pc:docMk/>
            <pc:sldMk cId="1878033686" sldId="264"/>
            <ac:spMk id="2" creationId="{583964FA-4115-2B58-CAE7-F09F3139D2A1}"/>
          </ac:spMkLst>
        </pc:spChg>
        <pc:spChg chg="mod">
          <ac:chgData name="pooja vekaria" userId="6df468c54be9ae34" providerId="LiveId" clId="{9BC74974-4D4E-4028-95C4-78E015D5547E}" dt="2023-07-25T10:47:04.360" v="1254" actId="113"/>
          <ac:spMkLst>
            <pc:docMk/>
            <pc:sldMk cId="1878033686" sldId="264"/>
            <ac:spMk id="5" creationId="{908BA6B5-D0DE-D92F-F424-4CE8F0E07A82}"/>
          </ac:spMkLst>
        </pc:spChg>
      </pc:sldChg>
      <pc:sldChg chg="modSp add mod">
        <pc:chgData name="pooja vekaria" userId="6df468c54be9ae34" providerId="LiveId" clId="{9BC74974-4D4E-4028-95C4-78E015D5547E}" dt="2023-07-25T10:48:30.053" v="1284" actId="20577"/>
        <pc:sldMkLst>
          <pc:docMk/>
          <pc:sldMk cId="1171000085" sldId="265"/>
        </pc:sldMkLst>
        <pc:spChg chg="mod">
          <ac:chgData name="pooja vekaria" userId="6df468c54be9ae34" providerId="LiveId" clId="{9BC74974-4D4E-4028-95C4-78E015D5547E}" dt="2023-07-23T12:10:53.914" v="442" actId="27636"/>
          <ac:spMkLst>
            <pc:docMk/>
            <pc:sldMk cId="1171000085" sldId="265"/>
            <ac:spMk id="2" creationId="{583964FA-4115-2B58-CAE7-F09F3139D2A1}"/>
          </ac:spMkLst>
        </pc:spChg>
        <pc:spChg chg="mod">
          <ac:chgData name="pooja vekaria" userId="6df468c54be9ae34" providerId="LiveId" clId="{9BC74974-4D4E-4028-95C4-78E015D5547E}" dt="2023-07-25T10:48:30.053" v="1284" actId="20577"/>
          <ac:spMkLst>
            <pc:docMk/>
            <pc:sldMk cId="1171000085" sldId="265"/>
            <ac:spMk id="5" creationId="{908BA6B5-D0DE-D92F-F424-4CE8F0E07A82}"/>
          </ac:spMkLst>
        </pc:spChg>
      </pc:sldChg>
      <pc:sldChg chg="modSp add mod">
        <pc:chgData name="pooja vekaria" userId="6df468c54be9ae34" providerId="LiveId" clId="{9BC74974-4D4E-4028-95C4-78E015D5547E}" dt="2023-07-25T10:39:36.605" v="1166" actId="14100"/>
        <pc:sldMkLst>
          <pc:docMk/>
          <pc:sldMk cId="1053711408" sldId="266"/>
        </pc:sldMkLst>
        <pc:spChg chg="mod">
          <ac:chgData name="pooja vekaria" userId="6df468c54be9ae34" providerId="LiveId" clId="{9BC74974-4D4E-4028-95C4-78E015D5547E}" dt="2023-07-23T12:09:18.675" v="406" actId="27636"/>
          <ac:spMkLst>
            <pc:docMk/>
            <pc:sldMk cId="1053711408" sldId="266"/>
            <ac:spMk id="2" creationId="{583964FA-4115-2B58-CAE7-F09F3139D2A1}"/>
          </ac:spMkLst>
        </pc:spChg>
        <pc:spChg chg="mod">
          <ac:chgData name="pooja vekaria" userId="6df468c54be9ae34" providerId="LiveId" clId="{9BC74974-4D4E-4028-95C4-78E015D5547E}" dt="2023-07-25T10:39:36.605" v="1166" actId="14100"/>
          <ac:spMkLst>
            <pc:docMk/>
            <pc:sldMk cId="1053711408" sldId="266"/>
            <ac:spMk id="5" creationId="{908BA6B5-D0DE-D92F-F424-4CE8F0E07A82}"/>
          </ac:spMkLst>
        </pc:spChg>
      </pc:sldChg>
      <pc:sldChg chg="addSp delSp modSp add mod">
        <pc:chgData name="pooja vekaria" userId="6df468c54be9ae34" providerId="LiveId" clId="{9BC74974-4D4E-4028-95C4-78E015D5547E}" dt="2023-07-25T10:46:47.848" v="1253" actId="255"/>
        <pc:sldMkLst>
          <pc:docMk/>
          <pc:sldMk cId="3305760138" sldId="267"/>
        </pc:sldMkLst>
        <pc:spChg chg="mod">
          <ac:chgData name="pooja vekaria" userId="6df468c54be9ae34" providerId="LiveId" clId="{9BC74974-4D4E-4028-95C4-78E015D5547E}" dt="2023-07-23T12:09:31.835" v="411" actId="27636"/>
          <ac:spMkLst>
            <pc:docMk/>
            <pc:sldMk cId="3305760138" sldId="267"/>
            <ac:spMk id="2" creationId="{583964FA-4115-2B58-CAE7-F09F3139D2A1}"/>
          </ac:spMkLst>
        </pc:spChg>
        <pc:spChg chg="del mod">
          <ac:chgData name="pooja vekaria" userId="6df468c54be9ae34" providerId="LiveId" clId="{9BC74974-4D4E-4028-95C4-78E015D5547E}" dt="2023-07-23T12:06:38.791" v="384"/>
          <ac:spMkLst>
            <pc:docMk/>
            <pc:sldMk cId="3305760138" sldId="267"/>
            <ac:spMk id="5" creationId="{908BA6B5-D0DE-D92F-F424-4CE8F0E07A82}"/>
          </ac:spMkLst>
        </pc:spChg>
        <pc:spChg chg="add del">
          <ac:chgData name="pooja vekaria" userId="6df468c54be9ae34" providerId="LiveId" clId="{9BC74974-4D4E-4028-95C4-78E015D5547E}" dt="2023-07-23T12:06:42.488" v="386" actId="22"/>
          <ac:spMkLst>
            <pc:docMk/>
            <pc:sldMk cId="3305760138" sldId="267"/>
            <ac:spMk id="6" creationId="{6D7A44C7-7F47-ECC5-2638-CA232BF1831D}"/>
          </ac:spMkLst>
        </pc:spChg>
        <pc:spChg chg="add mod">
          <ac:chgData name="pooja vekaria" userId="6df468c54be9ae34" providerId="LiveId" clId="{9BC74974-4D4E-4028-95C4-78E015D5547E}" dt="2023-07-25T10:46:47.848" v="1253" actId="255"/>
          <ac:spMkLst>
            <pc:docMk/>
            <pc:sldMk cId="3305760138" sldId="267"/>
            <ac:spMk id="8" creationId="{2D4F6782-C748-28B8-52F2-7074B2D7FC5F}"/>
          </ac:spMkLst>
        </pc:spChg>
      </pc:sldChg>
      <pc:sldChg chg="modSp add mod">
        <pc:chgData name="pooja vekaria" userId="6df468c54be9ae34" providerId="LiveId" clId="{9BC74974-4D4E-4028-95C4-78E015D5547E}" dt="2023-07-25T10:44:57.805" v="1212" actId="1076"/>
        <pc:sldMkLst>
          <pc:docMk/>
          <pc:sldMk cId="1515549313" sldId="268"/>
        </pc:sldMkLst>
        <pc:spChg chg="mod">
          <ac:chgData name="pooja vekaria" userId="6df468c54be9ae34" providerId="LiveId" clId="{9BC74974-4D4E-4028-95C4-78E015D5547E}" dt="2023-07-23T12:17:04.605" v="489" actId="6549"/>
          <ac:spMkLst>
            <pc:docMk/>
            <pc:sldMk cId="1515549313" sldId="268"/>
            <ac:spMk id="2" creationId="{583964FA-4115-2B58-CAE7-F09F3139D2A1}"/>
          </ac:spMkLst>
        </pc:spChg>
        <pc:spChg chg="mod">
          <ac:chgData name="pooja vekaria" userId="6df468c54be9ae34" providerId="LiveId" clId="{9BC74974-4D4E-4028-95C4-78E015D5547E}" dt="2023-07-25T10:44:57.805" v="1212" actId="1076"/>
          <ac:spMkLst>
            <pc:docMk/>
            <pc:sldMk cId="1515549313" sldId="268"/>
            <ac:spMk id="5" creationId="{908BA6B5-D0DE-D92F-F424-4CE8F0E07A82}"/>
          </ac:spMkLst>
        </pc:spChg>
      </pc:sldChg>
      <pc:sldChg chg="addSp delSp modSp add mod">
        <pc:chgData name="pooja vekaria" userId="6df468c54be9ae34" providerId="LiveId" clId="{9BC74974-4D4E-4028-95C4-78E015D5547E}" dt="2023-07-25T10:52:21.228" v="1322" actId="14100"/>
        <pc:sldMkLst>
          <pc:docMk/>
          <pc:sldMk cId="268405820" sldId="269"/>
        </pc:sldMkLst>
        <pc:spChg chg="mod">
          <ac:chgData name="pooja vekaria" userId="6df468c54be9ae34" providerId="LiveId" clId="{9BC74974-4D4E-4028-95C4-78E015D5547E}" dt="2023-07-23T12:19:11.728" v="512" actId="27636"/>
          <ac:spMkLst>
            <pc:docMk/>
            <pc:sldMk cId="268405820" sldId="269"/>
            <ac:spMk id="2" creationId="{583964FA-4115-2B58-CAE7-F09F3139D2A1}"/>
          </ac:spMkLst>
        </pc:spChg>
        <pc:spChg chg="del">
          <ac:chgData name="pooja vekaria" userId="6df468c54be9ae34" providerId="LiveId" clId="{9BC74974-4D4E-4028-95C4-78E015D5547E}" dt="2023-07-23T12:19:27.954" v="514" actId="478"/>
          <ac:spMkLst>
            <pc:docMk/>
            <pc:sldMk cId="268405820" sldId="269"/>
            <ac:spMk id="5" creationId="{908BA6B5-D0DE-D92F-F424-4CE8F0E07A82}"/>
          </ac:spMkLst>
        </pc:spChg>
        <pc:spChg chg="add mod">
          <ac:chgData name="pooja vekaria" userId="6df468c54be9ae34" providerId="LiveId" clId="{9BC74974-4D4E-4028-95C4-78E015D5547E}" dt="2023-07-25T10:52:21.228" v="1322" actId="14100"/>
          <ac:spMkLst>
            <pc:docMk/>
            <pc:sldMk cId="268405820" sldId="269"/>
            <ac:spMk id="6" creationId="{9DEA9509-1ECA-9250-7A82-C07BE15B07D2}"/>
          </ac:spMkLst>
        </pc:spChg>
        <pc:picChg chg="mod">
          <ac:chgData name="pooja vekaria" userId="6df468c54be9ae34" providerId="LiveId" clId="{9BC74974-4D4E-4028-95C4-78E015D5547E}" dt="2023-07-23T12:19:09.082" v="510" actId="1076"/>
          <ac:picMkLst>
            <pc:docMk/>
            <pc:sldMk cId="268405820" sldId="269"/>
            <ac:picMk id="4" creationId="{7AC00B33-3271-840D-E70E-C05E266003F3}"/>
          </ac:picMkLst>
        </pc:picChg>
      </pc:sldChg>
      <pc:sldChg chg="addSp delSp modSp add mod">
        <pc:chgData name="pooja vekaria" userId="6df468c54be9ae34" providerId="LiveId" clId="{9BC74974-4D4E-4028-95C4-78E015D5547E}" dt="2023-07-25T10:52:11.353" v="1321" actId="14100"/>
        <pc:sldMkLst>
          <pc:docMk/>
          <pc:sldMk cId="2919599230" sldId="270"/>
        </pc:sldMkLst>
        <pc:spChg chg="mod">
          <ac:chgData name="pooja vekaria" userId="6df468c54be9ae34" providerId="LiveId" clId="{9BC74974-4D4E-4028-95C4-78E015D5547E}" dt="2023-07-23T12:19:48.996" v="519"/>
          <ac:spMkLst>
            <pc:docMk/>
            <pc:sldMk cId="2919599230" sldId="270"/>
            <ac:spMk id="2" creationId="{583964FA-4115-2B58-CAE7-F09F3139D2A1}"/>
          </ac:spMkLst>
        </pc:spChg>
        <pc:spChg chg="del mod">
          <ac:chgData name="pooja vekaria" userId="6df468c54be9ae34" providerId="LiveId" clId="{9BC74974-4D4E-4028-95C4-78E015D5547E}" dt="2023-07-23T12:19:33.299" v="518" actId="478"/>
          <ac:spMkLst>
            <pc:docMk/>
            <pc:sldMk cId="2919599230" sldId="270"/>
            <ac:spMk id="5" creationId="{908BA6B5-D0DE-D92F-F424-4CE8F0E07A82}"/>
          </ac:spMkLst>
        </pc:spChg>
        <pc:spChg chg="add mod">
          <ac:chgData name="pooja vekaria" userId="6df468c54be9ae34" providerId="LiveId" clId="{9BC74974-4D4E-4028-95C4-78E015D5547E}" dt="2023-07-25T10:52:11.353" v="1321" actId="14100"/>
          <ac:spMkLst>
            <pc:docMk/>
            <pc:sldMk cId="2919599230" sldId="270"/>
            <ac:spMk id="6" creationId="{8630B3A3-A869-FF92-704C-3CD87DF79F06}"/>
          </ac:spMkLst>
        </pc:spChg>
      </pc:sldChg>
      <pc:sldChg chg="addSp modSp add mod">
        <pc:chgData name="pooja vekaria" userId="6df468c54be9ae34" providerId="LiveId" clId="{9BC74974-4D4E-4028-95C4-78E015D5547E}" dt="2023-07-25T10:51:58.340" v="1320" actId="255"/>
        <pc:sldMkLst>
          <pc:docMk/>
          <pc:sldMk cId="868402509" sldId="271"/>
        </pc:sldMkLst>
        <pc:spChg chg="mod">
          <ac:chgData name="pooja vekaria" userId="6df468c54be9ae34" providerId="LiveId" clId="{9BC74974-4D4E-4028-95C4-78E015D5547E}" dt="2023-07-23T12:23:45.448" v="552"/>
          <ac:spMkLst>
            <pc:docMk/>
            <pc:sldMk cId="868402509" sldId="271"/>
            <ac:spMk id="2" creationId="{583964FA-4115-2B58-CAE7-F09F3139D2A1}"/>
          </ac:spMkLst>
        </pc:spChg>
        <pc:spChg chg="add mod">
          <ac:chgData name="pooja vekaria" userId="6df468c54be9ae34" providerId="LiveId" clId="{9BC74974-4D4E-4028-95C4-78E015D5547E}" dt="2023-07-25T10:51:58.340" v="1320" actId="255"/>
          <ac:spMkLst>
            <pc:docMk/>
            <pc:sldMk cId="868402509" sldId="271"/>
            <ac:spMk id="5" creationId="{A0451BFD-DFC5-4BA8-5D27-6C5BD79F6C85}"/>
          </ac:spMkLst>
        </pc:spChg>
      </pc:sldChg>
      <pc:sldChg chg="addSp delSp modSp add mod ord">
        <pc:chgData name="pooja vekaria" userId="6df468c54be9ae34" providerId="LiveId" clId="{9BC74974-4D4E-4028-95C4-78E015D5547E}" dt="2023-07-25T10:55:05.624" v="1363" actId="14100"/>
        <pc:sldMkLst>
          <pc:docMk/>
          <pc:sldMk cId="2297436855" sldId="272"/>
        </pc:sldMkLst>
        <pc:spChg chg="mod">
          <ac:chgData name="pooja vekaria" userId="6df468c54be9ae34" providerId="LiveId" clId="{9BC74974-4D4E-4028-95C4-78E015D5547E}" dt="2023-07-23T12:24:54.958" v="571" actId="20577"/>
          <ac:spMkLst>
            <pc:docMk/>
            <pc:sldMk cId="2297436855" sldId="272"/>
            <ac:spMk id="2" creationId="{583964FA-4115-2B58-CAE7-F09F3139D2A1}"/>
          </ac:spMkLst>
        </pc:spChg>
        <pc:spChg chg="add del mod">
          <ac:chgData name="pooja vekaria" userId="6df468c54be9ae34" providerId="LiveId" clId="{9BC74974-4D4E-4028-95C4-78E015D5547E}" dt="2023-07-25T10:54:18.633" v="1350"/>
          <ac:spMkLst>
            <pc:docMk/>
            <pc:sldMk cId="2297436855" sldId="272"/>
            <ac:spMk id="5" creationId="{B9DD9374-7C9A-6108-6C95-C593E0E2E5B1}"/>
          </ac:spMkLst>
        </pc:spChg>
        <pc:spChg chg="add mod">
          <ac:chgData name="pooja vekaria" userId="6df468c54be9ae34" providerId="LiveId" clId="{9BC74974-4D4E-4028-95C4-78E015D5547E}" dt="2023-07-25T10:55:05.624" v="1363" actId="14100"/>
          <ac:spMkLst>
            <pc:docMk/>
            <pc:sldMk cId="2297436855" sldId="272"/>
            <ac:spMk id="7" creationId="{1B73DB25-B246-18B4-393E-282CD5A99C85}"/>
          </ac:spMkLst>
        </pc:spChg>
      </pc:sldChg>
      <pc:sldChg chg="modSp add mod">
        <pc:chgData name="pooja vekaria" userId="6df468c54be9ae34" providerId="LiveId" clId="{9BC74974-4D4E-4028-95C4-78E015D5547E}" dt="2023-07-25T10:53:20.063" v="1332" actId="14100"/>
        <pc:sldMkLst>
          <pc:docMk/>
          <pc:sldMk cId="1973992949" sldId="273"/>
        </pc:sldMkLst>
        <pc:spChg chg="mod">
          <ac:chgData name="pooja vekaria" userId="6df468c54be9ae34" providerId="LiveId" clId="{9BC74974-4D4E-4028-95C4-78E015D5547E}" dt="2023-07-25T10:53:20.063" v="1332" actId="14100"/>
          <ac:spMkLst>
            <pc:docMk/>
            <pc:sldMk cId="1973992949" sldId="273"/>
            <ac:spMk id="5" creationId="{B9DD9374-7C9A-6108-6C95-C593E0E2E5B1}"/>
          </ac:spMkLst>
        </pc:spChg>
      </pc:sldChg>
      <pc:sldChg chg="addSp delSp modSp add mod">
        <pc:chgData name="pooja vekaria" userId="6df468c54be9ae34" providerId="LiveId" clId="{9BC74974-4D4E-4028-95C4-78E015D5547E}" dt="2023-07-25T10:13:30.512" v="1080" actId="1076"/>
        <pc:sldMkLst>
          <pc:docMk/>
          <pc:sldMk cId="2570736553" sldId="274"/>
        </pc:sldMkLst>
        <pc:spChg chg="mod">
          <ac:chgData name="pooja vekaria" userId="6df468c54be9ae34" providerId="LiveId" clId="{9BC74974-4D4E-4028-95C4-78E015D5547E}" dt="2023-07-25T10:11:58.959" v="1062" actId="1076"/>
          <ac:spMkLst>
            <pc:docMk/>
            <pc:sldMk cId="2570736553" sldId="274"/>
            <ac:spMk id="2" creationId="{583964FA-4115-2B58-CAE7-F09F3139D2A1}"/>
          </ac:spMkLst>
        </pc:spChg>
        <pc:spChg chg="del mod">
          <ac:chgData name="pooja vekaria" userId="6df468c54be9ae34" providerId="LiveId" clId="{9BC74974-4D4E-4028-95C4-78E015D5547E}" dt="2023-07-23T12:36:04.775" v="616" actId="478"/>
          <ac:spMkLst>
            <pc:docMk/>
            <pc:sldMk cId="2570736553" sldId="274"/>
            <ac:spMk id="5" creationId="{6C181A0F-18D1-A717-EAFF-1540770D263E}"/>
          </ac:spMkLst>
        </pc:spChg>
        <pc:spChg chg="add del mod">
          <ac:chgData name="pooja vekaria" userId="6df468c54be9ae34" providerId="LiveId" clId="{9BC74974-4D4E-4028-95C4-78E015D5547E}" dt="2023-07-23T12:38:48.097" v="627"/>
          <ac:spMkLst>
            <pc:docMk/>
            <pc:sldMk cId="2570736553" sldId="274"/>
            <ac:spMk id="11" creationId="{6C137900-7F45-6755-C14F-866D68508C9F}"/>
          </ac:spMkLst>
        </pc:spChg>
        <pc:spChg chg="add del mod">
          <ac:chgData name="pooja vekaria" userId="6df468c54be9ae34" providerId="LiveId" clId="{9BC74974-4D4E-4028-95C4-78E015D5547E}" dt="2023-07-23T12:38:48.097" v="627"/>
          <ac:spMkLst>
            <pc:docMk/>
            <pc:sldMk cId="2570736553" sldId="274"/>
            <ac:spMk id="12" creationId="{33043E5E-CD7B-4BE4-C6DD-254B1085498F}"/>
          </ac:spMkLst>
        </pc:spChg>
        <pc:spChg chg="add del mod">
          <ac:chgData name="pooja vekaria" userId="6df468c54be9ae34" providerId="LiveId" clId="{9BC74974-4D4E-4028-95C4-78E015D5547E}" dt="2023-07-23T12:38:48.097" v="627"/>
          <ac:spMkLst>
            <pc:docMk/>
            <pc:sldMk cId="2570736553" sldId="274"/>
            <ac:spMk id="13" creationId="{18D6D3FA-D73E-674B-C210-784F75268164}"/>
          </ac:spMkLst>
        </pc:spChg>
        <pc:spChg chg="add del mod">
          <ac:chgData name="pooja vekaria" userId="6df468c54be9ae34" providerId="LiveId" clId="{9BC74974-4D4E-4028-95C4-78E015D5547E}" dt="2023-07-23T12:38:48.097" v="627"/>
          <ac:spMkLst>
            <pc:docMk/>
            <pc:sldMk cId="2570736553" sldId="274"/>
            <ac:spMk id="15" creationId="{5DCF528A-BA73-705C-9A61-0F489C0ABAEC}"/>
          </ac:spMkLst>
        </pc:spChg>
        <pc:spChg chg="add del mod">
          <ac:chgData name="pooja vekaria" userId="6df468c54be9ae34" providerId="LiveId" clId="{9BC74974-4D4E-4028-95C4-78E015D5547E}" dt="2023-07-23T12:38:48.097" v="627"/>
          <ac:spMkLst>
            <pc:docMk/>
            <pc:sldMk cId="2570736553" sldId="274"/>
            <ac:spMk id="16" creationId="{DAD796A6-1971-AEC3-1F2C-BB1196ADB2E5}"/>
          </ac:spMkLst>
        </pc:spChg>
        <pc:spChg chg="add del mod">
          <ac:chgData name="pooja vekaria" userId="6df468c54be9ae34" providerId="LiveId" clId="{9BC74974-4D4E-4028-95C4-78E015D5547E}" dt="2023-07-23T12:38:48.097" v="627"/>
          <ac:spMkLst>
            <pc:docMk/>
            <pc:sldMk cId="2570736553" sldId="274"/>
            <ac:spMk id="17" creationId="{5FABB21C-E888-93A7-943C-245D1914F421}"/>
          </ac:spMkLst>
        </pc:spChg>
        <pc:spChg chg="add del mod">
          <ac:chgData name="pooja vekaria" userId="6df468c54be9ae34" providerId="LiveId" clId="{9BC74974-4D4E-4028-95C4-78E015D5547E}" dt="2023-07-23T12:38:48.097" v="627"/>
          <ac:spMkLst>
            <pc:docMk/>
            <pc:sldMk cId="2570736553" sldId="274"/>
            <ac:spMk id="18" creationId="{DF73AD7E-A49D-8348-A18C-0D106AB6D95A}"/>
          </ac:spMkLst>
        </pc:spChg>
        <pc:spChg chg="add del mod">
          <ac:chgData name="pooja vekaria" userId="6df468c54be9ae34" providerId="LiveId" clId="{9BC74974-4D4E-4028-95C4-78E015D5547E}" dt="2023-07-23T12:38:48.097" v="627"/>
          <ac:spMkLst>
            <pc:docMk/>
            <pc:sldMk cId="2570736553" sldId="274"/>
            <ac:spMk id="19" creationId="{F4155D17-3977-7288-4DE4-FBA472E20B0E}"/>
          </ac:spMkLst>
        </pc:spChg>
        <pc:spChg chg="add del mod">
          <ac:chgData name="pooja vekaria" userId="6df468c54be9ae34" providerId="LiveId" clId="{9BC74974-4D4E-4028-95C4-78E015D5547E}" dt="2023-07-23T12:38:48.097" v="627"/>
          <ac:spMkLst>
            <pc:docMk/>
            <pc:sldMk cId="2570736553" sldId="274"/>
            <ac:spMk id="20" creationId="{50A6967A-0A26-4614-5CD4-58FAB5F63925}"/>
          </ac:spMkLst>
        </pc:spChg>
        <pc:spChg chg="add del mod">
          <ac:chgData name="pooja vekaria" userId="6df468c54be9ae34" providerId="LiveId" clId="{9BC74974-4D4E-4028-95C4-78E015D5547E}" dt="2023-07-23T12:39:05.785" v="631"/>
          <ac:spMkLst>
            <pc:docMk/>
            <pc:sldMk cId="2570736553" sldId="274"/>
            <ac:spMk id="29" creationId="{A135C413-1595-C7F3-A947-27665E43CF9C}"/>
          </ac:spMkLst>
        </pc:spChg>
        <pc:spChg chg="add del mod">
          <ac:chgData name="pooja vekaria" userId="6df468c54be9ae34" providerId="LiveId" clId="{9BC74974-4D4E-4028-95C4-78E015D5547E}" dt="2023-07-23T12:39:05.785" v="631"/>
          <ac:spMkLst>
            <pc:docMk/>
            <pc:sldMk cId="2570736553" sldId="274"/>
            <ac:spMk id="30" creationId="{BC470490-613F-965B-8981-DFE0FD354BB1}"/>
          </ac:spMkLst>
        </pc:spChg>
        <pc:spChg chg="add del mod">
          <ac:chgData name="pooja vekaria" userId="6df468c54be9ae34" providerId="LiveId" clId="{9BC74974-4D4E-4028-95C4-78E015D5547E}" dt="2023-07-23T12:39:05.785" v="631"/>
          <ac:spMkLst>
            <pc:docMk/>
            <pc:sldMk cId="2570736553" sldId="274"/>
            <ac:spMk id="31" creationId="{3A7F83F3-7AA7-2C32-6784-460049DE8300}"/>
          </ac:spMkLst>
        </pc:spChg>
        <pc:spChg chg="add del mod">
          <ac:chgData name="pooja vekaria" userId="6df468c54be9ae34" providerId="LiveId" clId="{9BC74974-4D4E-4028-95C4-78E015D5547E}" dt="2023-07-23T12:39:05.785" v="631"/>
          <ac:spMkLst>
            <pc:docMk/>
            <pc:sldMk cId="2570736553" sldId="274"/>
            <ac:spMk id="33" creationId="{3D18D7A5-5149-DEF5-AFCE-A4F8951A9383}"/>
          </ac:spMkLst>
        </pc:spChg>
        <pc:spChg chg="add del mod">
          <ac:chgData name="pooja vekaria" userId="6df468c54be9ae34" providerId="LiveId" clId="{9BC74974-4D4E-4028-95C4-78E015D5547E}" dt="2023-07-23T12:39:05.785" v="631"/>
          <ac:spMkLst>
            <pc:docMk/>
            <pc:sldMk cId="2570736553" sldId="274"/>
            <ac:spMk id="34" creationId="{C4BF7847-085A-8D9B-A12C-2AF0C581B823}"/>
          </ac:spMkLst>
        </pc:spChg>
        <pc:spChg chg="add del mod">
          <ac:chgData name="pooja vekaria" userId="6df468c54be9ae34" providerId="LiveId" clId="{9BC74974-4D4E-4028-95C4-78E015D5547E}" dt="2023-07-23T12:39:05.785" v="631"/>
          <ac:spMkLst>
            <pc:docMk/>
            <pc:sldMk cId="2570736553" sldId="274"/>
            <ac:spMk id="35" creationId="{1C6FAD2B-6551-3D95-683D-3CFD8C2D581E}"/>
          </ac:spMkLst>
        </pc:spChg>
        <pc:spChg chg="add del mod">
          <ac:chgData name="pooja vekaria" userId="6df468c54be9ae34" providerId="LiveId" clId="{9BC74974-4D4E-4028-95C4-78E015D5547E}" dt="2023-07-23T12:39:05.785" v="631"/>
          <ac:spMkLst>
            <pc:docMk/>
            <pc:sldMk cId="2570736553" sldId="274"/>
            <ac:spMk id="36" creationId="{A7FD1C27-BB6E-8D9F-A0AC-1802294EAA9E}"/>
          </ac:spMkLst>
        </pc:spChg>
        <pc:spChg chg="add del mod">
          <ac:chgData name="pooja vekaria" userId="6df468c54be9ae34" providerId="LiveId" clId="{9BC74974-4D4E-4028-95C4-78E015D5547E}" dt="2023-07-23T12:39:05.785" v="631"/>
          <ac:spMkLst>
            <pc:docMk/>
            <pc:sldMk cId="2570736553" sldId="274"/>
            <ac:spMk id="37" creationId="{4E24BAAE-8E8C-6A42-1BA1-B0D98EB7D115}"/>
          </ac:spMkLst>
        </pc:spChg>
        <pc:spChg chg="add del mod">
          <ac:chgData name="pooja vekaria" userId="6df468c54be9ae34" providerId="LiveId" clId="{9BC74974-4D4E-4028-95C4-78E015D5547E}" dt="2023-07-23T12:39:05.785" v="631"/>
          <ac:spMkLst>
            <pc:docMk/>
            <pc:sldMk cId="2570736553" sldId="274"/>
            <ac:spMk id="38" creationId="{DEE9BE43-2968-7FFF-29C5-7E14F80A634C}"/>
          </ac:spMkLst>
        </pc:spChg>
        <pc:spChg chg="add del mod">
          <ac:chgData name="pooja vekaria" userId="6df468c54be9ae34" providerId="LiveId" clId="{9BC74974-4D4E-4028-95C4-78E015D5547E}" dt="2023-07-23T12:39:22.497" v="637" actId="767"/>
          <ac:spMkLst>
            <pc:docMk/>
            <pc:sldMk cId="2570736553" sldId="274"/>
            <ac:spMk id="42" creationId="{A100D355-9F57-D112-C62C-33611442EBDE}"/>
          </ac:spMkLst>
        </pc:spChg>
        <pc:spChg chg="add del mod">
          <ac:chgData name="pooja vekaria" userId="6df468c54be9ae34" providerId="LiveId" clId="{9BC74974-4D4E-4028-95C4-78E015D5547E}" dt="2023-07-23T12:39:21.857" v="636"/>
          <ac:spMkLst>
            <pc:docMk/>
            <pc:sldMk cId="2570736553" sldId="274"/>
            <ac:spMk id="48" creationId="{FD4386BF-B2EE-6698-32FC-EC4224EA6B79}"/>
          </ac:spMkLst>
        </pc:spChg>
        <pc:spChg chg="add del mod">
          <ac:chgData name="pooja vekaria" userId="6df468c54be9ae34" providerId="LiveId" clId="{9BC74974-4D4E-4028-95C4-78E015D5547E}" dt="2023-07-23T12:39:21.857" v="636"/>
          <ac:spMkLst>
            <pc:docMk/>
            <pc:sldMk cId="2570736553" sldId="274"/>
            <ac:spMk id="49" creationId="{895009FB-31DF-8428-790D-D57F62561229}"/>
          </ac:spMkLst>
        </pc:spChg>
        <pc:spChg chg="add del mod">
          <ac:chgData name="pooja vekaria" userId="6df468c54be9ae34" providerId="LiveId" clId="{9BC74974-4D4E-4028-95C4-78E015D5547E}" dt="2023-07-23T12:39:21.857" v="636"/>
          <ac:spMkLst>
            <pc:docMk/>
            <pc:sldMk cId="2570736553" sldId="274"/>
            <ac:spMk id="50" creationId="{7645DF9B-2F4B-8545-7272-CD5EED5B3270}"/>
          </ac:spMkLst>
        </pc:spChg>
        <pc:spChg chg="add del mod">
          <ac:chgData name="pooja vekaria" userId="6df468c54be9ae34" providerId="LiveId" clId="{9BC74974-4D4E-4028-95C4-78E015D5547E}" dt="2023-07-23T12:39:21.857" v="636"/>
          <ac:spMkLst>
            <pc:docMk/>
            <pc:sldMk cId="2570736553" sldId="274"/>
            <ac:spMk id="52" creationId="{69E4D831-4F86-B151-0D2B-9A22AB38B4BD}"/>
          </ac:spMkLst>
        </pc:spChg>
        <pc:spChg chg="add del mod">
          <ac:chgData name="pooja vekaria" userId="6df468c54be9ae34" providerId="LiveId" clId="{9BC74974-4D4E-4028-95C4-78E015D5547E}" dt="2023-07-23T12:39:21.857" v="636"/>
          <ac:spMkLst>
            <pc:docMk/>
            <pc:sldMk cId="2570736553" sldId="274"/>
            <ac:spMk id="53" creationId="{F5EF230C-DA8B-FFAA-775A-3C5CE89811A1}"/>
          </ac:spMkLst>
        </pc:spChg>
        <pc:spChg chg="add del mod">
          <ac:chgData name="pooja vekaria" userId="6df468c54be9ae34" providerId="LiveId" clId="{9BC74974-4D4E-4028-95C4-78E015D5547E}" dt="2023-07-23T12:39:21.857" v="636"/>
          <ac:spMkLst>
            <pc:docMk/>
            <pc:sldMk cId="2570736553" sldId="274"/>
            <ac:spMk id="54" creationId="{44B07CAB-5256-AF42-8CEF-23E6B1198438}"/>
          </ac:spMkLst>
        </pc:spChg>
        <pc:spChg chg="add del mod">
          <ac:chgData name="pooja vekaria" userId="6df468c54be9ae34" providerId="LiveId" clId="{9BC74974-4D4E-4028-95C4-78E015D5547E}" dt="2023-07-23T12:39:21.857" v="636"/>
          <ac:spMkLst>
            <pc:docMk/>
            <pc:sldMk cId="2570736553" sldId="274"/>
            <ac:spMk id="55" creationId="{C507F1AE-F0AA-7E8D-2E32-472C8CDF0C82}"/>
          </ac:spMkLst>
        </pc:spChg>
        <pc:spChg chg="add del mod">
          <ac:chgData name="pooja vekaria" userId="6df468c54be9ae34" providerId="LiveId" clId="{9BC74974-4D4E-4028-95C4-78E015D5547E}" dt="2023-07-23T12:39:21.857" v="636"/>
          <ac:spMkLst>
            <pc:docMk/>
            <pc:sldMk cId="2570736553" sldId="274"/>
            <ac:spMk id="56" creationId="{E492D9B3-8429-DD87-8C04-B8F1D486673B}"/>
          </ac:spMkLst>
        </pc:spChg>
        <pc:spChg chg="add del mod">
          <ac:chgData name="pooja vekaria" userId="6df468c54be9ae34" providerId="LiveId" clId="{9BC74974-4D4E-4028-95C4-78E015D5547E}" dt="2023-07-23T12:39:21.857" v="636"/>
          <ac:spMkLst>
            <pc:docMk/>
            <pc:sldMk cId="2570736553" sldId="274"/>
            <ac:spMk id="57" creationId="{F86DB777-CC3F-D61B-927D-FF835D546C81}"/>
          </ac:spMkLst>
        </pc:spChg>
        <pc:spChg chg="add mod">
          <ac:chgData name="pooja vekaria" userId="6df468c54be9ae34" providerId="LiveId" clId="{9BC74974-4D4E-4028-95C4-78E015D5547E}" dt="2023-07-25T10:12:19.991" v="1063" actId="403"/>
          <ac:spMkLst>
            <pc:docMk/>
            <pc:sldMk cId="2570736553" sldId="274"/>
            <ac:spMk id="66" creationId="{7D4C0886-7A9D-F8E1-1642-C838DE106E70}"/>
          </ac:spMkLst>
        </pc:spChg>
        <pc:spChg chg="add del mod">
          <ac:chgData name="pooja vekaria" userId="6df468c54be9ae34" providerId="LiveId" clId="{9BC74974-4D4E-4028-95C4-78E015D5547E}" dt="2023-07-23T13:05:46.861" v="714" actId="21"/>
          <ac:spMkLst>
            <pc:docMk/>
            <pc:sldMk cId="2570736553" sldId="274"/>
            <ac:spMk id="67" creationId="{BA4742CE-3397-7CF6-706D-70C7883B0FFC}"/>
          </ac:spMkLst>
        </pc:spChg>
        <pc:spChg chg="add del mod">
          <ac:chgData name="pooja vekaria" userId="6df468c54be9ae34" providerId="LiveId" clId="{9BC74974-4D4E-4028-95C4-78E015D5547E}" dt="2023-07-25T10:12:41.949" v="1067" actId="1076"/>
          <ac:spMkLst>
            <pc:docMk/>
            <pc:sldMk cId="2570736553" sldId="274"/>
            <ac:spMk id="68" creationId="{0A8D20AC-058B-485E-E0B7-7A550116460A}"/>
          </ac:spMkLst>
        </pc:spChg>
        <pc:spChg chg="add mod">
          <ac:chgData name="pooja vekaria" userId="6df468c54be9ae34" providerId="LiveId" clId="{9BC74974-4D4E-4028-95C4-78E015D5547E}" dt="2023-07-25T10:12:19.991" v="1063" actId="403"/>
          <ac:spMkLst>
            <pc:docMk/>
            <pc:sldMk cId="2570736553" sldId="274"/>
            <ac:spMk id="70" creationId="{24E99E0C-3287-06AE-6EB7-895E9949465A}"/>
          </ac:spMkLst>
        </pc:spChg>
        <pc:spChg chg="add mod">
          <ac:chgData name="pooja vekaria" userId="6df468c54be9ae34" providerId="LiveId" clId="{9BC74974-4D4E-4028-95C4-78E015D5547E}" dt="2023-07-25T10:13:02.096" v="1073" actId="14100"/>
          <ac:spMkLst>
            <pc:docMk/>
            <pc:sldMk cId="2570736553" sldId="274"/>
            <ac:spMk id="71" creationId="{6C467558-2B5A-FF67-B68E-CB7FB8EF796E}"/>
          </ac:spMkLst>
        </pc:spChg>
        <pc:spChg chg="add del mod">
          <ac:chgData name="pooja vekaria" userId="6df468c54be9ae34" providerId="LiveId" clId="{9BC74974-4D4E-4028-95C4-78E015D5547E}" dt="2023-07-23T14:03:47.742" v="942" actId="478"/>
          <ac:spMkLst>
            <pc:docMk/>
            <pc:sldMk cId="2570736553" sldId="274"/>
            <ac:spMk id="72" creationId="{FE9C3E84-362F-3D80-9B11-38AD0CACDDF7}"/>
          </ac:spMkLst>
        </pc:spChg>
        <pc:spChg chg="add mod">
          <ac:chgData name="pooja vekaria" userId="6df468c54be9ae34" providerId="LiveId" clId="{9BC74974-4D4E-4028-95C4-78E015D5547E}" dt="2023-07-25T10:12:36.363" v="1066" actId="1076"/>
          <ac:spMkLst>
            <pc:docMk/>
            <pc:sldMk cId="2570736553" sldId="274"/>
            <ac:spMk id="73" creationId="{E6FC59EB-B422-A1B4-1832-6D9B800F5EB8}"/>
          </ac:spMkLst>
        </pc:spChg>
        <pc:spChg chg="add mod">
          <ac:chgData name="pooja vekaria" userId="6df468c54be9ae34" providerId="LiveId" clId="{9BC74974-4D4E-4028-95C4-78E015D5547E}" dt="2023-07-25T10:12:46.556" v="1068" actId="1076"/>
          <ac:spMkLst>
            <pc:docMk/>
            <pc:sldMk cId="2570736553" sldId="274"/>
            <ac:spMk id="74" creationId="{4BAF276C-56AC-098B-9963-A21A4815D794}"/>
          </ac:spMkLst>
        </pc:spChg>
        <pc:spChg chg="add mod">
          <ac:chgData name="pooja vekaria" userId="6df468c54be9ae34" providerId="LiveId" clId="{9BC74974-4D4E-4028-95C4-78E015D5547E}" dt="2023-07-25T10:12:19.991" v="1063" actId="403"/>
          <ac:spMkLst>
            <pc:docMk/>
            <pc:sldMk cId="2570736553" sldId="274"/>
            <ac:spMk id="75" creationId="{30B2C2DA-BF7D-5F80-0E8F-9FB7B9C0B03F}"/>
          </ac:spMkLst>
        </pc:spChg>
        <pc:spChg chg="add del mod">
          <ac:chgData name="pooja vekaria" userId="6df468c54be9ae34" providerId="LiveId" clId="{9BC74974-4D4E-4028-95C4-78E015D5547E}" dt="2023-07-23T13:10:04.379" v="770" actId="478"/>
          <ac:spMkLst>
            <pc:docMk/>
            <pc:sldMk cId="2570736553" sldId="274"/>
            <ac:spMk id="80" creationId="{8E612E40-95A0-A08E-C10F-B1B28340E292}"/>
          </ac:spMkLst>
        </pc:spChg>
        <pc:spChg chg="add mod">
          <ac:chgData name="pooja vekaria" userId="6df468c54be9ae34" providerId="LiveId" clId="{9BC74974-4D4E-4028-95C4-78E015D5547E}" dt="2023-07-25T10:12:19.991" v="1063" actId="403"/>
          <ac:spMkLst>
            <pc:docMk/>
            <pc:sldMk cId="2570736553" sldId="274"/>
            <ac:spMk id="81" creationId="{8693A298-FF32-888D-B7FA-D3F061B51753}"/>
          </ac:spMkLst>
        </pc:spChg>
        <pc:spChg chg="add mod">
          <ac:chgData name="pooja vekaria" userId="6df468c54be9ae34" providerId="LiveId" clId="{9BC74974-4D4E-4028-95C4-78E015D5547E}" dt="2023-07-25T10:12:29.091" v="1064" actId="1076"/>
          <ac:spMkLst>
            <pc:docMk/>
            <pc:sldMk cId="2570736553" sldId="274"/>
            <ac:spMk id="83" creationId="{4EEEB118-E4EA-FFDD-4DF2-0931A1188ACA}"/>
          </ac:spMkLst>
        </pc:spChg>
        <pc:spChg chg="add del mod">
          <ac:chgData name="pooja vekaria" userId="6df468c54be9ae34" providerId="LiveId" clId="{9BC74974-4D4E-4028-95C4-78E015D5547E}" dt="2023-07-23T13:43:31.183" v="853" actId="478"/>
          <ac:spMkLst>
            <pc:docMk/>
            <pc:sldMk cId="2570736553" sldId="274"/>
            <ac:spMk id="86" creationId="{E14365FE-E89F-5028-874E-C90C7451ED5E}"/>
          </ac:spMkLst>
        </pc:spChg>
        <pc:spChg chg="add mod">
          <ac:chgData name="pooja vekaria" userId="6df468c54be9ae34" providerId="LiveId" clId="{9BC74974-4D4E-4028-95C4-78E015D5547E}" dt="2023-07-25T10:12:19.991" v="1063" actId="403"/>
          <ac:spMkLst>
            <pc:docMk/>
            <pc:sldMk cId="2570736553" sldId="274"/>
            <ac:spMk id="94" creationId="{E47EAD15-FE35-1137-C399-329AFF330922}"/>
          </ac:spMkLst>
        </pc:spChg>
        <pc:spChg chg="add mod">
          <ac:chgData name="pooja vekaria" userId="6df468c54be9ae34" providerId="LiveId" clId="{9BC74974-4D4E-4028-95C4-78E015D5547E}" dt="2023-07-23T13:44:13.168" v="863" actId="571"/>
          <ac:spMkLst>
            <pc:docMk/>
            <pc:sldMk cId="2570736553" sldId="274"/>
            <ac:spMk id="97" creationId="{7D081269-B057-D962-3813-637EFFC161FF}"/>
          </ac:spMkLst>
        </pc:spChg>
        <pc:spChg chg="add mod">
          <ac:chgData name="pooja vekaria" userId="6df468c54be9ae34" providerId="LiveId" clId="{9BC74974-4D4E-4028-95C4-78E015D5547E}" dt="2023-07-23T13:44:13.168" v="863" actId="571"/>
          <ac:spMkLst>
            <pc:docMk/>
            <pc:sldMk cId="2570736553" sldId="274"/>
            <ac:spMk id="98" creationId="{A852A3BB-9AFF-9994-926B-5E175C07AA84}"/>
          </ac:spMkLst>
        </pc:spChg>
        <pc:spChg chg="add mod">
          <ac:chgData name="pooja vekaria" userId="6df468c54be9ae34" providerId="LiveId" clId="{9BC74974-4D4E-4028-95C4-78E015D5547E}" dt="2023-07-23T13:44:13.168" v="863" actId="571"/>
          <ac:spMkLst>
            <pc:docMk/>
            <pc:sldMk cId="2570736553" sldId="274"/>
            <ac:spMk id="99" creationId="{ACBAF3B6-26D3-63BF-D6A6-694E3AB94BFB}"/>
          </ac:spMkLst>
        </pc:spChg>
        <pc:spChg chg="add mod">
          <ac:chgData name="pooja vekaria" userId="6df468c54be9ae34" providerId="LiveId" clId="{9BC74974-4D4E-4028-95C4-78E015D5547E}" dt="2023-07-23T13:44:13.168" v="863" actId="571"/>
          <ac:spMkLst>
            <pc:docMk/>
            <pc:sldMk cId="2570736553" sldId="274"/>
            <ac:spMk id="101" creationId="{049E8868-A712-691E-0947-595CEF5C7AD1}"/>
          </ac:spMkLst>
        </pc:spChg>
        <pc:spChg chg="add mod">
          <ac:chgData name="pooja vekaria" userId="6df468c54be9ae34" providerId="LiveId" clId="{9BC74974-4D4E-4028-95C4-78E015D5547E}" dt="2023-07-23T13:44:13.168" v="863" actId="571"/>
          <ac:spMkLst>
            <pc:docMk/>
            <pc:sldMk cId="2570736553" sldId="274"/>
            <ac:spMk id="104" creationId="{556C5F76-5B21-6329-96BB-32EC0E95B4B3}"/>
          </ac:spMkLst>
        </pc:spChg>
        <pc:spChg chg="add mod">
          <ac:chgData name="pooja vekaria" userId="6df468c54be9ae34" providerId="LiveId" clId="{9BC74974-4D4E-4028-95C4-78E015D5547E}" dt="2023-07-23T13:44:12.466" v="862" actId="571"/>
          <ac:spMkLst>
            <pc:docMk/>
            <pc:sldMk cId="2570736553" sldId="274"/>
            <ac:spMk id="107" creationId="{036FB024-E6FD-E3BA-64A5-4B041AFE63BE}"/>
          </ac:spMkLst>
        </pc:spChg>
        <pc:spChg chg="add mod">
          <ac:chgData name="pooja vekaria" userId="6df468c54be9ae34" providerId="LiveId" clId="{9BC74974-4D4E-4028-95C4-78E015D5547E}" dt="2023-07-23T13:44:12.466" v="862" actId="571"/>
          <ac:spMkLst>
            <pc:docMk/>
            <pc:sldMk cId="2570736553" sldId="274"/>
            <ac:spMk id="108" creationId="{53707CBC-C959-CDAD-B1D3-1C6DE0F1D5E4}"/>
          </ac:spMkLst>
        </pc:spChg>
        <pc:spChg chg="add mod">
          <ac:chgData name="pooja vekaria" userId="6df468c54be9ae34" providerId="LiveId" clId="{9BC74974-4D4E-4028-95C4-78E015D5547E}" dt="2023-07-23T13:44:12.466" v="862" actId="571"/>
          <ac:spMkLst>
            <pc:docMk/>
            <pc:sldMk cId="2570736553" sldId="274"/>
            <ac:spMk id="109" creationId="{A7B7DA2F-840B-50CB-D0EE-321BD23ED6D1}"/>
          </ac:spMkLst>
        </pc:spChg>
        <pc:spChg chg="add mod">
          <ac:chgData name="pooja vekaria" userId="6df468c54be9ae34" providerId="LiveId" clId="{9BC74974-4D4E-4028-95C4-78E015D5547E}" dt="2023-07-23T13:44:12.466" v="862" actId="571"/>
          <ac:spMkLst>
            <pc:docMk/>
            <pc:sldMk cId="2570736553" sldId="274"/>
            <ac:spMk id="113" creationId="{10C5A80A-A84E-A3BB-B779-FC97EFBE0BEB}"/>
          </ac:spMkLst>
        </pc:spChg>
        <pc:spChg chg="add mod">
          <ac:chgData name="pooja vekaria" userId="6df468c54be9ae34" providerId="LiveId" clId="{9BC74974-4D4E-4028-95C4-78E015D5547E}" dt="2023-07-23T13:44:12.466" v="862" actId="571"/>
          <ac:spMkLst>
            <pc:docMk/>
            <pc:sldMk cId="2570736553" sldId="274"/>
            <ac:spMk id="114" creationId="{29A362B1-36CD-6A6D-E7E4-2A18008EA9A9}"/>
          </ac:spMkLst>
        </pc:spChg>
        <pc:spChg chg="add mod">
          <ac:chgData name="pooja vekaria" userId="6df468c54be9ae34" providerId="LiveId" clId="{9BC74974-4D4E-4028-95C4-78E015D5547E}" dt="2023-07-23T13:44:12.466" v="862" actId="571"/>
          <ac:spMkLst>
            <pc:docMk/>
            <pc:sldMk cId="2570736553" sldId="274"/>
            <ac:spMk id="115" creationId="{B8205F43-6A0B-5EB9-1B09-457E2F9EF23C}"/>
          </ac:spMkLst>
        </pc:spChg>
        <pc:spChg chg="add mod">
          <ac:chgData name="pooja vekaria" userId="6df468c54be9ae34" providerId="LiveId" clId="{9BC74974-4D4E-4028-95C4-78E015D5547E}" dt="2023-07-23T13:44:12.466" v="862" actId="571"/>
          <ac:spMkLst>
            <pc:docMk/>
            <pc:sldMk cId="2570736553" sldId="274"/>
            <ac:spMk id="117" creationId="{E74E5144-3C53-8F3C-A49B-89A883CCDE2A}"/>
          </ac:spMkLst>
        </pc:spChg>
        <pc:spChg chg="add mod">
          <ac:chgData name="pooja vekaria" userId="6df468c54be9ae34" providerId="LiveId" clId="{9BC74974-4D4E-4028-95C4-78E015D5547E}" dt="2023-07-23T13:44:12.466" v="862" actId="571"/>
          <ac:spMkLst>
            <pc:docMk/>
            <pc:sldMk cId="2570736553" sldId="274"/>
            <ac:spMk id="120" creationId="{9B0ED81B-8D23-9974-FBEC-1C112CCDB665}"/>
          </ac:spMkLst>
        </pc:spChg>
        <pc:spChg chg="add mod">
          <ac:chgData name="pooja vekaria" userId="6df468c54be9ae34" providerId="LiveId" clId="{9BC74974-4D4E-4028-95C4-78E015D5547E}" dt="2023-07-23T13:44:28.424" v="865" actId="571"/>
          <ac:spMkLst>
            <pc:docMk/>
            <pc:sldMk cId="2570736553" sldId="274"/>
            <ac:spMk id="125" creationId="{F938BAC2-EA55-2F6E-67EB-E81BE2043A04}"/>
          </ac:spMkLst>
        </pc:spChg>
        <pc:spChg chg="add mod">
          <ac:chgData name="pooja vekaria" userId="6df468c54be9ae34" providerId="LiveId" clId="{9BC74974-4D4E-4028-95C4-78E015D5547E}" dt="2023-07-23T13:44:28.424" v="865" actId="571"/>
          <ac:spMkLst>
            <pc:docMk/>
            <pc:sldMk cId="2570736553" sldId="274"/>
            <ac:spMk id="126" creationId="{7EF37B40-2602-80A8-FDAB-1B3764768FEE}"/>
          </ac:spMkLst>
        </pc:spChg>
        <pc:spChg chg="add mod">
          <ac:chgData name="pooja vekaria" userId="6df468c54be9ae34" providerId="LiveId" clId="{9BC74974-4D4E-4028-95C4-78E015D5547E}" dt="2023-07-23T13:44:28.424" v="865" actId="571"/>
          <ac:spMkLst>
            <pc:docMk/>
            <pc:sldMk cId="2570736553" sldId="274"/>
            <ac:spMk id="127" creationId="{836BB546-2B8E-0769-F608-412888E0E42C}"/>
          </ac:spMkLst>
        </pc:spChg>
        <pc:spChg chg="add mod">
          <ac:chgData name="pooja vekaria" userId="6df468c54be9ae34" providerId="LiveId" clId="{9BC74974-4D4E-4028-95C4-78E015D5547E}" dt="2023-07-23T13:44:28.424" v="865" actId="571"/>
          <ac:spMkLst>
            <pc:docMk/>
            <pc:sldMk cId="2570736553" sldId="274"/>
            <ac:spMk id="1024" creationId="{156C2A1E-2FE7-DC90-39DA-95ED7F709A7A}"/>
          </ac:spMkLst>
        </pc:spChg>
        <pc:spChg chg="add mod">
          <ac:chgData name="pooja vekaria" userId="6df468c54be9ae34" providerId="LiveId" clId="{9BC74974-4D4E-4028-95C4-78E015D5547E}" dt="2023-07-23T13:44:28.424" v="865" actId="571"/>
          <ac:spMkLst>
            <pc:docMk/>
            <pc:sldMk cId="2570736553" sldId="274"/>
            <ac:spMk id="1025" creationId="{80D2A56B-F32C-4484-73CF-E5353584BFB3}"/>
          </ac:spMkLst>
        </pc:spChg>
        <pc:spChg chg="add mod">
          <ac:chgData name="pooja vekaria" userId="6df468c54be9ae34" providerId="LiveId" clId="{9BC74974-4D4E-4028-95C4-78E015D5547E}" dt="2023-07-23T13:44:28.424" v="865" actId="571"/>
          <ac:spMkLst>
            <pc:docMk/>
            <pc:sldMk cId="2570736553" sldId="274"/>
            <ac:spMk id="1028" creationId="{83CA6A70-F18D-6F09-4A7E-0D3F9803CD38}"/>
          </ac:spMkLst>
        </pc:spChg>
        <pc:spChg chg="add mod">
          <ac:chgData name="pooja vekaria" userId="6df468c54be9ae34" providerId="LiveId" clId="{9BC74974-4D4E-4028-95C4-78E015D5547E}" dt="2023-07-23T13:44:28.424" v="865" actId="571"/>
          <ac:spMkLst>
            <pc:docMk/>
            <pc:sldMk cId="2570736553" sldId="274"/>
            <ac:spMk id="1030" creationId="{A339B6F5-0484-8380-E805-6D7352F399D2}"/>
          </ac:spMkLst>
        </pc:spChg>
        <pc:spChg chg="add mod">
          <ac:chgData name="pooja vekaria" userId="6df468c54be9ae34" providerId="LiveId" clId="{9BC74974-4D4E-4028-95C4-78E015D5547E}" dt="2023-07-23T13:44:28.424" v="865" actId="571"/>
          <ac:spMkLst>
            <pc:docMk/>
            <pc:sldMk cId="2570736553" sldId="274"/>
            <ac:spMk id="1033" creationId="{1EFBABE9-8257-90BA-F5F0-26E481C1245F}"/>
          </ac:spMkLst>
        </pc:spChg>
        <pc:spChg chg="add mod">
          <ac:chgData name="pooja vekaria" userId="6df468c54be9ae34" providerId="LiveId" clId="{9BC74974-4D4E-4028-95C4-78E015D5547E}" dt="2023-07-23T13:52:35.086" v="882" actId="571"/>
          <ac:spMkLst>
            <pc:docMk/>
            <pc:sldMk cId="2570736553" sldId="274"/>
            <ac:spMk id="1035" creationId="{B17ECECC-691F-FE7C-7894-C10614A87041}"/>
          </ac:spMkLst>
        </pc:spChg>
        <pc:spChg chg="add mod">
          <ac:chgData name="pooja vekaria" userId="6df468c54be9ae34" providerId="LiveId" clId="{9BC74974-4D4E-4028-95C4-78E015D5547E}" dt="2023-07-23T13:52:35.086" v="882" actId="571"/>
          <ac:spMkLst>
            <pc:docMk/>
            <pc:sldMk cId="2570736553" sldId="274"/>
            <ac:spMk id="1036" creationId="{E8D499EF-8BA5-018D-287B-46DAFBDF8BF3}"/>
          </ac:spMkLst>
        </pc:spChg>
        <pc:spChg chg="add mod">
          <ac:chgData name="pooja vekaria" userId="6df468c54be9ae34" providerId="LiveId" clId="{9BC74974-4D4E-4028-95C4-78E015D5547E}" dt="2023-07-23T13:53:48.875" v="891" actId="571"/>
          <ac:spMkLst>
            <pc:docMk/>
            <pc:sldMk cId="2570736553" sldId="274"/>
            <ac:spMk id="1038" creationId="{759B132E-A264-6B55-48CC-CB1DCC91E706}"/>
          </ac:spMkLst>
        </pc:spChg>
        <pc:spChg chg="add mod">
          <ac:chgData name="pooja vekaria" userId="6df468c54be9ae34" providerId="LiveId" clId="{9BC74974-4D4E-4028-95C4-78E015D5547E}" dt="2023-07-23T14:00:49.020" v="905" actId="571"/>
          <ac:spMkLst>
            <pc:docMk/>
            <pc:sldMk cId="2570736553" sldId="274"/>
            <ac:spMk id="1041" creationId="{7E870B4A-533C-C425-1C28-999A3D7BB882}"/>
          </ac:spMkLst>
        </pc:spChg>
        <pc:spChg chg="add del mod">
          <ac:chgData name="pooja vekaria" userId="6df468c54be9ae34" providerId="LiveId" clId="{9BC74974-4D4E-4028-95C4-78E015D5547E}" dt="2023-07-23T14:03:43.405" v="939" actId="478"/>
          <ac:spMkLst>
            <pc:docMk/>
            <pc:sldMk cId="2570736553" sldId="274"/>
            <ac:spMk id="1045" creationId="{2072FC65-5EBC-2018-A041-970707C7C63F}"/>
          </ac:spMkLst>
        </pc:spChg>
        <pc:spChg chg="add mod">
          <ac:chgData name="pooja vekaria" userId="6df468c54be9ae34" providerId="LiveId" clId="{9BC74974-4D4E-4028-95C4-78E015D5547E}" dt="2023-07-25T10:13:30.512" v="1080" actId="1076"/>
          <ac:spMkLst>
            <pc:docMk/>
            <pc:sldMk cId="2570736553" sldId="274"/>
            <ac:spMk id="1046" creationId="{6CF5B610-48A4-4B8C-35EB-90DC52A19260}"/>
          </ac:spMkLst>
        </pc:spChg>
        <pc:spChg chg="add del mod">
          <ac:chgData name="pooja vekaria" userId="6df468c54be9ae34" providerId="LiveId" clId="{9BC74974-4D4E-4028-95C4-78E015D5547E}" dt="2023-07-23T14:03:37.310" v="936" actId="478"/>
          <ac:spMkLst>
            <pc:docMk/>
            <pc:sldMk cId="2570736553" sldId="274"/>
            <ac:spMk id="1048" creationId="{165783B7-EE1E-89D9-75DC-D8D005A931A9}"/>
          </ac:spMkLst>
        </pc:spChg>
        <pc:picChg chg="add del mod">
          <ac:chgData name="pooja vekaria" userId="6df468c54be9ae34" providerId="LiveId" clId="{9BC74974-4D4E-4028-95C4-78E015D5547E}" dt="2023-07-23T12:38:48.097" v="627"/>
          <ac:picMkLst>
            <pc:docMk/>
            <pc:sldMk cId="2570736553" sldId="274"/>
            <ac:picMk id="3" creationId="{44CEF021-D0FA-F846-8B0E-7835EE8C7710}"/>
          </ac:picMkLst>
        </pc:picChg>
        <pc:picChg chg="mod">
          <ac:chgData name="pooja vekaria" userId="6df468c54be9ae34" providerId="LiveId" clId="{9BC74974-4D4E-4028-95C4-78E015D5547E}" dt="2023-07-23T14:02:50.956" v="927" actId="1076"/>
          <ac:picMkLst>
            <pc:docMk/>
            <pc:sldMk cId="2570736553" sldId="274"/>
            <ac:picMk id="4" creationId="{7AC00B33-3271-840D-E70E-C05E266003F3}"/>
          </ac:picMkLst>
        </pc:picChg>
        <pc:picChg chg="add del mod">
          <ac:chgData name="pooja vekaria" userId="6df468c54be9ae34" providerId="LiveId" clId="{9BC74974-4D4E-4028-95C4-78E015D5547E}" dt="2023-07-23T12:38:48.097" v="627"/>
          <ac:picMkLst>
            <pc:docMk/>
            <pc:sldMk cId="2570736553" sldId="274"/>
            <ac:picMk id="6" creationId="{70818692-8ECC-4C8E-42D5-4690FE403BD4}"/>
          </ac:picMkLst>
        </pc:picChg>
        <pc:picChg chg="del">
          <ac:chgData name="pooja vekaria" userId="6df468c54be9ae34" providerId="LiveId" clId="{9BC74974-4D4E-4028-95C4-78E015D5547E}" dt="2023-07-23T12:36:01.733" v="614" actId="478"/>
          <ac:picMkLst>
            <pc:docMk/>
            <pc:sldMk cId="2570736553" sldId="274"/>
            <ac:picMk id="7" creationId="{DE6EF890-35D7-80C2-5BB4-A968AE14440F}"/>
          </ac:picMkLst>
        </pc:picChg>
        <pc:picChg chg="add del mod">
          <ac:chgData name="pooja vekaria" userId="6df468c54be9ae34" providerId="LiveId" clId="{9BC74974-4D4E-4028-95C4-78E015D5547E}" dt="2023-07-23T12:38:48.097" v="627"/>
          <ac:picMkLst>
            <pc:docMk/>
            <pc:sldMk cId="2570736553" sldId="274"/>
            <ac:picMk id="8" creationId="{A44B29BF-A487-916F-2158-6EDD274452AA}"/>
          </ac:picMkLst>
        </pc:picChg>
        <pc:picChg chg="add del mod">
          <ac:chgData name="pooja vekaria" userId="6df468c54be9ae34" providerId="LiveId" clId="{9BC74974-4D4E-4028-95C4-78E015D5547E}" dt="2023-07-23T12:38:48.097" v="627"/>
          <ac:picMkLst>
            <pc:docMk/>
            <pc:sldMk cId="2570736553" sldId="274"/>
            <ac:picMk id="9" creationId="{8951B527-4753-B5FE-B2BC-1FF8C6602686}"/>
          </ac:picMkLst>
        </pc:picChg>
        <pc:picChg chg="add del mod">
          <ac:chgData name="pooja vekaria" userId="6df468c54be9ae34" providerId="LiveId" clId="{9BC74974-4D4E-4028-95C4-78E015D5547E}" dt="2023-07-23T12:38:48.097" v="627"/>
          <ac:picMkLst>
            <pc:docMk/>
            <pc:sldMk cId="2570736553" sldId="274"/>
            <ac:picMk id="10" creationId="{C7A5B069-D2FD-061D-F791-4AC560E7F7D1}"/>
          </ac:picMkLst>
        </pc:picChg>
        <pc:picChg chg="add del mod">
          <ac:chgData name="pooja vekaria" userId="6df468c54be9ae34" providerId="LiveId" clId="{9BC74974-4D4E-4028-95C4-78E015D5547E}" dt="2023-07-23T12:38:48.097" v="627"/>
          <ac:picMkLst>
            <pc:docMk/>
            <pc:sldMk cId="2570736553" sldId="274"/>
            <ac:picMk id="14" creationId="{707025C9-1441-A6A0-9098-A632AAC3F998}"/>
          </ac:picMkLst>
        </pc:picChg>
        <pc:picChg chg="add del mod">
          <ac:chgData name="pooja vekaria" userId="6df468c54be9ae34" providerId="LiveId" clId="{9BC74974-4D4E-4028-95C4-78E015D5547E}" dt="2023-07-23T12:38:48.097" v="627"/>
          <ac:picMkLst>
            <pc:docMk/>
            <pc:sldMk cId="2570736553" sldId="274"/>
            <ac:picMk id="21" creationId="{EC6BBDCD-CB04-2A50-4A02-C987FC7231A2}"/>
          </ac:picMkLst>
        </pc:picChg>
        <pc:picChg chg="add del mod">
          <ac:chgData name="pooja vekaria" userId="6df468c54be9ae34" providerId="LiveId" clId="{9BC74974-4D4E-4028-95C4-78E015D5547E}" dt="2023-07-23T12:38:48.097" v="627"/>
          <ac:picMkLst>
            <pc:docMk/>
            <pc:sldMk cId="2570736553" sldId="274"/>
            <ac:picMk id="22" creationId="{410B9621-F8EB-FE64-E272-058269FA6FC6}"/>
          </ac:picMkLst>
        </pc:picChg>
        <pc:picChg chg="add del mod">
          <ac:chgData name="pooja vekaria" userId="6df468c54be9ae34" providerId="LiveId" clId="{9BC74974-4D4E-4028-95C4-78E015D5547E}" dt="2023-07-23T12:38:48.097" v="627"/>
          <ac:picMkLst>
            <pc:docMk/>
            <pc:sldMk cId="2570736553" sldId="274"/>
            <ac:picMk id="23" creationId="{AF1992C3-72D0-82D1-9534-84C3C6842154}"/>
          </ac:picMkLst>
        </pc:picChg>
        <pc:picChg chg="add del mod">
          <ac:chgData name="pooja vekaria" userId="6df468c54be9ae34" providerId="LiveId" clId="{9BC74974-4D4E-4028-95C4-78E015D5547E}" dt="2023-07-23T12:39:05.785" v="631"/>
          <ac:picMkLst>
            <pc:docMk/>
            <pc:sldMk cId="2570736553" sldId="274"/>
            <ac:picMk id="24" creationId="{BF206B98-5D0B-8E0A-5B39-7AE1385318CE}"/>
          </ac:picMkLst>
        </pc:picChg>
        <pc:picChg chg="add del mod">
          <ac:chgData name="pooja vekaria" userId="6df468c54be9ae34" providerId="LiveId" clId="{9BC74974-4D4E-4028-95C4-78E015D5547E}" dt="2023-07-23T12:39:05.785" v="631"/>
          <ac:picMkLst>
            <pc:docMk/>
            <pc:sldMk cId="2570736553" sldId="274"/>
            <ac:picMk id="25" creationId="{871E0EAA-A3E4-07E3-0052-EA20EF95CAFB}"/>
          </ac:picMkLst>
        </pc:picChg>
        <pc:picChg chg="add del mod">
          <ac:chgData name="pooja vekaria" userId="6df468c54be9ae34" providerId="LiveId" clId="{9BC74974-4D4E-4028-95C4-78E015D5547E}" dt="2023-07-23T12:39:05.785" v="631"/>
          <ac:picMkLst>
            <pc:docMk/>
            <pc:sldMk cId="2570736553" sldId="274"/>
            <ac:picMk id="26" creationId="{9C790575-0713-A09F-D6A2-F2336E4932E4}"/>
          </ac:picMkLst>
        </pc:picChg>
        <pc:picChg chg="add del mod">
          <ac:chgData name="pooja vekaria" userId="6df468c54be9ae34" providerId="LiveId" clId="{9BC74974-4D4E-4028-95C4-78E015D5547E}" dt="2023-07-23T12:39:05.785" v="631"/>
          <ac:picMkLst>
            <pc:docMk/>
            <pc:sldMk cId="2570736553" sldId="274"/>
            <ac:picMk id="27" creationId="{E0EC319E-0C13-8BF2-794E-582D0B8D7659}"/>
          </ac:picMkLst>
        </pc:picChg>
        <pc:picChg chg="add del mod">
          <ac:chgData name="pooja vekaria" userId="6df468c54be9ae34" providerId="LiveId" clId="{9BC74974-4D4E-4028-95C4-78E015D5547E}" dt="2023-07-23T12:39:05.785" v="631"/>
          <ac:picMkLst>
            <pc:docMk/>
            <pc:sldMk cId="2570736553" sldId="274"/>
            <ac:picMk id="28" creationId="{068215A9-08A2-ADD6-835B-BE9EF0185353}"/>
          </ac:picMkLst>
        </pc:picChg>
        <pc:picChg chg="add del mod">
          <ac:chgData name="pooja vekaria" userId="6df468c54be9ae34" providerId="LiveId" clId="{9BC74974-4D4E-4028-95C4-78E015D5547E}" dt="2023-07-23T12:39:05.785" v="631"/>
          <ac:picMkLst>
            <pc:docMk/>
            <pc:sldMk cId="2570736553" sldId="274"/>
            <ac:picMk id="32" creationId="{A28FAD06-FC9B-7513-F7D4-D3D84204BEF8}"/>
          </ac:picMkLst>
        </pc:picChg>
        <pc:picChg chg="add del mod">
          <ac:chgData name="pooja vekaria" userId="6df468c54be9ae34" providerId="LiveId" clId="{9BC74974-4D4E-4028-95C4-78E015D5547E}" dt="2023-07-23T12:39:05.785" v="631"/>
          <ac:picMkLst>
            <pc:docMk/>
            <pc:sldMk cId="2570736553" sldId="274"/>
            <ac:picMk id="39" creationId="{37335F0C-0A59-EC5F-07BD-872F98C8611F}"/>
          </ac:picMkLst>
        </pc:picChg>
        <pc:picChg chg="add del mod">
          <ac:chgData name="pooja vekaria" userId="6df468c54be9ae34" providerId="LiveId" clId="{9BC74974-4D4E-4028-95C4-78E015D5547E}" dt="2023-07-23T12:39:05.785" v="631"/>
          <ac:picMkLst>
            <pc:docMk/>
            <pc:sldMk cId="2570736553" sldId="274"/>
            <ac:picMk id="40" creationId="{566BB2CC-4E12-50A6-A828-7C1D7245265C}"/>
          </ac:picMkLst>
        </pc:picChg>
        <pc:picChg chg="add del mod">
          <ac:chgData name="pooja vekaria" userId="6df468c54be9ae34" providerId="LiveId" clId="{9BC74974-4D4E-4028-95C4-78E015D5547E}" dt="2023-07-23T12:39:05.785" v="631"/>
          <ac:picMkLst>
            <pc:docMk/>
            <pc:sldMk cId="2570736553" sldId="274"/>
            <ac:picMk id="41" creationId="{DA7BE58D-0AC0-27A5-23DA-48E3E8D42F67}"/>
          </ac:picMkLst>
        </pc:picChg>
        <pc:picChg chg="add del mod">
          <ac:chgData name="pooja vekaria" userId="6df468c54be9ae34" providerId="LiveId" clId="{9BC74974-4D4E-4028-95C4-78E015D5547E}" dt="2023-07-23T12:39:21.857" v="636"/>
          <ac:picMkLst>
            <pc:docMk/>
            <pc:sldMk cId="2570736553" sldId="274"/>
            <ac:picMk id="43" creationId="{832BA9E0-7301-0343-AF0F-434F941E70DF}"/>
          </ac:picMkLst>
        </pc:picChg>
        <pc:picChg chg="add del mod">
          <ac:chgData name="pooja vekaria" userId="6df468c54be9ae34" providerId="LiveId" clId="{9BC74974-4D4E-4028-95C4-78E015D5547E}" dt="2023-07-23T12:39:21.857" v="636"/>
          <ac:picMkLst>
            <pc:docMk/>
            <pc:sldMk cId="2570736553" sldId="274"/>
            <ac:picMk id="44" creationId="{965F4A0C-CE41-2B2B-2B56-E66914347279}"/>
          </ac:picMkLst>
        </pc:picChg>
        <pc:picChg chg="add del mod">
          <ac:chgData name="pooja vekaria" userId="6df468c54be9ae34" providerId="LiveId" clId="{9BC74974-4D4E-4028-95C4-78E015D5547E}" dt="2023-07-23T12:39:21.857" v="636"/>
          <ac:picMkLst>
            <pc:docMk/>
            <pc:sldMk cId="2570736553" sldId="274"/>
            <ac:picMk id="45" creationId="{1165C6F2-F46D-EDC6-C1F3-2BD84A81034B}"/>
          </ac:picMkLst>
        </pc:picChg>
        <pc:picChg chg="add del mod">
          <ac:chgData name="pooja vekaria" userId="6df468c54be9ae34" providerId="LiveId" clId="{9BC74974-4D4E-4028-95C4-78E015D5547E}" dt="2023-07-23T12:39:21.857" v="636"/>
          <ac:picMkLst>
            <pc:docMk/>
            <pc:sldMk cId="2570736553" sldId="274"/>
            <ac:picMk id="46" creationId="{85F6ACA0-D42F-8F73-C1B2-931A70B0B998}"/>
          </ac:picMkLst>
        </pc:picChg>
        <pc:picChg chg="add del mod">
          <ac:chgData name="pooja vekaria" userId="6df468c54be9ae34" providerId="LiveId" clId="{9BC74974-4D4E-4028-95C4-78E015D5547E}" dt="2023-07-23T12:39:21.857" v="636"/>
          <ac:picMkLst>
            <pc:docMk/>
            <pc:sldMk cId="2570736553" sldId="274"/>
            <ac:picMk id="47" creationId="{4B15BC7F-76E9-2E9A-2A7E-BDD6914ACA4A}"/>
          </ac:picMkLst>
        </pc:picChg>
        <pc:picChg chg="add del mod">
          <ac:chgData name="pooja vekaria" userId="6df468c54be9ae34" providerId="LiveId" clId="{9BC74974-4D4E-4028-95C4-78E015D5547E}" dt="2023-07-23T12:39:21.857" v="636"/>
          <ac:picMkLst>
            <pc:docMk/>
            <pc:sldMk cId="2570736553" sldId="274"/>
            <ac:picMk id="51" creationId="{509C7B37-8FB5-D3EA-CAB2-015ABF62F154}"/>
          </ac:picMkLst>
        </pc:picChg>
        <pc:picChg chg="add del mod">
          <ac:chgData name="pooja vekaria" userId="6df468c54be9ae34" providerId="LiveId" clId="{9BC74974-4D4E-4028-95C4-78E015D5547E}" dt="2023-07-23T12:39:21.857" v="636"/>
          <ac:picMkLst>
            <pc:docMk/>
            <pc:sldMk cId="2570736553" sldId="274"/>
            <ac:picMk id="58" creationId="{D0F74560-0F09-E7AF-C842-120FFD8B9664}"/>
          </ac:picMkLst>
        </pc:picChg>
        <pc:picChg chg="add del mod">
          <ac:chgData name="pooja vekaria" userId="6df468c54be9ae34" providerId="LiveId" clId="{9BC74974-4D4E-4028-95C4-78E015D5547E}" dt="2023-07-23T12:39:21.857" v="636"/>
          <ac:picMkLst>
            <pc:docMk/>
            <pc:sldMk cId="2570736553" sldId="274"/>
            <ac:picMk id="59" creationId="{FC6D300C-B4BA-80A7-459A-9E7D763F7E8E}"/>
          </ac:picMkLst>
        </pc:picChg>
        <pc:picChg chg="add del mod">
          <ac:chgData name="pooja vekaria" userId="6df468c54be9ae34" providerId="LiveId" clId="{9BC74974-4D4E-4028-95C4-78E015D5547E}" dt="2023-07-23T12:39:21.857" v="636"/>
          <ac:picMkLst>
            <pc:docMk/>
            <pc:sldMk cId="2570736553" sldId="274"/>
            <ac:picMk id="60" creationId="{4B6EBBD6-A0FE-10FE-1625-D9B3F639077E}"/>
          </ac:picMkLst>
        </pc:picChg>
        <pc:picChg chg="add del mod">
          <ac:chgData name="pooja vekaria" userId="6df468c54be9ae34" providerId="LiveId" clId="{9BC74974-4D4E-4028-95C4-78E015D5547E}" dt="2023-07-23T14:03:55.982" v="943" actId="1076"/>
          <ac:picMkLst>
            <pc:docMk/>
            <pc:sldMk cId="2570736553" sldId="274"/>
            <ac:picMk id="61" creationId="{62468DEA-D34D-AE6E-33D5-063BA68ECF4B}"/>
          </ac:picMkLst>
        </pc:picChg>
        <pc:picChg chg="add mod">
          <ac:chgData name="pooja vekaria" userId="6df468c54be9ae34" providerId="LiveId" clId="{9BC74974-4D4E-4028-95C4-78E015D5547E}" dt="2023-07-23T14:04:35.620" v="948" actId="1076"/>
          <ac:picMkLst>
            <pc:docMk/>
            <pc:sldMk cId="2570736553" sldId="274"/>
            <ac:picMk id="62" creationId="{EB651B62-8F0D-4137-13D1-2C10BACF85A1}"/>
          </ac:picMkLst>
        </pc:picChg>
        <pc:picChg chg="add mod">
          <ac:chgData name="pooja vekaria" userId="6df468c54be9ae34" providerId="LiveId" clId="{9BC74974-4D4E-4028-95C4-78E015D5547E}" dt="2023-07-25T10:13:12.821" v="1076" actId="1076"/>
          <ac:picMkLst>
            <pc:docMk/>
            <pc:sldMk cId="2570736553" sldId="274"/>
            <ac:picMk id="63" creationId="{0BE51EC3-8F32-F9BC-A63F-6C007EC6947F}"/>
          </ac:picMkLst>
        </pc:picChg>
        <pc:picChg chg="add mod">
          <ac:chgData name="pooja vekaria" userId="6df468c54be9ae34" providerId="LiveId" clId="{9BC74974-4D4E-4028-95C4-78E015D5547E}" dt="2023-07-23T14:04:02.155" v="944" actId="1076"/>
          <ac:picMkLst>
            <pc:docMk/>
            <pc:sldMk cId="2570736553" sldId="274"/>
            <ac:picMk id="64" creationId="{5E997035-45F7-6C05-941E-E3AC0B18263C}"/>
          </ac:picMkLst>
        </pc:picChg>
        <pc:picChg chg="add del mod">
          <ac:chgData name="pooja vekaria" userId="6df468c54be9ae34" providerId="LiveId" clId="{9BC74974-4D4E-4028-95C4-78E015D5547E}" dt="2023-07-23T14:03:45.309" v="940" actId="478"/>
          <ac:picMkLst>
            <pc:docMk/>
            <pc:sldMk cId="2570736553" sldId="274"/>
            <ac:picMk id="65" creationId="{52588BCF-0D7F-8BCC-75A6-F39BC8F9B9AD}"/>
          </ac:picMkLst>
        </pc:picChg>
        <pc:picChg chg="add mod">
          <ac:chgData name="pooja vekaria" userId="6df468c54be9ae34" providerId="LiveId" clId="{9BC74974-4D4E-4028-95C4-78E015D5547E}" dt="2023-07-25T10:12:53.963" v="1070" actId="1076"/>
          <ac:picMkLst>
            <pc:docMk/>
            <pc:sldMk cId="2570736553" sldId="274"/>
            <ac:picMk id="69" creationId="{7D106749-15E0-E8E2-A974-829E854F5F84}"/>
          </ac:picMkLst>
        </pc:picChg>
        <pc:picChg chg="add mod">
          <ac:chgData name="pooja vekaria" userId="6df468c54be9ae34" providerId="LiveId" clId="{9BC74974-4D4E-4028-95C4-78E015D5547E}" dt="2023-07-25T10:13:07.287" v="1074" actId="1076"/>
          <ac:picMkLst>
            <pc:docMk/>
            <pc:sldMk cId="2570736553" sldId="274"/>
            <ac:picMk id="76" creationId="{B188B9CD-695B-241E-B743-1C5C2AFB0D83}"/>
          </ac:picMkLst>
        </pc:picChg>
        <pc:picChg chg="add del mod">
          <ac:chgData name="pooja vekaria" userId="6df468c54be9ae34" providerId="LiveId" clId="{9BC74974-4D4E-4028-95C4-78E015D5547E}" dt="2023-07-23T13:05:46.861" v="714" actId="21"/>
          <ac:picMkLst>
            <pc:docMk/>
            <pc:sldMk cId="2570736553" sldId="274"/>
            <ac:picMk id="77" creationId="{020935FE-15E6-782D-BA83-CCEE70D6D93F}"/>
          </ac:picMkLst>
        </pc:picChg>
        <pc:picChg chg="add mod">
          <ac:chgData name="pooja vekaria" userId="6df468c54be9ae34" providerId="LiveId" clId="{9BC74974-4D4E-4028-95C4-78E015D5547E}" dt="2023-07-23T14:04:15.542" v="946" actId="1076"/>
          <ac:picMkLst>
            <pc:docMk/>
            <pc:sldMk cId="2570736553" sldId="274"/>
            <ac:picMk id="78" creationId="{ECB4F56E-6E4B-260A-3A02-13D8D7575377}"/>
          </ac:picMkLst>
        </pc:picChg>
        <pc:picChg chg="add mod">
          <ac:chgData name="pooja vekaria" userId="6df468c54be9ae34" providerId="LiveId" clId="{9BC74974-4D4E-4028-95C4-78E015D5547E}" dt="2023-07-25T10:13:18.364" v="1077" actId="1076"/>
          <ac:picMkLst>
            <pc:docMk/>
            <pc:sldMk cId="2570736553" sldId="274"/>
            <ac:picMk id="82" creationId="{236B12BE-3297-C971-1DC0-DFDCD8E5B301}"/>
          </ac:picMkLst>
        </pc:picChg>
        <pc:picChg chg="add mod">
          <ac:chgData name="pooja vekaria" userId="6df468c54be9ae34" providerId="LiveId" clId="{9BC74974-4D4E-4028-95C4-78E015D5547E}" dt="2023-07-23T14:04:08.012" v="945" actId="1076"/>
          <ac:picMkLst>
            <pc:docMk/>
            <pc:sldMk cId="2570736553" sldId="274"/>
            <ac:picMk id="84" creationId="{920C1DAA-0B8A-4A72-5DA8-AE472C3B0026}"/>
          </ac:picMkLst>
        </pc:picChg>
        <pc:picChg chg="add del mod">
          <ac:chgData name="pooja vekaria" userId="6df468c54be9ae34" providerId="LiveId" clId="{9BC74974-4D4E-4028-95C4-78E015D5547E}" dt="2023-07-23T13:43:25.696" v="850" actId="478"/>
          <ac:picMkLst>
            <pc:docMk/>
            <pc:sldMk cId="2570736553" sldId="274"/>
            <ac:picMk id="85" creationId="{388E0679-B24F-9BB7-913F-AA0B9978FFFD}"/>
          </ac:picMkLst>
        </pc:picChg>
        <pc:picChg chg="add del mod">
          <ac:chgData name="pooja vekaria" userId="6df468c54be9ae34" providerId="LiveId" clId="{9BC74974-4D4E-4028-95C4-78E015D5547E}" dt="2023-07-23T13:28:00.517" v="817" actId="478"/>
          <ac:picMkLst>
            <pc:docMk/>
            <pc:sldMk cId="2570736553" sldId="274"/>
            <ac:picMk id="87" creationId="{58458E8A-0F2E-1AE3-5C01-A1D39B642D8A}"/>
          </ac:picMkLst>
        </pc:picChg>
        <pc:picChg chg="add del mod">
          <ac:chgData name="pooja vekaria" userId="6df468c54be9ae34" providerId="LiveId" clId="{9BC74974-4D4E-4028-95C4-78E015D5547E}" dt="2023-07-23T13:42:46.176" v="825" actId="478"/>
          <ac:picMkLst>
            <pc:docMk/>
            <pc:sldMk cId="2570736553" sldId="274"/>
            <ac:picMk id="89" creationId="{60B70043-1141-D6A5-FEC1-8FF1CCACE404}"/>
          </ac:picMkLst>
        </pc:picChg>
        <pc:picChg chg="add del">
          <ac:chgData name="pooja vekaria" userId="6df468c54be9ae34" providerId="LiveId" clId="{9BC74974-4D4E-4028-95C4-78E015D5547E}" dt="2023-07-23T13:41:00.666" v="821" actId="478"/>
          <ac:picMkLst>
            <pc:docMk/>
            <pc:sldMk cId="2570736553" sldId="274"/>
            <ac:picMk id="91" creationId="{07DE7C46-3C54-E970-1914-C2C953F12AB7}"/>
          </ac:picMkLst>
        </pc:picChg>
        <pc:picChg chg="add mod">
          <ac:chgData name="pooja vekaria" userId="6df468c54be9ae34" providerId="LiveId" clId="{9BC74974-4D4E-4028-95C4-78E015D5547E}" dt="2023-07-25T10:12:50.972" v="1069" actId="1076"/>
          <ac:picMkLst>
            <pc:docMk/>
            <pc:sldMk cId="2570736553" sldId="274"/>
            <ac:picMk id="93" creationId="{2982DC47-C418-BC40-8B62-F5D8AA6E0CAF}"/>
          </ac:picMkLst>
        </pc:picChg>
        <pc:picChg chg="add mod">
          <ac:chgData name="pooja vekaria" userId="6df468c54be9ae34" providerId="LiveId" clId="{9BC74974-4D4E-4028-95C4-78E015D5547E}" dt="2023-07-23T13:44:13.168" v="863" actId="571"/>
          <ac:picMkLst>
            <pc:docMk/>
            <pc:sldMk cId="2570736553" sldId="274"/>
            <ac:picMk id="95" creationId="{06B6AD7C-86CC-7FAB-BC6A-75DF96B36E53}"/>
          </ac:picMkLst>
        </pc:picChg>
        <pc:picChg chg="add mod">
          <ac:chgData name="pooja vekaria" userId="6df468c54be9ae34" providerId="LiveId" clId="{9BC74974-4D4E-4028-95C4-78E015D5547E}" dt="2023-07-23T13:44:13.168" v="863" actId="571"/>
          <ac:picMkLst>
            <pc:docMk/>
            <pc:sldMk cId="2570736553" sldId="274"/>
            <ac:picMk id="96" creationId="{2E87C6A5-A835-CB8D-BF20-7B66A235F07A}"/>
          </ac:picMkLst>
        </pc:picChg>
        <pc:picChg chg="add mod">
          <ac:chgData name="pooja vekaria" userId="6df468c54be9ae34" providerId="LiveId" clId="{9BC74974-4D4E-4028-95C4-78E015D5547E}" dt="2023-07-23T13:44:13.168" v="863" actId="571"/>
          <ac:picMkLst>
            <pc:docMk/>
            <pc:sldMk cId="2570736553" sldId="274"/>
            <ac:picMk id="100" creationId="{C2F56BF6-FCB4-493A-9A8A-DCA419D94B53}"/>
          </ac:picMkLst>
        </pc:picChg>
        <pc:picChg chg="add mod">
          <ac:chgData name="pooja vekaria" userId="6df468c54be9ae34" providerId="LiveId" clId="{9BC74974-4D4E-4028-95C4-78E015D5547E}" dt="2023-07-23T13:44:13.168" v="863" actId="571"/>
          <ac:picMkLst>
            <pc:docMk/>
            <pc:sldMk cId="2570736553" sldId="274"/>
            <ac:picMk id="102" creationId="{B0193F99-D992-E96A-CBB4-BE73CCB191DB}"/>
          </ac:picMkLst>
        </pc:picChg>
        <pc:picChg chg="add mod">
          <ac:chgData name="pooja vekaria" userId="6df468c54be9ae34" providerId="LiveId" clId="{9BC74974-4D4E-4028-95C4-78E015D5547E}" dt="2023-07-23T13:44:13.168" v="863" actId="571"/>
          <ac:picMkLst>
            <pc:docMk/>
            <pc:sldMk cId="2570736553" sldId="274"/>
            <ac:picMk id="103" creationId="{34F92F5C-D086-908D-6A38-8DC0FE633763}"/>
          </ac:picMkLst>
        </pc:picChg>
        <pc:picChg chg="add mod">
          <ac:chgData name="pooja vekaria" userId="6df468c54be9ae34" providerId="LiveId" clId="{9BC74974-4D4E-4028-95C4-78E015D5547E}" dt="2023-07-23T13:44:12.466" v="862" actId="571"/>
          <ac:picMkLst>
            <pc:docMk/>
            <pc:sldMk cId="2570736553" sldId="274"/>
            <ac:picMk id="105" creationId="{537DC061-2EB9-EE8A-21B3-AEEE58128638}"/>
          </ac:picMkLst>
        </pc:picChg>
        <pc:picChg chg="add mod">
          <ac:chgData name="pooja vekaria" userId="6df468c54be9ae34" providerId="LiveId" clId="{9BC74974-4D4E-4028-95C4-78E015D5547E}" dt="2023-07-23T13:44:12.466" v="862" actId="571"/>
          <ac:picMkLst>
            <pc:docMk/>
            <pc:sldMk cId="2570736553" sldId="274"/>
            <ac:picMk id="106" creationId="{9D047779-7097-4EB9-C222-671ED133E698}"/>
          </ac:picMkLst>
        </pc:picChg>
        <pc:picChg chg="add mod">
          <ac:chgData name="pooja vekaria" userId="6df468c54be9ae34" providerId="LiveId" clId="{9BC74974-4D4E-4028-95C4-78E015D5547E}" dt="2023-07-23T13:44:12.466" v="862" actId="571"/>
          <ac:picMkLst>
            <pc:docMk/>
            <pc:sldMk cId="2570736553" sldId="274"/>
            <ac:picMk id="110" creationId="{3D0F9E5A-EB6C-8B1E-7749-68E6644FEF8A}"/>
          </ac:picMkLst>
        </pc:picChg>
        <pc:picChg chg="add mod">
          <ac:chgData name="pooja vekaria" userId="6df468c54be9ae34" providerId="LiveId" clId="{9BC74974-4D4E-4028-95C4-78E015D5547E}" dt="2023-07-23T13:44:12.466" v="862" actId="571"/>
          <ac:picMkLst>
            <pc:docMk/>
            <pc:sldMk cId="2570736553" sldId="274"/>
            <ac:picMk id="111" creationId="{02774C87-15E4-674D-024B-3FF8BE6A9336}"/>
          </ac:picMkLst>
        </pc:picChg>
        <pc:picChg chg="add mod">
          <ac:chgData name="pooja vekaria" userId="6df468c54be9ae34" providerId="LiveId" clId="{9BC74974-4D4E-4028-95C4-78E015D5547E}" dt="2023-07-23T13:44:12.466" v="862" actId="571"/>
          <ac:picMkLst>
            <pc:docMk/>
            <pc:sldMk cId="2570736553" sldId="274"/>
            <ac:picMk id="112" creationId="{F3C641DD-7D1F-E3D8-59F5-7978B0AB1E8D}"/>
          </ac:picMkLst>
        </pc:picChg>
        <pc:picChg chg="add mod">
          <ac:chgData name="pooja vekaria" userId="6df468c54be9ae34" providerId="LiveId" clId="{9BC74974-4D4E-4028-95C4-78E015D5547E}" dt="2023-07-23T13:44:12.466" v="862" actId="571"/>
          <ac:picMkLst>
            <pc:docMk/>
            <pc:sldMk cId="2570736553" sldId="274"/>
            <ac:picMk id="116" creationId="{E1621D84-4245-2EA1-F904-011CFF28D6B2}"/>
          </ac:picMkLst>
        </pc:picChg>
        <pc:picChg chg="add mod">
          <ac:chgData name="pooja vekaria" userId="6df468c54be9ae34" providerId="LiveId" clId="{9BC74974-4D4E-4028-95C4-78E015D5547E}" dt="2023-07-23T13:44:12.466" v="862" actId="571"/>
          <ac:picMkLst>
            <pc:docMk/>
            <pc:sldMk cId="2570736553" sldId="274"/>
            <ac:picMk id="118" creationId="{C7DA6DF7-9FEF-2129-56F9-6000CD57BFAC}"/>
          </ac:picMkLst>
        </pc:picChg>
        <pc:picChg chg="add mod">
          <ac:chgData name="pooja vekaria" userId="6df468c54be9ae34" providerId="LiveId" clId="{9BC74974-4D4E-4028-95C4-78E015D5547E}" dt="2023-07-23T13:44:12.466" v="862" actId="571"/>
          <ac:picMkLst>
            <pc:docMk/>
            <pc:sldMk cId="2570736553" sldId="274"/>
            <ac:picMk id="119" creationId="{4A41B8D7-BD6A-7918-C864-509752783F9D}"/>
          </ac:picMkLst>
        </pc:picChg>
        <pc:picChg chg="add mod">
          <ac:chgData name="pooja vekaria" userId="6df468c54be9ae34" providerId="LiveId" clId="{9BC74974-4D4E-4028-95C4-78E015D5547E}" dt="2023-07-23T13:44:28.424" v="865" actId="571"/>
          <ac:picMkLst>
            <pc:docMk/>
            <pc:sldMk cId="2570736553" sldId="274"/>
            <ac:picMk id="121" creationId="{A46DA7D6-76F3-44B8-71E1-FE11DCA5D60C}"/>
          </ac:picMkLst>
        </pc:picChg>
        <pc:picChg chg="add mod">
          <ac:chgData name="pooja vekaria" userId="6df468c54be9ae34" providerId="LiveId" clId="{9BC74974-4D4E-4028-95C4-78E015D5547E}" dt="2023-07-23T13:44:28.424" v="865" actId="571"/>
          <ac:picMkLst>
            <pc:docMk/>
            <pc:sldMk cId="2570736553" sldId="274"/>
            <ac:picMk id="122" creationId="{EA24FA95-619E-F73C-D3E1-D9B77720D928}"/>
          </ac:picMkLst>
        </pc:picChg>
        <pc:picChg chg="add mod">
          <ac:chgData name="pooja vekaria" userId="6df468c54be9ae34" providerId="LiveId" clId="{9BC74974-4D4E-4028-95C4-78E015D5547E}" dt="2023-07-23T13:44:28.424" v="865" actId="571"/>
          <ac:picMkLst>
            <pc:docMk/>
            <pc:sldMk cId="2570736553" sldId="274"/>
            <ac:picMk id="123" creationId="{9CE0C3C4-0458-51E7-9A26-C6E50C1FE2C3}"/>
          </ac:picMkLst>
        </pc:picChg>
        <pc:picChg chg="add mod">
          <ac:chgData name="pooja vekaria" userId="6df468c54be9ae34" providerId="LiveId" clId="{9BC74974-4D4E-4028-95C4-78E015D5547E}" dt="2023-07-23T13:44:28.424" v="865" actId="571"/>
          <ac:picMkLst>
            <pc:docMk/>
            <pc:sldMk cId="2570736553" sldId="274"/>
            <ac:picMk id="124" creationId="{9048319A-517A-24F5-96AB-B0959DA2651F}"/>
          </ac:picMkLst>
        </pc:picChg>
        <pc:picChg chg="add del">
          <ac:chgData name="pooja vekaria" userId="6df468c54be9ae34" providerId="LiveId" clId="{9BC74974-4D4E-4028-95C4-78E015D5547E}" dt="2023-07-23T13:27:24.503" v="813" actId="478"/>
          <ac:picMkLst>
            <pc:docMk/>
            <pc:sldMk cId="2570736553" sldId="274"/>
            <ac:picMk id="1026" creationId="{E2F9A676-148B-A844-DAF6-F2925D9DA452}"/>
          </ac:picMkLst>
        </pc:picChg>
        <pc:picChg chg="add mod">
          <ac:chgData name="pooja vekaria" userId="6df468c54be9ae34" providerId="LiveId" clId="{9BC74974-4D4E-4028-95C4-78E015D5547E}" dt="2023-07-23T13:44:28.424" v="865" actId="571"/>
          <ac:picMkLst>
            <pc:docMk/>
            <pc:sldMk cId="2570736553" sldId="274"/>
            <ac:picMk id="1027" creationId="{F32D7146-58DC-CBA8-50A5-9CC3450F9376}"/>
          </ac:picMkLst>
        </pc:picChg>
        <pc:picChg chg="add mod">
          <ac:chgData name="pooja vekaria" userId="6df468c54be9ae34" providerId="LiveId" clId="{9BC74974-4D4E-4028-95C4-78E015D5547E}" dt="2023-07-23T13:44:28.424" v="865" actId="571"/>
          <ac:picMkLst>
            <pc:docMk/>
            <pc:sldMk cId="2570736553" sldId="274"/>
            <ac:picMk id="1029" creationId="{65EB2FCB-B2BA-BA0D-60E2-CDAE5BCCD555}"/>
          </ac:picMkLst>
        </pc:picChg>
        <pc:picChg chg="add mod">
          <ac:chgData name="pooja vekaria" userId="6df468c54be9ae34" providerId="LiveId" clId="{9BC74974-4D4E-4028-95C4-78E015D5547E}" dt="2023-07-23T13:44:28.424" v="865" actId="571"/>
          <ac:picMkLst>
            <pc:docMk/>
            <pc:sldMk cId="2570736553" sldId="274"/>
            <ac:picMk id="1031" creationId="{6DB187A8-1003-DB21-382A-DE46153E86CE}"/>
          </ac:picMkLst>
        </pc:picChg>
        <pc:picChg chg="add mod">
          <ac:chgData name="pooja vekaria" userId="6df468c54be9ae34" providerId="LiveId" clId="{9BC74974-4D4E-4028-95C4-78E015D5547E}" dt="2023-07-23T13:44:28.424" v="865" actId="571"/>
          <ac:picMkLst>
            <pc:docMk/>
            <pc:sldMk cId="2570736553" sldId="274"/>
            <ac:picMk id="1032" creationId="{DEA968AC-D99D-8D74-606F-2D4A16B5721D}"/>
          </ac:picMkLst>
        </pc:picChg>
        <pc:picChg chg="add mod">
          <ac:chgData name="pooja vekaria" userId="6df468c54be9ae34" providerId="LiveId" clId="{9BC74974-4D4E-4028-95C4-78E015D5547E}" dt="2023-07-23T13:52:35.086" v="882" actId="571"/>
          <ac:picMkLst>
            <pc:docMk/>
            <pc:sldMk cId="2570736553" sldId="274"/>
            <ac:picMk id="1034" creationId="{E6200A85-487C-84FA-6743-04FECD026900}"/>
          </ac:picMkLst>
        </pc:picChg>
        <pc:picChg chg="add mod">
          <ac:chgData name="pooja vekaria" userId="6df468c54be9ae34" providerId="LiveId" clId="{9BC74974-4D4E-4028-95C4-78E015D5547E}" dt="2023-07-23T13:52:35.086" v="882" actId="571"/>
          <ac:picMkLst>
            <pc:docMk/>
            <pc:sldMk cId="2570736553" sldId="274"/>
            <ac:picMk id="1037" creationId="{5E48A230-7FBC-33AB-D18C-B507EED87329}"/>
          </ac:picMkLst>
        </pc:picChg>
        <pc:picChg chg="add mod">
          <ac:chgData name="pooja vekaria" userId="6df468c54be9ae34" providerId="LiveId" clId="{9BC74974-4D4E-4028-95C4-78E015D5547E}" dt="2023-07-23T13:53:48.875" v="891" actId="571"/>
          <ac:picMkLst>
            <pc:docMk/>
            <pc:sldMk cId="2570736553" sldId="274"/>
            <ac:picMk id="1039" creationId="{3189F030-8CB7-1EAA-5B0B-88742FE21A85}"/>
          </ac:picMkLst>
        </pc:picChg>
        <pc:picChg chg="add mod">
          <ac:chgData name="pooja vekaria" userId="6df468c54be9ae34" providerId="LiveId" clId="{9BC74974-4D4E-4028-95C4-78E015D5547E}" dt="2023-07-23T14:00:49.020" v="905" actId="571"/>
          <ac:picMkLst>
            <pc:docMk/>
            <pc:sldMk cId="2570736553" sldId="274"/>
            <ac:picMk id="1040" creationId="{B62FD7B5-1882-F7F2-3890-2C7A1D9CF509}"/>
          </ac:picMkLst>
        </pc:picChg>
        <pc:picChg chg="add del mod">
          <ac:chgData name="pooja vekaria" userId="6df468c54be9ae34" providerId="LiveId" clId="{9BC74974-4D4E-4028-95C4-78E015D5547E}" dt="2023-07-23T14:03:30.881" v="931" actId="478"/>
          <ac:picMkLst>
            <pc:docMk/>
            <pc:sldMk cId="2570736553" sldId="274"/>
            <ac:picMk id="1042" creationId="{9336E65C-9959-163A-A119-19CD99062A8B}"/>
          </ac:picMkLst>
        </pc:picChg>
        <pc:picChg chg="add del mod">
          <ac:chgData name="pooja vekaria" userId="6df468c54be9ae34" providerId="LiveId" clId="{9BC74974-4D4E-4028-95C4-78E015D5547E}" dt="2023-07-23T14:03:31.857" v="932" actId="478"/>
          <ac:picMkLst>
            <pc:docMk/>
            <pc:sldMk cId="2570736553" sldId="274"/>
            <ac:picMk id="1043" creationId="{A76BA1CB-A9D7-409D-991D-5FB7777A6606}"/>
          </ac:picMkLst>
        </pc:picChg>
        <pc:picChg chg="add mod">
          <ac:chgData name="pooja vekaria" userId="6df468c54be9ae34" providerId="LiveId" clId="{9BC74974-4D4E-4028-95C4-78E015D5547E}" dt="2023-07-25T10:13:20.860" v="1078" actId="1076"/>
          <ac:picMkLst>
            <pc:docMk/>
            <pc:sldMk cId="2570736553" sldId="274"/>
            <ac:picMk id="1044" creationId="{0253891A-B3BD-243D-2FB1-EBEAA4EDF913}"/>
          </ac:picMkLst>
        </pc:picChg>
        <pc:picChg chg="add del mod">
          <ac:chgData name="pooja vekaria" userId="6df468c54be9ae34" providerId="LiveId" clId="{9BC74974-4D4E-4028-95C4-78E015D5547E}" dt="2023-07-23T14:03:39.470" v="937" actId="478"/>
          <ac:picMkLst>
            <pc:docMk/>
            <pc:sldMk cId="2570736553" sldId="274"/>
            <ac:picMk id="1047" creationId="{0E0AFAEF-AC5F-ABDA-AA46-EAA50054D531}"/>
          </ac:picMkLst>
        </pc:picChg>
        <pc:picChg chg="add del mod">
          <ac:chgData name="pooja vekaria" userId="6df468c54be9ae34" providerId="LiveId" clId="{9BC74974-4D4E-4028-95C4-78E015D5547E}" dt="2023-07-23T14:03:33.962" v="933" actId="478"/>
          <ac:picMkLst>
            <pc:docMk/>
            <pc:sldMk cId="2570736553" sldId="274"/>
            <ac:picMk id="1049" creationId="{214129F9-71B7-3D99-20B2-7D2161EBE544}"/>
          </ac:picMkLst>
        </pc:picChg>
      </pc:sldChg>
      <pc:sldChg chg="addSp delSp modSp new mod setBg setClrOvrMap">
        <pc:chgData name="pooja vekaria" userId="6df468c54be9ae34" providerId="LiveId" clId="{9BC74974-4D4E-4028-95C4-78E015D5547E}" dt="2023-07-25T11:25:57.112" v="1391" actId="26606"/>
        <pc:sldMkLst>
          <pc:docMk/>
          <pc:sldMk cId="3187799107" sldId="275"/>
        </pc:sldMkLst>
        <pc:spChg chg="mod ord">
          <ac:chgData name="pooja vekaria" userId="6df468c54be9ae34" providerId="LiveId" clId="{9BC74974-4D4E-4028-95C4-78E015D5547E}" dt="2023-07-25T11:25:57.112" v="1391" actId="26606"/>
          <ac:spMkLst>
            <pc:docMk/>
            <pc:sldMk cId="3187799107" sldId="275"/>
            <ac:spMk id="2" creationId="{2348B81F-ED39-0EEC-EFBD-9D8DBD305B91}"/>
          </ac:spMkLst>
        </pc:spChg>
        <pc:spChg chg="del">
          <ac:chgData name="pooja vekaria" userId="6df468c54be9ae34" providerId="LiveId" clId="{9BC74974-4D4E-4028-95C4-78E015D5547E}" dt="2023-07-25T11:05:21.556" v="1366" actId="26606"/>
          <ac:spMkLst>
            <pc:docMk/>
            <pc:sldMk cId="3187799107" sldId="275"/>
            <ac:spMk id="3" creationId="{E8ECF458-7B04-E375-AAD3-C62F5ED23817}"/>
          </ac:spMkLst>
        </pc:spChg>
        <pc:spChg chg="add del">
          <ac:chgData name="pooja vekaria" userId="6df468c54be9ae34" providerId="LiveId" clId="{9BC74974-4D4E-4028-95C4-78E015D5547E}" dt="2023-07-25T11:06:04.488" v="1375" actId="26606"/>
          <ac:spMkLst>
            <pc:docMk/>
            <pc:sldMk cId="3187799107" sldId="275"/>
            <ac:spMk id="9" creationId="{DA381740-063A-41A4-836D-85D14980EEF0}"/>
          </ac:spMkLst>
        </pc:spChg>
        <pc:spChg chg="add del">
          <ac:chgData name="pooja vekaria" userId="6df468c54be9ae34" providerId="LiveId" clId="{9BC74974-4D4E-4028-95C4-78E015D5547E}" dt="2023-07-25T11:06:04.488" v="1375" actId="26606"/>
          <ac:spMkLst>
            <pc:docMk/>
            <pc:sldMk cId="3187799107" sldId="275"/>
            <ac:spMk id="11" creationId="{76906711-0AFB-47DD-A4B6-4E94B38B8C91}"/>
          </ac:spMkLst>
        </pc:spChg>
        <pc:spChg chg="add del">
          <ac:chgData name="pooja vekaria" userId="6df468c54be9ae34" providerId="LiveId" clId="{9BC74974-4D4E-4028-95C4-78E015D5547E}" dt="2023-07-25T11:06:04.488" v="1375" actId="26606"/>
          <ac:spMkLst>
            <pc:docMk/>
            <pc:sldMk cId="3187799107" sldId="275"/>
            <ac:spMk id="13" creationId="{AA91F649-894C-41F6-A21D-3D1AC558E934}"/>
          </ac:spMkLst>
        </pc:spChg>
        <pc:spChg chg="add del">
          <ac:chgData name="pooja vekaria" userId="6df468c54be9ae34" providerId="LiveId" clId="{9BC74974-4D4E-4028-95C4-78E015D5547E}" dt="2023-07-25T11:06:04.488" v="1375" actId="26606"/>
          <ac:spMkLst>
            <pc:docMk/>
            <pc:sldMk cId="3187799107" sldId="275"/>
            <ac:spMk id="15" creationId="{56037404-66BD-46B5-9323-1B531319671A}"/>
          </ac:spMkLst>
        </pc:spChg>
        <pc:spChg chg="add del">
          <ac:chgData name="pooja vekaria" userId="6df468c54be9ae34" providerId="LiveId" clId="{9BC74974-4D4E-4028-95C4-78E015D5547E}" dt="2023-07-25T11:06:04.475" v="1374" actId="26606"/>
          <ac:spMkLst>
            <pc:docMk/>
            <pc:sldMk cId="3187799107" sldId="275"/>
            <ac:spMk id="19" creationId="{CA01E7AD-A557-C300-8750-4258E6A4C9C3}"/>
          </ac:spMkLst>
        </pc:spChg>
        <pc:spChg chg="add del">
          <ac:chgData name="pooja vekaria" userId="6df468c54be9ae34" providerId="LiveId" clId="{9BC74974-4D4E-4028-95C4-78E015D5547E}" dt="2023-07-25T11:06:04.475" v="1374" actId="26606"/>
          <ac:spMkLst>
            <pc:docMk/>
            <pc:sldMk cId="3187799107" sldId="275"/>
            <ac:spMk id="22" creationId="{1A9F7B4E-B03D-4F64-BE33-00D074458D45}"/>
          </ac:spMkLst>
        </pc:spChg>
        <pc:spChg chg="add del">
          <ac:chgData name="pooja vekaria" userId="6df468c54be9ae34" providerId="LiveId" clId="{9BC74974-4D4E-4028-95C4-78E015D5547E}" dt="2023-07-25T11:06:04.475" v="1374" actId="26606"/>
          <ac:spMkLst>
            <pc:docMk/>
            <pc:sldMk cId="3187799107" sldId="275"/>
            <ac:spMk id="24" creationId="{1CA8A97F-67F0-4D5F-A850-0C30727D1CE3}"/>
          </ac:spMkLst>
        </pc:spChg>
        <pc:spChg chg="add del">
          <ac:chgData name="pooja vekaria" userId="6df468c54be9ae34" providerId="LiveId" clId="{9BC74974-4D4E-4028-95C4-78E015D5547E}" dt="2023-07-25T11:25:57.112" v="1391" actId="26606"/>
          <ac:spMkLst>
            <pc:docMk/>
            <pc:sldMk cId="3187799107" sldId="275"/>
            <ac:spMk id="26" creationId="{3FCFB1DE-0B7E-48CC-BA90-B2AB0889F9D6}"/>
          </ac:spMkLst>
        </pc:spChg>
        <pc:spChg chg="add del">
          <ac:chgData name="pooja vekaria" userId="6df468c54be9ae34" providerId="LiveId" clId="{9BC74974-4D4E-4028-95C4-78E015D5547E}" dt="2023-07-25T11:25:57.112" v="1391" actId="26606"/>
          <ac:spMkLst>
            <pc:docMk/>
            <pc:sldMk cId="3187799107" sldId="275"/>
            <ac:spMk id="27" creationId="{2C61293E-6EBE-43EF-A52C-9BEBFD7679D4}"/>
          </ac:spMkLst>
        </pc:spChg>
        <pc:spChg chg="add del">
          <ac:chgData name="pooja vekaria" userId="6df468c54be9ae34" providerId="LiveId" clId="{9BC74974-4D4E-4028-95C4-78E015D5547E}" dt="2023-07-25T11:25:57.112" v="1391" actId="26606"/>
          <ac:spMkLst>
            <pc:docMk/>
            <pc:sldMk cId="3187799107" sldId="275"/>
            <ac:spMk id="28" creationId="{8D5AAC53-3624-41C3-A6B5-1DA97F2901B1}"/>
          </ac:spMkLst>
        </pc:spChg>
        <pc:spChg chg="add del">
          <ac:chgData name="pooja vekaria" userId="6df468c54be9ae34" providerId="LiveId" clId="{9BC74974-4D4E-4028-95C4-78E015D5547E}" dt="2023-07-25T11:06:13.552" v="1376" actId="478"/>
          <ac:spMkLst>
            <pc:docMk/>
            <pc:sldMk cId="3187799107" sldId="275"/>
            <ac:spMk id="29" creationId="{F01D62EF-218D-6B30-DF95-7052169C6BB8}"/>
          </ac:spMkLst>
        </pc:spChg>
        <pc:spChg chg="add del">
          <ac:chgData name="pooja vekaria" userId="6df468c54be9ae34" providerId="LiveId" clId="{9BC74974-4D4E-4028-95C4-78E015D5547E}" dt="2023-07-25T11:25:52.769" v="1388" actId="26606"/>
          <ac:spMkLst>
            <pc:docMk/>
            <pc:sldMk cId="3187799107" sldId="275"/>
            <ac:spMk id="33" creationId="{DA381740-063A-41A4-836D-85D14980EEF0}"/>
          </ac:spMkLst>
        </pc:spChg>
        <pc:spChg chg="add del">
          <ac:chgData name="pooja vekaria" userId="6df468c54be9ae34" providerId="LiveId" clId="{9BC74974-4D4E-4028-95C4-78E015D5547E}" dt="2023-07-25T11:25:52.769" v="1388" actId="26606"/>
          <ac:spMkLst>
            <pc:docMk/>
            <pc:sldMk cId="3187799107" sldId="275"/>
            <ac:spMk id="35" creationId="{8A95209C-5275-4E15-8EA7-7F42980ABF2D}"/>
          </ac:spMkLst>
        </pc:spChg>
        <pc:spChg chg="add del">
          <ac:chgData name="pooja vekaria" userId="6df468c54be9ae34" providerId="LiveId" clId="{9BC74974-4D4E-4028-95C4-78E015D5547E}" dt="2023-07-25T11:25:52.769" v="1388" actId="26606"/>
          <ac:spMkLst>
            <pc:docMk/>
            <pc:sldMk cId="3187799107" sldId="275"/>
            <ac:spMk id="37" creationId="{4F2ED431-E304-4FF0-9F4E-032783C9D612}"/>
          </ac:spMkLst>
        </pc:spChg>
        <pc:spChg chg="add del">
          <ac:chgData name="pooja vekaria" userId="6df468c54be9ae34" providerId="LiveId" clId="{9BC74974-4D4E-4028-95C4-78E015D5547E}" dt="2023-07-25T11:25:52.769" v="1388" actId="26606"/>
          <ac:spMkLst>
            <pc:docMk/>
            <pc:sldMk cId="3187799107" sldId="275"/>
            <ac:spMk id="39" creationId="{4E87FCFB-2CCE-460D-B3DD-557C8BD1B94A}"/>
          </ac:spMkLst>
        </pc:spChg>
        <pc:spChg chg="add del">
          <ac:chgData name="pooja vekaria" userId="6df468c54be9ae34" providerId="LiveId" clId="{9BC74974-4D4E-4028-95C4-78E015D5547E}" dt="2023-07-25T11:25:57.088" v="1390" actId="26606"/>
          <ac:spMkLst>
            <pc:docMk/>
            <pc:sldMk cId="3187799107" sldId="275"/>
            <ac:spMk id="41" creationId="{DA381740-063A-41A4-836D-85D14980EEF0}"/>
          </ac:spMkLst>
        </pc:spChg>
        <pc:spChg chg="add del">
          <ac:chgData name="pooja vekaria" userId="6df468c54be9ae34" providerId="LiveId" clId="{9BC74974-4D4E-4028-95C4-78E015D5547E}" dt="2023-07-25T11:25:57.088" v="1390" actId="26606"/>
          <ac:spMkLst>
            <pc:docMk/>
            <pc:sldMk cId="3187799107" sldId="275"/>
            <ac:spMk id="42" creationId="{657F69E0-C4B0-4BEC-A689-4F8D877F05D4}"/>
          </ac:spMkLst>
        </pc:spChg>
        <pc:spChg chg="add del">
          <ac:chgData name="pooja vekaria" userId="6df468c54be9ae34" providerId="LiveId" clId="{9BC74974-4D4E-4028-95C4-78E015D5547E}" dt="2023-07-25T11:25:57.088" v="1390" actId="26606"/>
          <ac:spMkLst>
            <pc:docMk/>
            <pc:sldMk cId="3187799107" sldId="275"/>
            <ac:spMk id="43" creationId="{9F6380B4-6A1C-481E-8408-B4E6C75B9B81}"/>
          </ac:spMkLst>
        </pc:spChg>
        <pc:spChg chg="add">
          <ac:chgData name="pooja vekaria" userId="6df468c54be9ae34" providerId="LiveId" clId="{9BC74974-4D4E-4028-95C4-78E015D5547E}" dt="2023-07-25T11:25:57.112" v="1391" actId="26606"/>
          <ac:spMkLst>
            <pc:docMk/>
            <pc:sldMk cId="3187799107" sldId="275"/>
            <ac:spMk id="45" creationId="{DA381740-063A-41A4-836D-85D14980EEF0}"/>
          </ac:spMkLst>
        </pc:spChg>
        <pc:spChg chg="add">
          <ac:chgData name="pooja vekaria" userId="6df468c54be9ae34" providerId="LiveId" clId="{9BC74974-4D4E-4028-95C4-78E015D5547E}" dt="2023-07-25T11:25:57.112" v="1391" actId="26606"/>
          <ac:spMkLst>
            <pc:docMk/>
            <pc:sldMk cId="3187799107" sldId="275"/>
            <ac:spMk id="46" creationId="{8A95209C-5275-4E15-8EA7-7F42980ABF2D}"/>
          </ac:spMkLst>
        </pc:spChg>
        <pc:spChg chg="add">
          <ac:chgData name="pooja vekaria" userId="6df468c54be9ae34" providerId="LiveId" clId="{9BC74974-4D4E-4028-95C4-78E015D5547E}" dt="2023-07-25T11:25:57.112" v="1391" actId="26606"/>
          <ac:spMkLst>
            <pc:docMk/>
            <pc:sldMk cId="3187799107" sldId="275"/>
            <ac:spMk id="47" creationId="{4F2ED431-E304-4FF0-9F4E-032783C9D612}"/>
          </ac:spMkLst>
        </pc:spChg>
        <pc:spChg chg="add">
          <ac:chgData name="pooja vekaria" userId="6df468c54be9ae34" providerId="LiveId" clId="{9BC74974-4D4E-4028-95C4-78E015D5547E}" dt="2023-07-25T11:25:57.112" v="1391" actId="26606"/>
          <ac:spMkLst>
            <pc:docMk/>
            <pc:sldMk cId="3187799107" sldId="275"/>
            <ac:spMk id="48" creationId="{4E87FCFB-2CCE-460D-B3DD-557C8BD1B94A}"/>
          </ac:spMkLst>
        </pc:spChg>
        <pc:picChg chg="add mod">
          <ac:chgData name="pooja vekaria" userId="6df468c54be9ae34" providerId="LiveId" clId="{9BC74974-4D4E-4028-95C4-78E015D5547E}" dt="2023-07-25T11:25:57.112" v="1391" actId="26606"/>
          <ac:picMkLst>
            <pc:docMk/>
            <pc:sldMk cId="3187799107" sldId="275"/>
            <ac:picMk id="4" creationId="{F44D22B6-68F8-39D7-6C89-4A7CC2A15B6C}"/>
          </ac:picMkLst>
        </pc:picChg>
      </pc:sldChg>
      <pc:sldChg chg="modSp add mod ord">
        <pc:chgData name="pooja vekaria" userId="6df468c54be9ae34" providerId="LiveId" clId="{9BC74974-4D4E-4028-95C4-78E015D5547E}" dt="2023-07-25T11:26:11.990" v="1396"/>
        <pc:sldMkLst>
          <pc:docMk/>
          <pc:sldMk cId="1263719603" sldId="276"/>
        </pc:sldMkLst>
        <pc:spChg chg="mod">
          <ac:chgData name="pooja vekaria" userId="6df468c54be9ae34" providerId="LiveId" clId="{9BC74974-4D4E-4028-95C4-78E015D5547E}" dt="2023-07-25T11:26:06.426" v="1394" actId="20577"/>
          <ac:spMkLst>
            <pc:docMk/>
            <pc:sldMk cId="1263719603" sldId="276"/>
            <ac:spMk id="2" creationId="{2348B81F-ED39-0EEC-EFBD-9D8DBD305B91}"/>
          </ac:spMkLst>
        </pc:spChg>
      </pc:sldChg>
      <pc:sldChg chg="addSp delSp modSp add del mod">
        <pc:chgData name="pooja vekaria" userId="6df468c54be9ae34" providerId="LiveId" clId="{9BC74974-4D4E-4028-95C4-78E015D5547E}" dt="2023-07-25T16:32:06.554" v="1414" actId="47"/>
        <pc:sldMkLst>
          <pc:docMk/>
          <pc:sldMk cId="1158700620" sldId="277"/>
        </pc:sldMkLst>
        <pc:spChg chg="del mod">
          <ac:chgData name="pooja vekaria" userId="6df468c54be9ae34" providerId="LiveId" clId="{9BC74974-4D4E-4028-95C4-78E015D5547E}" dt="2023-07-25T11:27:28.106" v="1412" actId="478"/>
          <ac:spMkLst>
            <pc:docMk/>
            <pc:sldMk cId="1158700620" sldId="277"/>
            <ac:spMk id="2" creationId="{2348B81F-ED39-0EEC-EFBD-9D8DBD305B91}"/>
          </ac:spMkLst>
        </pc:spChg>
        <pc:spChg chg="del">
          <ac:chgData name="pooja vekaria" userId="6df468c54be9ae34" providerId="LiveId" clId="{9BC74974-4D4E-4028-95C4-78E015D5547E}" dt="2023-07-25T11:27:18.993" v="1405" actId="26606"/>
          <ac:spMkLst>
            <pc:docMk/>
            <pc:sldMk cId="1158700620" sldId="277"/>
            <ac:spMk id="45" creationId="{DA381740-063A-41A4-836D-85D14980EEF0}"/>
          </ac:spMkLst>
        </pc:spChg>
        <pc:spChg chg="del">
          <ac:chgData name="pooja vekaria" userId="6df468c54be9ae34" providerId="LiveId" clId="{9BC74974-4D4E-4028-95C4-78E015D5547E}" dt="2023-07-25T11:27:18.993" v="1405" actId="26606"/>
          <ac:spMkLst>
            <pc:docMk/>
            <pc:sldMk cId="1158700620" sldId="277"/>
            <ac:spMk id="46" creationId="{8A95209C-5275-4E15-8EA7-7F42980ABF2D}"/>
          </ac:spMkLst>
        </pc:spChg>
        <pc:spChg chg="del">
          <ac:chgData name="pooja vekaria" userId="6df468c54be9ae34" providerId="LiveId" clId="{9BC74974-4D4E-4028-95C4-78E015D5547E}" dt="2023-07-25T11:27:18.993" v="1405" actId="26606"/>
          <ac:spMkLst>
            <pc:docMk/>
            <pc:sldMk cId="1158700620" sldId="277"/>
            <ac:spMk id="47" creationId="{4F2ED431-E304-4FF0-9F4E-032783C9D612}"/>
          </ac:spMkLst>
        </pc:spChg>
        <pc:spChg chg="del">
          <ac:chgData name="pooja vekaria" userId="6df468c54be9ae34" providerId="LiveId" clId="{9BC74974-4D4E-4028-95C4-78E015D5547E}" dt="2023-07-25T11:27:18.993" v="1405" actId="26606"/>
          <ac:spMkLst>
            <pc:docMk/>
            <pc:sldMk cId="1158700620" sldId="277"/>
            <ac:spMk id="48" creationId="{4E87FCFB-2CCE-460D-B3DD-557C8BD1B94A}"/>
          </ac:spMkLst>
        </pc:spChg>
        <pc:spChg chg="add">
          <ac:chgData name="pooja vekaria" userId="6df468c54be9ae34" providerId="LiveId" clId="{9BC74974-4D4E-4028-95C4-78E015D5547E}" dt="2023-07-25T11:27:18.993" v="1405" actId="26606"/>
          <ac:spMkLst>
            <pc:docMk/>
            <pc:sldMk cId="1158700620" sldId="277"/>
            <ac:spMk id="53" creationId="{DA381740-063A-41A4-836D-85D14980EEF0}"/>
          </ac:spMkLst>
        </pc:spChg>
        <pc:spChg chg="add">
          <ac:chgData name="pooja vekaria" userId="6df468c54be9ae34" providerId="LiveId" clId="{9BC74974-4D4E-4028-95C4-78E015D5547E}" dt="2023-07-25T11:27:18.993" v="1405" actId="26606"/>
          <ac:spMkLst>
            <pc:docMk/>
            <pc:sldMk cId="1158700620" sldId="277"/>
            <ac:spMk id="55" creationId="{657F69E0-C4B0-4BEC-A689-4F8D877F05D4}"/>
          </ac:spMkLst>
        </pc:spChg>
        <pc:spChg chg="add">
          <ac:chgData name="pooja vekaria" userId="6df468c54be9ae34" providerId="LiveId" clId="{9BC74974-4D4E-4028-95C4-78E015D5547E}" dt="2023-07-25T11:27:18.993" v="1405" actId="26606"/>
          <ac:spMkLst>
            <pc:docMk/>
            <pc:sldMk cId="1158700620" sldId="277"/>
            <ac:spMk id="57" creationId="{9F6380B4-6A1C-481E-8408-B4E6C75B9B81}"/>
          </ac:spMkLst>
        </pc:spChg>
      </pc:sldChg>
      <pc:sldChg chg="addSp delSp modSp new mod">
        <pc:chgData name="pooja vekaria" userId="6df468c54be9ae34" providerId="LiveId" clId="{9BC74974-4D4E-4028-95C4-78E015D5547E}" dt="2023-07-25T16:34:49.932" v="1421" actId="962"/>
        <pc:sldMkLst>
          <pc:docMk/>
          <pc:sldMk cId="728429658" sldId="278"/>
        </pc:sldMkLst>
        <pc:spChg chg="del">
          <ac:chgData name="pooja vekaria" userId="6df468c54be9ae34" providerId="LiveId" clId="{9BC74974-4D4E-4028-95C4-78E015D5547E}" dt="2023-07-25T16:32:21.920" v="1415" actId="478"/>
          <ac:spMkLst>
            <pc:docMk/>
            <pc:sldMk cId="728429658" sldId="278"/>
            <ac:spMk id="2" creationId="{BB23A8EF-B701-6973-CA91-D835E9C56B46}"/>
          </ac:spMkLst>
        </pc:spChg>
        <pc:spChg chg="del">
          <ac:chgData name="pooja vekaria" userId="6df468c54be9ae34" providerId="LiveId" clId="{9BC74974-4D4E-4028-95C4-78E015D5547E}" dt="2023-07-25T16:32:23.761" v="1416" actId="478"/>
          <ac:spMkLst>
            <pc:docMk/>
            <pc:sldMk cId="728429658" sldId="278"/>
            <ac:spMk id="3" creationId="{24F1954A-4C2C-A630-B4BE-B662A31ED257}"/>
          </ac:spMkLst>
        </pc:spChg>
        <pc:picChg chg="add mod">
          <ac:chgData name="pooja vekaria" userId="6df468c54be9ae34" providerId="LiveId" clId="{9BC74974-4D4E-4028-95C4-78E015D5547E}" dt="2023-07-25T16:34:49.932" v="1421" actId="962"/>
          <ac:picMkLst>
            <pc:docMk/>
            <pc:sldMk cId="728429658" sldId="278"/>
            <ac:picMk id="5" creationId="{28E99A89-42CB-2B4A-C26D-491CBC32490A}"/>
          </ac:picMkLst>
        </pc:picChg>
      </pc:sldChg>
      <pc:sldChg chg="addSp delSp modSp add del mod">
        <pc:chgData name="pooja vekaria" userId="6df468c54be9ae34" providerId="LiveId" clId="{9BC74974-4D4E-4028-95C4-78E015D5547E}" dt="2023-07-25T11:27:06.878" v="1404" actId="2696"/>
        <pc:sldMkLst>
          <pc:docMk/>
          <pc:sldMk cId="1816974695" sldId="278"/>
        </pc:sldMkLst>
        <pc:spChg chg="mod">
          <ac:chgData name="pooja vekaria" userId="6df468c54be9ae34" providerId="LiveId" clId="{9BC74974-4D4E-4028-95C4-78E015D5547E}" dt="2023-07-25T11:26:43.997" v="1400" actId="6549"/>
          <ac:spMkLst>
            <pc:docMk/>
            <pc:sldMk cId="1816974695" sldId="278"/>
            <ac:spMk id="2" creationId="{583964FA-4115-2B58-CAE7-F09F3139D2A1}"/>
          </ac:spMkLst>
        </pc:spChg>
        <pc:spChg chg="add mod">
          <ac:chgData name="pooja vekaria" userId="6df468c54be9ae34" providerId="LiveId" clId="{9BC74974-4D4E-4028-95C4-78E015D5547E}" dt="2023-07-25T11:26:45.941" v="1401" actId="478"/>
          <ac:spMkLst>
            <pc:docMk/>
            <pc:sldMk cId="1816974695" sldId="278"/>
            <ac:spMk id="3" creationId="{6C2C3A1D-1AFB-9509-F8FE-9423DCA316A0}"/>
          </ac:spMkLst>
        </pc:spChg>
        <pc:spChg chg="mod">
          <ac:chgData name="pooja vekaria" userId="6df468c54be9ae34" providerId="LiveId" clId="{9BC74974-4D4E-4028-95C4-78E015D5547E}" dt="2023-07-25T11:26:38.956" v="1399" actId="6549"/>
          <ac:spMkLst>
            <pc:docMk/>
            <pc:sldMk cId="1816974695" sldId="278"/>
            <ac:spMk id="7" creationId="{FAF40C7E-FD9C-5086-BDB3-014BFFBE0C52}"/>
          </ac:spMkLst>
        </pc:spChg>
        <pc:picChg chg="del">
          <ac:chgData name="pooja vekaria" userId="6df468c54be9ae34" providerId="LiveId" clId="{9BC74974-4D4E-4028-95C4-78E015D5547E}" dt="2023-07-25T11:26:45.941" v="1401" actId="478"/>
          <ac:picMkLst>
            <pc:docMk/>
            <pc:sldMk cId="1816974695" sldId="278"/>
            <ac:picMk id="4" creationId="{7AC00B33-3271-840D-E70E-C05E266003F3}"/>
          </ac:picMkLst>
        </pc:picChg>
      </pc:sldChg>
      <pc:sldMasterChg chg="add del addSldLayout delSldLayout">
        <pc:chgData name="pooja vekaria" userId="6df468c54be9ae34" providerId="LiveId" clId="{9BC74974-4D4E-4028-95C4-78E015D5547E}" dt="2023-07-21T16:46:02.112" v="51" actId="26606"/>
        <pc:sldMasterMkLst>
          <pc:docMk/>
          <pc:sldMasterMk cId="2040251783" sldId="2147483648"/>
        </pc:sldMasterMkLst>
        <pc:sldLayoutChg chg="add del">
          <pc:chgData name="pooja vekaria" userId="6df468c54be9ae34" providerId="LiveId" clId="{9BC74974-4D4E-4028-95C4-78E015D5547E}" dt="2023-07-21T16:46:02.112" v="51" actId="26606"/>
          <pc:sldLayoutMkLst>
            <pc:docMk/>
            <pc:sldMasterMk cId="2040251783" sldId="2147483648"/>
            <pc:sldLayoutMk cId="4151672109" sldId="2147483649"/>
          </pc:sldLayoutMkLst>
        </pc:sldLayoutChg>
        <pc:sldLayoutChg chg="add del">
          <pc:chgData name="pooja vekaria" userId="6df468c54be9ae34" providerId="LiveId" clId="{9BC74974-4D4E-4028-95C4-78E015D5547E}" dt="2023-07-21T16:46:02.112" v="51" actId="26606"/>
          <pc:sldLayoutMkLst>
            <pc:docMk/>
            <pc:sldMasterMk cId="2040251783" sldId="2147483648"/>
            <pc:sldLayoutMk cId="1351248" sldId="2147483650"/>
          </pc:sldLayoutMkLst>
        </pc:sldLayoutChg>
        <pc:sldLayoutChg chg="add del">
          <pc:chgData name="pooja vekaria" userId="6df468c54be9ae34" providerId="LiveId" clId="{9BC74974-4D4E-4028-95C4-78E015D5547E}" dt="2023-07-21T16:46:02.112" v="51" actId="26606"/>
          <pc:sldLayoutMkLst>
            <pc:docMk/>
            <pc:sldMasterMk cId="2040251783" sldId="2147483648"/>
            <pc:sldLayoutMk cId="351296905" sldId="2147483651"/>
          </pc:sldLayoutMkLst>
        </pc:sldLayoutChg>
        <pc:sldLayoutChg chg="add del">
          <pc:chgData name="pooja vekaria" userId="6df468c54be9ae34" providerId="LiveId" clId="{9BC74974-4D4E-4028-95C4-78E015D5547E}" dt="2023-07-21T16:46:02.112" v="51" actId="26606"/>
          <pc:sldLayoutMkLst>
            <pc:docMk/>
            <pc:sldMasterMk cId="2040251783" sldId="2147483648"/>
            <pc:sldLayoutMk cId="3602419954" sldId="2147483652"/>
          </pc:sldLayoutMkLst>
        </pc:sldLayoutChg>
        <pc:sldLayoutChg chg="add del">
          <pc:chgData name="pooja vekaria" userId="6df468c54be9ae34" providerId="LiveId" clId="{9BC74974-4D4E-4028-95C4-78E015D5547E}" dt="2023-07-21T16:46:02.112" v="51" actId="26606"/>
          <pc:sldLayoutMkLst>
            <pc:docMk/>
            <pc:sldMasterMk cId="2040251783" sldId="2147483648"/>
            <pc:sldLayoutMk cId="1236360108" sldId="2147483653"/>
          </pc:sldLayoutMkLst>
        </pc:sldLayoutChg>
        <pc:sldLayoutChg chg="add del">
          <pc:chgData name="pooja vekaria" userId="6df468c54be9ae34" providerId="LiveId" clId="{9BC74974-4D4E-4028-95C4-78E015D5547E}" dt="2023-07-21T16:46:02.112" v="51" actId="26606"/>
          <pc:sldLayoutMkLst>
            <pc:docMk/>
            <pc:sldMasterMk cId="2040251783" sldId="2147483648"/>
            <pc:sldLayoutMk cId="207984237" sldId="2147483654"/>
          </pc:sldLayoutMkLst>
        </pc:sldLayoutChg>
        <pc:sldLayoutChg chg="add del">
          <pc:chgData name="pooja vekaria" userId="6df468c54be9ae34" providerId="LiveId" clId="{9BC74974-4D4E-4028-95C4-78E015D5547E}" dt="2023-07-21T16:46:02.112" v="51" actId="26606"/>
          <pc:sldLayoutMkLst>
            <pc:docMk/>
            <pc:sldMasterMk cId="2040251783" sldId="2147483648"/>
            <pc:sldLayoutMk cId="1821605424" sldId="2147483655"/>
          </pc:sldLayoutMkLst>
        </pc:sldLayoutChg>
        <pc:sldLayoutChg chg="add del">
          <pc:chgData name="pooja vekaria" userId="6df468c54be9ae34" providerId="LiveId" clId="{9BC74974-4D4E-4028-95C4-78E015D5547E}" dt="2023-07-21T16:46:02.112" v="51" actId="26606"/>
          <pc:sldLayoutMkLst>
            <pc:docMk/>
            <pc:sldMasterMk cId="2040251783" sldId="2147483648"/>
            <pc:sldLayoutMk cId="2236424306" sldId="2147483656"/>
          </pc:sldLayoutMkLst>
        </pc:sldLayoutChg>
        <pc:sldLayoutChg chg="add del">
          <pc:chgData name="pooja vekaria" userId="6df468c54be9ae34" providerId="LiveId" clId="{9BC74974-4D4E-4028-95C4-78E015D5547E}" dt="2023-07-21T16:46:02.112" v="51" actId="26606"/>
          <pc:sldLayoutMkLst>
            <pc:docMk/>
            <pc:sldMasterMk cId="2040251783" sldId="2147483648"/>
            <pc:sldLayoutMk cId="1566790724" sldId="2147483657"/>
          </pc:sldLayoutMkLst>
        </pc:sldLayoutChg>
        <pc:sldLayoutChg chg="add del">
          <pc:chgData name="pooja vekaria" userId="6df468c54be9ae34" providerId="LiveId" clId="{9BC74974-4D4E-4028-95C4-78E015D5547E}" dt="2023-07-21T16:46:02.112" v="51" actId="26606"/>
          <pc:sldLayoutMkLst>
            <pc:docMk/>
            <pc:sldMasterMk cId="2040251783" sldId="2147483648"/>
            <pc:sldLayoutMk cId="4080668136" sldId="2147483658"/>
          </pc:sldLayoutMkLst>
        </pc:sldLayoutChg>
        <pc:sldLayoutChg chg="add del">
          <pc:chgData name="pooja vekaria" userId="6df468c54be9ae34" providerId="LiveId" clId="{9BC74974-4D4E-4028-95C4-78E015D5547E}" dt="2023-07-21T16:46:02.112" v="51" actId="26606"/>
          <pc:sldLayoutMkLst>
            <pc:docMk/>
            <pc:sldMasterMk cId="2040251783" sldId="2147483648"/>
            <pc:sldLayoutMk cId="1728502661" sldId="2147483659"/>
          </pc:sldLayoutMkLst>
        </pc:sldLayoutChg>
      </pc:sldMasterChg>
      <pc:sldMasterChg chg="add addSldLayout modSldLayout">
        <pc:chgData name="pooja vekaria" userId="6df468c54be9ae34" providerId="LiveId" clId="{9BC74974-4D4E-4028-95C4-78E015D5547E}" dt="2023-07-21T16:59:24.968" v="81" actId="14100"/>
        <pc:sldMasterMkLst>
          <pc:docMk/>
          <pc:sldMasterMk cId="1321618816" sldId="2147483725"/>
        </pc:sldMasterMkLst>
        <pc:sldLayoutChg chg="add">
          <pc:chgData name="pooja vekaria" userId="6df468c54be9ae34" providerId="LiveId" clId="{9BC74974-4D4E-4028-95C4-78E015D5547E}" dt="2023-07-21T16:46:02.112" v="51" actId="26606"/>
          <pc:sldLayoutMkLst>
            <pc:docMk/>
            <pc:sldMasterMk cId="1321618816" sldId="2147483725"/>
            <pc:sldLayoutMk cId="3463270397" sldId="2147483714"/>
          </pc:sldLayoutMkLst>
        </pc:sldLayoutChg>
        <pc:sldLayoutChg chg="add">
          <pc:chgData name="pooja vekaria" userId="6df468c54be9ae34" providerId="LiveId" clId="{9BC74974-4D4E-4028-95C4-78E015D5547E}" dt="2023-07-21T16:46:02.112" v="51" actId="26606"/>
          <pc:sldLayoutMkLst>
            <pc:docMk/>
            <pc:sldMasterMk cId="1321618816" sldId="2147483725"/>
            <pc:sldLayoutMk cId="3474769964" sldId="2147483715"/>
          </pc:sldLayoutMkLst>
        </pc:sldLayoutChg>
        <pc:sldLayoutChg chg="add">
          <pc:chgData name="pooja vekaria" userId="6df468c54be9ae34" providerId="LiveId" clId="{9BC74974-4D4E-4028-95C4-78E015D5547E}" dt="2023-07-21T16:46:02.112" v="51" actId="26606"/>
          <pc:sldLayoutMkLst>
            <pc:docMk/>
            <pc:sldMasterMk cId="1321618816" sldId="2147483725"/>
            <pc:sldLayoutMk cId="2082397207" sldId="2147483716"/>
          </pc:sldLayoutMkLst>
        </pc:sldLayoutChg>
        <pc:sldLayoutChg chg="add">
          <pc:chgData name="pooja vekaria" userId="6df468c54be9ae34" providerId="LiveId" clId="{9BC74974-4D4E-4028-95C4-78E015D5547E}" dt="2023-07-21T16:46:02.112" v="51" actId="26606"/>
          <pc:sldLayoutMkLst>
            <pc:docMk/>
            <pc:sldMasterMk cId="1321618816" sldId="2147483725"/>
            <pc:sldLayoutMk cId="1216646753" sldId="2147483717"/>
          </pc:sldLayoutMkLst>
        </pc:sldLayoutChg>
        <pc:sldLayoutChg chg="add">
          <pc:chgData name="pooja vekaria" userId="6df468c54be9ae34" providerId="LiveId" clId="{9BC74974-4D4E-4028-95C4-78E015D5547E}" dt="2023-07-21T16:46:02.112" v="51" actId="26606"/>
          <pc:sldLayoutMkLst>
            <pc:docMk/>
            <pc:sldMasterMk cId="1321618816" sldId="2147483725"/>
            <pc:sldLayoutMk cId="983682827" sldId="2147483718"/>
          </pc:sldLayoutMkLst>
        </pc:sldLayoutChg>
        <pc:sldLayoutChg chg="add">
          <pc:chgData name="pooja vekaria" userId="6df468c54be9ae34" providerId="LiveId" clId="{9BC74974-4D4E-4028-95C4-78E015D5547E}" dt="2023-07-21T16:46:02.112" v="51" actId="26606"/>
          <pc:sldLayoutMkLst>
            <pc:docMk/>
            <pc:sldMasterMk cId="1321618816" sldId="2147483725"/>
            <pc:sldLayoutMk cId="2766052591" sldId="2147483719"/>
          </pc:sldLayoutMkLst>
        </pc:sldLayoutChg>
        <pc:sldLayoutChg chg="add">
          <pc:chgData name="pooja vekaria" userId="6df468c54be9ae34" providerId="LiveId" clId="{9BC74974-4D4E-4028-95C4-78E015D5547E}" dt="2023-07-21T16:46:02.112" v="51" actId="26606"/>
          <pc:sldLayoutMkLst>
            <pc:docMk/>
            <pc:sldMasterMk cId="1321618816" sldId="2147483725"/>
            <pc:sldLayoutMk cId="1006344712" sldId="2147483720"/>
          </pc:sldLayoutMkLst>
        </pc:sldLayoutChg>
        <pc:sldLayoutChg chg="modSp add mod setBg">
          <pc:chgData name="pooja vekaria" userId="6df468c54be9ae34" providerId="LiveId" clId="{9BC74974-4D4E-4028-95C4-78E015D5547E}" dt="2023-07-21T16:59:24.968" v="81" actId="14100"/>
          <pc:sldLayoutMkLst>
            <pc:docMk/>
            <pc:sldMasterMk cId="1321618816" sldId="2147483725"/>
            <pc:sldLayoutMk cId="3248617787" sldId="2147483721"/>
          </pc:sldLayoutMkLst>
          <pc:spChg chg="mod">
            <ac:chgData name="pooja vekaria" userId="6df468c54be9ae34" providerId="LiveId" clId="{9BC74974-4D4E-4028-95C4-78E015D5547E}" dt="2023-07-21T16:58:11.224" v="74" actId="1076"/>
            <ac:spMkLst>
              <pc:docMk/>
              <pc:sldMasterMk cId="1321618816" sldId="2147483725"/>
              <pc:sldLayoutMk cId="3248617787" sldId="2147483721"/>
              <ac:spMk id="3" creationId="{48E9219E-EE74-4093-94D6-F663E059C504}"/>
            </ac:spMkLst>
          </pc:spChg>
          <pc:spChg chg="mod">
            <ac:chgData name="pooja vekaria" userId="6df468c54be9ae34" providerId="LiveId" clId="{9BC74974-4D4E-4028-95C4-78E015D5547E}" dt="2023-07-21T16:59:24.968" v="81" actId="14100"/>
            <ac:spMkLst>
              <pc:docMk/>
              <pc:sldMasterMk cId="1321618816" sldId="2147483725"/>
              <pc:sldLayoutMk cId="3248617787" sldId="2147483721"/>
              <ac:spMk id="8" creationId="{EBDD1931-9E86-4402-9A68-33A2D9EFB198}"/>
            </ac:spMkLst>
          </pc:spChg>
        </pc:sldLayoutChg>
        <pc:sldLayoutChg chg="modSp add mod setBg">
          <pc:chgData name="pooja vekaria" userId="6df468c54be9ae34" providerId="LiveId" clId="{9BC74974-4D4E-4028-95C4-78E015D5547E}" dt="2023-07-21T16:57:20.058" v="70" actId="14100"/>
          <pc:sldLayoutMkLst>
            <pc:docMk/>
            <pc:sldMasterMk cId="1321618816" sldId="2147483725"/>
            <pc:sldLayoutMk cId="620009628" sldId="2147483722"/>
          </pc:sldLayoutMkLst>
          <pc:spChg chg="mod">
            <ac:chgData name="pooja vekaria" userId="6df468c54be9ae34" providerId="LiveId" clId="{9BC74974-4D4E-4028-95C4-78E015D5547E}" dt="2023-07-21T16:57:20.058" v="70" actId="14100"/>
            <ac:spMkLst>
              <pc:docMk/>
              <pc:sldMasterMk cId="1321618816" sldId="2147483725"/>
              <pc:sldLayoutMk cId="620009628" sldId="2147483722"/>
              <ac:spMk id="7" creationId="{417A8947-4521-4FE1-8E44-27363435CE1B}"/>
            </ac:spMkLst>
          </pc:spChg>
        </pc:sldLayoutChg>
        <pc:sldLayoutChg chg="add">
          <pc:chgData name="pooja vekaria" userId="6df468c54be9ae34" providerId="LiveId" clId="{9BC74974-4D4E-4028-95C4-78E015D5547E}" dt="2023-07-21T16:46:02.112" v="51" actId="26606"/>
          <pc:sldLayoutMkLst>
            <pc:docMk/>
            <pc:sldMasterMk cId="1321618816" sldId="2147483725"/>
            <pc:sldLayoutMk cId="491924621" sldId="2147483723"/>
          </pc:sldLayoutMkLst>
        </pc:sldLayoutChg>
        <pc:sldLayoutChg chg="add">
          <pc:chgData name="pooja vekaria" userId="6df468c54be9ae34" providerId="LiveId" clId="{9BC74974-4D4E-4028-95C4-78E015D5547E}" dt="2023-07-21T16:46:02.112" v="51" actId="26606"/>
          <pc:sldLayoutMkLst>
            <pc:docMk/>
            <pc:sldMasterMk cId="1321618816" sldId="2147483725"/>
            <pc:sldLayoutMk cId="1809473674" sldId="2147483724"/>
          </pc:sldLayoutMkLst>
        </pc:sldLayoutChg>
      </pc:sldMasterChg>
      <pc:sldMasterChg chg="add del addSldLayout delSldLayout">
        <pc:chgData name="pooja vekaria" userId="6df468c54be9ae34" providerId="LiveId" clId="{9BC74974-4D4E-4028-95C4-78E015D5547E}" dt="2023-07-21T16:45:50.916" v="46" actId="26606"/>
        <pc:sldMasterMkLst>
          <pc:docMk/>
          <pc:sldMasterMk cId="1207443676" sldId="2147483738"/>
        </pc:sldMasterMkLst>
        <pc:sldLayoutChg chg="add del">
          <pc:chgData name="pooja vekaria" userId="6df468c54be9ae34" providerId="LiveId" clId="{9BC74974-4D4E-4028-95C4-78E015D5547E}" dt="2023-07-21T16:45:50.916" v="46" actId="26606"/>
          <pc:sldLayoutMkLst>
            <pc:docMk/>
            <pc:sldMasterMk cId="1207443676" sldId="2147483738"/>
            <pc:sldLayoutMk cId="2670552393" sldId="2147483727"/>
          </pc:sldLayoutMkLst>
        </pc:sldLayoutChg>
        <pc:sldLayoutChg chg="add del">
          <pc:chgData name="pooja vekaria" userId="6df468c54be9ae34" providerId="LiveId" clId="{9BC74974-4D4E-4028-95C4-78E015D5547E}" dt="2023-07-21T16:45:50.916" v="46" actId="26606"/>
          <pc:sldLayoutMkLst>
            <pc:docMk/>
            <pc:sldMasterMk cId="1207443676" sldId="2147483738"/>
            <pc:sldLayoutMk cId="143338522" sldId="2147483728"/>
          </pc:sldLayoutMkLst>
        </pc:sldLayoutChg>
        <pc:sldLayoutChg chg="add del">
          <pc:chgData name="pooja vekaria" userId="6df468c54be9ae34" providerId="LiveId" clId="{9BC74974-4D4E-4028-95C4-78E015D5547E}" dt="2023-07-21T16:45:50.916" v="46" actId="26606"/>
          <pc:sldLayoutMkLst>
            <pc:docMk/>
            <pc:sldMasterMk cId="1207443676" sldId="2147483738"/>
            <pc:sldLayoutMk cId="28561779" sldId="2147483729"/>
          </pc:sldLayoutMkLst>
        </pc:sldLayoutChg>
        <pc:sldLayoutChg chg="add del">
          <pc:chgData name="pooja vekaria" userId="6df468c54be9ae34" providerId="LiveId" clId="{9BC74974-4D4E-4028-95C4-78E015D5547E}" dt="2023-07-21T16:45:50.916" v="46" actId="26606"/>
          <pc:sldLayoutMkLst>
            <pc:docMk/>
            <pc:sldMasterMk cId="1207443676" sldId="2147483738"/>
            <pc:sldLayoutMk cId="2544613893" sldId="2147483730"/>
          </pc:sldLayoutMkLst>
        </pc:sldLayoutChg>
        <pc:sldLayoutChg chg="add del">
          <pc:chgData name="pooja vekaria" userId="6df468c54be9ae34" providerId="LiveId" clId="{9BC74974-4D4E-4028-95C4-78E015D5547E}" dt="2023-07-21T16:45:50.916" v="46" actId="26606"/>
          <pc:sldLayoutMkLst>
            <pc:docMk/>
            <pc:sldMasterMk cId="1207443676" sldId="2147483738"/>
            <pc:sldLayoutMk cId="439133619" sldId="2147483731"/>
          </pc:sldLayoutMkLst>
        </pc:sldLayoutChg>
        <pc:sldLayoutChg chg="add del">
          <pc:chgData name="pooja vekaria" userId="6df468c54be9ae34" providerId="LiveId" clId="{9BC74974-4D4E-4028-95C4-78E015D5547E}" dt="2023-07-21T16:45:50.916" v="46" actId="26606"/>
          <pc:sldLayoutMkLst>
            <pc:docMk/>
            <pc:sldMasterMk cId="1207443676" sldId="2147483738"/>
            <pc:sldLayoutMk cId="840463295" sldId="2147483732"/>
          </pc:sldLayoutMkLst>
        </pc:sldLayoutChg>
        <pc:sldLayoutChg chg="add del">
          <pc:chgData name="pooja vekaria" userId="6df468c54be9ae34" providerId="LiveId" clId="{9BC74974-4D4E-4028-95C4-78E015D5547E}" dt="2023-07-21T16:45:50.916" v="46" actId="26606"/>
          <pc:sldLayoutMkLst>
            <pc:docMk/>
            <pc:sldMasterMk cId="1207443676" sldId="2147483738"/>
            <pc:sldLayoutMk cId="4063256024" sldId="2147483733"/>
          </pc:sldLayoutMkLst>
        </pc:sldLayoutChg>
        <pc:sldLayoutChg chg="add del">
          <pc:chgData name="pooja vekaria" userId="6df468c54be9ae34" providerId="LiveId" clId="{9BC74974-4D4E-4028-95C4-78E015D5547E}" dt="2023-07-21T16:45:50.916" v="46" actId="26606"/>
          <pc:sldLayoutMkLst>
            <pc:docMk/>
            <pc:sldMasterMk cId="1207443676" sldId="2147483738"/>
            <pc:sldLayoutMk cId="2724340698" sldId="2147483734"/>
          </pc:sldLayoutMkLst>
        </pc:sldLayoutChg>
        <pc:sldLayoutChg chg="add del">
          <pc:chgData name="pooja vekaria" userId="6df468c54be9ae34" providerId="LiveId" clId="{9BC74974-4D4E-4028-95C4-78E015D5547E}" dt="2023-07-21T16:45:50.916" v="46" actId="26606"/>
          <pc:sldLayoutMkLst>
            <pc:docMk/>
            <pc:sldMasterMk cId="1207443676" sldId="2147483738"/>
            <pc:sldLayoutMk cId="824468052" sldId="2147483735"/>
          </pc:sldLayoutMkLst>
        </pc:sldLayoutChg>
        <pc:sldLayoutChg chg="add del">
          <pc:chgData name="pooja vekaria" userId="6df468c54be9ae34" providerId="LiveId" clId="{9BC74974-4D4E-4028-95C4-78E015D5547E}" dt="2023-07-21T16:45:50.916" v="46" actId="26606"/>
          <pc:sldLayoutMkLst>
            <pc:docMk/>
            <pc:sldMasterMk cId="1207443676" sldId="2147483738"/>
            <pc:sldLayoutMk cId="3992555461" sldId="2147483736"/>
          </pc:sldLayoutMkLst>
        </pc:sldLayoutChg>
        <pc:sldLayoutChg chg="add del">
          <pc:chgData name="pooja vekaria" userId="6df468c54be9ae34" providerId="LiveId" clId="{9BC74974-4D4E-4028-95C4-78E015D5547E}" dt="2023-07-21T16:45:50.916" v="46" actId="26606"/>
          <pc:sldLayoutMkLst>
            <pc:docMk/>
            <pc:sldMasterMk cId="1207443676" sldId="2147483738"/>
            <pc:sldLayoutMk cId="2797229146" sldId="2147483737"/>
          </pc:sldLayoutMkLst>
        </pc:sldLayoutChg>
      </pc:sldMasterChg>
      <pc:sldMasterChg chg="add del addSldLayout delSldLayout">
        <pc:chgData name="pooja vekaria" userId="6df468c54be9ae34" providerId="LiveId" clId="{9BC74974-4D4E-4028-95C4-78E015D5547E}" dt="2023-07-21T16:46:02.065" v="50" actId="26606"/>
        <pc:sldMasterMkLst>
          <pc:docMk/>
          <pc:sldMasterMk cId="2633327554" sldId="2147483751"/>
        </pc:sldMasterMkLst>
        <pc:sldLayoutChg chg="add del">
          <pc:chgData name="pooja vekaria" userId="6df468c54be9ae34" providerId="LiveId" clId="{9BC74974-4D4E-4028-95C4-78E015D5547E}" dt="2023-07-21T16:46:02.065" v="50" actId="26606"/>
          <pc:sldLayoutMkLst>
            <pc:docMk/>
            <pc:sldMasterMk cId="2633327554" sldId="2147483751"/>
            <pc:sldLayoutMk cId="2571881982" sldId="2147483740"/>
          </pc:sldLayoutMkLst>
        </pc:sldLayoutChg>
        <pc:sldLayoutChg chg="add del">
          <pc:chgData name="pooja vekaria" userId="6df468c54be9ae34" providerId="LiveId" clId="{9BC74974-4D4E-4028-95C4-78E015D5547E}" dt="2023-07-21T16:46:02.065" v="50" actId="26606"/>
          <pc:sldLayoutMkLst>
            <pc:docMk/>
            <pc:sldMasterMk cId="2633327554" sldId="2147483751"/>
            <pc:sldLayoutMk cId="2972370679" sldId="2147483741"/>
          </pc:sldLayoutMkLst>
        </pc:sldLayoutChg>
        <pc:sldLayoutChg chg="add del">
          <pc:chgData name="pooja vekaria" userId="6df468c54be9ae34" providerId="LiveId" clId="{9BC74974-4D4E-4028-95C4-78E015D5547E}" dt="2023-07-21T16:46:02.065" v="50" actId="26606"/>
          <pc:sldLayoutMkLst>
            <pc:docMk/>
            <pc:sldMasterMk cId="2633327554" sldId="2147483751"/>
            <pc:sldLayoutMk cId="423755399" sldId="2147483742"/>
          </pc:sldLayoutMkLst>
        </pc:sldLayoutChg>
        <pc:sldLayoutChg chg="add del">
          <pc:chgData name="pooja vekaria" userId="6df468c54be9ae34" providerId="LiveId" clId="{9BC74974-4D4E-4028-95C4-78E015D5547E}" dt="2023-07-21T16:46:02.065" v="50" actId="26606"/>
          <pc:sldLayoutMkLst>
            <pc:docMk/>
            <pc:sldMasterMk cId="2633327554" sldId="2147483751"/>
            <pc:sldLayoutMk cId="3747256960" sldId="2147483743"/>
          </pc:sldLayoutMkLst>
        </pc:sldLayoutChg>
        <pc:sldLayoutChg chg="add del">
          <pc:chgData name="pooja vekaria" userId="6df468c54be9ae34" providerId="LiveId" clId="{9BC74974-4D4E-4028-95C4-78E015D5547E}" dt="2023-07-21T16:46:02.065" v="50" actId="26606"/>
          <pc:sldLayoutMkLst>
            <pc:docMk/>
            <pc:sldMasterMk cId="2633327554" sldId="2147483751"/>
            <pc:sldLayoutMk cId="2709222380" sldId="2147483744"/>
          </pc:sldLayoutMkLst>
        </pc:sldLayoutChg>
        <pc:sldLayoutChg chg="add del">
          <pc:chgData name="pooja vekaria" userId="6df468c54be9ae34" providerId="LiveId" clId="{9BC74974-4D4E-4028-95C4-78E015D5547E}" dt="2023-07-21T16:46:02.065" v="50" actId="26606"/>
          <pc:sldLayoutMkLst>
            <pc:docMk/>
            <pc:sldMasterMk cId="2633327554" sldId="2147483751"/>
            <pc:sldLayoutMk cId="3736707220" sldId="2147483745"/>
          </pc:sldLayoutMkLst>
        </pc:sldLayoutChg>
        <pc:sldLayoutChg chg="add del">
          <pc:chgData name="pooja vekaria" userId="6df468c54be9ae34" providerId="LiveId" clId="{9BC74974-4D4E-4028-95C4-78E015D5547E}" dt="2023-07-21T16:46:02.065" v="50" actId="26606"/>
          <pc:sldLayoutMkLst>
            <pc:docMk/>
            <pc:sldMasterMk cId="2633327554" sldId="2147483751"/>
            <pc:sldLayoutMk cId="4050357252" sldId="2147483746"/>
          </pc:sldLayoutMkLst>
        </pc:sldLayoutChg>
        <pc:sldLayoutChg chg="add del">
          <pc:chgData name="pooja vekaria" userId="6df468c54be9ae34" providerId="LiveId" clId="{9BC74974-4D4E-4028-95C4-78E015D5547E}" dt="2023-07-21T16:46:02.065" v="50" actId="26606"/>
          <pc:sldLayoutMkLst>
            <pc:docMk/>
            <pc:sldMasterMk cId="2633327554" sldId="2147483751"/>
            <pc:sldLayoutMk cId="2080102392" sldId="2147483747"/>
          </pc:sldLayoutMkLst>
        </pc:sldLayoutChg>
        <pc:sldLayoutChg chg="add del">
          <pc:chgData name="pooja vekaria" userId="6df468c54be9ae34" providerId="LiveId" clId="{9BC74974-4D4E-4028-95C4-78E015D5547E}" dt="2023-07-21T16:46:02.065" v="50" actId="26606"/>
          <pc:sldLayoutMkLst>
            <pc:docMk/>
            <pc:sldMasterMk cId="2633327554" sldId="2147483751"/>
            <pc:sldLayoutMk cId="1311417684" sldId="2147483748"/>
          </pc:sldLayoutMkLst>
        </pc:sldLayoutChg>
        <pc:sldLayoutChg chg="add del">
          <pc:chgData name="pooja vekaria" userId="6df468c54be9ae34" providerId="LiveId" clId="{9BC74974-4D4E-4028-95C4-78E015D5547E}" dt="2023-07-21T16:46:02.065" v="50" actId="26606"/>
          <pc:sldLayoutMkLst>
            <pc:docMk/>
            <pc:sldMasterMk cId="2633327554" sldId="2147483751"/>
            <pc:sldLayoutMk cId="2824574918" sldId="2147483749"/>
          </pc:sldLayoutMkLst>
        </pc:sldLayoutChg>
        <pc:sldLayoutChg chg="add del">
          <pc:chgData name="pooja vekaria" userId="6df468c54be9ae34" providerId="LiveId" clId="{9BC74974-4D4E-4028-95C4-78E015D5547E}" dt="2023-07-21T16:46:02.065" v="50" actId="26606"/>
          <pc:sldLayoutMkLst>
            <pc:docMk/>
            <pc:sldMasterMk cId="2633327554" sldId="2147483751"/>
            <pc:sldLayoutMk cId="4139394913" sldId="2147483750"/>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7/25/2023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00634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7/25/2023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216646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7/25/2023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766052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9307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7/25/2023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200" y="1690688"/>
            <a:ext cx="10515600" cy="111316"/>
          </a:xfrm>
          <a:custGeom>
            <a:avLst/>
            <a:gdLst>
              <a:gd name="connsiteX0" fmla="*/ 0 w 10515600"/>
              <a:gd name="connsiteY0" fmla="*/ 0 h 111316"/>
              <a:gd name="connsiteX1" fmla="*/ 446913 w 10515600"/>
              <a:gd name="connsiteY1" fmla="*/ 0 h 111316"/>
              <a:gd name="connsiteX2" fmla="*/ 1104138 w 10515600"/>
              <a:gd name="connsiteY2" fmla="*/ 0 h 111316"/>
              <a:gd name="connsiteX3" fmla="*/ 1866519 w 10515600"/>
              <a:gd name="connsiteY3" fmla="*/ 0 h 111316"/>
              <a:gd name="connsiteX4" fmla="*/ 2208276 w 10515600"/>
              <a:gd name="connsiteY4" fmla="*/ 0 h 111316"/>
              <a:gd name="connsiteX5" fmla="*/ 2550033 w 10515600"/>
              <a:gd name="connsiteY5" fmla="*/ 0 h 111316"/>
              <a:gd name="connsiteX6" fmla="*/ 3417570 w 10515600"/>
              <a:gd name="connsiteY6" fmla="*/ 0 h 111316"/>
              <a:gd name="connsiteX7" fmla="*/ 4074795 w 10515600"/>
              <a:gd name="connsiteY7" fmla="*/ 0 h 111316"/>
              <a:gd name="connsiteX8" fmla="*/ 4416552 w 10515600"/>
              <a:gd name="connsiteY8" fmla="*/ 0 h 111316"/>
              <a:gd name="connsiteX9" fmla="*/ 5073777 w 10515600"/>
              <a:gd name="connsiteY9" fmla="*/ 0 h 111316"/>
              <a:gd name="connsiteX10" fmla="*/ 5941314 w 10515600"/>
              <a:gd name="connsiteY10" fmla="*/ 0 h 111316"/>
              <a:gd name="connsiteX11" fmla="*/ 6493383 w 10515600"/>
              <a:gd name="connsiteY11" fmla="*/ 0 h 111316"/>
              <a:gd name="connsiteX12" fmla="*/ 7045452 w 10515600"/>
              <a:gd name="connsiteY12" fmla="*/ 0 h 111316"/>
              <a:gd name="connsiteX13" fmla="*/ 7702677 w 10515600"/>
              <a:gd name="connsiteY13" fmla="*/ 0 h 111316"/>
              <a:gd name="connsiteX14" fmla="*/ 8465058 w 10515600"/>
              <a:gd name="connsiteY14" fmla="*/ 0 h 111316"/>
              <a:gd name="connsiteX15" fmla="*/ 9227439 w 10515600"/>
              <a:gd name="connsiteY15" fmla="*/ 0 h 111316"/>
              <a:gd name="connsiteX16" fmla="*/ 10515600 w 10515600"/>
              <a:gd name="connsiteY16" fmla="*/ 0 h 111316"/>
              <a:gd name="connsiteX17" fmla="*/ 10515600 w 10515600"/>
              <a:gd name="connsiteY17" fmla="*/ 111316 h 111316"/>
              <a:gd name="connsiteX18" fmla="*/ 10068687 w 10515600"/>
              <a:gd name="connsiteY18" fmla="*/ 111316 h 111316"/>
              <a:gd name="connsiteX19" fmla="*/ 9201150 w 10515600"/>
              <a:gd name="connsiteY19" fmla="*/ 111316 h 111316"/>
              <a:gd name="connsiteX20" fmla="*/ 8543925 w 10515600"/>
              <a:gd name="connsiteY20" fmla="*/ 111316 h 111316"/>
              <a:gd name="connsiteX21" fmla="*/ 8202168 w 10515600"/>
              <a:gd name="connsiteY21" fmla="*/ 111316 h 111316"/>
              <a:gd name="connsiteX22" fmla="*/ 7544943 w 10515600"/>
              <a:gd name="connsiteY22" fmla="*/ 111316 h 111316"/>
              <a:gd name="connsiteX23" fmla="*/ 6992874 w 10515600"/>
              <a:gd name="connsiteY23" fmla="*/ 111316 h 111316"/>
              <a:gd name="connsiteX24" fmla="*/ 6440805 w 10515600"/>
              <a:gd name="connsiteY24" fmla="*/ 111316 h 111316"/>
              <a:gd name="connsiteX25" fmla="*/ 5888736 w 10515600"/>
              <a:gd name="connsiteY25" fmla="*/ 111316 h 111316"/>
              <a:gd name="connsiteX26" fmla="*/ 5336667 w 10515600"/>
              <a:gd name="connsiteY26" fmla="*/ 111316 h 111316"/>
              <a:gd name="connsiteX27" fmla="*/ 4574286 w 10515600"/>
              <a:gd name="connsiteY27" fmla="*/ 111316 h 111316"/>
              <a:gd name="connsiteX28" fmla="*/ 3917061 w 10515600"/>
              <a:gd name="connsiteY28" fmla="*/ 111316 h 111316"/>
              <a:gd name="connsiteX29" fmla="*/ 3575304 w 10515600"/>
              <a:gd name="connsiteY29" fmla="*/ 111316 h 111316"/>
              <a:gd name="connsiteX30" fmla="*/ 3023235 w 10515600"/>
              <a:gd name="connsiteY30" fmla="*/ 111316 h 111316"/>
              <a:gd name="connsiteX31" fmla="*/ 2260854 w 10515600"/>
              <a:gd name="connsiteY31" fmla="*/ 111316 h 111316"/>
              <a:gd name="connsiteX32" fmla="*/ 1813941 w 10515600"/>
              <a:gd name="connsiteY32" fmla="*/ 111316 h 111316"/>
              <a:gd name="connsiteX33" fmla="*/ 946404 w 10515600"/>
              <a:gd name="connsiteY33" fmla="*/ 111316 h 111316"/>
              <a:gd name="connsiteX34" fmla="*/ 0 w 10515600"/>
              <a:gd name="connsiteY34" fmla="*/ 111316 h 111316"/>
              <a:gd name="connsiteX35" fmla="*/ 0 w 10515600"/>
              <a:gd name="connsiteY35" fmla="*/ 0 h 111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111316"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1750" y="53165"/>
                  <a:pt x="10514697" y="80306"/>
                  <a:pt x="10515600" y="111316"/>
                </a:cubicBezTo>
                <a:cubicBezTo>
                  <a:pt x="10343646" y="99166"/>
                  <a:pt x="10223667" y="114941"/>
                  <a:pt x="10068687" y="111316"/>
                </a:cubicBezTo>
                <a:cubicBezTo>
                  <a:pt x="9913707" y="107691"/>
                  <a:pt x="9512455" y="87985"/>
                  <a:pt x="9201150" y="111316"/>
                </a:cubicBezTo>
                <a:cubicBezTo>
                  <a:pt x="8889845" y="134647"/>
                  <a:pt x="8866277" y="87042"/>
                  <a:pt x="8543925" y="111316"/>
                </a:cubicBezTo>
                <a:cubicBezTo>
                  <a:pt x="8221573" y="135590"/>
                  <a:pt x="8288348" y="121170"/>
                  <a:pt x="8202168" y="111316"/>
                </a:cubicBezTo>
                <a:cubicBezTo>
                  <a:pt x="8115988" y="101462"/>
                  <a:pt x="7797033" y="90515"/>
                  <a:pt x="7544943" y="111316"/>
                </a:cubicBezTo>
                <a:cubicBezTo>
                  <a:pt x="7292854" y="132117"/>
                  <a:pt x="7108060" y="125651"/>
                  <a:pt x="6992874" y="111316"/>
                </a:cubicBezTo>
                <a:cubicBezTo>
                  <a:pt x="6877688" y="96981"/>
                  <a:pt x="6668930" y="91831"/>
                  <a:pt x="6440805" y="111316"/>
                </a:cubicBezTo>
                <a:cubicBezTo>
                  <a:pt x="6212680" y="130801"/>
                  <a:pt x="6027476" y="119109"/>
                  <a:pt x="5888736" y="111316"/>
                </a:cubicBezTo>
                <a:cubicBezTo>
                  <a:pt x="5749996" y="103523"/>
                  <a:pt x="5574559" y="127511"/>
                  <a:pt x="5336667" y="111316"/>
                </a:cubicBezTo>
                <a:cubicBezTo>
                  <a:pt x="5098775" y="95121"/>
                  <a:pt x="4837534" y="125766"/>
                  <a:pt x="4574286" y="111316"/>
                </a:cubicBezTo>
                <a:cubicBezTo>
                  <a:pt x="4311038" y="96866"/>
                  <a:pt x="4126419" y="110562"/>
                  <a:pt x="3917061" y="111316"/>
                </a:cubicBezTo>
                <a:cubicBezTo>
                  <a:pt x="3707704" y="112070"/>
                  <a:pt x="3657291" y="123971"/>
                  <a:pt x="3575304" y="111316"/>
                </a:cubicBezTo>
                <a:cubicBezTo>
                  <a:pt x="3493317" y="98661"/>
                  <a:pt x="3185226" y="129751"/>
                  <a:pt x="3023235" y="111316"/>
                </a:cubicBezTo>
                <a:cubicBezTo>
                  <a:pt x="2861244" y="92881"/>
                  <a:pt x="2597085" y="119685"/>
                  <a:pt x="2260854" y="111316"/>
                </a:cubicBezTo>
                <a:cubicBezTo>
                  <a:pt x="1924623" y="102947"/>
                  <a:pt x="1996678" y="99589"/>
                  <a:pt x="1813941" y="111316"/>
                </a:cubicBezTo>
                <a:cubicBezTo>
                  <a:pt x="1631204" y="123043"/>
                  <a:pt x="1187542" y="133051"/>
                  <a:pt x="946404" y="111316"/>
                </a:cubicBezTo>
                <a:cubicBezTo>
                  <a:pt x="705266" y="89581"/>
                  <a:pt x="404743" y="112113"/>
                  <a:pt x="0" y="111316"/>
                </a:cubicBezTo>
                <a:cubicBezTo>
                  <a:pt x="-5110" y="87594"/>
                  <a:pt x="359" y="54822"/>
                  <a:pt x="0" y="0"/>
                </a:cubicBezTo>
                <a:close/>
              </a:path>
              <a:path w="10515600" h="111316"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8223" y="25293"/>
                  <a:pt x="10519794" y="58120"/>
                  <a:pt x="10515600" y="111316"/>
                </a:cubicBezTo>
                <a:cubicBezTo>
                  <a:pt x="10304538" y="126191"/>
                  <a:pt x="10069280" y="87219"/>
                  <a:pt x="9753219" y="111316"/>
                </a:cubicBezTo>
                <a:cubicBezTo>
                  <a:pt x="9437158" y="135413"/>
                  <a:pt x="9488415" y="107736"/>
                  <a:pt x="9411462" y="111316"/>
                </a:cubicBezTo>
                <a:cubicBezTo>
                  <a:pt x="9334509" y="114896"/>
                  <a:pt x="9183755" y="127991"/>
                  <a:pt x="8964549" y="111316"/>
                </a:cubicBezTo>
                <a:cubicBezTo>
                  <a:pt x="8745343" y="94641"/>
                  <a:pt x="8279150" y="145577"/>
                  <a:pt x="8097012" y="111316"/>
                </a:cubicBezTo>
                <a:cubicBezTo>
                  <a:pt x="7914874" y="77055"/>
                  <a:pt x="7608717" y="143440"/>
                  <a:pt x="7439787" y="111316"/>
                </a:cubicBezTo>
                <a:cubicBezTo>
                  <a:pt x="7270858" y="79192"/>
                  <a:pt x="7154492" y="110910"/>
                  <a:pt x="6992874" y="111316"/>
                </a:cubicBezTo>
                <a:cubicBezTo>
                  <a:pt x="6831256" y="111722"/>
                  <a:pt x="6536817" y="135058"/>
                  <a:pt x="6335649" y="111316"/>
                </a:cubicBezTo>
                <a:cubicBezTo>
                  <a:pt x="6134481" y="87574"/>
                  <a:pt x="6097824" y="94954"/>
                  <a:pt x="5993892" y="111316"/>
                </a:cubicBezTo>
                <a:cubicBezTo>
                  <a:pt x="5889960" y="127678"/>
                  <a:pt x="5793821" y="117982"/>
                  <a:pt x="5652135" y="111316"/>
                </a:cubicBezTo>
                <a:cubicBezTo>
                  <a:pt x="5510449" y="104650"/>
                  <a:pt x="5168382" y="80234"/>
                  <a:pt x="4994910" y="111316"/>
                </a:cubicBezTo>
                <a:cubicBezTo>
                  <a:pt x="4821439" y="142398"/>
                  <a:pt x="4653937" y="105246"/>
                  <a:pt x="4547997" y="111316"/>
                </a:cubicBezTo>
                <a:cubicBezTo>
                  <a:pt x="4442057" y="117386"/>
                  <a:pt x="4153363" y="116908"/>
                  <a:pt x="3785616" y="111316"/>
                </a:cubicBezTo>
                <a:cubicBezTo>
                  <a:pt x="3417869" y="105724"/>
                  <a:pt x="3544908" y="113724"/>
                  <a:pt x="3338703" y="111316"/>
                </a:cubicBezTo>
                <a:cubicBezTo>
                  <a:pt x="3132498" y="108908"/>
                  <a:pt x="2782152" y="129831"/>
                  <a:pt x="2576322" y="111316"/>
                </a:cubicBezTo>
                <a:cubicBezTo>
                  <a:pt x="2370492" y="92801"/>
                  <a:pt x="2347214" y="98013"/>
                  <a:pt x="2234565" y="111316"/>
                </a:cubicBezTo>
                <a:cubicBezTo>
                  <a:pt x="2121916" y="124619"/>
                  <a:pt x="1785921" y="132965"/>
                  <a:pt x="1472184" y="111316"/>
                </a:cubicBezTo>
                <a:cubicBezTo>
                  <a:pt x="1158447" y="89667"/>
                  <a:pt x="1203910" y="121821"/>
                  <a:pt x="1025271" y="111316"/>
                </a:cubicBezTo>
                <a:cubicBezTo>
                  <a:pt x="846632" y="100811"/>
                  <a:pt x="846577" y="101880"/>
                  <a:pt x="683514" y="111316"/>
                </a:cubicBezTo>
                <a:cubicBezTo>
                  <a:pt x="520451" y="120752"/>
                  <a:pt x="320799" y="130561"/>
                  <a:pt x="0" y="111316"/>
                </a:cubicBezTo>
                <a:cubicBezTo>
                  <a:pt x="556" y="82793"/>
                  <a:pt x="-4881" y="54038"/>
                  <a:pt x="0" y="0"/>
                </a:cubicBezTo>
                <a:close/>
              </a:path>
            </a:pathLst>
          </a:custGeom>
          <a:solidFill>
            <a:schemeClr val="bg2"/>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48617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7/25/2023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2"/>
            <a:ext cx="4243589" cy="119597"/>
          </a:xfrm>
          <a:custGeom>
            <a:avLst/>
            <a:gdLst>
              <a:gd name="connsiteX0" fmla="*/ 0 w 4243589"/>
              <a:gd name="connsiteY0" fmla="*/ 0 h 119597"/>
              <a:gd name="connsiteX1" fmla="*/ 563791 w 4243589"/>
              <a:gd name="connsiteY1" fmla="*/ 0 h 119597"/>
              <a:gd name="connsiteX2" fmla="*/ 1042710 w 4243589"/>
              <a:gd name="connsiteY2" fmla="*/ 0 h 119597"/>
              <a:gd name="connsiteX3" fmla="*/ 1564066 w 4243589"/>
              <a:gd name="connsiteY3" fmla="*/ 0 h 119597"/>
              <a:gd name="connsiteX4" fmla="*/ 2212729 w 4243589"/>
              <a:gd name="connsiteY4" fmla="*/ 0 h 119597"/>
              <a:gd name="connsiteX5" fmla="*/ 2776520 w 4243589"/>
              <a:gd name="connsiteY5" fmla="*/ 0 h 119597"/>
              <a:gd name="connsiteX6" fmla="*/ 3297875 w 4243589"/>
              <a:gd name="connsiteY6" fmla="*/ 0 h 119597"/>
              <a:gd name="connsiteX7" fmla="*/ 4243589 w 4243589"/>
              <a:gd name="connsiteY7" fmla="*/ 0 h 119597"/>
              <a:gd name="connsiteX8" fmla="*/ 4243589 w 4243589"/>
              <a:gd name="connsiteY8" fmla="*/ 119597 h 119597"/>
              <a:gd name="connsiteX9" fmla="*/ 3637362 w 4243589"/>
              <a:gd name="connsiteY9" fmla="*/ 119597 h 119597"/>
              <a:gd name="connsiteX10" fmla="*/ 3116007 w 4243589"/>
              <a:gd name="connsiteY10" fmla="*/ 119597 h 119597"/>
              <a:gd name="connsiteX11" fmla="*/ 2424908 w 4243589"/>
              <a:gd name="connsiteY11" fmla="*/ 119597 h 119597"/>
              <a:gd name="connsiteX12" fmla="*/ 1861117 w 4243589"/>
              <a:gd name="connsiteY12" fmla="*/ 119597 h 119597"/>
              <a:gd name="connsiteX13" fmla="*/ 1382198 w 4243589"/>
              <a:gd name="connsiteY13" fmla="*/ 119597 h 119597"/>
              <a:gd name="connsiteX14" fmla="*/ 733535 w 4243589"/>
              <a:gd name="connsiteY14" fmla="*/ 119597 h 119597"/>
              <a:gd name="connsiteX15" fmla="*/ 0 w 4243589"/>
              <a:gd name="connsiteY15" fmla="*/ 119597 h 119597"/>
              <a:gd name="connsiteX16" fmla="*/ 0 w 4243589"/>
              <a:gd name="connsiteY16" fmla="*/ 0 h 119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19597"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5529" y="31449"/>
                  <a:pt x="4246942" y="81869"/>
                  <a:pt x="4243589" y="119597"/>
                </a:cubicBezTo>
                <a:cubicBezTo>
                  <a:pt x="4112949" y="98454"/>
                  <a:pt x="3928037" y="103140"/>
                  <a:pt x="3637362" y="119597"/>
                </a:cubicBezTo>
                <a:cubicBezTo>
                  <a:pt x="3346687" y="136054"/>
                  <a:pt x="3254446" y="127978"/>
                  <a:pt x="3116007" y="119597"/>
                </a:cubicBezTo>
                <a:cubicBezTo>
                  <a:pt x="2977569" y="111216"/>
                  <a:pt x="2620228" y="130182"/>
                  <a:pt x="2424908" y="119597"/>
                </a:cubicBezTo>
                <a:cubicBezTo>
                  <a:pt x="2229588" y="109012"/>
                  <a:pt x="2088287" y="97455"/>
                  <a:pt x="1861117" y="119597"/>
                </a:cubicBezTo>
                <a:cubicBezTo>
                  <a:pt x="1633947" y="141739"/>
                  <a:pt x="1502447" y="100438"/>
                  <a:pt x="1382198" y="119597"/>
                </a:cubicBezTo>
                <a:cubicBezTo>
                  <a:pt x="1261949" y="138756"/>
                  <a:pt x="1045440" y="129662"/>
                  <a:pt x="733535" y="119597"/>
                </a:cubicBezTo>
                <a:cubicBezTo>
                  <a:pt x="421630" y="109532"/>
                  <a:pt x="341257" y="82950"/>
                  <a:pt x="0" y="119597"/>
                </a:cubicBezTo>
                <a:cubicBezTo>
                  <a:pt x="3167" y="65795"/>
                  <a:pt x="5583" y="26677"/>
                  <a:pt x="0" y="0"/>
                </a:cubicBezTo>
                <a:close/>
              </a:path>
              <a:path w="4243589" h="119597"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37763" y="50989"/>
                  <a:pt x="4247104" y="67155"/>
                  <a:pt x="4243589" y="119597"/>
                </a:cubicBezTo>
                <a:cubicBezTo>
                  <a:pt x="4130424" y="100069"/>
                  <a:pt x="3932803" y="143558"/>
                  <a:pt x="3722234" y="119597"/>
                </a:cubicBezTo>
                <a:cubicBezTo>
                  <a:pt x="3511665" y="95636"/>
                  <a:pt x="3269903" y="147303"/>
                  <a:pt x="3116007" y="119597"/>
                </a:cubicBezTo>
                <a:cubicBezTo>
                  <a:pt x="2962111" y="91891"/>
                  <a:pt x="2744280" y="124533"/>
                  <a:pt x="2509780" y="119597"/>
                </a:cubicBezTo>
                <a:cubicBezTo>
                  <a:pt x="2275280" y="114661"/>
                  <a:pt x="2066059" y="144973"/>
                  <a:pt x="1945989" y="119597"/>
                </a:cubicBezTo>
                <a:cubicBezTo>
                  <a:pt x="1825919" y="94221"/>
                  <a:pt x="1407329" y="113925"/>
                  <a:pt x="1254890" y="119597"/>
                </a:cubicBezTo>
                <a:cubicBezTo>
                  <a:pt x="1102451" y="125269"/>
                  <a:pt x="837950" y="132982"/>
                  <a:pt x="563791" y="119597"/>
                </a:cubicBezTo>
                <a:cubicBezTo>
                  <a:pt x="289632" y="106212"/>
                  <a:pt x="132768" y="108414"/>
                  <a:pt x="0" y="119597"/>
                </a:cubicBezTo>
                <a:cubicBezTo>
                  <a:pt x="1767" y="74644"/>
                  <a:pt x="5623" y="39679"/>
                  <a:pt x="0" y="0"/>
                </a:cubicBezTo>
                <a:close/>
              </a:path>
            </a:pathLst>
          </a:custGeom>
          <a:solidFill>
            <a:schemeClr val="bg2"/>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20009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7/25/2023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91924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7/25/2023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09473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7/25/2023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83682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7/25/2023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63270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7/25/2023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4769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7/25/2023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2397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7/25/2023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321618816"/>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18.sv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png"/><Relationship Id="rId2" Type="http://schemas.openxmlformats.org/officeDocument/2006/relationships/image" Target="../media/image1.png"/><Relationship Id="rId16" Type="http://schemas.openxmlformats.org/officeDocument/2006/relationships/image" Target="../media/image16.svg"/><Relationship Id="rId20" Type="http://schemas.openxmlformats.org/officeDocument/2006/relationships/image" Target="../media/image20.svg"/><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svg"/><Relationship Id="rId10" Type="http://schemas.openxmlformats.org/officeDocument/2006/relationships/image" Target="../media/image10.svg"/><Relationship Id="rId19" Type="http://schemas.openxmlformats.org/officeDocument/2006/relationships/image" Target="../media/image19.pn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 Id="rId22" Type="http://schemas.openxmlformats.org/officeDocument/2006/relationships/image" Target="../media/image22.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Amazon Logo PNG Transparent &amp; SVG Vector - Freebie Supply">
            <a:extLst>
              <a:ext uri="{FF2B5EF4-FFF2-40B4-BE49-F238E27FC236}">
                <a16:creationId xmlns:a16="http://schemas.microsoft.com/office/drawing/2014/main" id="{6FE768B2-35DE-AAC9-E11F-439680BFD7F1}"/>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22807" r="23648" b="-5"/>
          <a:stretch/>
        </p:blipFill>
        <p:spPr bwMode="auto">
          <a:xfrm>
            <a:off x="20" y="10"/>
            <a:ext cx="1218893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0773E64-8448-6649-A50F-A210FEF5C458}"/>
              </a:ext>
            </a:extLst>
          </p:cNvPr>
          <p:cNvSpPr>
            <a:spLocks noGrp="1"/>
          </p:cNvSpPr>
          <p:nvPr>
            <p:ph type="ctrTitle"/>
          </p:nvPr>
        </p:nvSpPr>
        <p:spPr>
          <a:xfrm>
            <a:off x="1524000" y="1122363"/>
            <a:ext cx="9144000" cy="3063240"/>
          </a:xfrm>
        </p:spPr>
        <p:txBody>
          <a:bodyPr>
            <a:normAutofit/>
          </a:bodyPr>
          <a:lstStyle/>
          <a:p>
            <a:pPr algn="ctr">
              <a:lnSpc>
                <a:spcPct val="90000"/>
              </a:lnSpc>
            </a:pPr>
            <a:r>
              <a:rPr lang="en-GB" sz="5100"/>
              <a:t>Capstone Project User Experience Workflow Design – UIUX Design for System Modelling</a:t>
            </a:r>
          </a:p>
        </p:txBody>
      </p:sp>
      <p:sp>
        <p:nvSpPr>
          <p:cNvPr id="3" name="Subtitle 2">
            <a:extLst>
              <a:ext uri="{FF2B5EF4-FFF2-40B4-BE49-F238E27FC236}">
                <a16:creationId xmlns:a16="http://schemas.microsoft.com/office/drawing/2014/main" id="{84F2AE53-B488-356B-62BA-279C87FE7528}"/>
              </a:ext>
            </a:extLst>
          </p:cNvPr>
          <p:cNvSpPr>
            <a:spLocks noGrp="1"/>
          </p:cNvSpPr>
          <p:nvPr>
            <p:ph type="subTitle" idx="1"/>
          </p:nvPr>
        </p:nvSpPr>
        <p:spPr>
          <a:xfrm>
            <a:off x="1527048" y="4599432"/>
            <a:ext cx="9144000" cy="1536192"/>
          </a:xfrm>
        </p:spPr>
        <p:txBody>
          <a:bodyPr>
            <a:normAutofit/>
          </a:bodyPr>
          <a:lstStyle/>
          <a:p>
            <a:pPr algn="ctr"/>
            <a:r>
              <a:rPr lang="en-GB" sz="3200" b="1" i="1" dirty="0"/>
              <a:t>UX Analysis</a:t>
            </a:r>
          </a:p>
          <a:p>
            <a:pPr algn="ctr"/>
            <a:endParaRPr lang="en-GB" sz="3200" dirty="0"/>
          </a:p>
        </p:txBody>
      </p:sp>
      <p:sp>
        <p:nvSpPr>
          <p:cNvPr id="24"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01099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2"/>
                                        </p:tgtEl>
                                        <p:attrNameLst>
                                          <p:attrName>style.visibility</p:attrName>
                                        </p:attrNameLst>
                                      </p:cBhvr>
                                      <p:to>
                                        <p:strVal val="visible"/>
                                      </p:to>
                                    </p:set>
                                    <p:animEffect transition="in" filter="fade">
                                      <p:cBhvr>
                                        <p:cTn id="12" dur="2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964FA-4115-2B58-CAE7-F09F3139D2A1}"/>
              </a:ext>
            </a:extLst>
          </p:cNvPr>
          <p:cNvSpPr>
            <a:spLocks noGrp="1"/>
          </p:cNvSpPr>
          <p:nvPr>
            <p:ph type="title"/>
          </p:nvPr>
        </p:nvSpPr>
        <p:spPr/>
        <p:txBody>
          <a:bodyPr>
            <a:normAutofit fontScale="90000"/>
          </a:bodyPr>
          <a:lstStyle/>
          <a:p>
            <a:r>
              <a:rPr lang="en-GB" dirty="0">
                <a:solidFill>
                  <a:schemeClr val="bg2"/>
                </a:solidFill>
              </a:rPr>
              <a:t> Involvement of </a:t>
            </a:r>
            <a:br>
              <a:rPr lang="en-GB" dirty="0">
                <a:solidFill>
                  <a:schemeClr val="bg2"/>
                </a:solidFill>
              </a:rPr>
            </a:br>
            <a:r>
              <a:rPr lang="en-GB" dirty="0">
                <a:solidFill>
                  <a:schemeClr val="bg2"/>
                </a:solidFill>
              </a:rPr>
              <a:t> Stakeholders</a:t>
            </a:r>
          </a:p>
        </p:txBody>
      </p:sp>
      <p:pic>
        <p:nvPicPr>
          <p:cNvPr id="4" name="Picture 2" descr="Amazon Logo PNG Transparent &amp; SVG Vector - Freebie Supply">
            <a:extLst>
              <a:ext uri="{FF2B5EF4-FFF2-40B4-BE49-F238E27FC236}">
                <a16:creationId xmlns:a16="http://schemas.microsoft.com/office/drawing/2014/main" id="{7AC00B33-3271-840D-E70E-C05E266003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75532" y="515728"/>
            <a:ext cx="3400349" cy="102435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08BA6B5-D0DE-D92F-F424-4CE8F0E07A82}"/>
              </a:ext>
            </a:extLst>
          </p:cNvPr>
          <p:cNvSpPr txBox="1"/>
          <p:nvPr/>
        </p:nvSpPr>
        <p:spPr>
          <a:xfrm>
            <a:off x="314960" y="1964353"/>
            <a:ext cx="11785600" cy="4524315"/>
          </a:xfrm>
          <a:prstGeom prst="rect">
            <a:avLst/>
          </a:prstGeom>
          <a:noFill/>
        </p:spPr>
        <p:txBody>
          <a:bodyPr wrap="square">
            <a:spAutoFit/>
          </a:bodyPr>
          <a:lstStyle/>
          <a:p>
            <a:r>
              <a:rPr lang="en-GB" sz="2400" b="1" u="sng" dirty="0">
                <a:solidFill>
                  <a:schemeClr val="bg2"/>
                </a:solidFill>
              </a:rPr>
              <a:t>Open Communication Channels:</a:t>
            </a:r>
          </a:p>
          <a:p>
            <a:pPr marL="342900" indent="-342900">
              <a:buFont typeface="Arial" panose="020B0604020202020204" pitchFamily="34" charset="0"/>
              <a:buChar char="•"/>
            </a:pPr>
            <a:endParaRPr lang="en-GB" sz="2400" b="1" dirty="0">
              <a:solidFill>
                <a:schemeClr val="bg2"/>
              </a:solidFill>
            </a:endParaRPr>
          </a:p>
          <a:p>
            <a:pPr marL="342900" indent="-342900">
              <a:buFont typeface="Arial" panose="020B0604020202020204" pitchFamily="34" charset="0"/>
              <a:buChar char="•"/>
            </a:pPr>
            <a:r>
              <a:rPr lang="en-GB" sz="2400" b="1" dirty="0">
                <a:solidFill>
                  <a:schemeClr val="bg2"/>
                </a:solidFill>
              </a:rPr>
              <a:t>Foster open communication between customer support and other departments.</a:t>
            </a:r>
          </a:p>
          <a:p>
            <a:pPr marL="342900" indent="-342900">
              <a:buFont typeface="Arial" panose="020B0604020202020204" pitchFamily="34" charset="0"/>
              <a:buChar char="•"/>
            </a:pPr>
            <a:r>
              <a:rPr lang="en-GB" sz="2400" b="1" dirty="0">
                <a:solidFill>
                  <a:schemeClr val="bg2"/>
                </a:solidFill>
              </a:rPr>
              <a:t>Regular feedback sharing enhances cross-functional understanding.</a:t>
            </a:r>
          </a:p>
          <a:p>
            <a:pPr marL="342900" indent="-342900">
              <a:buFont typeface="Arial" panose="020B0604020202020204" pitchFamily="34" charset="0"/>
              <a:buChar char="•"/>
            </a:pPr>
            <a:r>
              <a:rPr lang="en-GB" sz="2400" b="1" dirty="0">
                <a:solidFill>
                  <a:schemeClr val="bg2"/>
                </a:solidFill>
              </a:rPr>
              <a:t>Stakeholder Meetings</a:t>
            </a:r>
          </a:p>
          <a:p>
            <a:pPr marL="342900" indent="-342900">
              <a:buFont typeface="Arial" panose="020B0604020202020204" pitchFamily="34" charset="0"/>
              <a:buChar char="•"/>
            </a:pPr>
            <a:r>
              <a:rPr lang="en-GB" sz="2400" b="1" dirty="0">
                <a:solidFill>
                  <a:schemeClr val="bg2"/>
                </a:solidFill>
              </a:rPr>
              <a:t>Organize regular meetings involving stakeholders from different teams.</a:t>
            </a:r>
          </a:p>
          <a:p>
            <a:pPr marL="342900" indent="-342900">
              <a:buFont typeface="Arial" panose="020B0604020202020204" pitchFamily="34" charset="0"/>
              <a:buChar char="•"/>
            </a:pPr>
            <a:r>
              <a:rPr lang="en-GB" sz="2400" b="1" dirty="0">
                <a:solidFill>
                  <a:schemeClr val="bg2"/>
                </a:solidFill>
              </a:rPr>
              <a:t>Discuss feedback trends and strategize on improvement initiatives collectively.</a:t>
            </a:r>
          </a:p>
          <a:p>
            <a:endParaRPr lang="en-GB" sz="2400" b="1" dirty="0">
              <a:solidFill>
                <a:schemeClr val="bg2"/>
              </a:solidFill>
            </a:endParaRPr>
          </a:p>
          <a:p>
            <a:r>
              <a:rPr lang="en-GB" sz="2400" b="1" dirty="0">
                <a:solidFill>
                  <a:schemeClr val="bg2"/>
                </a:solidFill>
              </a:rPr>
              <a:t>Example: The customer support team holds regular meetings with product managers, sharing feedback about a specific line of laptops. They collaborate on identifying areas for improvement, leading to better product performance and customer satisfaction.</a:t>
            </a:r>
          </a:p>
          <a:p>
            <a:r>
              <a:rPr lang="en-GB" sz="2400" b="1" dirty="0">
                <a:solidFill>
                  <a:schemeClr val="bg2"/>
                </a:solidFill>
              </a:rPr>
              <a:t>Technical Implementation:</a:t>
            </a:r>
          </a:p>
          <a:p>
            <a:endParaRPr lang="en-GB" sz="2400" b="1" dirty="0">
              <a:solidFill>
                <a:schemeClr val="bg2"/>
              </a:solidFill>
            </a:endParaRPr>
          </a:p>
        </p:txBody>
      </p:sp>
    </p:spTree>
    <p:extLst>
      <p:ext uri="{BB962C8B-B14F-4D97-AF65-F5344CB8AC3E}">
        <p14:creationId xmlns:p14="http://schemas.microsoft.com/office/powerpoint/2010/main" val="24387840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964FA-4115-2B58-CAE7-F09F3139D2A1}"/>
              </a:ext>
            </a:extLst>
          </p:cNvPr>
          <p:cNvSpPr>
            <a:spLocks noGrp="1"/>
          </p:cNvSpPr>
          <p:nvPr>
            <p:ph type="title"/>
          </p:nvPr>
        </p:nvSpPr>
        <p:spPr/>
        <p:txBody>
          <a:bodyPr>
            <a:normAutofit fontScale="90000"/>
          </a:bodyPr>
          <a:lstStyle/>
          <a:p>
            <a:r>
              <a:rPr lang="en-GB" dirty="0">
                <a:solidFill>
                  <a:schemeClr val="bg2"/>
                </a:solidFill>
              </a:rPr>
              <a:t>Technical </a:t>
            </a:r>
            <a:br>
              <a:rPr lang="en-GB" dirty="0">
                <a:solidFill>
                  <a:schemeClr val="bg2"/>
                </a:solidFill>
              </a:rPr>
            </a:br>
            <a:r>
              <a:rPr lang="en-GB" dirty="0">
                <a:solidFill>
                  <a:schemeClr val="bg2"/>
                </a:solidFill>
              </a:rPr>
              <a:t>Implementation</a:t>
            </a:r>
          </a:p>
        </p:txBody>
      </p:sp>
      <p:pic>
        <p:nvPicPr>
          <p:cNvPr id="4" name="Picture 2" descr="Amazon Logo PNG Transparent &amp; SVG Vector - Freebie Supply">
            <a:extLst>
              <a:ext uri="{FF2B5EF4-FFF2-40B4-BE49-F238E27FC236}">
                <a16:creationId xmlns:a16="http://schemas.microsoft.com/office/drawing/2014/main" id="{7AC00B33-3271-840D-E70E-C05E266003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75532" y="515728"/>
            <a:ext cx="3400349" cy="102435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08BA6B5-D0DE-D92F-F424-4CE8F0E07A82}"/>
              </a:ext>
            </a:extLst>
          </p:cNvPr>
          <p:cNvSpPr txBox="1"/>
          <p:nvPr/>
        </p:nvSpPr>
        <p:spPr>
          <a:xfrm>
            <a:off x="357138" y="2090172"/>
            <a:ext cx="11477724" cy="2677656"/>
          </a:xfrm>
          <a:prstGeom prst="rect">
            <a:avLst/>
          </a:prstGeom>
          <a:noFill/>
        </p:spPr>
        <p:txBody>
          <a:bodyPr wrap="square">
            <a:spAutoFit/>
          </a:bodyPr>
          <a:lstStyle/>
          <a:p>
            <a:r>
              <a:rPr lang="en-GB" sz="2400" b="1" dirty="0">
                <a:solidFill>
                  <a:schemeClr val="bg2"/>
                </a:solidFill>
              </a:rPr>
              <a:t>I</a:t>
            </a:r>
            <a:r>
              <a:rPr lang="en-GB" sz="2400" b="1" u="sng" dirty="0">
                <a:solidFill>
                  <a:schemeClr val="bg2"/>
                </a:solidFill>
              </a:rPr>
              <a:t>T/Technical Team's Role:</a:t>
            </a:r>
          </a:p>
          <a:p>
            <a:endParaRPr lang="en-GB" sz="2400" b="1" u="sng" dirty="0">
              <a:solidFill>
                <a:schemeClr val="bg2"/>
              </a:solidFill>
            </a:endParaRPr>
          </a:p>
          <a:p>
            <a:pPr marL="342900" indent="-342900">
              <a:buFont typeface="Arial" panose="020B0604020202020204" pitchFamily="34" charset="0"/>
              <a:buChar char="•"/>
            </a:pPr>
            <a:r>
              <a:rPr lang="en-GB" sz="2400" b="1" dirty="0">
                <a:solidFill>
                  <a:schemeClr val="bg2"/>
                </a:solidFill>
              </a:rPr>
              <a:t>The IT team plays a crucial role in setting up the automated feedback email system.</a:t>
            </a:r>
          </a:p>
          <a:p>
            <a:pPr marL="342900" indent="-342900">
              <a:buFont typeface="Arial" panose="020B0604020202020204" pitchFamily="34" charset="0"/>
              <a:buChar char="•"/>
            </a:pPr>
            <a:r>
              <a:rPr lang="en-GB" sz="2400" b="1" dirty="0">
                <a:solidFill>
                  <a:schemeClr val="bg2"/>
                </a:solidFill>
              </a:rPr>
              <a:t>Ensure customer data security and reliability in sending automated emails.</a:t>
            </a:r>
            <a:br>
              <a:rPr lang="en-GB" sz="2400" b="1" dirty="0">
                <a:solidFill>
                  <a:schemeClr val="bg2"/>
                </a:solidFill>
              </a:rPr>
            </a:br>
            <a:endParaRPr lang="en-GB" sz="2400" b="1" dirty="0">
              <a:solidFill>
                <a:schemeClr val="bg2"/>
              </a:solidFill>
            </a:endParaRPr>
          </a:p>
          <a:p>
            <a:r>
              <a:rPr lang="en-GB" sz="2400" b="1" dirty="0">
                <a:solidFill>
                  <a:schemeClr val="bg2"/>
                </a:solidFill>
              </a:rPr>
              <a:t>Example: Amazon sets up an automated email system that sends personalized feedback requests to customers after each purchase. The system ensures that customers receive emails tailored to the specific products they bought.</a:t>
            </a:r>
          </a:p>
        </p:txBody>
      </p:sp>
    </p:spTree>
    <p:extLst>
      <p:ext uri="{BB962C8B-B14F-4D97-AF65-F5344CB8AC3E}">
        <p14:creationId xmlns:p14="http://schemas.microsoft.com/office/powerpoint/2010/main" val="15155493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964FA-4115-2B58-CAE7-F09F3139D2A1}"/>
              </a:ext>
            </a:extLst>
          </p:cNvPr>
          <p:cNvSpPr>
            <a:spLocks noGrp="1"/>
          </p:cNvSpPr>
          <p:nvPr>
            <p:ph type="title"/>
          </p:nvPr>
        </p:nvSpPr>
        <p:spPr/>
        <p:txBody>
          <a:bodyPr>
            <a:normAutofit/>
          </a:bodyPr>
          <a:lstStyle/>
          <a:p>
            <a:r>
              <a:rPr lang="en-GB" dirty="0">
                <a:solidFill>
                  <a:schemeClr val="bg2"/>
                </a:solidFill>
              </a:rPr>
              <a:t>Marketing Utilization</a:t>
            </a:r>
          </a:p>
        </p:txBody>
      </p:sp>
      <p:pic>
        <p:nvPicPr>
          <p:cNvPr id="4" name="Picture 2" descr="Amazon Logo PNG Transparent &amp; SVG Vector - Freebie Supply">
            <a:extLst>
              <a:ext uri="{FF2B5EF4-FFF2-40B4-BE49-F238E27FC236}">
                <a16:creationId xmlns:a16="http://schemas.microsoft.com/office/drawing/2014/main" id="{7AC00B33-3271-840D-E70E-C05E266003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75532" y="515728"/>
            <a:ext cx="3400349" cy="102435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08BA6B5-D0DE-D92F-F424-4CE8F0E07A82}"/>
              </a:ext>
            </a:extLst>
          </p:cNvPr>
          <p:cNvSpPr txBox="1"/>
          <p:nvPr/>
        </p:nvSpPr>
        <p:spPr>
          <a:xfrm>
            <a:off x="296272" y="1841291"/>
            <a:ext cx="11712848" cy="3046988"/>
          </a:xfrm>
          <a:prstGeom prst="rect">
            <a:avLst/>
          </a:prstGeom>
          <a:noFill/>
        </p:spPr>
        <p:txBody>
          <a:bodyPr wrap="square">
            <a:spAutoFit/>
          </a:bodyPr>
          <a:lstStyle/>
          <a:p>
            <a:endParaRPr lang="en-GB" sz="2400" b="1" dirty="0">
              <a:solidFill>
                <a:schemeClr val="bg2"/>
              </a:solidFill>
            </a:endParaRPr>
          </a:p>
          <a:p>
            <a:r>
              <a:rPr lang="en-GB" sz="2400" b="1" u="sng" dirty="0">
                <a:solidFill>
                  <a:schemeClr val="bg2"/>
                </a:solidFill>
              </a:rPr>
              <a:t>Leverage Positive Feedback:</a:t>
            </a:r>
          </a:p>
          <a:p>
            <a:endParaRPr lang="en-GB" sz="2400" b="1" u="sng" dirty="0">
              <a:solidFill>
                <a:schemeClr val="bg2"/>
              </a:solidFill>
            </a:endParaRPr>
          </a:p>
          <a:p>
            <a:pPr marL="285750" indent="-285750">
              <a:buFont typeface="Arial" panose="020B0604020202020204" pitchFamily="34" charset="0"/>
              <a:buChar char="•"/>
            </a:pPr>
            <a:r>
              <a:rPr lang="en-GB" sz="2400" b="1" dirty="0">
                <a:solidFill>
                  <a:schemeClr val="bg2"/>
                </a:solidFill>
              </a:rPr>
              <a:t>Use positive feedback and resolutions as testimonials and success stories in marketing materials.</a:t>
            </a:r>
          </a:p>
          <a:p>
            <a:pPr marL="285750" indent="-285750">
              <a:buFont typeface="Arial" panose="020B0604020202020204" pitchFamily="34" charset="0"/>
              <a:buChar char="•"/>
            </a:pPr>
            <a:r>
              <a:rPr lang="en-GB" sz="2400" b="1" dirty="0">
                <a:solidFill>
                  <a:schemeClr val="bg2"/>
                </a:solidFill>
              </a:rPr>
              <a:t>Showcase the company's customer-centric approach.</a:t>
            </a:r>
          </a:p>
          <a:p>
            <a:endParaRPr lang="en-GB" sz="2400" b="1" dirty="0">
              <a:solidFill>
                <a:schemeClr val="bg2"/>
              </a:solidFill>
            </a:endParaRPr>
          </a:p>
          <a:p>
            <a:r>
              <a:rPr lang="en-GB" sz="2400" b="1" dirty="0">
                <a:solidFill>
                  <a:schemeClr val="bg2"/>
                </a:solidFill>
              </a:rPr>
              <a:t>Example: A customer gives positive feedback about the quick delivery of a gift they purchased from Amazon for a special occasion. The marketing team features this feedback in social media posts and email newsletters, showcasing Amazon's commitment to timely delivery.</a:t>
            </a:r>
          </a:p>
        </p:txBody>
      </p:sp>
    </p:spTree>
    <p:extLst>
      <p:ext uri="{BB962C8B-B14F-4D97-AF65-F5344CB8AC3E}">
        <p14:creationId xmlns:p14="http://schemas.microsoft.com/office/powerpoint/2010/main" val="18780336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964FA-4115-2B58-CAE7-F09F3139D2A1}"/>
              </a:ext>
            </a:extLst>
          </p:cNvPr>
          <p:cNvSpPr>
            <a:spLocks noGrp="1"/>
          </p:cNvSpPr>
          <p:nvPr>
            <p:ph type="title"/>
          </p:nvPr>
        </p:nvSpPr>
        <p:spPr/>
        <p:txBody>
          <a:bodyPr>
            <a:normAutofit/>
          </a:bodyPr>
          <a:lstStyle/>
          <a:p>
            <a:r>
              <a:rPr lang="en-GB" dirty="0">
                <a:solidFill>
                  <a:schemeClr val="bg2"/>
                </a:solidFill>
              </a:rPr>
              <a:t>Management Oversight</a:t>
            </a:r>
          </a:p>
        </p:txBody>
      </p:sp>
      <p:pic>
        <p:nvPicPr>
          <p:cNvPr id="4" name="Picture 2" descr="Amazon Logo PNG Transparent &amp; SVG Vector - Freebie Supply">
            <a:extLst>
              <a:ext uri="{FF2B5EF4-FFF2-40B4-BE49-F238E27FC236}">
                <a16:creationId xmlns:a16="http://schemas.microsoft.com/office/drawing/2014/main" id="{7AC00B33-3271-840D-E70E-C05E266003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75532" y="515728"/>
            <a:ext cx="3400349" cy="102435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08BA6B5-D0DE-D92F-F424-4CE8F0E07A82}"/>
              </a:ext>
            </a:extLst>
          </p:cNvPr>
          <p:cNvSpPr txBox="1"/>
          <p:nvPr/>
        </p:nvSpPr>
        <p:spPr>
          <a:xfrm>
            <a:off x="318316" y="1599228"/>
            <a:ext cx="11873684" cy="4154984"/>
          </a:xfrm>
          <a:prstGeom prst="rect">
            <a:avLst/>
          </a:prstGeom>
          <a:noFill/>
        </p:spPr>
        <p:txBody>
          <a:bodyPr wrap="square">
            <a:spAutoFit/>
          </a:bodyPr>
          <a:lstStyle/>
          <a:p>
            <a:endParaRPr lang="en-GB" sz="2400" b="1" dirty="0">
              <a:solidFill>
                <a:schemeClr val="bg2"/>
              </a:solidFill>
            </a:endParaRPr>
          </a:p>
          <a:p>
            <a:r>
              <a:rPr lang="en-GB" sz="2400" b="1" u="sng" dirty="0">
                <a:solidFill>
                  <a:schemeClr val="bg2"/>
                </a:solidFill>
              </a:rPr>
              <a:t>Active Monitoring:</a:t>
            </a:r>
          </a:p>
          <a:p>
            <a:endParaRPr lang="en-GB" sz="2400" b="1" dirty="0">
              <a:solidFill>
                <a:schemeClr val="bg2"/>
              </a:solidFill>
            </a:endParaRPr>
          </a:p>
          <a:p>
            <a:pPr marL="342900" indent="-342900">
              <a:buFont typeface="Arial" panose="020B0604020202020204" pitchFamily="34" charset="0"/>
              <a:buChar char="•"/>
            </a:pPr>
            <a:r>
              <a:rPr lang="en-GB" sz="2400" b="1" dirty="0">
                <a:solidFill>
                  <a:schemeClr val="bg2"/>
                </a:solidFill>
              </a:rPr>
              <a:t>Top-level management should actively monitor the feedback handling process.</a:t>
            </a:r>
          </a:p>
          <a:p>
            <a:pPr marL="342900" indent="-342900">
              <a:buFont typeface="Arial" panose="020B0604020202020204" pitchFamily="34" charset="0"/>
              <a:buChar char="•"/>
            </a:pPr>
            <a:r>
              <a:rPr lang="en-GB" sz="2400" b="1" dirty="0">
                <a:solidFill>
                  <a:schemeClr val="bg2"/>
                </a:solidFill>
              </a:rPr>
              <a:t>Regularly assess the progress and effectiveness of the initiative.</a:t>
            </a:r>
          </a:p>
          <a:p>
            <a:pPr marL="342900" indent="-342900">
              <a:buFont typeface="Arial" panose="020B0604020202020204" pitchFamily="34" charset="0"/>
              <a:buChar char="•"/>
            </a:pPr>
            <a:r>
              <a:rPr lang="en-GB" sz="2400" b="1" dirty="0">
                <a:solidFill>
                  <a:schemeClr val="bg2"/>
                </a:solidFill>
              </a:rPr>
              <a:t>Resource and Support Allocation</a:t>
            </a:r>
          </a:p>
          <a:p>
            <a:pPr marL="342900" indent="-342900">
              <a:buFont typeface="Arial" panose="020B0604020202020204" pitchFamily="34" charset="0"/>
              <a:buChar char="•"/>
            </a:pPr>
            <a:r>
              <a:rPr lang="en-GB" sz="2400" b="1" dirty="0">
                <a:solidFill>
                  <a:schemeClr val="bg2"/>
                </a:solidFill>
              </a:rPr>
              <a:t>Provide necessary resources and support to ensure the success of the feedback initiative.</a:t>
            </a:r>
          </a:p>
          <a:p>
            <a:pPr marL="342900" indent="-342900">
              <a:buFont typeface="Arial" panose="020B0604020202020204" pitchFamily="34" charset="0"/>
              <a:buChar char="•"/>
            </a:pPr>
            <a:r>
              <a:rPr lang="en-GB" sz="2400" b="1" dirty="0">
                <a:solidFill>
                  <a:schemeClr val="bg2"/>
                </a:solidFill>
              </a:rPr>
              <a:t>Management involvement is crucial for a customer-focused culture.</a:t>
            </a:r>
          </a:p>
          <a:p>
            <a:pPr marL="342900" indent="-342900">
              <a:buFont typeface="Arial" panose="020B0604020202020204" pitchFamily="34" charset="0"/>
              <a:buChar char="•"/>
            </a:pPr>
            <a:endParaRPr lang="en-GB" sz="2400" b="1" dirty="0">
              <a:solidFill>
                <a:schemeClr val="bg2"/>
              </a:solidFill>
            </a:endParaRPr>
          </a:p>
          <a:p>
            <a:r>
              <a:rPr lang="en-GB" sz="2400" b="1" dirty="0">
                <a:solidFill>
                  <a:schemeClr val="bg2"/>
                </a:solidFill>
              </a:rPr>
              <a:t>Example: Amazon's top management reviews customer satisfaction metrics regularly. They notice a decline in ratings for a particular category of products and initiate a cross-functional meeting to address the underlying issues promptly.</a:t>
            </a:r>
          </a:p>
        </p:txBody>
      </p:sp>
    </p:spTree>
    <p:extLst>
      <p:ext uri="{BB962C8B-B14F-4D97-AF65-F5344CB8AC3E}">
        <p14:creationId xmlns:p14="http://schemas.microsoft.com/office/powerpoint/2010/main" val="11710000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964FA-4115-2B58-CAE7-F09F3139D2A1}"/>
              </a:ext>
            </a:extLst>
          </p:cNvPr>
          <p:cNvSpPr>
            <a:spLocks noGrp="1"/>
          </p:cNvSpPr>
          <p:nvPr>
            <p:ph type="title"/>
          </p:nvPr>
        </p:nvSpPr>
        <p:spPr>
          <a:xfrm>
            <a:off x="204831" y="365125"/>
            <a:ext cx="11808203" cy="1325563"/>
          </a:xfrm>
        </p:spPr>
        <p:txBody>
          <a:bodyPr>
            <a:normAutofit/>
          </a:bodyPr>
          <a:lstStyle/>
          <a:p>
            <a:r>
              <a:rPr lang="en-GB" dirty="0">
                <a:solidFill>
                  <a:schemeClr val="bg2"/>
                </a:solidFill>
              </a:rPr>
              <a:t>SWOT Analysis – Strengths</a:t>
            </a:r>
          </a:p>
        </p:txBody>
      </p:sp>
      <p:pic>
        <p:nvPicPr>
          <p:cNvPr id="4" name="Picture 2" descr="Amazon Logo PNG Transparent &amp; SVG Vector - Freebie Supply">
            <a:extLst>
              <a:ext uri="{FF2B5EF4-FFF2-40B4-BE49-F238E27FC236}">
                <a16:creationId xmlns:a16="http://schemas.microsoft.com/office/drawing/2014/main" id="{7AC00B33-3271-840D-E70E-C05E266003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86820" y="365125"/>
            <a:ext cx="3400349" cy="10243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DEA9509-1ECA-9250-7A82-C07BE15B07D2}"/>
              </a:ext>
            </a:extLst>
          </p:cNvPr>
          <p:cNvSpPr txBox="1"/>
          <p:nvPr/>
        </p:nvSpPr>
        <p:spPr>
          <a:xfrm>
            <a:off x="383796" y="1963024"/>
            <a:ext cx="11808204" cy="4893647"/>
          </a:xfrm>
          <a:prstGeom prst="rect">
            <a:avLst/>
          </a:prstGeom>
          <a:noFill/>
        </p:spPr>
        <p:txBody>
          <a:bodyPr wrap="square">
            <a:spAutoFit/>
          </a:bodyPr>
          <a:lstStyle/>
          <a:p>
            <a:r>
              <a:rPr lang="en-GB" sz="2400" b="1" u="sng" dirty="0">
                <a:solidFill>
                  <a:schemeClr val="bg2"/>
                </a:solidFill>
              </a:rPr>
              <a:t>Strong Customer Reach: </a:t>
            </a:r>
          </a:p>
          <a:p>
            <a:pPr marL="342900" indent="-342900">
              <a:buFont typeface="Arial" panose="020B0604020202020204" pitchFamily="34" charset="0"/>
              <a:buChar char="•"/>
            </a:pPr>
            <a:r>
              <a:rPr lang="en-GB" sz="2400" b="1" dirty="0">
                <a:solidFill>
                  <a:schemeClr val="bg2"/>
                </a:solidFill>
              </a:rPr>
              <a:t>Amazon's vast customer base and extensive online presence provide a significant opportunity to collect valuable feedback from a large number of customers.</a:t>
            </a:r>
          </a:p>
          <a:p>
            <a:pPr marL="342900" indent="-342900">
              <a:buFont typeface="Arial" panose="020B0604020202020204" pitchFamily="34" charset="0"/>
              <a:buChar char="•"/>
            </a:pPr>
            <a:endParaRPr lang="en-GB" sz="2400" b="1" dirty="0">
              <a:solidFill>
                <a:schemeClr val="bg2"/>
              </a:solidFill>
            </a:endParaRPr>
          </a:p>
          <a:p>
            <a:r>
              <a:rPr lang="en-GB" sz="2400" b="1" u="sng" dirty="0">
                <a:solidFill>
                  <a:schemeClr val="bg2"/>
                </a:solidFill>
              </a:rPr>
              <a:t>Automated Feedback System:</a:t>
            </a:r>
          </a:p>
          <a:p>
            <a:pPr marL="342900" indent="-342900">
              <a:buFont typeface="Arial" panose="020B0604020202020204" pitchFamily="34" charset="0"/>
              <a:buChar char="•"/>
            </a:pPr>
            <a:r>
              <a:rPr lang="en-GB" sz="2400" b="1" dirty="0">
                <a:solidFill>
                  <a:schemeClr val="bg2"/>
                </a:solidFill>
              </a:rPr>
              <a:t>Amazon's capability to automatically send feedback emails after purchases streamlines the process and ensures that customers are consistently engaged.</a:t>
            </a:r>
          </a:p>
          <a:p>
            <a:pPr marL="342900" indent="-342900">
              <a:buFont typeface="Arial" panose="020B0604020202020204" pitchFamily="34" charset="0"/>
              <a:buChar char="•"/>
            </a:pPr>
            <a:endParaRPr lang="en-GB" sz="2400" b="1" dirty="0">
              <a:solidFill>
                <a:schemeClr val="bg2"/>
              </a:solidFill>
            </a:endParaRPr>
          </a:p>
          <a:p>
            <a:r>
              <a:rPr lang="en-GB" sz="2400" b="1" u="sng" dirty="0">
                <a:solidFill>
                  <a:schemeClr val="bg2"/>
                </a:solidFill>
              </a:rPr>
              <a:t>Data Analytics Capabilities:</a:t>
            </a:r>
          </a:p>
          <a:p>
            <a:pPr marL="342900" indent="-342900">
              <a:buFont typeface="Arial" panose="020B0604020202020204" pitchFamily="34" charset="0"/>
              <a:buChar char="•"/>
            </a:pPr>
            <a:r>
              <a:rPr lang="en-GB" sz="2400" b="1" dirty="0">
                <a:solidFill>
                  <a:schemeClr val="bg2"/>
                </a:solidFill>
              </a:rPr>
              <a:t>Amazon's proficiency in data analysis enables them to extract meaningful insights from the feedback data, identifying patterns and trends in customer complaints.</a:t>
            </a:r>
          </a:p>
          <a:p>
            <a:pPr marL="342900" indent="-342900">
              <a:buFont typeface="Arial" panose="020B0604020202020204" pitchFamily="34" charset="0"/>
              <a:buChar char="•"/>
            </a:pPr>
            <a:endParaRPr lang="en-GB" sz="2400" b="1" dirty="0">
              <a:solidFill>
                <a:schemeClr val="bg2"/>
              </a:solidFill>
            </a:endParaRPr>
          </a:p>
          <a:p>
            <a:r>
              <a:rPr lang="en-GB" sz="2400" b="1" u="sng" dirty="0">
                <a:solidFill>
                  <a:schemeClr val="bg2"/>
                </a:solidFill>
              </a:rPr>
              <a:t>Established Customer Support Team: </a:t>
            </a:r>
          </a:p>
          <a:p>
            <a:pPr marL="342900" indent="-342900">
              <a:buFont typeface="Arial" panose="020B0604020202020204" pitchFamily="34" charset="0"/>
              <a:buChar char="•"/>
            </a:pPr>
            <a:r>
              <a:rPr lang="en-GB" sz="2400" b="1" dirty="0">
                <a:solidFill>
                  <a:schemeClr val="bg2"/>
                </a:solidFill>
              </a:rPr>
              <a:t>Amazon's experienced customer support team can efficiently handle and respond to customer complaints, demonstrating a commitment to resolving issues promptly.</a:t>
            </a:r>
          </a:p>
        </p:txBody>
      </p:sp>
    </p:spTree>
    <p:extLst>
      <p:ext uri="{BB962C8B-B14F-4D97-AF65-F5344CB8AC3E}">
        <p14:creationId xmlns:p14="http://schemas.microsoft.com/office/powerpoint/2010/main" val="2684058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964FA-4115-2B58-CAE7-F09F3139D2A1}"/>
              </a:ext>
            </a:extLst>
          </p:cNvPr>
          <p:cNvSpPr>
            <a:spLocks noGrp="1"/>
          </p:cNvSpPr>
          <p:nvPr>
            <p:ph type="title"/>
          </p:nvPr>
        </p:nvSpPr>
        <p:spPr>
          <a:xfrm>
            <a:off x="204831" y="365125"/>
            <a:ext cx="11808203" cy="1325563"/>
          </a:xfrm>
        </p:spPr>
        <p:txBody>
          <a:bodyPr>
            <a:normAutofit/>
          </a:bodyPr>
          <a:lstStyle/>
          <a:p>
            <a:r>
              <a:rPr lang="en-GB" dirty="0">
                <a:solidFill>
                  <a:schemeClr val="bg2"/>
                </a:solidFill>
              </a:rPr>
              <a:t>SWOT Analysis - Weaknesses</a:t>
            </a:r>
          </a:p>
        </p:txBody>
      </p:sp>
      <p:pic>
        <p:nvPicPr>
          <p:cNvPr id="4" name="Picture 2" descr="Amazon Logo PNG Transparent &amp; SVG Vector - Freebie Supply">
            <a:extLst>
              <a:ext uri="{FF2B5EF4-FFF2-40B4-BE49-F238E27FC236}">
                <a16:creationId xmlns:a16="http://schemas.microsoft.com/office/drawing/2014/main" id="{7AC00B33-3271-840D-E70E-C05E266003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86820" y="365125"/>
            <a:ext cx="3400349" cy="10243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630B3A3-A869-FF92-704C-3CD87DF79F06}"/>
              </a:ext>
            </a:extLst>
          </p:cNvPr>
          <p:cNvSpPr txBox="1"/>
          <p:nvPr/>
        </p:nvSpPr>
        <p:spPr>
          <a:xfrm>
            <a:off x="325120" y="1861437"/>
            <a:ext cx="11578857" cy="1938992"/>
          </a:xfrm>
          <a:prstGeom prst="rect">
            <a:avLst/>
          </a:prstGeom>
          <a:noFill/>
        </p:spPr>
        <p:txBody>
          <a:bodyPr wrap="square">
            <a:spAutoFit/>
          </a:bodyPr>
          <a:lstStyle/>
          <a:p>
            <a:r>
              <a:rPr lang="en-GB" sz="2400" b="1" u="sng" dirty="0">
                <a:solidFill>
                  <a:schemeClr val="bg2"/>
                </a:solidFill>
              </a:rPr>
              <a:t>Scale of Feedback Management: </a:t>
            </a:r>
          </a:p>
          <a:p>
            <a:pPr marL="342900" indent="-342900">
              <a:buFont typeface="Arial" panose="020B0604020202020204" pitchFamily="34" charset="0"/>
              <a:buChar char="•"/>
            </a:pPr>
            <a:r>
              <a:rPr lang="en-GB" sz="2400" b="1" dirty="0">
                <a:solidFill>
                  <a:schemeClr val="bg2"/>
                </a:solidFill>
              </a:rPr>
              <a:t>The high volume of customer feedback received can be overwhelming, making it challenging to respond individually to each customer effectively.</a:t>
            </a:r>
          </a:p>
          <a:p>
            <a:endParaRPr lang="en-GB" sz="2400" b="1" dirty="0">
              <a:solidFill>
                <a:schemeClr val="bg2"/>
              </a:solidFill>
            </a:endParaRPr>
          </a:p>
          <a:p>
            <a:r>
              <a:rPr lang="en-GB" sz="2400" b="1" u="sng" dirty="0">
                <a:solidFill>
                  <a:schemeClr val="bg2"/>
                </a:solidFill>
              </a:rPr>
              <a:t>Potential Lack of Personalization:</a:t>
            </a:r>
          </a:p>
          <a:p>
            <a:pPr marL="342900" indent="-342900">
              <a:buFont typeface="Arial" panose="020B0604020202020204" pitchFamily="34" charset="0"/>
              <a:buChar char="•"/>
            </a:pPr>
            <a:r>
              <a:rPr lang="en-GB" sz="2400" b="1" dirty="0">
                <a:solidFill>
                  <a:schemeClr val="bg2"/>
                </a:solidFill>
              </a:rPr>
              <a:t>Automated feedback emails may lack a personal touch, leading to potential concerns about the authenticity of responses.</a:t>
            </a:r>
          </a:p>
        </p:txBody>
      </p:sp>
    </p:spTree>
    <p:extLst>
      <p:ext uri="{BB962C8B-B14F-4D97-AF65-F5344CB8AC3E}">
        <p14:creationId xmlns:p14="http://schemas.microsoft.com/office/powerpoint/2010/main" val="29195992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964FA-4115-2B58-CAE7-F09F3139D2A1}"/>
              </a:ext>
            </a:extLst>
          </p:cNvPr>
          <p:cNvSpPr>
            <a:spLocks noGrp="1"/>
          </p:cNvSpPr>
          <p:nvPr>
            <p:ph type="title"/>
          </p:nvPr>
        </p:nvSpPr>
        <p:spPr>
          <a:xfrm>
            <a:off x="204831" y="365125"/>
            <a:ext cx="11808203" cy="1325563"/>
          </a:xfrm>
        </p:spPr>
        <p:txBody>
          <a:bodyPr>
            <a:normAutofit/>
          </a:bodyPr>
          <a:lstStyle/>
          <a:p>
            <a:r>
              <a:rPr lang="en-GB" dirty="0">
                <a:solidFill>
                  <a:schemeClr val="bg2"/>
                </a:solidFill>
              </a:rPr>
              <a:t>SWOT Analysis - Opportunities:</a:t>
            </a:r>
          </a:p>
        </p:txBody>
      </p:sp>
      <p:pic>
        <p:nvPicPr>
          <p:cNvPr id="4" name="Picture 2" descr="Amazon Logo PNG Transparent &amp; SVG Vector - Freebie Supply">
            <a:extLst>
              <a:ext uri="{FF2B5EF4-FFF2-40B4-BE49-F238E27FC236}">
                <a16:creationId xmlns:a16="http://schemas.microsoft.com/office/drawing/2014/main" id="{7AC00B33-3271-840D-E70E-C05E266003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86820" y="365125"/>
            <a:ext cx="3400349" cy="102435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0451BFD-DFC5-4BA8-5D27-6C5BD79F6C85}"/>
              </a:ext>
            </a:extLst>
          </p:cNvPr>
          <p:cNvSpPr txBox="1"/>
          <p:nvPr/>
        </p:nvSpPr>
        <p:spPr>
          <a:xfrm>
            <a:off x="343950" y="1861437"/>
            <a:ext cx="11669084" cy="3416320"/>
          </a:xfrm>
          <a:prstGeom prst="rect">
            <a:avLst/>
          </a:prstGeom>
          <a:noFill/>
        </p:spPr>
        <p:txBody>
          <a:bodyPr wrap="square">
            <a:spAutoFit/>
          </a:bodyPr>
          <a:lstStyle/>
          <a:p>
            <a:r>
              <a:rPr lang="en-GB" sz="2400" b="1" u="sng" dirty="0">
                <a:solidFill>
                  <a:schemeClr val="bg2"/>
                </a:solidFill>
              </a:rPr>
              <a:t>Enhanced Customer Engagement: </a:t>
            </a:r>
          </a:p>
          <a:p>
            <a:pPr marL="342900" indent="-342900">
              <a:buFont typeface="Arial" panose="020B0604020202020204" pitchFamily="34" charset="0"/>
              <a:buChar char="•"/>
            </a:pPr>
            <a:r>
              <a:rPr lang="en-GB" sz="2400" b="1" dirty="0">
                <a:solidFill>
                  <a:schemeClr val="bg2"/>
                </a:solidFill>
              </a:rPr>
              <a:t>By actively responding to customer complaints and feedback, Amazon can build stronger connections and foster a sense of trust and loyalty among its customers.</a:t>
            </a:r>
          </a:p>
          <a:p>
            <a:endParaRPr lang="en-GB" sz="2400" b="1" dirty="0">
              <a:solidFill>
                <a:schemeClr val="bg2"/>
              </a:solidFill>
            </a:endParaRPr>
          </a:p>
          <a:p>
            <a:r>
              <a:rPr lang="en-GB" sz="2400" b="1" u="sng" dirty="0">
                <a:solidFill>
                  <a:schemeClr val="bg2"/>
                </a:solidFill>
              </a:rPr>
              <a:t>Continuous Service Improvement: </a:t>
            </a:r>
          </a:p>
          <a:p>
            <a:pPr marL="342900" indent="-342900">
              <a:buFont typeface="Arial" panose="020B0604020202020204" pitchFamily="34" charset="0"/>
              <a:buChar char="•"/>
            </a:pPr>
            <a:r>
              <a:rPr lang="en-GB" sz="2400" b="1" dirty="0">
                <a:solidFill>
                  <a:schemeClr val="bg2"/>
                </a:solidFill>
              </a:rPr>
              <a:t>Valuable feedback insights can help Amazon identify areas for improvement and make data-driven decisions to enhance products and services continually.</a:t>
            </a:r>
          </a:p>
          <a:p>
            <a:endParaRPr lang="en-GB" sz="2400" b="1" dirty="0">
              <a:solidFill>
                <a:schemeClr val="bg2"/>
              </a:solidFill>
            </a:endParaRPr>
          </a:p>
          <a:p>
            <a:r>
              <a:rPr lang="en-GB" sz="2400" b="1" u="sng" dirty="0">
                <a:solidFill>
                  <a:schemeClr val="bg2"/>
                </a:solidFill>
              </a:rPr>
              <a:t>Upselling and Cross-Selling: </a:t>
            </a:r>
          </a:p>
          <a:p>
            <a:pPr marL="342900" indent="-342900">
              <a:buFont typeface="Arial" panose="020B0604020202020204" pitchFamily="34" charset="0"/>
              <a:buChar char="•"/>
            </a:pPr>
            <a:r>
              <a:rPr lang="en-GB" sz="2400" b="1" dirty="0">
                <a:solidFill>
                  <a:schemeClr val="bg2"/>
                </a:solidFill>
              </a:rPr>
              <a:t>Feedback interactions can be leveraged to recommend relevant products or services, increasing the chances of upselling and cross-selling opportunities.</a:t>
            </a:r>
          </a:p>
        </p:txBody>
      </p:sp>
    </p:spTree>
    <p:extLst>
      <p:ext uri="{BB962C8B-B14F-4D97-AF65-F5344CB8AC3E}">
        <p14:creationId xmlns:p14="http://schemas.microsoft.com/office/powerpoint/2010/main" val="8684025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964FA-4115-2B58-CAE7-F09F3139D2A1}"/>
              </a:ext>
            </a:extLst>
          </p:cNvPr>
          <p:cNvSpPr>
            <a:spLocks noGrp="1"/>
          </p:cNvSpPr>
          <p:nvPr>
            <p:ph type="title"/>
          </p:nvPr>
        </p:nvSpPr>
        <p:spPr>
          <a:xfrm>
            <a:off x="204831" y="365125"/>
            <a:ext cx="11808203" cy="1325563"/>
          </a:xfrm>
        </p:spPr>
        <p:txBody>
          <a:bodyPr>
            <a:normAutofit/>
          </a:bodyPr>
          <a:lstStyle/>
          <a:p>
            <a:r>
              <a:rPr lang="en-GB" dirty="0">
                <a:solidFill>
                  <a:schemeClr val="bg2"/>
                </a:solidFill>
              </a:rPr>
              <a:t>SWOT Analysis - Threats</a:t>
            </a:r>
          </a:p>
        </p:txBody>
      </p:sp>
      <p:pic>
        <p:nvPicPr>
          <p:cNvPr id="4" name="Picture 2" descr="Amazon Logo PNG Transparent &amp; SVG Vector - Freebie Supply">
            <a:extLst>
              <a:ext uri="{FF2B5EF4-FFF2-40B4-BE49-F238E27FC236}">
                <a16:creationId xmlns:a16="http://schemas.microsoft.com/office/drawing/2014/main" id="{7AC00B33-3271-840D-E70E-C05E266003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86820" y="365125"/>
            <a:ext cx="3400349" cy="102435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9DD9374-7C9A-6108-6C95-C593E0E2E5B1}"/>
              </a:ext>
            </a:extLst>
          </p:cNvPr>
          <p:cNvSpPr txBox="1"/>
          <p:nvPr/>
        </p:nvSpPr>
        <p:spPr>
          <a:xfrm>
            <a:off x="416560" y="1861437"/>
            <a:ext cx="11596473" cy="3416320"/>
          </a:xfrm>
          <a:prstGeom prst="rect">
            <a:avLst/>
          </a:prstGeom>
          <a:noFill/>
        </p:spPr>
        <p:txBody>
          <a:bodyPr wrap="square">
            <a:spAutoFit/>
          </a:bodyPr>
          <a:lstStyle/>
          <a:p>
            <a:r>
              <a:rPr lang="en-GB" sz="2400" b="1" u="sng" dirty="0">
                <a:solidFill>
                  <a:schemeClr val="bg2"/>
                </a:solidFill>
              </a:rPr>
              <a:t>Competitor Responsiveness: </a:t>
            </a:r>
          </a:p>
          <a:p>
            <a:pPr marL="342900" indent="-342900">
              <a:buFont typeface="Arial" panose="020B0604020202020204" pitchFamily="34" charset="0"/>
              <a:buChar char="•"/>
            </a:pPr>
            <a:r>
              <a:rPr lang="en-GB" sz="2400" b="1" dirty="0">
                <a:solidFill>
                  <a:schemeClr val="bg2"/>
                </a:solidFill>
              </a:rPr>
              <a:t>If competitors have more agile feedback response systems, customers may be enticed to switch their loyalty.</a:t>
            </a:r>
          </a:p>
          <a:p>
            <a:endParaRPr lang="en-GB" sz="2400" b="1" dirty="0">
              <a:solidFill>
                <a:schemeClr val="bg2"/>
              </a:solidFill>
            </a:endParaRPr>
          </a:p>
          <a:p>
            <a:r>
              <a:rPr lang="en-GB" sz="2400" b="1" u="sng" dirty="0">
                <a:solidFill>
                  <a:schemeClr val="bg2"/>
                </a:solidFill>
              </a:rPr>
              <a:t>Negative Feedback Amplification:</a:t>
            </a:r>
          </a:p>
          <a:p>
            <a:pPr marL="342900" indent="-342900">
              <a:buFont typeface="Arial" panose="020B0604020202020204" pitchFamily="34" charset="0"/>
              <a:buChar char="•"/>
            </a:pPr>
            <a:r>
              <a:rPr lang="en-GB" sz="2400" b="1" dirty="0">
                <a:solidFill>
                  <a:schemeClr val="bg2"/>
                </a:solidFill>
              </a:rPr>
              <a:t>Failure to address negative feedback promptly can lead to dissatisfied customers sharing their experiences online, potentially damaging Amazon's reputation.</a:t>
            </a:r>
          </a:p>
          <a:p>
            <a:endParaRPr lang="en-GB" sz="2400" b="1" dirty="0">
              <a:solidFill>
                <a:schemeClr val="bg2"/>
              </a:solidFill>
            </a:endParaRPr>
          </a:p>
          <a:p>
            <a:r>
              <a:rPr lang="en-GB" sz="2400" b="1" u="sng" dirty="0">
                <a:solidFill>
                  <a:schemeClr val="bg2"/>
                </a:solidFill>
              </a:rPr>
              <a:t>Privacy and Data Security Concerns: </a:t>
            </a:r>
          </a:p>
          <a:p>
            <a:pPr marL="342900" indent="-342900">
              <a:buFont typeface="Arial" panose="020B0604020202020204" pitchFamily="34" charset="0"/>
              <a:buChar char="•"/>
            </a:pPr>
            <a:r>
              <a:rPr lang="en-GB" sz="2400" b="1" dirty="0">
                <a:solidFill>
                  <a:schemeClr val="bg2"/>
                </a:solidFill>
              </a:rPr>
              <a:t>Collecting and managing customer data for feedback purposes may raise privacy and data security concerns, necessitating compliance with relevant regulations.</a:t>
            </a:r>
          </a:p>
        </p:txBody>
      </p:sp>
    </p:spTree>
    <p:extLst>
      <p:ext uri="{BB962C8B-B14F-4D97-AF65-F5344CB8AC3E}">
        <p14:creationId xmlns:p14="http://schemas.microsoft.com/office/powerpoint/2010/main" val="19739929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964FA-4115-2B58-CAE7-F09F3139D2A1}"/>
              </a:ext>
            </a:extLst>
          </p:cNvPr>
          <p:cNvSpPr>
            <a:spLocks noGrp="1"/>
          </p:cNvSpPr>
          <p:nvPr>
            <p:ph type="title"/>
          </p:nvPr>
        </p:nvSpPr>
        <p:spPr>
          <a:xfrm>
            <a:off x="204831" y="365125"/>
            <a:ext cx="11808203" cy="1325563"/>
          </a:xfrm>
        </p:spPr>
        <p:txBody>
          <a:bodyPr>
            <a:normAutofit/>
          </a:bodyPr>
          <a:lstStyle/>
          <a:p>
            <a:r>
              <a:rPr lang="en-GB" dirty="0">
                <a:solidFill>
                  <a:schemeClr val="bg2"/>
                </a:solidFill>
              </a:rPr>
              <a:t>Conclusion</a:t>
            </a:r>
          </a:p>
        </p:txBody>
      </p:sp>
      <p:pic>
        <p:nvPicPr>
          <p:cNvPr id="4" name="Picture 2" descr="Amazon Logo PNG Transparent &amp; SVG Vector - Freebie Supply">
            <a:extLst>
              <a:ext uri="{FF2B5EF4-FFF2-40B4-BE49-F238E27FC236}">
                <a16:creationId xmlns:a16="http://schemas.microsoft.com/office/drawing/2014/main" id="{7AC00B33-3271-840D-E70E-C05E266003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86820" y="365125"/>
            <a:ext cx="3400349" cy="102435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B73DB25-B246-18B4-393E-282CD5A99C85}"/>
              </a:ext>
            </a:extLst>
          </p:cNvPr>
          <p:cNvSpPr txBox="1"/>
          <p:nvPr/>
        </p:nvSpPr>
        <p:spPr>
          <a:xfrm>
            <a:off x="342899" y="1978581"/>
            <a:ext cx="11644269" cy="3785652"/>
          </a:xfrm>
          <a:prstGeom prst="rect">
            <a:avLst/>
          </a:prstGeom>
          <a:noFill/>
        </p:spPr>
        <p:txBody>
          <a:bodyPr wrap="square">
            <a:spAutoFit/>
          </a:bodyPr>
          <a:lstStyle/>
          <a:p>
            <a:pPr marL="285750" indent="-285750">
              <a:buFont typeface="Arial" panose="020B0604020202020204" pitchFamily="34" charset="0"/>
              <a:buChar char="•"/>
            </a:pPr>
            <a:r>
              <a:rPr lang="en-GB" sz="2400" b="1" dirty="0">
                <a:solidFill>
                  <a:schemeClr val="bg2"/>
                </a:solidFill>
              </a:rPr>
              <a:t>By focusing on these aspects and involving the relevant stakeholders, Amazon can create a customer-centric approach that addresses complaints and feedback effectively, leading to stronger customer connections, improved brand loyalty, and a reputation as a company that genuinely cares about its customers.</a:t>
            </a:r>
          </a:p>
          <a:p>
            <a:pPr marL="285750" indent="-285750">
              <a:buFont typeface="Arial" panose="020B0604020202020204" pitchFamily="34" charset="0"/>
              <a:buChar char="•"/>
            </a:pPr>
            <a:r>
              <a:rPr lang="en-GB" sz="2400" b="1" dirty="0">
                <a:solidFill>
                  <a:schemeClr val="bg2"/>
                </a:solidFill>
              </a:rPr>
              <a:t>These examples demonstrate how Amazon can effectively address customer feedback, leverage data insights for improvement, and involve various stakeholders to create a seamless and customer-centric experience. By implementing these strategies, Amazon can build stronger connections with its customers and strengthen its position in the competitive market.</a:t>
            </a:r>
          </a:p>
          <a:p>
            <a:pPr marL="285750" indent="-285750">
              <a:buFont typeface="Arial" panose="020B0604020202020204" pitchFamily="34" charset="0"/>
              <a:buChar char="•"/>
            </a:pPr>
            <a:r>
              <a:rPr lang="en-GB" sz="2400" b="1" dirty="0">
                <a:solidFill>
                  <a:schemeClr val="bg2"/>
                </a:solidFill>
              </a:rPr>
              <a:t>Based on this SWOT analysis, Amazon can leverage its strengths in customer reach, automation, and data analytics to effectively address the business problem/goal. By identifying opportunities for enhanced engagement and service improvement, while mitigating potential threats through proactive feedback management, Amazon can foster a stronger connection with its customers and maintain its reputation as a customer-centric organization.</a:t>
            </a:r>
            <a:br>
              <a:rPr lang="en-GB" sz="2400" b="1" dirty="0">
                <a:solidFill>
                  <a:schemeClr val="bg2"/>
                </a:solidFill>
              </a:rPr>
            </a:br>
            <a:endParaRPr lang="en-GB" sz="2400" b="1" dirty="0">
              <a:solidFill>
                <a:schemeClr val="bg2"/>
              </a:solidFill>
            </a:endParaRPr>
          </a:p>
        </p:txBody>
      </p:sp>
    </p:spTree>
    <p:extLst>
      <p:ext uri="{BB962C8B-B14F-4D97-AF65-F5344CB8AC3E}">
        <p14:creationId xmlns:p14="http://schemas.microsoft.com/office/powerpoint/2010/main" val="22974368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6" name="Rectangle 34">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Amazon Logo PNG Transparent &amp; SVG Vector - Freebie Supply">
            <a:extLst>
              <a:ext uri="{FF2B5EF4-FFF2-40B4-BE49-F238E27FC236}">
                <a16:creationId xmlns:a16="http://schemas.microsoft.com/office/drawing/2014/main" id="{F44D22B6-68F8-39D7-6C89-4A7CC2A15B6C}"/>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22807" r="23648" b="-5"/>
          <a:stretch/>
        </p:blipFill>
        <p:spPr bwMode="auto">
          <a:xfrm>
            <a:off x="20" y="10"/>
            <a:ext cx="12188932"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348B81F-ED39-0EEC-EFBD-9D8DBD305B91}"/>
              </a:ext>
            </a:extLst>
          </p:cNvPr>
          <p:cNvSpPr>
            <a:spLocks noGrp="1"/>
          </p:cNvSpPr>
          <p:nvPr>
            <p:ph type="title"/>
          </p:nvPr>
        </p:nvSpPr>
        <p:spPr>
          <a:xfrm>
            <a:off x="1527048" y="1124712"/>
            <a:ext cx="9144000" cy="3063240"/>
          </a:xfrm>
        </p:spPr>
        <p:txBody>
          <a:bodyPr vert="horz" lIns="91440" tIns="45720" rIns="91440" bIns="45720" rtlCol="0" anchor="b">
            <a:normAutofit/>
          </a:bodyPr>
          <a:lstStyle/>
          <a:p>
            <a:pPr algn="ctr"/>
            <a:r>
              <a:rPr lang="en-US" sz="9600" dirty="0"/>
              <a:t>Part B</a:t>
            </a:r>
          </a:p>
        </p:txBody>
      </p:sp>
      <p:sp>
        <p:nvSpPr>
          <p:cNvPr id="47" name="Rectangle 6">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571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371960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6" name="Rectangle 34">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Amazon Logo PNG Transparent &amp; SVG Vector - Freebie Supply">
            <a:extLst>
              <a:ext uri="{FF2B5EF4-FFF2-40B4-BE49-F238E27FC236}">
                <a16:creationId xmlns:a16="http://schemas.microsoft.com/office/drawing/2014/main" id="{F44D22B6-68F8-39D7-6C89-4A7CC2A15B6C}"/>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22807" r="23648" b="-5"/>
          <a:stretch/>
        </p:blipFill>
        <p:spPr bwMode="auto">
          <a:xfrm>
            <a:off x="20" y="10"/>
            <a:ext cx="12188932"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348B81F-ED39-0EEC-EFBD-9D8DBD305B91}"/>
              </a:ext>
            </a:extLst>
          </p:cNvPr>
          <p:cNvSpPr>
            <a:spLocks noGrp="1"/>
          </p:cNvSpPr>
          <p:nvPr>
            <p:ph type="title"/>
          </p:nvPr>
        </p:nvSpPr>
        <p:spPr>
          <a:xfrm>
            <a:off x="1527048" y="1124712"/>
            <a:ext cx="9144000" cy="3063240"/>
          </a:xfrm>
        </p:spPr>
        <p:txBody>
          <a:bodyPr vert="horz" lIns="91440" tIns="45720" rIns="91440" bIns="45720" rtlCol="0" anchor="b">
            <a:normAutofit/>
          </a:bodyPr>
          <a:lstStyle/>
          <a:p>
            <a:pPr algn="ctr"/>
            <a:r>
              <a:rPr lang="en-US" sz="9600"/>
              <a:t>Part A</a:t>
            </a:r>
          </a:p>
        </p:txBody>
      </p:sp>
      <p:sp>
        <p:nvSpPr>
          <p:cNvPr id="47" name="Rectangle 6">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571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779910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flowchart">
            <a:extLst>
              <a:ext uri="{FF2B5EF4-FFF2-40B4-BE49-F238E27FC236}">
                <a16:creationId xmlns:a16="http://schemas.microsoft.com/office/drawing/2014/main" id="{28E99A89-42CB-2B4A-C26D-491CBC3249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010" y="0"/>
            <a:ext cx="11339980" cy="6858000"/>
          </a:xfrm>
          <a:prstGeom prst="rect">
            <a:avLst/>
          </a:prstGeom>
        </p:spPr>
      </p:pic>
    </p:spTree>
    <p:extLst>
      <p:ext uri="{BB962C8B-B14F-4D97-AF65-F5344CB8AC3E}">
        <p14:creationId xmlns:p14="http://schemas.microsoft.com/office/powerpoint/2010/main" val="728429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964FA-4115-2B58-CAE7-F09F3139D2A1}"/>
              </a:ext>
            </a:extLst>
          </p:cNvPr>
          <p:cNvSpPr>
            <a:spLocks noGrp="1"/>
          </p:cNvSpPr>
          <p:nvPr>
            <p:ph type="title"/>
          </p:nvPr>
        </p:nvSpPr>
        <p:spPr>
          <a:xfrm>
            <a:off x="838200" y="365125"/>
            <a:ext cx="10515600" cy="2956915"/>
          </a:xfrm>
        </p:spPr>
        <p:txBody>
          <a:bodyPr>
            <a:normAutofit/>
          </a:bodyPr>
          <a:lstStyle/>
          <a:p>
            <a:r>
              <a:rPr lang="en-GB" dirty="0">
                <a:solidFill>
                  <a:schemeClr val="bg2"/>
                </a:solidFill>
              </a:rPr>
              <a:t>Enhancing Customer </a:t>
            </a:r>
            <a:br>
              <a:rPr lang="en-GB" dirty="0">
                <a:solidFill>
                  <a:schemeClr val="bg2"/>
                </a:solidFill>
              </a:rPr>
            </a:br>
            <a:r>
              <a:rPr lang="en-GB" dirty="0">
                <a:solidFill>
                  <a:schemeClr val="bg2"/>
                </a:solidFill>
              </a:rPr>
              <a:t>Connections: The Power of Feedback</a:t>
            </a:r>
            <a:endParaRPr lang="en-GB" sz="5400" dirty="0">
              <a:solidFill>
                <a:schemeClr val="bg2"/>
              </a:solidFill>
            </a:endParaRPr>
          </a:p>
        </p:txBody>
      </p:sp>
      <p:pic>
        <p:nvPicPr>
          <p:cNvPr id="4" name="Picture 2" descr="Amazon Logo PNG Transparent &amp; SVG Vector - Freebie Supply">
            <a:extLst>
              <a:ext uri="{FF2B5EF4-FFF2-40B4-BE49-F238E27FC236}">
                <a16:creationId xmlns:a16="http://schemas.microsoft.com/office/drawing/2014/main" id="{7AC00B33-3271-840D-E70E-C05E266003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53451" y="515728"/>
            <a:ext cx="3400349" cy="102435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C181A0F-18D1-A717-EAFF-1540770D263E}"/>
              </a:ext>
            </a:extLst>
          </p:cNvPr>
          <p:cNvSpPr txBox="1"/>
          <p:nvPr/>
        </p:nvSpPr>
        <p:spPr>
          <a:xfrm>
            <a:off x="1224019" y="3850196"/>
            <a:ext cx="5420524" cy="1200329"/>
          </a:xfrm>
          <a:prstGeom prst="rect">
            <a:avLst/>
          </a:prstGeom>
          <a:noFill/>
        </p:spPr>
        <p:txBody>
          <a:bodyPr wrap="square" rtlCol="0">
            <a:spAutoFit/>
          </a:bodyPr>
          <a:lstStyle/>
          <a:p>
            <a:r>
              <a:rPr lang="en-GB" b="0" i="0" dirty="0">
                <a:solidFill>
                  <a:schemeClr val="bg2"/>
                </a:solidFill>
                <a:effectLst/>
                <a:latin typeface="Söhne"/>
              </a:rPr>
              <a:t>The business problem/goal described here is to create a better connection with customers by addressing their complaints and feedback through a post-purchase feedback email:</a:t>
            </a:r>
            <a:endParaRPr lang="en-GB" dirty="0">
              <a:solidFill>
                <a:schemeClr val="bg2"/>
              </a:solidFill>
            </a:endParaRPr>
          </a:p>
        </p:txBody>
      </p:sp>
      <p:pic>
        <p:nvPicPr>
          <p:cNvPr id="7" name="Picture 6">
            <a:extLst>
              <a:ext uri="{FF2B5EF4-FFF2-40B4-BE49-F238E27FC236}">
                <a16:creationId xmlns:a16="http://schemas.microsoft.com/office/drawing/2014/main" id="{DE6EF890-35D7-80C2-5BB4-A968AE14440F}"/>
              </a:ext>
            </a:extLst>
          </p:cNvPr>
          <p:cNvPicPr>
            <a:picLocks noChangeAspect="1"/>
          </p:cNvPicPr>
          <p:nvPr/>
        </p:nvPicPr>
        <p:blipFill rotWithShape="1">
          <a:blip r:embed="rId3"/>
          <a:srcRect l="33838" t="7520" r="16977" b="10077"/>
          <a:stretch/>
        </p:blipFill>
        <p:spPr>
          <a:xfrm>
            <a:off x="7030361" y="2935796"/>
            <a:ext cx="3635154" cy="3425653"/>
          </a:xfrm>
          <a:prstGeom prst="rect">
            <a:avLst/>
          </a:prstGeom>
        </p:spPr>
      </p:pic>
    </p:spTree>
    <p:extLst>
      <p:ext uri="{BB962C8B-B14F-4D97-AF65-F5344CB8AC3E}">
        <p14:creationId xmlns:p14="http://schemas.microsoft.com/office/powerpoint/2010/main" val="17231912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964FA-4115-2B58-CAE7-F09F3139D2A1}"/>
              </a:ext>
            </a:extLst>
          </p:cNvPr>
          <p:cNvSpPr>
            <a:spLocks noGrp="1"/>
          </p:cNvSpPr>
          <p:nvPr>
            <p:ph type="title"/>
          </p:nvPr>
        </p:nvSpPr>
        <p:spPr>
          <a:xfrm>
            <a:off x="176764" y="242629"/>
            <a:ext cx="10515600" cy="1874736"/>
          </a:xfrm>
        </p:spPr>
        <p:txBody>
          <a:bodyPr>
            <a:normAutofit/>
          </a:bodyPr>
          <a:lstStyle/>
          <a:p>
            <a:r>
              <a:rPr lang="en-GB" sz="5400" dirty="0">
                <a:solidFill>
                  <a:schemeClr val="bg2"/>
                </a:solidFill>
              </a:rPr>
              <a:t>Stakeholders to involve</a:t>
            </a:r>
          </a:p>
        </p:txBody>
      </p:sp>
      <p:pic>
        <p:nvPicPr>
          <p:cNvPr id="4" name="Picture 2" descr="Amazon Logo PNG Transparent &amp; SVG Vector - Freebie Supply">
            <a:extLst>
              <a:ext uri="{FF2B5EF4-FFF2-40B4-BE49-F238E27FC236}">
                <a16:creationId xmlns:a16="http://schemas.microsoft.com/office/drawing/2014/main" id="{7AC00B33-3271-840D-E70E-C05E266003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31110" y="427918"/>
            <a:ext cx="3400349" cy="1024355"/>
          </a:xfrm>
          <a:prstGeom prst="rect">
            <a:avLst/>
          </a:prstGeom>
          <a:noFill/>
          <a:extLst>
            <a:ext uri="{909E8E84-426E-40DD-AFC4-6F175D3DCCD1}">
              <a14:hiddenFill xmlns:a14="http://schemas.microsoft.com/office/drawing/2010/main">
                <a:solidFill>
                  <a:srgbClr val="FFFFFF"/>
                </a:solidFill>
              </a14:hiddenFill>
            </a:ext>
          </a:extLst>
        </p:spPr>
      </p:pic>
      <p:pic>
        <p:nvPicPr>
          <p:cNvPr id="61" name="Graphic 60" descr="Programmer female with solid fill">
            <a:extLst>
              <a:ext uri="{FF2B5EF4-FFF2-40B4-BE49-F238E27FC236}">
                <a16:creationId xmlns:a16="http://schemas.microsoft.com/office/drawing/2014/main" id="{62468DEA-D34D-AE6E-33D5-063BA68ECF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21304" y="1951057"/>
            <a:ext cx="653375" cy="653375"/>
          </a:xfrm>
          <a:prstGeom prst="rect">
            <a:avLst/>
          </a:prstGeom>
        </p:spPr>
      </p:pic>
      <p:pic>
        <p:nvPicPr>
          <p:cNvPr id="62" name="Graphic 61" descr="Target Audience with solid fill">
            <a:extLst>
              <a:ext uri="{FF2B5EF4-FFF2-40B4-BE49-F238E27FC236}">
                <a16:creationId xmlns:a16="http://schemas.microsoft.com/office/drawing/2014/main" id="{EB651B62-8F0D-4137-13D1-2C10BACF85A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34334" y="3429000"/>
            <a:ext cx="653375" cy="653375"/>
          </a:xfrm>
          <a:prstGeom prst="rect">
            <a:avLst/>
          </a:prstGeom>
        </p:spPr>
      </p:pic>
      <p:pic>
        <p:nvPicPr>
          <p:cNvPr id="63" name="Graphic 62" descr="Construction worker female with solid fill">
            <a:extLst>
              <a:ext uri="{FF2B5EF4-FFF2-40B4-BE49-F238E27FC236}">
                <a16:creationId xmlns:a16="http://schemas.microsoft.com/office/drawing/2014/main" id="{0BE51EC3-8F32-F9BC-A63F-6C007EC694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50536" y="5191311"/>
            <a:ext cx="653375" cy="653375"/>
          </a:xfrm>
          <a:prstGeom prst="rect">
            <a:avLst/>
          </a:prstGeom>
        </p:spPr>
      </p:pic>
      <p:pic>
        <p:nvPicPr>
          <p:cNvPr id="64" name="Graphic 63" descr="Scientist male with solid fill">
            <a:extLst>
              <a:ext uri="{FF2B5EF4-FFF2-40B4-BE49-F238E27FC236}">
                <a16:creationId xmlns:a16="http://schemas.microsoft.com/office/drawing/2014/main" id="{5E997035-45F7-6C05-941E-E3AC0B18263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203931" y="1884588"/>
            <a:ext cx="653375" cy="653375"/>
          </a:xfrm>
          <a:prstGeom prst="rect">
            <a:avLst/>
          </a:prstGeom>
        </p:spPr>
      </p:pic>
      <p:sp>
        <p:nvSpPr>
          <p:cNvPr id="66" name="Rectangle 65">
            <a:extLst>
              <a:ext uri="{FF2B5EF4-FFF2-40B4-BE49-F238E27FC236}">
                <a16:creationId xmlns:a16="http://schemas.microsoft.com/office/drawing/2014/main" id="{7D4C0886-7A9D-F8E1-1642-C838DE106E70}"/>
              </a:ext>
            </a:extLst>
          </p:cNvPr>
          <p:cNvSpPr/>
          <p:nvPr/>
        </p:nvSpPr>
        <p:spPr>
          <a:xfrm>
            <a:off x="7399908" y="5848339"/>
            <a:ext cx="1420477" cy="7718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bg2"/>
                </a:solidFill>
              </a:rPr>
              <a:t>Quality Assurance Team</a:t>
            </a:r>
          </a:p>
        </p:txBody>
      </p:sp>
      <p:sp>
        <p:nvSpPr>
          <p:cNvPr id="68" name="Rectangle 67">
            <a:extLst>
              <a:ext uri="{FF2B5EF4-FFF2-40B4-BE49-F238E27FC236}">
                <a16:creationId xmlns:a16="http://schemas.microsoft.com/office/drawing/2014/main" id="{0A8D20AC-058B-485E-E0B7-7A550116460A}"/>
              </a:ext>
            </a:extLst>
          </p:cNvPr>
          <p:cNvSpPr/>
          <p:nvPr/>
        </p:nvSpPr>
        <p:spPr>
          <a:xfrm>
            <a:off x="1951534" y="2867899"/>
            <a:ext cx="1420477" cy="7718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bg2"/>
                </a:solidFill>
              </a:rPr>
              <a:t>Product &amp; Design Development Team</a:t>
            </a:r>
          </a:p>
        </p:txBody>
      </p:sp>
      <p:pic>
        <p:nvPicPr>
          <p:cNvPr id="69" name="Graphic 68" descr="Remote learning science with solid fill">
            <a:extLst>
              <a:ext uri="{FF2B5EF4-FFF2-40B4-BE49-F238E27FC236}">
                <a16:creationId xmlns:a16="http://schemas.microsoft.com/office/drawing/2014/main" id="{7D106749-15E0-E8E2-A974-829E854F5F8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861113" y="5247250"/>
            <a:ext cx="653375" cy="653375"/>
          </a:xfrm>
          <a:prstGeom prst="rect">
            <a:avLst/>
          </a:prstGeom>
        </p:spPr>
      </p:pic>
      <p:sp>
        <p:nvSpPr>
          <p:cNvPr id="70" name="Rectangle 69">
            <a:extLst>
              <a:ext uri="{FF2B5EF4-FFF2-40B4-BE49-F238E27FC236}">
                <a16:creationId xmlns:a16="http://schemas.microsoft.com/office/drawing/2014/main" id="{24E99E0C-3287-06AE-6EB7-895E9949465A}"/>
              </a:ext>
            </a:extLst>
          </p:cNvPr>
          <p:cNvSpPr/>
          <p:nvPr/>
        </p:nvSpPr>
        <p:spPr>
          <a:xfrm>
            <a:off x="7481768" y="2456495"/>
            <a:ext cx="1420477" cy="7718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bg2"/>
                </a:solidFill>
              </a:rPr>
              <a:t>Customer Support Team</a:t>
            </a:r>
          </a:p>
        </p:txBody>
      </p:sp>
      <p:sp>
        <p:nvSpPr>
          <p:cNvPr id="71" name="Rectangle 70">
            <a:extLst>
              <a:ext uri="{FF2B5EF4-FFF2-40B4-BE49-F238E27FC236}">
                <a16:creationId xmlns:a16="http://schemas.microsoft.com/office/drawing/2014/main" id="{6C467558-2B5A-FF67-B68E-CB7FB8EF796E}"/>
              </a:ext>
            </a:extLst>
          </p:cNvPr>
          <p:cNvSpPr/>
          <p:nvPr/>
        </p:nvSpPr>
        <p:spPr>
          <a:xfrm>
            <a:off x="5283118" y="5848339"/>
            <a:ext cx="1595202" cy="7061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bg2"/>
                </a:solidFill>
              </a:rPr>
              <a:t>Logistics/Operations</a:t>
            </a:r>
          </a:p>
        </p:txBody>
      </p:sp>
      <p:sp>
        <p:nvSpPr>
          <p:cNvPr id="73" name="Rectangle 72">
            <a:extLst>
              <a:ext uri="{FF2B5EF4-FFF2-40B4-BE49-F238E27FC236}">
                <a16:creationId xmlns:a16="http://schemas.microsoft.com/office/drawing/2014/main" id="{E6FC59EB-B422-A1B4-1832-6D9B800F5EB8}"/>
              </a:ext>
            </a:extLst>
          </p:cNvPr>
          <p:cNvSpPr/>
          <p:nvPr/>
        </p:nvSpPr>
        <p:spPr>
          <a:xfrm>
            <a:off x="3820379" y="2643768"/>
            <a:ext cx="1420477" cy="7037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bg2"/>
                </a:solidFill>
              </a:rPr>
              <a:t>Data/BA/BI Analysts</a:t>
            </a:r>
          </a:p>
        </p:txBody>
      </p:sp>
      <p:sp>
        <p:nvSpPr>
          <p:cNvPr id="74" name="Rectangle 73">
            <a:extLst>
              <a:ext uri="{FF2B5EF4-FFF2-40B4-BE49-F238E27FC236}">
                <a16:creationId xmlns:a16="http://schemas.microsoft.com/office/drawing/2014/main" id="{4BAF276C-56AC-098B-9963-A21A4815D794}"/>
              </a:ext>
            </a:extLst>
          </p:cNvPr>
          <p:cNvSpPr/>
          <p:nvPr/>
        </p:nvSpPr>
        <p:spPr>
          <a:xfrm>
            <a:off x="822240" y="4016188"/>
            <a:ext cx="1420477" cy="7037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bg2"/>
                </a:solidFill>
              </a:rPr>
              <a:t>Management &amp; Leadership</a:t>
            </a:r>
          </a:p>
        </p:txBody>
      </p:sp>
      <p:sp>
        <p:nvSpPr>
          <p:cNvPr id="75" name="Rectangle 74">
            <a:extLst>
              <a:ext uri="{FF2B5EF4-FFF2-40B4-BE49-F238E27FC236}">
                <a16:creationId xmlns:a16="http://schemas.microsoft.com/office/drawing/2014/main" id="{30B2C2DA-BF7D-5F80-0E8F-9FB7B9C0B03F}"/>
              </a:ext>
            </a:extLst>
          </p:cNvPr>
          <p:cNvSpPr/>
          <p:nvPr/>
        </p:nvSpPr>
        <p:spPr>
          <a:xfrm>
            <a:off x="3520632" y="5900625"/>
            <a:ext cx="1420477" cy="7718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bg2"/>
                </a:solidFill>
              </a:rPr>
              <a:t>Legal &amp; Compliance</a:t>
            </a:r>
          </a:p>
        </p:txBody>
      </p:sp>
      <p:pic>
        <p:nvPicPr>
          <p:cNvPr id="76" name="Graphic 75" descr="Delivery with solid fill">
            <a:extLst>
              <a:ext uri="{FF2B5EF4-FFF2-40B4-BE49-F238E27FC236}">
                <a16:creationId xmlns:a16="http://schemas.microsoft.com/office/drawing/2014/main" id="{B188B9CD-695B-241E-B743-1C5C2AFB0D8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756173" y="5383252"/>
            <a:ext cx="653375" cy="653375"/>
          </a:xfrm>
          <a:prstGeom prst="rect">
            <a:avLst/>
          </a:prstGeom>
        </p:spPr>
      </p:pic>
      <p:pic>
        <p:nvPicPr>
          <p:cNvPr id="78" name="Elemento grafico 149" descr="Call center">
            <a:extLst>
              <a:ext uri="{FF2B5EF4-FFF2-40B4-BE49-F238E27FC236}">
                <a16:creationId xmlns:a16="http://schemas.microsoft.com/office/drawing/2014/main" id="{ECB4F56E-6E4B-260A-3A02-13D8D757537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903478" y="1904879"/>
            <a:ext cx="653375" cy="653375"/>
          </a:xfrm>
          <a:prstGeom prst="rect">
            <a:avLst/>
          </a:prstGeom>
        </p:spPr>
      </p:pic>
      <p:sp>
        <p:nvSpPr>
          <p:cNvPr id="81" name="Rectangle 80">
            <a:extLst>
              <a:ext uri="{FF2B5EF4-FFF2-40B4-BE49-F238E27FC236}">
                <a16:creationId xmlns:a16="http://schemas.microsoft.com/office/drawing/2014/main" id="{8693A298-FF32-888D-B7FA-D3F061B51753}"/>
              </a:ext>
            </a:extLst>
          </p:cNvPr>
          <p:cNvSpPr/>
          <p:nvPr/>
        </p:nvSpPr>
        <p:spPr>
          <a:xfrm>
            <a:off x="9189915" y="5201292"/>
            <a:ext cx="1420477" cy="8857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bg2"/>
                </a:solidFill>
              </a:rPr>
              <a:t>Customers</a:t>
            </a:r>
          </a:p>
        </p:txBody>
      </p:sp>
      <p:pic>
        <p:nvPicPr>
          <p:cNvPr id="82" name="Graphic 81" descr="Customer review with solid fill">
            <a:extLst>
              <a:ext uri="{FF2B5EF4-FFF2-40B4-BE49-F238E27FC236}">
                <a16:creationId xmlns:a16="http://schemas.microsoft.com/office/drawing/2014/main" id="{236B12BE-3297-C971-1DC0-DFDCD8E5B30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573465" y="4749208"/>
            <a:ext cx="653375" cy="653375"/>
          </a:xfrm>
          <a:prstGeom prst="rect">
            <a:avLst/>
          </a:prstGeom>
        </p:spPr>
      </p:pic>
      <p:sp>
        <p:nvSpPr>
          <p:cNvPr id="83" name="Rectangle 82">
            <a:extLst>
              <a:ext uri="{FF2B5EF4-FFF2-40B4-BE49-F238E27FC236}">
                <a16:creationId xmlns:a16="http://schemas.microsoft.com/office/drawing/2014/main" id="{4EEEB118-E4EA-FFDD-4DF2-0931A1188ACA}"/>
              </a:ext>
            </a:extLst>
          </p:cNvPr>
          <p:cNvSpPr/>
          <p:nvPr/>
        </p:nvSpPr>
        <p:spPr>
          <a:xfrm>
            <a:off x="5584559" y="2669869"/>
            <a:ext cx="1420477" cy="8857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bg2"/>
                </a:solidFill>
              </a:rPr>
              <a:t>Service Improvement Team</a:t>
            </a:r>
          </a:p>
        </p:txBody>
      </p:sp>
      <p:pic>
        <p:nvPicPr>
          <p:cNvPr id="84" name="Graphic 83" descr="Head with gears with solid fill">
            <a:extLst>
              <a:ext uri="{FF2B5EF4-FFF2-40B4-BE49-F238E27FC236}">
                <a16:creationId xmlns:a16="http://schemas.microsoft.com/office/drawing/2014/main" id="{920C1DAA-0B8A-4A72-5DA8-AE472C3B002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a:stretch/>
        </p:blipFill>
        <p:spPr>
          <a:xfrm>
            <a:off x="6004052" y="1892199"/>
            <a:ext cx="653375" cy="653375"/>
          </a:xfrm>
          <a:prstGeom prst="rect">
            <a:avLst/>
          </a:prstGeom>
        </p:spPr>
      </p:pic>
      <p:pic>
        <p:nvPicPr>
          <p:cNvPr id="93" name="Picture 92">
            <a:extLst>
              <a:ext uri="{FF2B5EF4-FFF2-40B4-BE49-F238E27FC236}">
                <a16:creationId xmlns:a16="http://schemas.microsoft.com/office/drawing/2014/main" id="{2982DC47-C418-BC40-8B62-F5D8AA6E0CAF}"/>
              </a:ext>
            </a:extLst>
          </p:cNvPr>
          <p:cNvPicPr>
            <a:picLocks noChangeAspect="1"/>
          </p:cNvPicPr>
          <p:nvPr/>
        </p:nvPicPr>
        <p:blipFill>
          <a:blip r:embed="rId21"/>
          <a:stretch>
            <a:fillRect/>
          </a:stretch>
        </p:blipFill>
        <p:spPr>
          <a:xfrm>
            <a:off x="1951534" y="5210454"/>
            <a:ext cx="667894" cy="564906"/>
          </a:xfrm>
          <a:prstGeom prst="rect">
            <a:avLst/>
          </a:prstGeom>
        </p:spPr>
      </p:pic>
      <p:sp>
        <p:nvSpPr>
          <p:cNvPr id="94" name="Rectangle 93">
            <a:extLst>
              <a:ext uri="{FF2B5EF4-FFF2-40B4-BE49-F238E27FC236}">
                <a16:creationId xmlns:a16="http://schemas.microsoft.com/office/drawing/2014/main" id="{E47EAD15-FE35-1137-C399-329AFF330922}"/>
              </a:ext>
            </a:extLst>
          </p:cNvPr>
          <p:cNvSpPr/>
          <p:nvPr/>
        </p:nvSpPr>
        <p:spPr>
          <a:xfrm>
            <a:off x="1591836" y="5814604"/>
            <a:ext cx="1420477" cy="7037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bg2"/>
                </a:solidFill>
              </a:rPr>
              <a:t>IT/Technical Team</a:t>
            </a:r>
          </a:p>
        </p:txBody>
      </p:sp>
      <p:pic>
        <p:nvPicPr>
          <p:cNvPr id="1044" name="Graphic 1043" descr="Ui Ux with solid fill">
            <a:extLst>
              <a:ext uri="{FF2B5EF4-FFF2-40B4-BE49-F238E27FC236}">
                <a16:creationId xmlns:a16="http://schemas.microsoft.com/office/drawing/2014/main" id="{0253891A-B3BD-243D-2FB1-EBEAA4EDF91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9421257" y="2890321"/>
            <a:ext cx="653375" cy="665312"/>
          </a:xfrm>
          <a:prstGeom prst="rect">
            <a:avLst/>
          </a:prstGeom>
        </p:spPr>
      </p:pic>
      <p:sp>
        <p:nvSpPr>
          <p:cNvPr id="1046" name="Rectangle 1045">
            <a:extLst>
              <a:ext uri="{FF2B5EF4-FFF2-40B4-BE49-F238E27FC236}">
                <a16:creationId xmlns:a16="http://schemas.microsoft.com/office/drawing/2014/main" id="{6CF5B610-48A4-4B8C-35EB-90DC52A19260}"/>
              </a:ext>
            </a:extLst>
          </p:cNvPr>
          <p:cNvSpPr/>
          <p:nvPr/>
        </p:nvSpPr>
        <p:spPr>
          <a:xfrm>
            <a:off x="9037705" y="3639773"/>
            <a:ext cx="1420477" cy="65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bg2"/>
                </a:solidFill>
              </a:rPr>
              <a:t>Sales &amp; Marketing</a:t>
            </a:r>
          </a:p>
        </p:txBody>
      </p:sp>
    </p:spTree>
    <p:extLst>
      <p:ext uri="{BB962C8B-B14F-4D97-AF65-F5344CB8AC3E}">
        <p14:creationId xmlns:p14="http://schemas.microsoft.com/office/powerpoint/2010/main" val="25707365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964FA-4115-2B58-CAE7-F09F3139D2A1}"/>
              </a:ext>
            </a:extLst>
          </p:cNvPr>
          <p:cNvSpPr>
            <a:spLocks noGrp="1"/>
          </p:cNvSpPr>
          <p:nvPr>
            <p:ph type="title"/>
          </p:nvPr>
        </p:nvSpPr>
        <p:spPr/>
        <p:txBody>
          <a:bodyPr/>
          <a:lstStyle/>
          <a:p>
            <a:r>
              <a:rPr lang="en-GB" dirty="0">
                <a:solidFill>
                  <a:schemeClr val="bg2"/>
                </a:solidFill>
              </a:rPr>
              <a:t>Timely Response</a:t>
            </a:r>
          </a:p>
        </p:txBody>
      </p:sp>
      <p:pic>
        <p:nvPicPr>
          <p:cNvPr id="4" name="Picture 2" descr="Amazon Logo PNG Transparent &amp; SVG Vector - Freebie Supply">
            <a:extLst>
              <a:ext uri="{FF2B5EF4-FFF2-40B4-BE49-F238E27FC236}">
                <a16:creationId xmlns:a16="http://schemas.microsoft.com/office/drawing/2014/main" id="{7AC00B33-3271-840D-E70E-C05E266003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75532" y="515728"/>
            <a:ext cx="3400349" cy="102435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AF40C7E-FD9C-5086-BDB3-014BFFBE0C52}"/>
              </a:ext>
            </a:extLst>
          </p:cNvPr>
          <p:cNvSpPr txBox="1"/>
          <p:nvPr/>
        </p:nvSpPr>
        <p:spPr>
          <a:xfrm>
            <a:off x="162561" y="2023492"/>
            <a:ext cx="11887200" cy="4893647"/>
          </a:xfrm>
          <a:prstGeom prst="rect">
            <a:avLst/>
          </a:prstGeom>
          <a:noFill/>
        </p:spPr>
        <p:txBody>
          <a:bodyPr wrap="square">
            <a:spAutoFit/>
          </a:bodyPr>
          <a:lstStyle/>
          <a:p>
            <a:r>
              <a:rPr lang="en-GB" sz="2400" b="1" u="sng" dirty="0">
                <a:solidFill>
                  <a:schemeClr val="bg2"/>
                </a:solidFill>
              </a:rPr>
              <a:t>Aim for Timely Responses and Adequately Trained Customer Support Team:</a:t>
            </a:r>
            <a:br>
              <a:rPr lang="en-GB" sz="2400" b="1" dirty="0">
                <a:solidFill>
                  <a:schemeClr val="bg2"/>
                </a:solidFill>
              </a:rPr>
            </a:br>
            <a:endParaRPr lang="en-GB" sz="2400" b="1" dirty="0">
              <a:solidFill>
                <a:schemeClr val="bg2"/>
              </a:solidFill>
            </a:endParaRPr>
          </a:p>
          <a:p>
            <a:pPr marL="342900" indent="-342900">
              <a:buFont typeface="Arial" panose="020B0604020202020204" pitchFamily="34" charset="0"/>
              <a:buChar char="•"/>
            </a:pPr>
            <a:r>
              <a:rPr lang="en-GB" sz="2400" b="1" dirty="0">
                <a:solidFill>
                  <a:schemeClr val="bg2"/>
                </a:solidFill>
              </a:rPr>
              <a:t>Amazon should strive to address customer feedback and issues as soon as possible. Responses should ideally be given within 24 to 48 hours to show that you are concerned about your customers' needs.</a:t>
            </a:r>
          </a:p>
          <a:p>
            <a:pPr marL="342900" indent="-342900">
              <a:buFont typeface="Arial" panose="020B0604020202020204" pitchFamily="34" charset="0"/>
              <a:buChar char="•"/>
            </a:pPr>
            <a:r>
              <a:rPr lang="en-GB" sz="2400" b="1" dirty="0">
                <a:solidFill>
                  <a:schemeClr val="bg2"/>
                </a:solidFill>
              </a:rPr>
              <a:t>The customer support team should have enough staff and be properly trained to deal with various types of complaints in order to guarantee prompt responses, Investing in training enhances the quality of responses and resolution times.</a:t>
            </a:r>
          </a:p>
          <a:p>
            <a:pPr marL="342900" indent="-342900">
              <a:buFont typeface="Arial" panose="020B0604020202020204" pitchFamily="34" charset="0"/>
              <a:buChar char="•"/>
            </a:pPr>
            <a:r>
              <a:rPr lang="en-GB" sz="2400" b="1" dirty="0">
                <a:solidFill>
                  <a:schemeClr val="bg2"/>
                </a:solidFill>
              </a:rPr>
              <a:t>Prompt responses contribute to better customer satisfaction and loyalty.</a:t>
            </a:r>
          </a:p>
          <a:p>
            <a:pPr marL="342900" indent="-342900">
              <a:buFont typeface="Arial" panose="020B0604020202020204" pitchFamily="34" charset="0"/>
              <a:buChar char="•"/>
            </a:pPr>
            <a:r>
              <a:rPr lang="en-GB" sz="2400" b="1" dirty="0">
                <a:solidFill>
                  <a:schemeClr val="bg2"/>
                </a:solidFill>
              </a:rPr>
              <a:t>The stakeholders involved in this process should be Customer Support Team, Management &amp; Leadership, IT/Technical Team and Quality Assurance Tea</a:t>
            </a:r>
            <a:br>
              <a:rPr lang="en-GB" sz="2400" b="1" dirty="0">
                <a:solidFill>
                  <a:schemeClr val="bg2"/>
                </a:solidFill>
              </a:rPr>
            </a:br>
            <a:endParaRPr lang="en-GB" sz="2400" b="1" dirty="0">
              <a:solidFill>
                <a:schemeClr val="bg2"/>
              </a:solidFill>
            </a:endParaRPr>
          </a:p>
          <a:p>
            <a:r>
              <a:rPr lang="en-GB" sz="2400" b="1" dirty="0">
                <a:solidFill>
                  <a:schemeClr val="bg2"/>
                </a:solidFill>
              </a:rPr>
              <a:t>Example: Customers who buy a smartphone from Amazon and complains about the camera. Within 24 hours, the customer support team responds, apologizing for the inconvenience and offering troubleshooting advice. If the problem continues, they also offer a replacement or a refund.</a:t>
            </a:r>
            <a:br>
              <a:rPr lang="en-GB" sz="2400" b="1" dirty="0">
                <a:solidFill>
                  <a:schemeClr val="bg2"/>
                </a:solidFill>
              </a:rPr>
            </a:br>
            <a:br>
              <a:rPr lang="en-GB" sz="2400" b="1" dirty="0">
                <a:solidFill>
                  <a:schemeClr val="bg2"/>
                </a:solidFill>
              </a:rPr>
            </a:br>
            <a:endParaRPr lang="en-GB" sz="2400" b="1" dirty="0">
              <a:solidFill>
                <a:schemeClr val="bg2"/>
              </a:solidFill>
            </a:endParaRPr>
          </a:p>
        </p:txBody>
      </p:sp>
    </p:spTree>
    <p:extLst>
      <p:ext uri="{BB962C8B-B14F-4D97-AF65-F5344CB8AC3E}">
        <p14:creationId xmlns:p14="http://schemas.microsoft.com/office/powerpoint/2010/main" val="16650139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964FA-4115-2B58-CAE7-F09F3139D2A1}"/>
              </a:ext>
            </a:extLst>
          </p:cNvPr>
          <p:cNvSpPr>
            <a:spLocks noGrp="1"/>
          </p:cNvSpPr>
          <p:nvPr>
            <p:ph type="title"/>
          </p:nvPr>
        </p:nvSpPr>
        <p:spPr/>
        <p:txBody>
          <a:bodyPr/>
          <a:lstStyle/>
          <a:p>
            <a:r>
              <a:rPr lang="en-GB" dirty="0">
                <a:solidFill>
                  <a:schemeClr val="bg2"/>
                </a:solidFill>
              </a:rPr>
              <a:t>Personalisation</a:t>
            </a:r>
          </a:p>
        </p:txBody>
      </p:sp>
      <p:pic>
        <p:nvPicPr>
          <p:cNvPr id="4" name="Picture 2" descr="Amazon Logo PNG Transparent &amp; SVG Vector - Freebie Supply">
            <a:extLst>
              <a:ext uri="{FF2B5EF4-FFF2-40B4-BE49-F238E27FC236}">
                <a16:creationId xmlns:a16="http://schemas.microsoft.com/office/drawing/2014/main" id="{7AC00B33-3271-840D-E70E-C05E266003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75532" y="515728"/>
            <a:ext cx="3400349" cy="102435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08BA6B5-D0DE-D92F-F424-4CE8F0E07A82}"/>
              </a:ext>
            </a:extLst>
          </p:cNvPr>
          <p:cNvSpPr txBox="1"/>
          <p:nvPr/>
        </p:nvSpPr>
        <p:spPr>
          <a:xfrm>
            <a:off x="182880" y="1929468"/>
            <a:ext cx="11917680" cy="5262979"/>
          </a:xfrm>
          <a:prstGeom prst="rect">
            <a:avLst/>
          </a:prstGeom>
          <a:noFill/>
        </p:spPr>
        <p:txBody>
          <a:bodyPr wrap="square">
            <a:spAutoFit/>
          </a:bodyPr>
          <a:lstStyle/>
          <a:p>
            <a:r>
              <a:rPr lang="en-GB" sz="2400" b="1" u="sng" dirty="0">
                <a:solidFill>
                  <a:schemeClr val="bg2"/>
                </a:solidFill>
              </a:rPr>
              <a:t>Respond personally to each customer's feedback:</a:t>
            </a:r>
          </a:p>
          <a:p>
            <a:endParaRPr lang="en-GB" sz="2400" b="1" dirty="0">
              <a:solidFill>
                <a:schemeClr val="bg2"/>
              </a:solidFill>
            </a:endParaRPr>
          </a:p>
          <a:p>
            <a:pPr marL="342900" indent="-342900">
              <a:buFont typeface="Arial" panose="020B0604020202020204" pitchFamily="34" charset="0"/>
              <a:buChar char="•"/>
            </a:pPr>
            <a:r>
              <a:rPr lang="en-GB" sz="2400" b="1" dirty="0">
                <a:solidFill>
                  <a:schemeClr val="bg2"/>
                </a:solidFill>
              </a:rPr>
              <a:t>Customize your responses to address the particular good or service the customer purchased as well as their specific complaint.</a:t>
            </a:r>
          </a:p>
          <a:p>
            <a:pPr marL="342900" indent="-342900">
              <a:buFont typeface="Arial" panose="020B0604020202020204" pitchFamily="34" charset="0"/>
              <a:buChar char="•"/>
            </a:pPr>
            <a:r>
              <a:rPr lang="en-GB" sz="2400" b="1" dirty="0">
                <a:solidFill>
                  <a:schemeClr val="bg2"/>
                </a:solidFill>
              </a:rPr>
              <a:t>Personalization demonstrates the value and attention given to each customer's opinions.</a:t>
            </a:r>
          </a:p>
          <a:p>
            <a:pPr marL="342900" indent="-342900">
              <a:buFont typeface="Arial" panose="020B0604020202020204" pitchFamily="34" charset="0"/>
              <a:buChar char="•"/>
            </a:pPr>
            <a:r>
              <a:rPr lang="en-GB" sz="2400" b="1" dirty="0">
                <a:solidFill>
                  <a:schemeClr val="bg2"/>
                </a:solidFill>
              </a:rPr>
              <a:t>Automated systems with human interaction</a:t>
            </a:r>
          </a:p>
          <a:p>
            <a:pPr marL="342900" indent="-342900">
              <a:buFont typeface="Arial" panose="020B0604020202020204" pitchFamily="34" charset="0"/>
              <a:buChar char="•"/>
            </a:pPr>
            <a:r>
              <a:rPr lang="en-GB" sz="2400" b="1" dirty="0">
                <a:solidFill>
                  <a:schemeClr val="bg2"/>
                </a:solidFill>
              </a:rPr>
              <a:t>Automated systems can be used to add customer-specific details to responses.</a:t>
            </a:r>
          </a:p>
          <a:p>
            <a:pPr marL="342900" indent="-342900">
              <a:buFont typeface="Arial" panose="020B0604020202020204" pitchFamily="34" charset="0"/>
              <a:buChar char="•"/>
            </a:pPr>
            <a:r>
              <a:rPr lang="en-GB" sz="2400" b="1" dirty="0">
                <a:solidFill>
                  <a:schemeClr val="bg2"/>
                </a:solidFill>
              </a:rPr>
              <a:t>To connect with customers, keep your language and tone friendly and sympathetic.</a:t>
            </a:r>
          </a:p>
          <a:p>
            <a:endParaRPr lang="en-GB" sz="2400" b="1" dirty="0">
              <a:solidFill>
                <a:schemeClr val="bg2"/>
              </a:solidFill>
            </a:endParaRPr>
          </a:p>
          <a:p>
            <a:r>
              <a:rPr lang="en-GB" sz="2400" b="1" dirty="0">
                <a:solidFill>
                  <a:schemeClr val="bg2"/>
                </a:solidFill>
              </a:rPr>
              <a:t>Example: A customer mentions in their feedback that a kitchen appliance they bought had a dent when it arrived. The response from Amazon's customer service acknowledges the specific product, offers their condolences for the inconvenience, and makes arrangements for the prompt shipment of a replacement.</a:t>
            </a:r>
            <a:br>
              <a:rPr lang="en-GB" sz="2400" b="1" dirty="0">
                <a:solidFill>
                  <a:schemeClr val="bg2"/>
                </a:solidFill>
              </a:rPr>
            </a:br>
            <a:br>
              <a:rPr lang="en-GB" sz="2400" b="1" dirty="0">
                <a:solidFill>
                  <a:schemeClr val="bg2"/>
                </a:solidFill>
              </a:rPr>
            </a:br>
            <a:br>
              <a:rPr lang="en-GB" sz="2400" b="1" dirty="0">
                <a:solidFill>
                  <a:schemeClr val="bg2"/>
                </a:solidFill>
              </a:rPr>
            </a:br>
            <a:br>
              <a:rPr lang="en-GB" sz="2400" b="1" dirty="0">
                <a:solidFill>
                  <a:schemeClr val="bg2"/>
                </a:solidFill>
              </a:rPr>
            </a:br>
            <a:endParaRPr lang="en-GB" sz="2400" b="1" dirty="0">
              <a:solidFill>
                <a:schemeClr val="bg2"/>
              </a:solidFill>
            </a:endParaRPr>
          </a:p>
        </p:txBody>
      </p:sp>
    </p:spTree>
    <p:extLst>
      <p:ext uri="{BB962C8B-B14F-4D97-AF65-F5344CB8AC3E}">
        <p14:creationId xmlns:p14="http://schemas.microsoft.com/office/powerpoint/2010/main" val="9885186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964FA-4115-2B58-CAE7-F09F3139D2A1}"/>
              </a:ext>
            </a:extLst>
          </p:cNvPr>
          <p:cNvSpPr>
            <a:spLocks noGrp="1"/>
          </p:cNvSpPr>
          <p:nvPr>
            <p:ph type="title"/>
          </p:nvPr>
        </p:nvSpPr>
        <p:spPr/>
        <p:txBody>
          <a:bodyPr>
            <a:normAutofit/>
          </a:bodyPr>
          <a:lstStyle/>
          <a:p>
            <a:r>
              <a:rPr lang="en-GB" dirty="0">
                <a:solidFill>
                  <a:schemeClr val="bg2"/>
                </a:solidFill>
              </a:rPr>
              <a:t>Quality Assurance</a:t>
            </a:r>
          </a:p>
        </p:txBody>
      </p:sp>
      <p:pic>
        <p:nvPicPr>
          <p:cNvPr id="4" name="Picture 2" descr="Amazon Logo PNG Transparent &amp; SVG Vector - Freebie Supply">
            <a:extLst>
              <a:ext uri="{FF2B5EF4-FFF2-40B4-BE49-F238E27FC236}">
                <a16:creationId xmlns:a16="http://schemas.microsoft.com/office/drawing/2014/main" id="{7AC00B33-3271-840D-E70E-C05E266003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75532" y="515728"/>
            <a:ext cx="3400349" cy="102435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D4F6782-C748-28B8-52F2-7074B2D7FC5F}"/>
              </a:ext>
            </a:extLst>
          </p:cNvPr>
          <p:cNvSpPr txBox="1"/>
          <p:nvPr/>
        </p:nvSpPr>
        <p:spPr>
          <a:xfrm>
            <a:off x="172720" y="2150938"/>
            <a:ext cx="11826240" cy="3785652"/>
          </a:xfrm>
          <a:prstGeom prst="rect">
            <a:avLst/>
          </a:prstGeom>
          <a:noFill/>
        </p:spPr>
        <p:txBody>
          <a:bodyPr wrap="square">
            <a:spAutoFit/>
          </a:bodyPr>
          <a:lstStyle/>
          <a:p>
            <a:r>
              <a:rPr lang="en-GB" sz="2400" b="1" u="sng" dirty="0">
                <a:solidFill>
                  <a:schemeClr val="bg2"/>
                </a:solidFill>
              </a:rPr>
              <a:t>Well-Trained Customer Support Team:</a:t>
            </a:r>
          </a:p>
          <a:p>
            <a:endParaRPr lang="en-GB" sz="2400" b="1" dirty="0">
              <a:solidFill>
                <a:schemeClr val="bg2"/>
              </a:solidFill>
            </a:endParaRPr>
          </a:p>
          <a:p>
            <a:pPr marL="342900" indent="-342900">
              <a:buFont typeface="Arial" panose="020B0604020202020204" pitchFamily="34" charset="0"/>
              <a:buChar char="•"/>
            </a:pPr>
            <a:r>
              <a:rPr lang="en-GB" sz="2400" b="1" dirty="0">
                <a:solidFill>
                  <a:schemeClr val="bg2"/>
                </a:solidFill>
              </a:rPr>
              <a:t>A skilled customer support team can handle various complaints and inquiries efficiently.</a:t>
            </a:r>
          </a:p>
          <a:p>
            <a:pPr marL="342900" indent="-342900">
              <a:buFont typeface="Arial" panose="020B0604020202020204" pitchFamily="34" charset="0"/>
              <a:buChar char="•"/>
            </a:pPr>
            <a:r>
              <a:rPr lang="en-GB" sz="2400" b="1" dirty="0">
                <a:solidFill>
                  <a:schemeClr val="bg2"/>
                </a:solidFill>
              </a:rPr>
              <a:t>Regular training ensures they are equipped to provide satisfactory resolutions.</a:t>
            </a:r>
          </a:p>
          <a:p>
            <a:pPr marL="342900" indent="-342900">
              <a:buFont typeface="Arial" panose="020B0604020202020204" pitchFamily="34" charset="0"/>
              <a:buChar char="•"/>
            </a:pPr>
            <a:r>
              <a:rPr lang="en-GB" sz="2400" b="1" dirty="0">
                <a:solidFill>
                  <a:schemeClr val="bg2"/>
                </a:solidFill>
              </a:rPr>
              <a:t>Regular Quality Checks</a:t>
            </a:r>
          </a:p>
          <a:p>
            <a:pPr marL="342900" indent="-342900">
              <a:buFont typeface="Arial" panose="020B0604020202020204" pitchFamily="34" charset="0"/>
              <a:buChar char="•"/>
            </a:pPr>
            <a:r>
              <a:rPr lang="en-GB" sz="2400" b="1" dirty="0">
                <a:solidFill>
                  <a:schemeClr val="bg2"/>
                </a:solidFill>
              </a:rPr>
              <a:t>Implement regular performance evaluations to assess the team's adherence to service level standards.</a:t>
            </a:r>
          </a:p>
          <a:p>
            <a:pPr marL="342900" indent="-342900">
              <a:buFont typeface="Arial" panose="020B0604020202020204" pitchFamily="34" charset="0"/>
              <a:buChar char="•"/>
            </a:pPr>
            <a:r>
              <a:rPr lang="en-GB" sz="2400" b="1" dirty="0">
                <a:solidFill>
                  <a:schemeClr val="bg2"/>
                </a:solidFill>
              </a:rPr>
              <a:t>Continuous improvement in customer support leads to better experiences.</a:t>
            </a:r>
          </a:p>
          <a:p>
            <a:br>
              <a:rPr lang="en-GB" sz="2400" b="1" dirty="0">
                <a:solidFill>
                  <a:schemeClr val="bg2"/>
                </a:solidFill>
              </a:rPr>
            </a:br>
            <a:r>
              <a:rPr lang="en-GB" sz="2400" b="1" dirty="0">
                <a:solidFill>
                  <a:schemeClr val="bg2"/>
                </a:solidFill>
              </a:rPr>
              <a:t>Example: A customer contacts Amazon with a complex technical issue related to a smart home device they bought. The customer support representative, well-trained in troubleshooting such devices, patiently guides the customer through the process, eventually resolving the issue and ensuring the customer is satisfied.</a:t>
            </a:r>
          </a:p>
        </p:txBody>
      </p:sp>
    </p:spTree>
    <p:extLst>
      <p:ext uri="{BB962C8B-B14F-4D97-AF65-F5344CB8AC3E}">
        <p14:creationId xmlns:p14="http://schemas.microsoft.com/office/powerpoint/2010/main" val="33057601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964FA-4115-2B58-CAE7-F09F3139D2A1}"/>
              </a:ext>
            </a:extLst>
          </p:cNvPr>
          <p:cNvSpPr>
            <a:spLocks noGrp="1"/>
          </p:cNvSpPr>
          <p:nvPr>
            <p:ph type="title"/>
          </p:nvPr>
        </p:nvSpPr>
        <p:spPr/>
        <p:txBody>
          <a:bodyPr>
            <a:normAutofit/>
          </a:bodyPr>
          <a:lstStyle/>
          <a:p>
            <a:r>
              <a:rPr lang="en-GB" dirty="0">
                <a:solidFill>
                  <a:schemeClr val="bg2"/>
                </a:solidFill>
              </a:rPr>
              <a:t>Data Analysis</a:t>
            </a:r>
          </a:p>
        </p:txBody>
      </p:sp>
      <p:pic>
        <p:nvPicPr>
          <p:cNvPr id="4" name="Picture 2" descr="Amazon Logo PNG Transparent &amp; SVG Vector - Freebie Supply">
            <a:extLst>
              <a:ext uri="{FF2B5EF4-FFF2-40B4-BE49-F238E27FC236}">
                <a16:creationId xmlns:a16="http://schemas.microsoft.com/office/drawing/2014/main" id="{7AC00B33-3271-840D-E70E-C05E266003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75532" y="515728"/>
            <a:ext cx="3400349" cy="102435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08BA6B5-D0DE-D92F-F424-4CE8F0E07A82}"/>
              </a:ext>
            </a:extLst>
          </p:cNvPr>
          <p:cNvSpPr txBox="1"/>
          <p:nvPr/>
        </p:nvSpPr>
        <p:spPr>
          <a:xfrm>
            <a:off x="132080" y="1929468"/>
            <a:ext cx="11927840" cy="3785652"/>
          </a:xfrm>
          <a:prstGeom prst="rect">
            <a:avLst/>
          </a:prstGeom>
          <a:noFill/>
        </p:spPr>
        <p:txBody>
          <a:bodyPr wrap="square">
            <a:spAutoFit/>
          </a:bodyPr>
          <a:lstStyle/>
          <a:p>
            <a:r>
              <a:rPr lang="en-GB" sz="2400" b="1" dirty="0">
                <a:solidFill>
                  <a:schemeClr val="bg2"/>
                </a:solidFill>
              </a:rPr>
              <a:t> </a:t>
            </a:r>
            <a:r>
              <a:rPr lang="en-GB" sz="2400" b="1" u="sng" dirty="0">
                <a:solidFill>
                  <a:schemeClr val="bg2"/>
                </a:solidFill>
              </a:rPr>
              <a:t>Extracting Insights from Feedback:</a:t>
            </a:r>
          </a:p>
          <a:p>
            <a:endParaRPr lang="en-GB" sz="2400" b="1" dirty="0">
              <a:solidFill>
                <a:schemeClr val="bg2"/>
              </a:solidFill>
            </a:endParaRPr>
          </a:p>
          <a:p>
            <a:pPr marL="342900" indent="-342900">
              <a:buFont typeface="Arial" panose="020B0604020202020204" pitchFamily="34" charset="0"/>
              <a:buChar char="•"/>
            </a:pPr>
            <a:r>
              <a:rPr lang="en-GB" sz="2400" b="1" dirty="0">
                <a:solidFill>
                  <a:schemeClr val="bg2"/>
                </a:solidFill>
              </a:rPr>
              <a:t>Implement a robust data analysis process to extract valuable insights from customer feedback.</a:t>
            </a:r>
          </a:p>
          <a:p>
            <a:pPr marL="342900" indent="-342900">
              <a:buFont typeface="Arial" panose="020B0604020202020204" pitchFamily="34" charset="0"/>
              <a:buChar char="•"/>
            </a:pPr>
            <a:r>
              <a:rPr lang="en-GB" sz="2400" b="1" dirty="0">
                <a:solidFill>
                  <a:schemeClr val="bg2"/>
                </a:solidFill>
              </a:rPr>
              <a:t>Utilize tools like sentiment analysis and categorization to identify recurring issues.</a:t>
            </a:r>
          </a:p>
          <a:p>
            <a:pPr marL="342900" indent="-342900">
              <a:buFont typeface="Arial" panose="020B0604020202020204" pitchFamily="34" charset="0"/>
              <a:buChar char="•"/>
            </a:pPr>
            <a:r>
              <a:rPr lang="en-GB" sz="2400" b="1" dirty="0">
                <a:solidFill>
                  <a:schemeClr val="bg2"/>
                </a:solidFill>
              </a:rPr>
              <a:t>Prioritizing Improvement Areas</a:t>
            </a:r>
          </a:p>
          <a:p>
            <a:pPr marL="342900" indent="-342900">
              <a:buFont typeface="Arial" panose="020B0604020202020204" pitchFamily="34" charset="0"/>
              <a:buChar char="•"/>
            </a:pPr>
            <a:r>
              <a:rPr lang="en-GB" sz="2400" b="1" dirty="0" err="1">
                <a:solidFill>
                  <a:schemeClr val="bg2"/>
                </a:solidFill>
              </a:rPr>
              <a:t>Analyze</a:t>
            </a:r>
            <a:r>
              <a:rPr lang="en-GB" sz="2400" b="1" dirty="0">
                <a:solidFill>
                  <a:schemeClr val="bg2"/>
                </a:solidFill>
              </a:rPr>
              <a:t> feedback data to identify critical areas that require immediate attention and improvement.</a:t>
            </a:r>
          </a:p>
          <a:p>
            <a:pPr marL="342900" indent="-342900">
              <a:buFont typeface="Arial" panose="020B0604020202020204" pitchFamily="34" charset="0"/>
              <a:buChar char="•"/>
            </a:pPr>
            <a:r>
              <a:rPr lang="en-GB" sz="2400" b="1" dirty="0">
                <a:solidFill>
                  <a:schemeClr val="bg2"/>
                </a:solidFill>
              </a:rPr>
              <a:t>Data-driven decisions lead to targeted enhancements.</a:t>
            </a:r>
          </a:p>
          <a:p>
            <a:endParaRPr lang="en-GB" sz="2400" b="1" dirty="0">
              <a:solidFill>
                <a:schemeClr val="bg2"/>
              </a:solidFill>
            </a:endParaRPr>
          </a:p>
          <a:p>
            <a:r>
              <a:rPr lang="en-GB" sz="2400" b="1" dirty="0">
                <a:solidFill>
                  <a:schemeClr val="bg2"/>
                </a:solidFill>
              </a:rPr>
              <a:t>Example: Amazon gathers feedback on a newly launched electronic gadget. After </a:t>
            </a:r>
            <a:r>
              <a:rPr lang="en-GB" sz="2400" b="1" dirty="0" err="1">
                <a:solidFill>
                  <a:schemeClr val="bg2"/>
                </a:solidFill>
              </a:rPr>
              <a:t>analyzing</a:t>
            </a:r>
            <a:r>
              <a:rPr lang="en-GB" sz="2400" b="1" dirty="0">
                <a:solidFill>
                  <a:schemeClr val="bg2"/>
                </a:solidFill>
              </a:rPr>
              <a:t> the data, they discover that many customers are reporting a common software glitch. This insight prompts the product development team to release a firmware update, addressing the issue and improving the product's performance.</a:t>
            </a:r>
          </a:p>
        </p:txBody>
      </p:sp>
    </p:spTree>
    <p:extLst>
      <p:ext uri="{BB962C8B-B14F-4D97-AF65-F5344CB8AC3E}">
        <p14:creationId xmlns:p14="http://schemas.microsoft.com/office/powerpoint/2010/main" val="10537114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964FA-4115-2B58-CAE7-F09F3139D2A1}"/>
              </a:ext>
            </a:extLst>
          </p:cNvPr>
          <p:cNvSpPr>
            <a:spLocks noGrp="1"/>
          </p:cNvSpPr>
          <p:nvPr>
            <p:ph type="title"/>
          </p:nvPr>
        </p:nvSpPr>
        <p:spPr/>
        <p:txBody>
          <a:bodyPr>
            <a:normAutofit fontScale="90000"/>
          </a:bodyPr>
          <a:lstStyle/>
          <a:p>
            <a:r>
              <a:rPr lang="en-GB" dirty="0">
                <a:solidFill>
                  <a:schemeClr val="bg2"/>
                </a:solidFill>
              </a:rPr>
              <a:t>Continuous </a:t>
            </a:r>
            <a:br>
              <a:rPr lang="en-GB" dirty="0">
                <a:solidFill>
                  <a:schemeClr val="bg2"/>
                </a:solidFill>
              </a:rPr>
            </a:br>
            <a:r>
              <a:rPr lang="en-GB" dirty="0">
                <a:solidFill>
                  <a:schemeClr val="bg2"/>
                </a:solidFill>
              </a:rPr>
              <a:t>Improvement</a:t>
            </a:r>
          </a:p>
        </p:txBody>
      </p:sp>
      <p:pic>
        <p:nvPicPr>
          <p:cNvPr id="4" name="Picture 2" descr="Amazon Logo PNG Transparent &amp; SVG Vector - Freebie Supply">
            <a:extLst>
              <a:ext uri="{FF2B5EF4-FFF2-40B4-BE49-F238E27FC236}">
                <a16:creationId xmlns:a16="http://schemas.microsoft.com/office/drawing/2014/main" id="{7AC00B33-3271-840D-E70E-C05E266003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75532" y="515728"/>
            <a:ext cx="3400349" cy="102435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08BA6B5-D0DE-D92F-F424-4CE8F0E07A82}"/>
              </a:ext>
            </a:extLst>
          </p:cNvPr>
          <p:cNvSpPr txBox="1"/>
          <p:nvPr/>
        </p:nvSpPr>
        <p:spPr>
          <a:xfrm>
            <a:off x="314960" y="1929468"/>
            <a:ext cx="11877040" cy="4524315"/>
          </a:xfrm>
          <a:prstGeom prst="rect">
            <a:avLst/>
          </a:prstGeom>
          <a:noFill/>
        </p:spPr>
        <p:txBody>
          <a:bodyPr wrap="square">
            <a:spAutoFit/>
          </a:bodyPr>
          <a:lstStyle/>
          <a:p>
            <a:r>
              <a:rPr lang="en-GB" sz="2400" b="1" u="sng" dirty="0">
                <a:solidFill>
                  <a:schemeClr val="bg2"/>
                </a:solidFill>
              </a:rPr>
              <a:t>Collaboration Across Departments:</a:t>
            </a:r>
          </a:p>
          <a:p>
            <a:endParaRPr lang="en-GB" sz="2400" b="1" dirty="0">
              <a:solidFill>
                <a:schemeClr val="bg2"/>
              </a:solidFill>
            </a:endParaRPr>
          </a:p>
          <a:p>
            <a:pPr marL="342900" indent="-342900">
              <a:buFont typeface="Arial" panose="020B0604020202020204" pitchFamily="34" charset="0"/>
              <a:buChar char="•"/>
            </a:pPr>
            <a:r>
              <a:rPr lang="en-GB" sz="2400" b="1" dirty="0">
                <a:solidFill>
                  <a:schemeClr val="bg2"/>
                </a:solidFill>
              </a:rPr>
              <a:t>Share feedback insights with product development, service improvement, and marketing teams.</a:t>
            </a:r>
          </a:p>
          <a:p>
            <a:pPr marL="342900" indent="-342900">
              <a:buFont typeface="Arial" panose="020B0604020202020204" pitchFamily="34" charset="0"/>
              <a:buChar char="•"/>
            </a:pPr>
            <a:r>
              <a:rPr lang="en-GB" sz="2400" b="1" dirty="0">
                <a:solidFill>
                  <a:schemeClr val="bg2"/>
                </a:solidFill>
              </a:rPr>
              <a:t>Collaboration fosters continuous improvement efforts.</a:t>
            </a:r>
          </a:p>
          <a:p>
            <a:pPr marL="342900" indent="-342900">
              <a:buFont typeface="Arial" panose="020B0604020202020204" pitchFamily="34" charset="0"/>
              <a:buChar char="•"/>
            </a:pPr>
            <a:r>
              <a:rPr lang="en-GB" sz="2400" b="1" dirty="0">
                <a:solidFill>
                  <a:schemeClr val="bg2"/>
                </a:solidFill>
              </a:rPr>
              <a:t>Showing Value in Customer Feedback</a:t>
            </a:r>
          </a:p>
          <a:p>
            <a:pPr marL="342900" indent="-342900">
              <a:buFont typeface="Arial" panose="020B0604020202020204" pitchFamily="34" charset="0"/>
              <a:buChar char="•"/>
            </a:pPr>
            <a:r>
              <a:rPr lang="en-GB" sz="2400" b="1" dirty="0">
                <a:solidFill>
                  <a:schemeClr val="bg2"/>
                </a:solidFill>
              </a:rPr>
              <a:t>Demonstrate to customers that their feedback is valued and acted upon.</a:t>
            </a:r>
          </a:p>
          <a:p>
            <a:pPr marL="342900" indent="-342900">
              <a:buFont typeface="Arial" panose="020B0604020202020204" pitchFamily="34" charset="0"/>
              <a:buChar char="•"/>
            </a:pPr>
            <a:r>
              <a:rPr lang="en-GB" sz="2400" b="1" dirty="0">
                <a:solidFill>
                  <a:schemeClr val="bg2"/>
                </a:solidFill>
              </a:rPr>
              <a:t>Communicate updates and improvements to customers to enhance transparency</a:t>
            </a:r>
          </a:p>
          <a:p>
            <a:endParaRPr lang="en-GB" sz="2400" b="1" dirty="0">
              <a:solidFill>
                <a:schemeClr val="bg2"/>
              </a:solidFill>
            </a:endParaRPr>
          </a:p>
          <a:p>
            <a:r>
              <a:rPr lang="en-GB" sz="2400" b="1" dirty="0">
                <a:solidFill>
                  <a:schemeClr val="bg2"/>
                </a:solidFill>
              </a:rPr>
              <a:t>Example: Based on customer feedback, Amazon's clothing department realizes that some customers find their sizing inconsistent. They work with manufacturers to standardize the sizing and update product descriptions to provide clearer size guidelines.</a:t>
            </a:r>
          </a:p>
          <a:p>
            <a:r>
              <a:rPr lang="en-GB" sz="2400" b="1" dirty="0">
                <a:solidFill>
                  <a:schemeClr val="bg2"/>
                </a:solidFill>
              </a:rPr>
              <a:t>Involvement of Stakeholders:</a:t>
            </a:r>
          </a:p>
          <a:p>
            <a:endParaRPr lang="en-GB" sz="2400" b="1" dirty="0">
              <a:solidFill>
                <a:schemeClr val="bg2"/>
              </a:solidFill>
            </a:endParaRPr>
          </a:p>
        </p:txBody>
      </p:sp>
    </p:spTree>
    <p:extLst>
      <p:ext uri="{BB962C8B-B14F-4D97-AF65-F5344CB8AC3E}">
        <p14:creationId xmlns:p14="http://schemas.microsoft.com/office/powerpoint/2010/main" val="20699654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SketchyVTI">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3083</TotalTime>
  <Words>1517</Words>
  <Application>Microsoft Office PowerPoint</Application>
  <PresentationFormat>Widescreen</PresentationFormat>
  <Paragraphs>141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Modern Love</vt:lpstr>
      <vt:lpstr>Söhne</vt:lpstr>
      <vt:lpstr>The Hand</vt:lpstr>
      <vt:lpstr>SketchyVTI</vt:lpstr>
      <vt:lpstr>Capstone Project User Experience Workflow Design – UIUX Design for System Modelling</vt:lpstr>
      <vt:lpstr>Part A</vt:lpstr>
      <vt:lpstr>Enhancing Customer  Connections: The Power of Feedback</vt:lpstr>
      <vt:lpstr>Stakeholders to involve</vt:lpstr>
      <vt:lpstr>Timely Response</vt:lpstr>
      <vt:lpstr>Personalisation</vt:lpstr>
      <vt:lpstr>Quality Assurance</vt:lpstr>
      <vt:lpstr>Data Analysis</vt:lpstr>
      <vt:lpstr>Continuous  Improvement</vt:lpstr>
      <vt:lpstr> Involvement of   Stakeholders</vt:lpstr>
      <vt:lpstr>Technical  Implementation</vt:lpstr>
      <vt:lpstr>Marketing Utilization</vt:lpstr>
      <vt:lpstr>Management Oversight</vt:lpstr>
      <vt:lpstr>SWOT Analysis – Strengths</vt:lpstr>
      <vt:lpstr>SWOT Analysis - Weaknesses</vt:lpstr>
      <vt:lpstr>SWOT Analysis - Opportunities:</vt:lpstr>
      <vt:lpstr>SWOT Analysis - Threats</vt:lpstr>
      <vt:lpstr>Conclusion</vt:lpstr>
      <vt:lpstr>Part B</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 vekaria</dc:creator>
  <cp:lastModifiedBy>pooja vekaria</cp:lastModifiedBy>
  <cp:revision>1</cp:revision>
  <dcterms:created xsi:type="dcterms:W3CDTF">2023-07-21T16:29:25Z</dcterms:created>
  <dcterms:modified xsi:type="dcterms:W3CDTF">2023-07-25T16:34:59Z</dcterms:modified>
</cp:coreProperties>
</file>