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66" r:id="rId3"/>
    <p:sldId id="267" r:id="rId4"/>
    <p:sldId id="268" r:id="rId5"/>
    <p:sldId id="259" r:id="rId6"/>
    <p:sldId id="269" r:id="rId7"/>
    <p:sldId id="265" r:id="rId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380"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CF1DE0F-F687-4674-A869-307927268E89}" type="datetimeFigureOut">
              <a:rPr lang="en-IN" smtClean="0"/>
              <a:t>24-10-2023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E63C611-3765-4FDA-8A6B-41E8D6A74F14}" type="slidenum">
              <a:rPr lang="en-IN" smtClean="0"/>
              <a:t>‹#›</a:t>
            </a:fld>
            <a:endParaRPr lang="en-IN"/>
          </a:p>
        </p:txBody>
      </p:sp>
    </p:spTree>
    <p:extLst>
      <p:ext uri="{BB962C8B-B14F-4D97-AF65-F5344CB8AC3E}">
        <p14:creationId xmlns:p14="http://schemas.microsoft.com/office/powerpoint/2010/main" val="843223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63C611-3765-4FDA-8A6B-41E8D6A74F14}" type="slidenum">
              <a:rPr lang="en-IN" smtClean="0"/>
              <a:t>4</a:t>
            </a:fld>
            <a:endParaRPr lang="en-IN"/>
          </a:p>
        </p:txBody>
      </p:sp>
    </p:spTree>
    <p:extLst>
      <p:ext uri="{BB962C8B-B14F-4D97-AF65-F5344CB8AC3E}">
        <p14:creationId xmlns:p14="http://schemas.microsoft.com/office/powerpoint/2010/main" val="2802465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800" b="1" i="0">
                <a:solidFill>
                  <a:srgbClr val="37415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6602" y="634111"/>
            <a:ext cx="4006215" cy="575310"/>
          </a:xfrm>
          <a:prstGeom prst="rect">
            <a:avLst/>
          </a:prstGeom>
        </p:spPr>
        <p:txBody>
          <a:bodyPr wrap="square" lIns="0" tIns="0" rIns="0" bIns="0">
            <a:spAutoFit/>
          </a:bodyPr>
          <a:lstStyle>
            <a:lvl1pPr>
              <a:defRPr sz="36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756602" y="1117155"/>
            <a:ext cx="8362315" cy="3822065"/>
          </a:xfrm>
          <a:prstGeom prst="rect">
            <a:avLst/>
          </a:prstGeom>
        </p:spPr>
        <p:txBody>
          <a:bodyPr wrap="square" lIns="0" tIns="0" rIns="0" bIns="0">
            <a:spAutoFit/>
          </a:bodyPr>
          <a:lstStyle>
            <a:lvl1pPr>
              <a:defRPr sz="1800" b="1" i="0">
                <a:solidFill>
                  <a:srgbClr val="37415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10/24/2023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15285" y="2177732"/>
            <a:ext cx="5549900" cy="300355"/>
          </a:xfrm>
          <a:prstGeom prst="rect">
            <a:avLst/>
          </a:prstGeom>
        </p:spPr>
        <p:txBody>
          <a:bodyPr vert="horz" wrap="square" lIns="0" tIns="12700" rIns="0" bIns="0" rtlCol="0">
            <a:spAutoFit/>
          </a:bodyPr>
          <a:lstStyle/>
          <a:p>
            <a:pPr marL="12700">
              <a:lnSpc>
                <a:spcPct val="100000"/>
              </a:lnSpc>
              <a:spcBef>
                <a:spcPts val="100"/>
              </a:spcBef>
            </a:pPr>
            <a:r>
              <a:rPr sz="1800" b="1" spc="-105" dirty="0">
                <a:solidFill>
                  <a:srgbClr val="404040"/>
                </a:solidFill>
                <a:latin typeface="Georgia"/>
                <a:cs typeface="Georgia"/>
              </a:rPr>
              <a:t>D</a:t>
            </a:r>
            <a:r>
              <a:rPr sz="1800" b="1" spc="-75" dirty="0">
                <a:solidFill>
                  <a:srgbClr val="404040"/>
                </a:solidFill>
                <a:latin typeface="Georgia"/>
                <a:cs typeface="Georgia"/>
              </a:rPr>
              <a:t>E</a:t>
            </a:r>
            <a:r>
              <a:rPr sz="1800" b="1" spc="-215" dirty="0">
                <a:solidFill>
                  <a:srgbClr val="404040"/>
                </a:solidFill>
                <a:latin typeface="Georgia"/>
                <a:cs typeface="Georgia"/>
              </a:rPr>
              <a:t>P</a:t>
            </a:r>
            <a:r>
              <a:rPr sz="1800" b="1" spc="-95" dirty="0">
                <a:solidFill>
                  <a:srgbClr val="404040"/>
                </a:solidFill>
                <a:latin typeface="Georgia"/>
                <a:cs typeface="Georgia"/>
              </a:rPr>
              <a:t>A</a:t>
            </a:r>
            <a:r>
              <a:rPr sz="1800" b="1" spc="-240" dirty="0">
                <a:solidFill>
                  <a:srgbClr val="404040"/>
                </a:solidFill>
                <a:latin typeface="Georgia"/>
                <a:cs typeface="Georgia"/>
              </a:rPr>
              <a:t>R</a:t>
            </a:r>
            <a:r>
              <a:rPr sz="1800" b="1" spc="-15" dirty="0">
                <a:solidFill>
                  <a:srgbClr val="404040"/>
                </a:solidFill>
                <a:latin typeface="Georgia"/>
                <a:cs typeface="Georgia"/>
              </a:rPr>
              <a:t>T</a:t>
            </a:r>
            <a:r>
              <a:rPr sz="1800" b="1" spc="15" dirty="0">
                <a:solidFill>
                  <a:srgbClr val="404040"/>
                </a:solidFill>
                <a:latin typeface="Georgia"/>
                <a:cs typeface="Georgia"/>
              </a:rPr>
              <a:t>M</a:t>
            </a:r>
            <a:r>
              <a:rPr sz="1800" b="1" spc="-105" dirty="0">
                <a:solidFill>
                  <a:srgbClr val="404040"/>
                </a:solidFill>
                <a:latin typeface="Georgia"/>
                <a:cs typeface="Georgia"/>
              </a:rPr>
              <a:t>E</a:t>
            </a:r>
            <a:r>
              <a:rPr sz="1800" b="1" spc="-165" dirty="0">
                <a:solidFill>
                  <a:srgbClr val="404040"/>
                </a:solidFill>
                <a:latin typeface="Georgia"/>
                <a:cs typeface="Georgia"/>
              </a:rPr>
              <a:t>N</a:t>
            </a:r>
            <a:r>
              <a:rPr sz="1800" b="1" spc="120" dirty="0">
                <a:solidFill>
                  <a:srgbClr val="404040"/>
                </a:solidFill>
                <a:latin typeface="Georgia"/>
                <a:cs typeface="Georgia"/>
              </a:rPr>
              <a:t>T</a:t>
            </a:r>
            <a:r>
              <a:rPr sz="1800" b="1" spc="-85" dirty="0">
                <a:solidFill>
                  <a:srgbClr val="404040"/>
                </a:solidFill>
                <a:latin typeface="Georgia"/>
                <a:cs typeface="Georgia"/>
              </a:rPr>
              <a:t> </a:t>
            </a:r>
            <a:r>
              <a:rPr sz="1800" b="1" spc="-130" dirty="0">
                <a:solidFill>
                  <a:srgbClr val="404040"/>
                </a:solidFill>
                <a:latin typeface="Georgia"/>
                <a:cs typeface="Georgia"/>
              </a:rPr>
              <a:t>O</a:t>
            </a:r>
            <a:r>
              <a:rPr sz="1800" b="1" spc="-105" dirty="0">
                <a:solidFill>
                  <a:srgbClr val="404040"/>
                </a:solidFill>
                <a:latin typeface="Georgia"/>
                <a:cs typeface="Georgia"/>
              </a:rPr>
              <a:t>F</a:t>
            </a:r>
            <a:r>
              <a:rPr sz="1800" b="1" spc="10" dirty="0">
                <a:solidFill>
                  <a:srgbClr val="404040"/>
                </a:solidFill>
                <a:latin typeface="Georgia"/>
                <a:cs typeface="Georgia"/>
              </a:rPr>
              <a:t> </a:t>
            </a:r>
            <a:r>
              <a:rPr sz="1800" b="1" spc="-135" dirty="0">
                <a:solidFill>
                  <a:srgbClr val="404040"/>
                </a:solidFill>
                <a:latin typeface="Georgia"/>
                <a:cs typeface="Georgia"/>
              </a:rPr>
              <a:t>I</a:t>
            </a:r>
            <a:r>
              <a:rPr sz="1800" b="1" spc="-165" dirty="0">
                <a:solidFill>
                  <a:srgbClr val="404040"/>
                </a:solidFill>
                <a:latin typeface="Georgia"/>
                <a:cs typeface="Georgia"/>
              </a:rPr>
              <a:t>N</a:t>
            </a:r>
            <a:r>
              <a:rPr sz="1800" b="1" spc="-90" dirty="0">
                <a:solidFill>
                  <a:srgbClr val="404040"/>
                </a:solidFill>
                <a:latin typeface="Georgia"/>
                <a:cs typeface="Georgia"/>
              </a:rPr>
              <a:t>F</a:t>
            </a:r>
            <a:r>
              <a:rPr sz="1800" b="1" spc="-130" dirty="0">
                <a:solidFill>
                  <a:srgbClr val="404040"/>
                </a:solidFill>
                <a:latin typeface="Georgia"/>
                <a:cs typeface="Georgia"/>
              </a:rPr>
              <a:t>O</a:t>
            </a:r>
            <a:r>
              <a:rPr sz="1800" b="1" spc="-165" dirty="0">
                <a:solidFill>
                  <a:srgbClr val="404040"/>
                </a:solidFill>
                <a:latin typeface="Georgia"/>
                <a:cs typeface="Georgia"/>
              </a:rPr>
              <a:t>R</a:t>
            </a:r>
            <a:r>
              <a:rPr sz="1800" b="1" spc="-120" dirty="0">
                <a:solidFill>
                  <a:srgbClr val="404040"/>
                </a:solidFill>
                <a:latin typeface="Georgia"/>
                <a:cs typeface="Georgia"/>
              </a:rPr>
              <a:t>M</a:t>
            </a:r>
            <a:r>
              <a:rPr sz="1800" b="1" spc="-240" dirty="0">
                <a:solidFill>
                  <a:srgbClr val="404040"/>
                </a:solidFill>
                <a:latin typeface="Georgia"/>
                <a:cs typeface="Georgia"/>
              </a:rPr>
              <a:t>A</a:t>
            </a:r>
            <a:r>
              <a:rPr sz="1800" b="1" spc="5" dirty="0">
                <a:solidFill>
                  <a:srgbClr val="404040"/>
                </a:solidFill>
                <a:latin typeface="Georgia"/>
                <a:cs typeface="Georgia"/>
              </a:rPr>
              <a:t>T</a:t>
            </a:r>
            <a:r>
              <a:rPr sz="1800" b="1" spc="-20" dirty="0">
                <a:solidFill>
                  <a:srgbClr val="404040"/>
                </a:solidFill>
                <a:latin typeface="Georgia"/>
                <a:cs typeface="Georgia"/>
              </a:rPr>
              <a:t>I</a:t>
            </a:r>
            <a:r>
              <a:rPr sz="1800" b="1" spc="-130" dirty="0">
                <a:solidFill>
                  <a:srgbClr val="404040"/>
                </a:solidFill>
                <a:latin typeface="Georgia"/>
                <a:cs typeface="Georgia"/>
              </a:rPr>
              <a:t>O</a:t>
            </a:r>
            <a:r>
              <a:rPr sz="1800" b="1" spc="-145" dirty="0">
                <a:solidFill>
                  <a:srgbClr val="404040"/>
                </a:solidFill>
                <a:latin typeface="Georgia"/>
                <a:cs typeface="Georgia"/>
              </a:rPr>
              <a:t>N</a:t>
            </a:r>
            <a:r>
              <a:rPr sz="1800" b="1" spc="45" dirty="0">
                <a:solidFill>
                  <a:srgbClr val="404040"/>
                </a:solidFill>
                <a:latin typeface="Georgia"/>
                <a:cs typeface="Georgia"/>
              </a:rPr>
              <a:t> </a:t>
            </a:r>
            <a:r>
              <a:rPr sz="1800" b="1" dirty="0">
                <a:solidFill>
                  <a:srgbClr val="404040"/>
                </a:solidFill>
                <a:latin typeface="Georgia"/>
                <a:cs typeface="Georgia"/>
              </a:rPr>
              <a:t>T</a:t>
            </a:r>
            <a:r>
              <a:rPr sz="1800" b="1" spc="15" dirty="0">
                <a:solidFill>
                  <a:srgbClr val="404040"/>
                </a:solidFill>
                <a:latin typeface="Georgia"/>
                <a:cs typeface="Georgia"/>
              </a:rPr>
              <a:t>E</a:t>
            </a:r>
            <a:r>
              <a:rPr sz="1800" b="1" spc="-150" dirty="0">
                <a:solidFill>
                  <a:srgbClr val="404040"/>
                </a:solidFill>
                <a:latin typeface="Georgia"/>
                <a:cs typeface="Georgia"/>
              </a:rPr>
              <a:t>C</a:t>
            </a:r>
            <a:r>
              <a:rPr sz="1800" b="1" spc="-160" dirty="0">
                <a:solidFill>
                  <a:srgbClr val="404040"/>
                </a:solidFill>
                <a:latin typeface="Georgia"/>
                <a:cs typeface="Georgia"/>
              </a:rPr>
              <a:t>H</a:t>
            </a:r>
            <a:r>
              <a:rPr sz="1800" b="1" spc="-165" dirty="0">
                <a:solidFill>
                  <a:srgbClr val="404040"/>
                </a:solidFill>
                <a:latin typeface="Georgia"/>
                <a:cs typeface="Georgia"/>
              </a:rPr>
              <a:t>N</a:t>
            </a:r>
            <a:r>
              <a:rPr sz="1800" b="1" spc="-130" dirty="0">
                <a:solidFill>
                  <a:srgbClr val="404040"/>
                </a:solidFill>
                <a:latin typeface="Georgia"/>
                <a:cs typeface="Georgia"/>
              </a:rPr>
              <a:t>O</a:t>
            </a:r>
            <a:r>
              <a:rPr sz="1800" b="1" spc="-90" dirty="0">
                <a:solidFill>
                  <a:srgbClr val="404040"/>
                </a:solidFill>
                <a:latin typeface="Georgia"/>
                <a:cs typeface="Georgia"/>
              </a:rPr>
              <a:t>L</a:t>
            </a:r>
            <a:r>
              <a:rPr sz="1800" b="1" spc="-150" dirty="0">
                <a:solidFill>
                  <a:srgbClr val="404040"/>
                </a:solidFill>
                <a:latin typeface="Georgia"/>
                <a:cs typeface="Georgia"/>
              </a:rPr>
              <a:t>O</a:t>
            </a:r>
            <a:r>
              <a:rPr sz="1800" b="1" spc="45" dirty="0">
                <a:solidFill>
                  <a:srgbClr val="404040"/>
                </a:solidFill>
                <a:latin typeface="Georgia"/>
                <a:cs typeface="Georgia"/>
              </a:rPr>
              <a:t>G</a:t>
            </a:r>
            <a:r>
              <a:rPr sz="1800" b="1" spc="-25" dirty="0">
                <a:solidFill>
                  <a:srgbClr val="404040"/>
                </a:solidFill>
                <a:latin typeface="Georgia"/>
                <a:cs typeface="Georgia"/>
              </a:rPr>
              <a:t>Y</a:t>
            </a:r>
            <a:endParaRPr sz="1800">
              <a:latin typeface="Georgia"/>
              <a:cs typeface="Georgia"/>
            </a:endParaRPr>
          </a:p>
        </p:txBody>
      </p:sp>
      <p:sp>
        <p:nvSpPr>
          <p:cNvPr id="3" name="object 3"/>
          <p:cNvSpPr txBox="1">
            <a:spLocks noGrp="1"/>
          </p:cNvSpPr>
          <p:nvPr>
            <p:ph type="title"/>
          </p:nvPr>
        </p:nvSpPr>
        <p:spPr>
          <a:xfrm>
            <a:off x="756602" y="2577845"/>
            <a:ext cx="3879850" cy="335280"/>
          </a:xfrm>
          <a:prstGeom prst="rect">
            <a:avLst/>
          </a:prstGeom>
        </p:spPr>
        <p:txBody>
          <a:bodyPr vert="horz" wrap="square" lIns="0" tIns="16510" rIns="0" bIns="0" rtlCol="0">
            <a:spAutoFit/>
          </a:bodyPr>
          <a:lstStyle/>
          <a:p>
            <a:pPr marL="12700">
              <a:lnSpc>
                <a:spcPct val="100000"/>
              </a:lnSpc>
              <a:spcBef>
                <a:spcPts val="130"/>
              </a:spcBef>
            </a:pPr>
            <a:r>
              <a:rPr sz="2000" b="1" spc="-130" dirty="0">
                <a:solidFill>
                  <a:srgbClr val="404040"/>
                </a:solidFill>
                <a:latin typeface="Georgia"/>
                <a:cs typeface="Georgia"/>
              </a:rPr>
              <a:t>P</a:t>
            </a:r>
            <a:r>
              <a:rPr sz="2000" b="1" spc="-300" dirty="0">
                <a:solidFill>
                  <a:srgbClr val="404040"/>
                </a:solidFill>
                <a:latin typeface="Georgia"/>
                <a:cs typeface="Georgia"/>
              </a:rPr>
              <a:t>r</a:t>
            </a:r>
            <a:r>
              <a:rPr sz="2000" b="1" spc="-150" dirty="0">
                <a:solidFill>
                  <a:srgbClr val="404040"/>
                </a:solidFill>
                <a:latin typeface="Georgia"/>
                <a:cs typeface="Georgia"/>
              </a:rPr>
              <a:t>o</a:t>
            </a:r>
            <a:r>
              <a:rPr sz="2000" b="1" spc="-95" dirty="0">
                <a:solidFill>
                  <a:srgbClr val="404040"/>
                </a:solidFill>
                <a:latin typeface="Georgia"/>
                <a:cs typeface="Georgia"/>
              </a:rPr>
              <a:t>j</a:t>
            </a:r>
            <a:r>
              <a:rPr sz="2000" b="1" spc="-150" dirty="0">
                <a:solidFill>
                  <a:srgbClr val="404040"/>
                </a:solidFill>
                <a:latin typeface="Georgia"/>
                <a:cs typeface="Georgia"/>
              </a:rPr>
              <a:t>e</a:t>
            </a:r>
            <a:r>
              <a:rPr sz="2000" b="1" spc="-114" dirty="0">
                <a:solidFill>
                  <a:srgbClr val="404040"/>
                </a:solidFill>
                <a:latin typeface="Georgia"/>
                <a:cs typeface="Georgia"/>
              </a:rPr>
              <a:t>c</a:t>
            </a:r>
            <a:r>
              <a:rPr sz="2000" b="1" spc="-15" dirty="0">
                <a:solidFill>
                  <a:srgbClr val="404040"/>
                </a:solidFill>
                <a:latin typeface="Georgia"/>
                <a:cs typeface="Georgia"/>
              </a:rPr>
              <a:t>t </a:t>
            </a:r>
            <a:r>
              <a:rPr sz="2000" b="1" spc="-260" dirty="0">
                <a:solidFill>
                  <a:srgbClr val="404040"/>
                </a:solidFill>
                <a:latin typeface="Georgia"/>
                <a:cs typeface="Georgia"/>
              </a:rPr>
              <a:t>n</a:t>
            </a:r>
            <a:r>
              <a:rPr sz="2000" b="1" spc="-215" dirty="0">
                <a:solidFill>
                  <a:srgbClr val="404040"/>
                </a:solidFill>
                <a:latin typeface="Georgia"/>
                <a:cs typeface="Georgia"/>
              </a:rPr>
              <a:t>a</a:t>
            </a:r>
            <a:r>
              <a:rPr sz="2000" b="1" spc="-385" dirty="0">
                <a:solidFill>
                  <a:srgbClr val="404040"/>
                </a:solidFill>
                <a:latin typeface="Georgia"/>
                <a:cs typeface="Georgia"/>
              </a:rPr>
              <a:t>m</a:t>
            </a:r>
            <a:r>
              <a:rPr sz="2000" b="1" spc="-175" dirty="0">
                <a:solidFill>
                  <a:srgbClr val="404040"/>
                </a:solidFill>
                <a:latin typeface="Georgia"/>
                <a:cs typeface="Georgia"/>
              </a:rPr>
              <a:t>e</a:t>
            </a:r>
            <a:r>
              <a:rPr sz="2000" b="1" spc="-55" dirty="0">
                <a:solidFill>
                  <a:srgbClr val="404040"/>
                </a:solidFill>
                <a:latin typeface="Georgia"/>
                <a:cs typeface="Georgia"/>
              </a:rPr>
              <a:t> </a:t>
            </a:r>
            <a:r>
              <a:rPr sz="1800" b="1" dirty="0">
                <a:solidFill>
                  <a:srgbClr val="404040"/>
                </a:solidFill>
                <a:latin typeface="Arial"/>
                <a:cs typeface="Arial"/>
              </a:rPr>
              <a:t>:</a:t>
            </a:r>
            <a:r>
              <a:rPr sz="1800" b="1" spc="-130" dirty="0">
                <a:solidFill>
                  <a:srgbClr val="404040"/>
                </a:solidFill>
                <a:latin typeface="Arial"/>
                <a:cs typeface="Arial"/>
              </a:rPr>
              <a:t> </a:t>
            </a:r>
            <a:r>
              <a:rPr sz="1800" spc="-75" dirty="0">
                <a:solidFill>
                  <a:srgbClr val="404040"/>
                </a:solidFill>
                <a:latin typeface="Arial MT"/>
                <a:cs typeface="Arial MT"/>
              </a:rPr>
              <a:t>A</a:t>
            </a:r>
            <a:r>
              <a:rPr sz="1800" spc="-30" dirty="0">
                <a:solidFill>
                  <a:srgbClr val="404040"/>
                </a:solidFill>
                <a:latin typeface="Arial MT"/>
                <a:cs typeface="Arial MT"/>
              </a:rPr>
              <a:t>i</a:t>
            </a:r>
            <a:r>
              <a:rPr sz="1800" dirty="0">
                <a:solidFill>
                  <a:srgbClr val="404040"/>
                </a:solidFill>
                <a:latin typeface="Arial MT"/>
                <a:cs typeface="Arial MT"/>
              </a:rPr>
              <a:t>r</a:t>
            </a:r>
            <a:r>
              <a:rPr sz="1800" spc="95" dirty="0">
                <a:solidFill>
                  <a:srgbClr val="404040"/>
                </a:solidFill>
                <a:latin typeface="Arial MT"/>
                <a:cs typeface="Arial MT"/>
              </a:rPr>
              <a:t> </a:t>
            </a:r>
            <a:r>
              <a:rPr sz="1800" spc="20" dirty="0">
                <a:solidFill>
                  <a:srgbClr val="404040"/>
                </a:solidFill>
                <a:latin typeface="Arial MT"/>
                <a:cs typeface="Arial MT"/>
              </a:rPr>
              <a:t>Q</a:t>
            </a:r>
            <a:r>
              <a:rPr sz="1800" spc="45" dirty="0">
                <a:solidFill>
                  <a:srgbClr val="404040"/>
                </a:solidFill>
                <a:latin typeface="Arial MT"/>
                <a:cs typeface="Arial MT"/>
              </a:rPr>
              <a:t>u</a:t>
            </a:r>
            <a:r>
              <a:rPr sz="1800" spc="-30" dirty="0">
                <a:solidFill>
                  <a:srgbClr val="404040"/>
                </a:solidFill>
                <a:latin typeface="Arial MT"/>
                <a:cs typeface="Arial MT"/>
              </a:rPr>
              <a:t>a</a:t>
            </a:r>
            <a:r>
              <a:rPr sz="1800" spc="45" dirty="0">
                <a:solidFill>
                  <a:srgbClr val="404040"/>
                </a:solidFill>
                <a:latin typeface="Arial MT"/>
                <a:cs typeface="Arial MT"/>
              </a:rPr>
              <a:t>l</a:t>
            </a:r>
            <a:r>
              <a:rPr sz="1800" spc="-30" dirty="0">
                <a:solidFill>
                  <a:srgbClr val="404040"/>
                </a:solidFill>
                <a:latin typeface="Arial MT"/>
                <a:cs typeface="Arial MT"/>
              </a:rPr>
              <a:t>i</a:t>
            </a:r>
            <a:r>
              <a:rPr sz="1800" spc="20" dirty="0">
                <a:solidFill>
                  <a:srgbClr val="404040"/>
                </a:solidFill>
                <a:latin typeface="Arial MT"/>
                <a:cs typeface="Arial MT"/>
              </a:rPr>
              <a:t>t</a:t>
            </a:r>
            <a:r>
              <a:rPr sz="1800" dirty="0">
                <a:solidFill>
                  <a:srgbClr val="404040"/>
                </a:solidFill>
                <a:latin typeface="Arial MT"/>
                <a:cs typeface="Arial MT"/>
              </a:rPr>
              <a:t>y</a:t>
            </a:r>
            <a:r>
              <a:rPr sz="1800" spc="-50" dirty="0">
                <a:solidFill>
                  <a:srgbClr val="404040"/>
                </a:solidFill>
                <a:latin typeface="Arial MT"/>
                <a:cs typeface="Arial MT"/>
              </a:rPr>
              <a:t> </a:t>
            </a:r>
            <a:r>
              <a:rPr sz="1800" spc="-75" dirty="0">
                <a:solidFill>
                  <a:srgbClr val="404040"/>
                </a:solidFill>
                <a:latin typeface="Arial MT"/>
                <a:cs typeface="Arial MT"/>
              </a:rPr>
              <a:t>M</a:t>
            </a:r>
            <a:r>
              <a:rPr sz="1800" spc="-30" dirty="0">
                <a:solidFill>
                  <a:srgbClr val="404040"/>
                </a:solidFill>
                <a:latin typeface="Arial MT"/>
                <a:cs typeface="Arial MT"/>
              </a:rPr>
              <a:t>o</a:t>
            </a:r>
            <a:r>
              <a:rPr sz="1800" spc="45" dirty="0">
                <a:solidFill>
                  <a:srgbClr val="404040"/>
                </a:solidFill>
                <a:latin typeface="Arial MT"/>
                <a:cs typeface="Arial MT"/>
              </a:rPr>
              <a:t>n</a:t>
            </a:r>
            <a:r>
              <a:rPr sz="1800" spc="-30" dirty="0">
                <a:solidFill>
                  <a:srgbClr val="404040"/>
                </a:solidFill>
                <a:latin typeface="Arial MT"/>
                <a:cs typeface="Arial MT"/>
              </a:rPr>
              <a:t>i</a:t>
            </a:r>
            <a:r>
              <a:rPr sz="1800" spc="20" dirty="0">
                <a:solidFill>
                  <a:srgbClr val="404040"/>
                </a:solidFill>
                <a:latin typeface="Arial MT"/>
                <a:cs typeface="Arial MT"/>
              </a:rPr>
              <a:t>t</a:t>
            </a:r>
            <a:r>
              <a:rPr sz="1800" spc="-30" dirty="0">
                <a:solidFill>
                  <a:srgbClr val="404040"/>
                </a:solidFill>
                <a:latin typeface="Arial MT"/>
                <a:cs typeface="Arial MT"/>
              </a:rPr>
              <a:t>o</a:t>
            </a:r>
            <a:r>
              <a:rPr sz="1800" dirty="0">
                <a:solidFill>
                  <a:srgbClr val="404040"/>
                </a:solidFill>
                <a:latin typeface="Arial MT"/>
                <a:cs typeface="Arial MT"/>
              </a:rPr>
              <a:t>r</a:t>
            </a:r>
            <a:r>
              <a:rPr sz="1800" spc="-30" dirty="0">
                <a:solidFill>
                  <a:srgbClr val="404040"/>
                </a:solidFill>
                <a:latin typeface="Arial MT"/>
                <a:cs typeface="Arial MT"/>
              </a:rPr>
              <a:t>i</a:t>
            </a:r>
            <a:r>
              <a:rPr sz="1800" spc="45" dirty="0">
                <a:solidFill>
                  <a:srgbClr val="404040"/>
                </a:solidFill>
                <a:latin typeface="Arial MT"/>
                <a:cs typeface="Arial MT"/>
              </a:rPr>
              <a:t>n</a:t>
            </a:r>
            <a:r>
              <a:rPr sz="1800" dirty="0">
                <a:solidFill>
                  <a:srgbClr val="404040"/>
                </a:solidFill>
                <a:latin typeface="Arial MT"/>
                <a:cs typeface="Arial MT"/>
              </a:rPr>
              <a:t>g</a:t>
            </a:r>
            <a:endParaRPr sz="1800">
              <a:latin typeface="Arial MT"/>
              <a:cs typeface="Arial MT"/>
            </a:endParaRPr>
          </a:p>
        </p:txBody>
      </p:sp>
      <p:sp>
        <p:nvSpPr>
          <p:cNvPr id="4" name="object 4"/>
          <p:cNvSpPr txBox="1"/>
          <p:nvPr/>
        </p:nvSpPr>
        <p:spPr>
          <a:xfrm>
            <a:off x="756602" y="2887027"/>
            <a:ext cx="3796665" cy="2509520"/>
          </a:xfrm>
          <a:prstGeom prst="rect">
            <a:avLst/>
          </a:prstGeom>
        </p:spPr>
        <p:txBody>
          <a:bodyPr vert="horz" wrap="square" lIns="0" tIns="136525" rIns="0" bIns="0" rtlCol="0">
            <a:spAutoFit/>
          </a:bodyPr>
          <a:lstStyle/>
          <a:p>
            <a:pPr marL="12700">
              <a:lnSpc>
                <a:spcPct val="100000"/>
              </a:lnSpc>
              <a:spcBef>
                <a:spcPts val="1075"/>
              </a:spcBef>
              <a:tabLst>
                <a:tab pos="1584960" algn="l"/>
              </a:tabLst>
            </a:pPr>
            <a:r>
              <a:rPr sz="2000" b="1" spc="55" dirty="0">
                <a:solidFill>
                  <a:srgbClr val="404040"/>
                </a:solidFill>
                <a:latin typeface="Georgia"/>
                <a:cs typeface="Georgia"/>
              </a:rPr>
              <a:t>T</a:t>
            </a:r>
            <a:r>
              <a:rPr sz="2000" b="1" spc="-175" dirty="0">
                <a:solidFill>
                  <a:srgbClr val="404040"/>
                </a:solidFill>
                <a:latin typeface="Georgia"/>
                <a:cs typeface="Georgia"/>
              </a:rPr>
              <a:t>e</a:t>
            </a:r>
            <a:r>
              <a:rPr sz="2000" b="1" spc="-225" dirty="0">
                <a:solidFill>
                  <a:srgbClr val="404040"/>
                </a:solidFill>
                <a:latin typeface="Georgia"/>
                <a:cs typeface="Georgia"/>
              </a:rPr>
              <a:t>a</a:t>
            </a:r>
            <a:r>
              <a:rPr sz="2000" b="1" spc="-365" dirty="0">
                <a:solidFill>
                  <a:srgbClr val="404040"/>
                </a:solidFill>
                <a:latin typeface="Georgia"/>
                <a:cs typeface="Georgia"/>
              </a:rPr>
              <a:t>m</a:t>
            </a:r>
            <a:r>
              <a:rPr sz="2000" b="1" dirty="0">
                <a:solidFill>
                  <a:srgbClr val="404040"/>
                </a:solidFill>
                <a:latin typeface="Georgia"/>
                <a:cs typeface="Georgia"/>
              </a:rPr>
              <a:t> </a:t>
            </a:r>
            <a:r>
              <a:rPr sz="2000" b="1" spc="-260" dirty="0">
                <a:solidFill>
                  <a:srgbClr val="404040"/>
                </a:solidFill>
                <a:latin typeface="Georgia"/>
                <a:cs typeface="Georgia"/>
              </a:rPr>
              <a:t>n</a:t>
            </a:r>
            <a:r>
              <a:rPr sz="2000" b="1" spc="-225" dirty="0">
                <a:solidFill>
                  <a:srgbClr val="404040"/>
                </a:solidFill>
                <a:latin typeface="Georgia"/>
                <a:cs typeface="Georgia"/>
              </a:rPr>
              <a:t>a</a:t>
            </a:r>
            <a:r>
              <a:rPr sz="2000" b="1" spc="-385" dirty="0">
                <a:solidFill>
                  <a:srgbClr val="404040"/>
                </a:solidFill>
                <a:latin typeface="Georgia"/>
                <a:cs typeface="Georgia"/>
              </a:rPr>
              <a:t>m</a:t>
            </a:r>
            <a:r>
              <a:rPr sz="2000" b="1" spc="-175" dirty="0">
                <a:solidFill>
                  <a:srgbClr val="404040"/>
                </a:solidFill>
                <a:latin typeface="Georgia"/>
                <a:cs typeface="Georgia"/>
              </a:rPr>
              <a:t>e</a:t>
            </a:r>
            <a:r>
              <a:rPr sz="2000" b="1" dirty="0">
                <a:solidFill>
                  <a:srgbClr val="404040"/>
                </a:solidFill>
                <a:latin typeface="Georgia"/>
                <a:cs typeface="Georgia"/>
              </a:rPr>
              <a:t>	</a:t>
            </a:r>
            <a:r>
              <a:rPr sz="2000" b="1" spc="-250" dirty="0">
                <a:solidFill>
                  <a:srgbClr val="404040"/>
                </a:solidFill>
                <a:latin typeface="Georgia"/>
                <a:cs typeface="Georgia"/>
              </a:rPr>
              <a:t>:</a:t>
            </a:r>
            <a:r>
              <a:rPr sz="2000" b="1" spc="-20" dirty="0">
                <a:solidFill>
                  <a:srgbClr val="404040"/>
                </a:solidFill>
                <a:latin typeface="Georgia"/>
                <a:cs typeface="Georgia"/>
              </a:rPr>
              <a:t> </a:t>
            </a:r>
            <a:r>
              <a:rPr sz="1800" dirty="0">
                <a:solidFill>
                  <a:srgbClr val="404040"/>
                </a:solidFill>
                <a:latin typeface="Arial MT"/>
                <a:cs typeface="Arial MT"/>
              </a:rPr>
              <a:t>Pr</a:t>
            </a:r>
            <a:r>
              <a:rPr sz="1800" spc="-25" dirty="0">
                <a:solidFill>
                  <a:srgbClr val="404040"/>
                </a:solidFill>
                <a:latin typeface="Arial MT"/>
                <a:cs typeface="Arial MT"/>
              </a:rPr>
              <a:t>o</a:t>
            </a:r>
            <a:r>
              <a:rPr sz="1800" spc="45" dirty="0">
                <a:solidFill>
                  <a:srgbClr val="404040"/>
                </a:solidFill>
                <a:latin typeface="Arial MT"/>
                <a:cs typeface="Arial MT"/>
              </a:rPr>
              <a:t>j</a:t>
            </a:r>
            <a:r>
              <a:rPr sz="1800" spc="-30" dirty="0">
                <a:solidFill>
                  <a:srgbClr val="404040"/>
                </a:solidFill>
                <a:latin typeface="Arial MT"/>
                <a:cs typeface="Arial MT"/>
              </a:rPr>
              <a:t>_22478_</a:t>
            </a:r>
            <a:r>
              <a:rPr sz="1800" spc="-275" dirty="0">
                <a:solidFill>
                  <a:srgbClr val="404040"/>
                </a:solidFill>
                <a:latin typeface="Arial MT"/>
                <a:cs typeface="Arial MT"/>
              </a:rPr>
              <a:t>T</a:t>
            </a:r>
            <a:r>
              <a:rPr sz="1800" spc="-30" dirty="0">
                <a:solidFill>
                  <a:srgbClr val="404040"/>
                </a:solidFill>
                <a:latin typeface="Arial MT"/>
                <a:cs typeface="Arial MT"/>
              </a:rPr>
              <a:t>ea</a:t>
            </a:r>
            <a:r>
              <a:rPr sz="1800" dirty="0">
                <a:solidFill>
                  <a:srgbClr val="404040"/>
                </a:solidFill>
                <a:latin typeface="Arial MT"/>
                <a:cs typeface="Arial MT"/>
              </a:rPr>
              <a:t>m</a:t>
            </a:r>
            <a:r>
              <a:rPr sz="1800" spc="-25" dirty="0">
                <a:solidFill>
                  <a:srgbClr val="404040"/>
                </a:solidFill>
                <a:latin typeface="Arial MT"/>
                <a:cs typeface="Arial MT"/>
              </a:rPr>
              <a:t>_</a:t>
            </a:r>
            <a:r>
              <a:rPr sz="1800" dirty="0">
                <a:solidFill>
                  <a:srgbClr val="404040"/>
                </a:solidFill>
                <a:latin typeface="Arial MT"/>
                <a:cs typeface="Arial MT"/>
              </a:rPr>
              <a:t>2</a:t>
            </a:r>
            <a:endParaRPr sz="1800">
              <a:latin typeface="Arial MT"/>
              <a:cs typeface="Arial MT"/>
            </a:endParaRPr>
          </a:p>
          <a:p>
            <a:pPr marL="12700">
              <a:lnSpc>
                <a:spcPct val="100000"/>
              </a:lnSpc>
              <a:spcBef>
                <a:spcPts val="980"/>
              </a:spcBef>
            </a:pPr>
            <a:r>
              <a:rPr sz="2000" b="1" spc="55" dirty="0">
                <a:solidFill>
                  <a:srgbClr val="404040"/>
                </a:solidFill>
                <a:latin typeface="Georgia"/>
                <a:cs typeface="Georgia"/>
              </a:rPr>
              <a:t>T</a:t>
            </a:r>
            <a:r>
              <a:rPr sz="2000" b="1" spc="-175" dirty="0">
                <a:solidFill>
                  <a:srgbClr val="404040"/>
                </a:solidFill>
                <a:latin typeface="Georgia"/>
                <a:cs typeface="Georgia"/>
              </a:rPr>
              <a:t>e</a:t>
            </a:r>
            <a:r>
              <a:rPr sz="2000" b="1" spc="-225" dirty="0">
                <a:solidFill>
                  <a:srgbClr val="404040"/>
                </a:solidFill>
                <a:latin typeface="Georgia"/>
                <a:cs typeface="Georgia"/>
              </a:rPr>
              <a:t>a</a:t>
            </a:r>
            <a:r>
              <a:rPr sz="2000" b="1" spc="-365" dirty="0">
                <a:solidFill>
                  <a:srgbClr val="404040"/>
                </a:solidFill>
                <a:latin typeface="Georgia"/>
                <a:cs typeface="Georgia"/>
              </a:rPr>
              <a:t>m</a:t>
            </a:r>
            <a:r>
              <a:rPr sz="2000" b="1" dirty="0">
                <a:solidFill>
                  <a:srgbClr val="404040"/>
                </a:solidFill>
                <a:latin typeface="Georgia"/>
                <a:cs typeface="Georgia"/>
              </a:rPr>
              <a:t> </a:t>
            </a:r>
            <a:r>
              <a:rPr sz="2000" b="1" spc="-385" dirty="0">
                <a:solidFill>
                  <a:srgbClr val="404040"/>
                </a:solidFill>
                <a:latin typeface="Georgia"/>
                <a:cs typeface="Georgia"/>
              </a:rPr>
              <a:t>m</a:t>
            </a:r>
            <a:r>
              <a:rPr sz="2000" b="1" spc="-175" dirty="0">
                <a:solidFill>
                  <a:srgbClr val="404040"/>
                </a:solidFill>
                <a:latin typeface="Georgia"/>
                <a:cs typeface="Georgia"/>
              </a:rPr>
              <a:t>e</a:t>
            </a:r>
            <a:r>
              <a:rPr sz="2000" b="1" spc="-385" dirty="0">
                <a:solidFill>
                  <a:srgbClr val="404040"/>
                </a:solidFill>
                <a:latin typeface="Georgia"/>
                <a:cs typeface="Georgia"/>
              </a:rPr>
              <a:t>m</a:t>
            </a:r>
            <a:r>
              <a:rPr sz="2000" b="1" spc="-170" dirty="0">
                <a:solidFill>
                  <a:srgbClr val="404040"/>
                </a:solidFill>
                <a:latin typeface="Georgia"/>
                <a:cs typeface="Georgia"/>
              </a:rPr>
              <a:t>b</a:t>
            </a:r>
            <a:r>
              <a:rPr sz="2000" b="1" spc="-175" dirty="0">
                <a:solidFill>
                  <a:srgbClr val="404040"/>
                </a:solidFill>
                <a:latin typeface="Georgia"/>
                <a:cs typeface="Georgia"/>
              </a:rPr>
              <a:t>e</a:t>
            </a:r>
            <a:r>
              <a:rPr sz="2000" b="1" spc="-210" dirty="0">
                <a:solidFill>
                  <a:srgbClr val="404040"/>
                </a:solidFill>
                <a:latin typeface="Georgia"/>
                <a:cs typeface="Georgia"/>
              </a:rPr>
              <a:t>r</a:t>
            </a:r>
            <a:r>
              <a:rPr sz="2000" b="1" spc="-200" dirty="0">
                <a:solidFill>
                  <a:srgbClr val="404040"/>
                </a:solidFill>
                <a:latin typeface="Georgia"/>
                <a:cs typeface="Georgia"/>
              </a:rPr>
              <a:t>s</a:t>
            </a:r>
            <a:r>
              <a:rPr sz="2000" b="1" spc="-5" dirty="0">
                <a:solidFill>
                  <a:srgbClr val="404040"/>
                </a:solidFill>
                <a:latin typeface="Georgia"/>
                <a:cs typeface="Georgia"/>
              </a:rPr>
              <a:t> </a:t>
            </a:r>
            <a:r>
              <a:rPr sz="2000" b="1" spc="-250" dirty="0">
                <a:solidFill>
                  <a:srgbClr val="404040"/>
                </a:solidFill>
                <a:latin typeface="Georgia"/>
                <a:cs typeface="Georgia"/>
              </a:rPr>
              <a:t>:</a:t>
            </a:r>
            <a:endParaRPr sz="2000">
              <a:latin typeface="Georgia"/>
              <a:cs typeface="Georgia"/>
            </a:endParaRPr>
          </a:p>
          <a:p>
            <a:pPr marL="469900">
              <a:lnSpc>
                <a:spcPct val="100000"/>
              </a:lnSpc>
              <a:spcBef>
                <a:spcPts val="1030"/>
              </a:spcBef>
            </a:pPr>
            <a:r>
              <a:rPr sz="1800" spc="-5" dirty="0">
                <a:solidFill>
                  <a:srgbClr val="404040"/>
                </a:solidFill>
                <a:latin typeface="Arial MT"/>
                <a:cs typeface="Arial MT"/>
              </a:rPr>
              <a:t>Harini</a:t>
            </a:r>
            <a:r>
              <a:rPr sz="1800" spc="-40" dirty="0">
                <a:solidFill>
                  <a:srgbClr val="404040"/>
                </a:solidFill>
                <a:latin typeface="Arial MT"/>
                <a:cs typeface="Arial MT"/>
              </a:rPr>
              <a:t> </a:t>
            </a:r>
            <a:r>
              <a:rPr sz="1800" spc="-35" dirty="0">
                <a:solidFill>
                  <a:srgbClr val="404040"/>
                </a:solidFill>
                <a:latin typeface="Arial MT"/>
                <a:cs typeface="Arial MT"/>
              </a:rPr>
              <a:t>M(113321205017)</a:t>
            </a:r>
            <a:endParaRPr sz="1800">
              <a:latin typeface="Arial MT"/>
              <a:cs typeface="Arial MT"/>
            </a:endParaRPr>
          </a:p>
          <a:p>
            <a:pPr marL="469900" marR="202565">
              <a:lnSpc>
                <a:spcPct val="146000"/>
              </a:lnSpc>
              <a:spcBef>
                <a:spcPts val="150"/>
              </a:spcBef>
            </a:pPr>
            <a:r>
              <a:rPr sz="1800" dirty="0">
                <a:solidFill>
                  <a:srgbClr val="404040"/>
                </a:solidFill>
                <a:latin typeface="Arial MT"/>
                <a:cs typeface="Arial MT"/>
              </a:rPr>
              <a:t>K</a:t>
            </a:r>
            <a:r>
              <a:rPr sz="1800" spc="-30" dirty="0">
                <a:solidFill>
                  <a:srgbClr val="404040"/>
                </a:solidFill>
                <a:latin typeface="Arial MT"/>
                <a:cs typeface="Arial MT"/>
              </a:rPr>
              <a:t>o</a:t>
            </a:r>
            <a:r>
              <a:rPr sz="1800" dirty="0">
                <a:solidFill>
                  <a:srgbClr val="404040"/>
                </a:solidFill>
                <a:latin typeface="Arial MT"/>
                <a:cs typeface="Arial MT"/>
              </a:rPr>
              <a:t>k</a:t>
            </a:r>
            <a:r>
              <a:rPr sz="1800" spc="-25" dirty="0">
                <a:solidFill>
                  <a:srgbClr val="404040"/>
                </a:solidFill>
                <a:latin typeface="Arial MT"/>
                <a:cs typeface="Arial MT"/>
              </a:rPr>
              <a:t>i</a:t>
            </a:r>
            <a:r>
              <a:rPr sz="1800" spc="45" dirty="0">
                <a:solidFill>
                  <a:srgbClr val="404040"/>
                </a:solidFill>
                <a:latin typeface="Arial MT"/>
                <a:cs typeface="Arial MT"/>
              </a:rPr>
              <a:t>l</a:t>
            </a:r>
            <a:r>
              <a:rPr sz="1800" dirty="0">
                <a:solidFill>
                  <a:srgbClr val="404040"/>
                </a:solidFill>
                <a:latin typeface="Arial MT"/>
                <a:cs typeface="Arial MT"/>
              </a:rPr>
              <a:t>a</a:t>
            </a:r>
            <a:r>
              <a:rPr sz="1800" spc="-5" dirty="0">
                <a:solidFill>
                  <a:srgbClr val="404040"/>
                </a:solidFill>
                <a:latin typeface="Arial MT"/>
                <a:cs typeface="Arial MT"/>
              </a:rPr>
              <a:t> </a:t>
            </a:r>
            <a:r>
              <a:rPr sz="1800" dirty="0">
                <a:solidFill>
                  <a:srgbClr val="404040"/>
                </a:solidFill>
                <a:latin typeface="Arial MT"/>
                <a:cs typeface="Arial MT"/>
              </a:rPr>
              <a:t>Sr</a:t>
            </a:r>
            <a:r>
              <a:rPr sz="1800" spc="40" dirty="0">
                <a:solidFill>
                  <a:srgbClr val="404040"/>
                </a:solidFill>
                <a:latin typeface="Arial MT"/>
                <a:cs typeface="Arial MT"/>
              </a:rPr>
              <a:t>u</a:t>
            </a:r>
            <a:r>
              <a:rPr sz="1800" spc="20" dirty="0">
                <a:solidFill>
                  <a:srgbClr val="404040"/>
                </a:solidFill>
                <a:latin typeface="Arial MT"/>
                <a:cs typeface="Arial MT"/>
              </a:rPr>
              <a:t>t</a:t>
            </a:r>
            <a:r>
              <a:rPr sz="1800" spc="45" dirty="0">
                <a:solidFill>
                  <a:srgbClr val="404040"/>
                </a:solidFill>
                <a:latin typeface="Arial MT"/>
                <a:cs typeface="Arial MT"/>
              </a:rPr>
              <a:t>h</a:t>
            </a:r>
            <a:r>
              <a:rPr sz="1800" dirty="0">
                <a:solidFill>
                  <a:srgbClr val="404040"/>
                </a:solidFill>
                <a:latin typeface="Arial MT"/>
                <a:cs typeface="Arial MT"/>
              </a:rPr>
              <a:t>i</a:t>
            </a:r>
            <a:r>
              <a:rPr sz="1800" spc="-140" dirty="0">
                <a:solidFill>
                  <a:srgbClr val="404040"/>
                </a:solidFill>
                <a:latin typeface="Arial MT"/>
                <a:cs typeface="Arial MT"/>
              </a:rPr>
              <a:t> </a:t>
            </a:r>
            <a:r>
              <a:rPr sz="1800" dirty="0">
                <a:solidFill>
                  <a:srgbClr val="404040"/>
                </a:solidFill>
                <a:latin typeface="Arial MT"/>
                <a:cs typeface="Arial MT"/>
              </a:rPr>
              <a:t>P(</a:t>
            </a:r>
            <a:r>
              <a:rPr sz="1800" spc="-185" dirty="0">
                <a:solidFill>
                  <a:srgbClr val="404040"/>
                </a:solidFill>
                <a:latin typeface="Arial MT"/>
                <a:cs typeface="Arial MT"/>
              </a:rPr>
              <a:t>1</a:t>
            </a:r>
            <a:r>
              <a:rPr sz="1800" spc="-30" dirty="0">
                <a:solidFill>
                  <a:srgbClr val="404040"/>
                </a:solidFill>
                <a:latin typeface="Arial MT"/>
                <a:cs typeface="Arial MT"/>
              </a:rPr>
              <a:t>13321205025</a:t>
            </a:r>
            <a:r>
              <a:rPr sz="1800" dirty="0">
                <a:solidFill>
                  <a:srgbClr val="404040"/>
                </a:solidFill>
                <a:latin typeface="Arial MT"/>
                <a:cs typeface="Arial MT"/>
              </a:rPr>
              <a:t>)  </a:t>
            </a:r>
            <a:r>
              <a:rPr sz="1800" spc="-5" dirty="0">
                <a:solidFill>
                  <a:srgbClr val="404040"/>
                </a:solidFill>
                <a:latin typeface="Arial MT"/>
                <a:cs typeface="Arial MT"/>
              </a:rPr>
              <a:t>Pooja</a:t>
            </a:r>
            <a:r>
              <a:rPr sz="1800" spc="490" dirty="0">
                <a:solidFill>
                  <a:srgbClr val="404040"/>
                </a:solidFill>
                <a:latin typeface="Arial MT"/>
                <a:cs typeface="Arial MT"/>
              </a:rPr>
              <a:t> </a:t>
            </a:r>
            <a:r>
              <a:rPr sz="1800" spc="-40" dirty="0">
                <a:solidFill>
                  <a:srgbClr val="404040"/>
                </a:solidFill>
                <a:latin typeface="Arial MT"/>
                <a:cs typeface="Arial MT"/>
              </a:rPr>
              <a:t>V(113321205035) </a:t>
            </a:r>
            <a:r>
              <a:rPr sz="1800" spc="-35" dirty="0">
                <a:solidFill>
                  <a:srgbClr val="404040"/>
                </a:solidFill>
                <a:latin typeface="Arial MT"/>
                <a:cs typeface="Arial MT"/>
              </a:rPr>
              <a:t> </a:t>
            </a:r>
            <a:r>
              <a:rPr sz="1800" spc="-50" dirty="0">
                <a:solidFill>
                  <a:srgbClr val="404040"/>
                </a:solidFill>
                <a:latin typeface="Arial MT"/>
                <a:cs typeface="Arial MT"/>
              </a:rPr>
              <a:t>I</a:t>
            </a:r>
            <a:r>
              <a:rPr sz="1800" spc="45" dirty="0">
                <a:solidFill>
                  <a:srgbClr val="404040"/>
                </a:solidFill>
                <a:latin typeface="Arial MT"/>
                <a:cs typeface="Arial MT"/>
              </a:rPr>
              <a:t>ndh</a:t>
            </a:r>
            <a:r>
              <a:rPr sz="1800" dirty="0">
                <a:solidFill>
                  <a:srgbClr val="404040"/>
                </a:solidFill>
                <a:latin typeface="Arial MT"/>
                <a:cs typeface="Arial MT"/>
              </a:rPr>
              <a:t>ra</a:t>
            </a:r>
            <a:r>
              <a:rPr sz="1800" spc="-155" dirty="0">
                <a:solidFill>
                  <a:srgbClr val="404040"/>
                </a:solidFill>
                <a:latin typeface="Arial MT"/>
                <a:cs typeface="Arial MT"/>
              </a:rPr>
              <a:t> </a:t>
            </a:r>
            <a:r>
              <a:rPr sz="1800" dirty="0">
                <a:solidFill>
                  <a:srgbClr val="404040"/>
                </a:solidFill>
                <a:latin typeface="Arial MT"/>
                <a:cs typeface="Arial MT"/>
              </a:rPr>
              <a:t>A</a:t>
            </a:r>
            <a:r>
              <a:rPr sz="1800" spc="-130" dirty="0">
                <a:solidFill>
                  <a:srgbClr val="404040"/>
                </a:solidFill>
                <a:latin typeface="Arial MT"/>
                <a:cs typeface="Arial MT"/>
              </a:rPr>
              <a:t> </a:t>
            </a:r>
            <a:r>
              <a:rPr sz="1800" dirty="0">
                <a:solidFill>
                  <a:srgbClr val="404040"/>
                </a:solidFill>
                <a:latin typeface="Arial MT"/>
                <a:cs typeface="Arial MT"/>
              </a:rPr>
              <a:t>(</a:t>
            </a:r>
            <a:r>
              <a:rPr sz="1800" spc="-180" dirty="0">
                <a:solidFill>
                  <a:srgbClr val="404040"/>
                </a:solidFill>
                <a:latin typeface="Arial MT"/>
                <a:cs typeface="Arial MT"/>
              </a:rPr>
              <a:t>1</a:t>
            </a:r>
            <a:r>
              <a:rPr sz="1800" spc="-30" dirty="0">
                <a:solidFill>
                  <a:srgbClr val="404040"/>
                </a:solidFill>
                <a:latin typeface="Arial MT"/>
                <a:cs typeface="Arial MT"/>
              </a:rPr>
              <a:t>13321205018</a:t>
            </a:r>
            <a:r>
              <a:rPr sz="1800" dirty="0">
                <a:solidFill>
                  <a:srgbClr val="404040"/>
                </a:solidFill>
                <a:latin typeface="Arial MT"/>
                <a:cs typeface="Arial MT"/>
              </a:rPr>
              <a:t>)</a:t>
            </a:r>
            <a:endParaRPr sz="1800">
              <a:latin typeface="Arial MT"/>
              <a:cs typeface="Arial MT"/>
            </a:endParaRPr>
          </a:p>
        </p:txBody>
      </p:sp>
      <p:pic>
        <p:nvPicPr>
          <p:cNvPr id="5" name="object 5"/>
          <p:cNvPicPr/>
          <p:nvPr/>
        </p:nvPicPr>
        <p:blipFill>
          <a:blip r:embed="rId2" cstate="print"/>
          <a:stretch>
            <a:fillRect/>
          </a:stretch>
        </p:blipFill>
        <p:spPr>
          <a:xfrm>
            <a:off x="352425" y="238125"/>
            <a:ext cx="9248775" cy="13239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F191-26A6-C819-C90F-42E5D4B949E3}"/>
              </a:ext>
            </a:extLst>
          </p:cNvPr>
          <p:cNvSpPr>
            <a:spLocks noGrp="1"/>
          </p:cNvSpPr>
          <p:nvPr>
            <p:ph type="title"/>
          </p:nvPr>
        </p:nvSpPr>
        <p:spPr/>
        <p:txBody>
          <a:bodyPr/>
          <a:lstStyle/>
          <a:p>
            <a:r>
              <a:rPr lang="en-IN" b="1" i="0" dirty="0">
                <a:effectLst/>
                <a:latin typeface="Söhne"/>
              </a:rPr>
              <a:t>Project</a:t>
            </a:r>
            <a:endParaRPr lang="en-IN" dirty="0"/>
          </a:p>
        </p:txBody>
      </p:sp>
      <p:sp>
        <p:nvSpPr>
          <p:cNvPr id="3" name="Text Placeholder 2">
            <a:extLst>
              <a:ext uri="{FF2B5EF4-FFF2-40B4-BE49-F238E27FC236}">
                <a16:creationId xmlns:a16="http://schemas.microsoft.com/office/drawing/2014/main" id="{D0B844CB-62D8-C918-FEE8-F3C18E139915}"/>
              </a:ext>
            </a:extLst>
          </p:cNvPr>
          <p:cNvSpPr>
            <a:spLocks noGrp="1"/>
          </p:cNvSpPr>
          <p:nvPr>
            <p:ph type="body" idx="1"/>
          </p:nvPr>
        </p:nvSpPr>
        <p:spPr>
          <a:xfrm>
            <a:off x="667543" y="2023110"/>
            <a:ext cx="8890317" cy="2154436"/>
          </a:xfrm>
        </p:spPr>
        <p:txBody>
          <a:bodyPr/>
          <a:lstStyle/>
          <a:p>
            <a:r>
              <a:rPr lang="en-US" sz="2800" dirty="0"/>
              <a:t>This IoT project aims to monitor air quality using Raspberry Pi and an MQ135 sensor. The objective is to collect real-time air quality data and send it to a remote server for analysis. Requirements include sensor calibration, data transmission, and server setup.</a:t>
            </a:r>
            <a:endParaRPr lang="en-IN" sz="2800" dirty="0"/>
          </a:p>
        </p:txBody>
      </p:sp>
    </p:spTree>
    <p:extLst>
      <p:ext uri="{BB962C8B-B14F-4D97-AF65-F5344CB8AC3E}">
        <p14:creationId xmlns:p14="http://schemas.microsoft.com/office/powerpoint/2010/main" val="1592661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8646-BA33-9B53-E935-BD1C78BE0166}"/>
              </a:ext>
            </a:extLst>
          </p:cNvPr>
          <p:cNvSpPr>
            <a:spLocks noGrp="1"/>
          </p:cNvSpPr>
          <p:nvPr>
            <p:ph type="title"/>
          </p:nvPr>
        </p:nvSpPr>
        <p:spPr/>
        <p:txBody>
          <a:bodyPr/>
          <a:lstStyle/>
          <a:p>
            <a:r>
              <a:rPr lang="en-IN" b="1" i="0" dirty="0">
                <a:effectLst/>
                <a:latin typeface="Söhne"/>
              </a:rPr>
              <a:t>Requirements</a:t>
            </a:r>
            <a:endParaRPr lang="en-IN" dirty="0"/>
          </a:p>
        </p:txBody>
      </p:sp>
      <p:sp>
        <p:nvSpPr>
          <p:cNvPr id="3" name="Text Placeholder 2">
            <a:extLst>
              <a:ext uri="{FF2B5EF4-FFF2-40B4-BE49-F238E27FC236}">
                <a16:creationId xmlns:a16="http://schemas.microsoft.com/office/drawing/2014/main" id="{24ED3DFE-4028-01C1-7C79-7F38FD0D7FC9}"/>
              </a:ext>
            </a:extLst>
          </p:cNvPr>
          <p:cNvSpPr>
            <a:spLocks noGrp="1"/>
          </p:cNvSpPr>
          <p:nvPr>
            <p:ph type="body" idx="1"/>
          </p:nvPr>
        </p:nvSpPr>
        <p:spPr>
          <a:xfrm>
            <a:off x="609600" y="1676400"/>
            <a:ext cx="8620351" cy="4062651"/>
          </a:xfrm>
        </p:spPr>
        <p:txBody>
          <a:bodyPr/>
          <a:lstStyle/>
          <a:p>
            <a:r>
              <a:rPr lang="en-US" sz="1600" dirty="0"/>
              <a:t>Sensors: Air quality sensors to measure parameters such as PM2.5, PM10, CO2, CO, temperature, and humidity.</a:t>
            </a:r>
          </a:p>
          <a:p>
            <a:endParaRPr lang="en-US" sz="1600" dirty="0"/>
          </a:p>
          <a:p>
            <a:r>
              <a:rPr lang="en-US" sz="1600" dirty="0"/>
              <a:t>Microcontrollers: Devices like Arduino or Raspberry Pi to collect data from sensors and transmit it to a central server.</a:t>
            </a:r>
          </a:p>
          <a:p>
            <a:endParaRPr lang="en-US" sz="1600" dirty="0"/>
          </a:p>
          <a:p>
            <a:r>
              <a:rPr lang="en-US" sz="1600" dirty="0"/>
              <a:t>Central Server: A cloud-based server to receive, store, and process the sensor data.</a:t>
            </a:r>
          </a:p>
          <a:p>
            <a:endParaRPr lang="en-US" sz="1600" dirty="0"/>
          </a:p>
          <a:p>
            <a:r>
              <a:rPr lang="en-US" sz="1600" dirty="0"/>
              <a:t>Database: A database system for data storage and retrieval.</a:t>
            </a:r>
          </a:p>
          <a:p>
            <a:endParaRPr lang="en-US" sz="1600" dirty="0"/>
          </a:p>
          <a:p>
            <a:r>
              <a:rPr lang="en-US" sz="1600" dirty="0"/>
              <a:t>Web Application: A user-friendly web application for data visualization and user interaction.</a:t>
            </a:r>
          </a:p>
          <a:p>
            <a:endParaRPr lang="en-US" sz="1600" dirty="0"/>
          </a:p>
          <a:p>
            <a:r>
              <a:rPr lang="en-US" sz="1600" dirty="0"/>
              <a:t>Communication Protocols: MQTT or HTTP for data transmission from sensors to the server.</a:t>
            </a:r>
          </a:p>
          <a:p>
            <a:endParaRPr lang="en-US" sz="2800" dirty="0"/>
          </a:p>
          <a:p>
            <a:endParaRPr lang="en-IN" sz="2800" dirty="0"/>
          </a:p>
        </p:txBody>
      </p:sp>
    </p:spTree>
    <p:extLst>
      <p:ext uri="{BB962C8B-B14F-4D97-AF65-F5344CB8AC3E}">
        <p14:creationId xmlns:p14="http://schemas.microsoft.com/office/powerpoint/2010/main" val="1030569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A5B1-15BA-ABD7-31B5-04543A2FE129}"/>
              </a:ext>
            </a:extLst>
          </p:cNvPr>
          <p:cNvSpPr>
            <a:spLocks noGrp="1"/>
          </p:cNvSpPr>
          <p:nvPr>
            <p:ph type="title"/>
          </p:nvPr>
        </p:nvSpPr>
        <p:spPr/>
        <p:txBody>
          <a:bodyPr/>
          <a:lstStyle/>
          <a:p>
            <a:r>
              <a:rPr lang="en-IN" dirty="0"/>
              <a:t>Web Technologies:</a:t>
            </a:r>
          </a:p>
        </p:txBody>
      </p:sp>
      <p:sp>
        <p:nvSpPr>
          <p:cNvPr id="3" name="Text Placeholder 2">
            <a:extLst>
              <a:ext uri="{FF2B5EF4-FFF2-40B4-BE49-F238E27FC236}">
                <a16:creationId xmlns:a16="http://schemas.microsoft.com/office/drawing/2014/main" id="{37C4A475-1C60-AC49-71FE-F55D0FD2A629}"/>
              </a:ext>
            </a:extLst>
          </p:cNvPr>
          <p:cNvSpPr>
            <a:spLocks noGrp="1"/>
          </p:cNvSpPr>
          <p:nvPr>
            <p:ph type="body" idx="1"/>
          </p:nvPr>
        </p:nvSpPr>
        <p:spPr>
          <a:xfrm>
            <a:off x="609600" y="1905000"/>
            <a:ext cx="9758998" cy="3877985"/>
          </a:xfrm>
        </p:spPr>
        <p:txBody>
          <a:bodyPr/>
          <a:lstStyle/>
          <a:p>
            <a:pPr marL="285750" indent="-285750">
              <a:buFont typeface="Arial" panose="020B0604020202020204" pitchFamily="34" charset="0"/>
              <a:buChar char="•"/>
            </a:pPr>
            <a:r>
              <a:rPr lang="en-IN" dirty="0"/>
              <a:t>Front-end Development: HTML, CSS, JavaScript, and front-end frameworks (e.g., React, Angular, or Vue.js) for building the user interface of the web application.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Back-end Development: Node.js, Python, or Java for the server-side application responsible for data processing and database communication.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Database: SQL or NoSQL databases like MySQL, PostgreSQL, MongoDB, or Firebase for data storage and retrieval.</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Cloud Services: Utilize cloud platforms like AWS, Azure, or Google Cloud for hosting the central server.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Data Visualization: Use libraries like D3.js or charting libraries such as Chart.js to create interactive and informative data visualizations.</a:t>
            </a:r>
          </a:p>
        </p:txBody>
      </p:sp>
    </p:spTree>
    <p:extLst>
      <p:ext uri="{BB962C8B-B14F-4D97-AF65-F5344CB8AC3E}">
        <p14:creationId xmlns:p14="http://schemas.microsoft.com/office/powerpoint/2010/main" val="2855792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64390"/>
            <a:ext cx="5181600" cy="567463"/>
          </a:xfrm>
          <a:prstGeom prst="rect">
            <a:avLst/>
          </a:prstGeom>
        </p:spPr>
        <p:txBody>
          <a:bodyPr vert="horz" wrap="square" lIns="0" tIns="13335" rIns="0" bIns="0" rtlCol="0">
            <a:spAutoFit/>
          </a:bodyPr>
          <a:lstStyle/>
          <a:p>
            <a:pPr marL="12700">
              <a:lnSpc>
                <a:spcPct val="100000"/>
              </a:lnSpc>
              <a:spcBef>
                <a:spcPts val="105"/>
              </a:spcBef>
            </a:pPr>
            <a:r>
              <a:rPr lang="en-IN" spc="-5" dirty="0"/>
              <a:t>Stages of Development:</a:t>
            </a:r>
            <a:endParaRPr spc="-5" dirty="0"/>
          </a:p>
        </p:txBody>
      </p:sp>
      <p:sp>
        <p:nvSpPr>
          <p:cNvPr id="3" name="object 3"/>
          <p:cNvSpPr txBox="1">
            <a:spLocks noGrp="1"/>
          </p:cNvSpPr>
          <p:nvPr>
            <p:ph type="body" idx="1"/>
          </p:nvPr>
        </p:nvSpPr>
        <p:spPr>
          <a:xfrm>
            <a:off x="756602" y="1117155"/>
            <a:ext cx="8362315" cy="5012911"/>
          </a:xfrm>
          <a:prstGeom prst="rect">
            <a:avLst/>
          </a:prstGeom>
        </p:spPr>
        <p:txBody>
          <a:bodyPr vert="horz" wrap="square" lIns="0" tIns="148590" rIns="0" bIns="0" rtlCol="0">
            <a:spAutoFit/>
          </a:bodyPr>
          <a:lstStyle/>
          <a:p>
            <a:pPr marL="298450" indent="-285750" algn="just">
              <a:lnSpc>
                <a:spcPct val="100000"/>
              </a:lnSpc>
              <a:spcBef>
                <a:spcPts val="1170"/>
              </a:spcBef>
              <a:buFont typeface="Arial" panose="020B0604020202020204" pitchFamily="34" charset="0"/>
              <a:buChar char="•"/>
            </a:pPr>
            <a:r>
              <a:rPr lang="en-US" sz="1400" spc="-114" dirty="0">
                <a:solidFill>
                  <a:schemeClr val="tx1"/>
                </a:solidFill>
                <a:latin typeface="+mj-lt"/>
                <a:cs typeface="Lucida Sans Unicode"/>
              </a:rPr>
              <a:t>Sensor Integration: Connect air quality sensors to microcontrollers and develop code to read and transmit data to the central server.</a:t>
            </a:r>
          </a:p>
          <a:p>
            <a:pPr marL="298450" indent="-285750" algn="just">
              <a:lnSpc>
                <a:spcPct val="100000"/>
              </a:lnSpc>
              <a:spcBef>
                <a:spcPts val="1170"/>
              </a:spcBef>
              <a:buFont typeface="Arial" panose="020B0604020202020204" pitchFamily="34" charset="0"/>
              <a:buChar char="•"/>
            </a:pPr>
            <a:endParaRPr lang="en-US" sz="1400" spc="-114" dirty="0">
              <a:solidFill>
                <a:schemeClr val="tx1"/>
              </a:solidFill>
              <a:latin typeface="+mj-lt"/>
              <a:cs typeface="Lucida Sans Unicode"/>
            </a:endParaRPr>
          </a:p>
          <a:p>
            <a:pPr marL="298450" indent="-285750" algn="just">
              <a:lnSpc>
                <a:spcPct val="100000"/>
              </a:lnSpc>
              <a:spcBef>
                <a:spcPts val="1170"/>
              </a:spcBef>
              <a:buFont typeface="Arial" panose="020B0604020202020204" pitchFamily="34" charset="0"/>
              <a:buChar char="•"/>
            </a:pPr>
            <a:r>
              <a:rPr lang="en-US" sz="1400" spc="-114" dirty="0">
                <a:solidFill>
                  <a:schemeClr val="tx1"/>
                </a:solidFill>
                <a:latin typeface="+mj-lt"/>
                <a:cs typeface="Lucida Sans Unicode"/>
              </a:rPr>
              <a:t>Server Setup: Set up the cloud-based server for data reception and establish a database for data storage.</a:t>
            </a:r>
          </a:p>
          <a:p>
            <a:pPr marL="298450" indent="-285750" algn="just">
              <a:lnSpc>
                <a:spcPct val="100000"/>
              </a:lnSpc>
              <a:spcBef>
                <a:spcPts val="1170"/>
              </a:spcBef>
              <a:buFont typeface="Arial" panose="020B0604020202020204" pitchFamily="34" charset="0"/>
              <a:buChar char="•"/>
            </a:pPr>
            <a:endParaRPr lang="en-US" sz="1400" spc="-114" dirty="0">
              <a:solidFill>
                <a:schemeClr val="tx1"/>
              </a:solidFill>
              <a:latin typeface="+mj-lt"/>
              <a:cs typeface="Lucida Sans Unicode"/>
            </a:endParaRPr>
          </a:p>
          <a:p>
            <a:pPr marL="298450" indent="-285750" algn="just">
              <a:lnSpc>
                <a:spcPct val="100000"/>
              </a:lnSpc>
              <a:spcBef>
                <a:spcPts val="1170"/>
              </a:spcBef>
              <a:buFont typeface="Arial" panose="020B0604020202020204" pitchFamily="34" charset="0"/>
              <a:buChar char="•"/>
            </a:pPr>
            <a:r>
              <a:rPr lang="en-US" sz="1400" spc="-114" dirty="0">
                <a:solidFill>
                  <a:schemeClr val="tx1"/>
                </a:solidFill>
                <a:latin typeface="+mj-lt"/>
                <a:cs typeface="Lucida Sans Unicode"/>
              </a:rPr>
              <a:t>Data Processing: Create scripts to process and clean incoming sensor data.</a:t>
            </a:r>
          </a:p>
          <a:p>
            <a:pPr marL="298450" indent="-285750" algn="just">
              <a:lnSpc>
                <a:spcPct val="100000"/>
              </a:lnSpc>
              <a:spcBef>
                <a:spcPts val="1170"/>
              </a:spcBef>
              <a:buFont typeface="Arial" panose="020B0604020202020204" pitchFamily="34" charset="0"/>
              <a:buChar char="•"/>
            </a:pPr>
            <a:endParaRPr lang="en-US" sz="1400" spc="-114" dirty="0">
              <a:solidFill>
                <a:schemeClr val="tx1"/>
              </a:solidFill>
              <a:latin typeface="+mj-lt"/>
              <a:cs typeface="Lucida Sans Unicode"/>
            </a:endParaRPr>
          </a:p>
          <a:p>
            <a:pPr marL="298450" indent="-285750" algn="just">
              <a:lnSpc>
                <a:spcPct val="100000"/>
              </a:lnSpc>
              <a:spcBef>
                <a:spcPts val="1170"/>
              </a:spcBef>
              <a:buFont typeface="Arial" panose="020B0604020202020204" pitchFamily="34" charset="0"/>
              <a:buChar char="•"/>
            </a:pPr>
            <a:r>
              <a:rPr lang="en-US" sz="1400" spc="-114" dirty="0">
                <a:solidFill>
                  <a:schemeClr val="tx1"/>
                </a:solidFill>
                <a:latin typeface="+mj-lt"/>
                <a:cs typeface="Lucida Sans Unicode"/>
              </a:rPr>
              <a:t>Web Application Development: Design and develop a user-friendly web application for data visualization and interaction.</a:t>
            </a:r>
          </a:p>
          <a:p>
            <a:pPr marL="298450" indent="-285750" algn="just">
              <a:lnSpc>
                <a:spcPct val="100000"/>
              </a:lnSpc>
              <a:spcBef>
                <a:spcPts val="1170"/>
              </a:spcBef>
              <a:buFont typeface="Arial" panose="020B0604020202020204" pitchFamily="34" charset="0"/>
              <a:buChar char="•"/>
            </a:pPr>
            <a:endParaRPr lang="en-US" sz="1400" spc="-114" dirty="0">
              <a:solidFill>
                <a:schemeClr val="tx1"/>
              </a:solidFill>
              <a:latin typeface="+mj-lt"/>
              <a:cs typeface="Lucida Sans Unicode"/>
            </a:endParaRPr>
          </a:p>
          <a:p>
            <a:pPr marL="298450" indent="-285750" algn="just">
              <a:lnSpc>
                <a:spcPct val="100000"/>
              </a:lnSpc>
              <a:spcBef>
                <a:spcPts val="1170"/>
              </a:spcBef>
              <a:buFont typeface="Arial" panose="020B0604020202020204" pitchFamily="34" charset="0"/>
              <a:buChar char="•"/>
            </a:pPr>
            <a:r>
              <a:rPr lang="en-US" sz="1400" spc="-114" dirty="0">
                <a:solidFill>
                  <a:schemeClr val="tx1"/>
                </a:solidFill>
                <a:latin typeface="+mj-lt"/>
                <a:cs typeface="Lucida Sans Unicode"/>
              </a:rPr>
              <a:t>Real-time Data Display: Implement real-time data display features in the web application, enabling users to monitor air quality conditions instantly.</a:t>
            </a:r>
          </a:p>
          <a:p>
            <a:pPr marL="12700" algn="just">
              <a:lnSpc>
                <a:spcPct val="100000"/>
              </a:lnSpc>
              <a:spcBef>
                <a:spcPts val="1170"/>
              </a:spcBef>
            </a:pPr>
            <a:endParaRPr lang="en-US" sz="1400" spc="-114" dirty="0">
              <a:solidFill>
                <a:schemeClr val="tx1"/>
              </a:solidFill>
              <a:latin typeface="+mj-lt"/>
              <a:cs typeface="Lucida Sans Unicode"/>
            </a:endParaRPr>
          </a:p>
          <a:p>
            <a:pPr marL="298450" indent="-285750" algn="just">
              <a:lnSpc>
                <a:spcPct val="100000"/>
              </a:lnSpc>
              <a:spcBef>
                <a:spcPts val="1170"/>
              </a:spcBef>
              <a:buFont typeface="Arial" panose="020B0604020202020204" pitchFamily="34" charset="0"/>
              <a:buChar char="•"/>
            </a:pPr>
            <a:r>
              <a:rPr lang="en-US" sz="1400" spc="-114" dirty="0">
                <a:solidFill>
                  <a:schemeClr val="tx1"/>
                </a:solidFill>
                <a:latin typeface="+mj-lt"/>
                <a:cs typeface="Lucida Sans Unicode"/>
              </a:rPr>
              <a:t>User Authentication: Add user authentication and authorization for secure access to the platform.</a:t>
            </a:r>
          </a:p>
          <a:p>
            <a:pPr marL="298450" indent="-285750" algn="just">
              <a:lnSpc>
                <a:spcPct val="100000"/>
              </a:lnSpc>
              <a:spcBef>
                <a:spcPts val="1170"/>
              </a:spcBef>
              <a:buFont typeface="Arial" panose="020B0604020202020204" pitchFamily="34" charset="0"/>
              <a:buChar char="•"/>
            </a:pPr>
            <a:endParaRPr lang="en-US" sz="1400" spc="-114" dirty="0">
              <a:solidFill>
                <a:schemeClr val="tx1"/>
              </a:solidFill>
              <a:latin typeface="+mj-lt"/>
              <a:cs typeface="Lucida Sans Unicode"/>
            </a:endParaRPr>
          </a:p>
          <a:p>
            <a:pPr marL="298450" indent="-285750" algn="just">
              <a:lnSpc>
                <a:spcPct val="100000"/>
              </a:lnSpc>
              <a:spcBef>
                <a:spcPts val="1170"/>
              </a:spcBef>
              <a:buFont typeface="Arial" panose="020B0604020202020204" pitchFamily="34" charset="0"/>
              <a:buChar char="•"/>
            </a:pPr>
            <a:r>
              <a:rPr lang="en-US" sz="1400" spc="-114" dirty="0">
                <a:solidFill>
                  <a:schemeClr val="tx1"/>
                </a:solidFill>
                <a:latin typeface="+mj-lt"/>
                <a:cs typeface="Lucida Sans Unicode"/>
              </a:rPr>
              <a:t>Notifications: Implement alerting and notification features to inform users of critical air quality conditions</a:t>
            </a:r>
            <a:r>
              <a:rPr lang="en-US" sz="1400" b="0" spc="-114" dirty="0">
                <a:solidFill>
                  <a:schemeClr val="tx1"/>
                </a:solidFill>
                <a:latin typeface="Lucida Sans Unicode"/>
                <a:cs typeface="Lucida Sans Unicode"/>
              </a:rPr>
              <a:t>.</a:t>
            </a:r>
            <a:endParaRPr lang="en-IN" b="0" spc="-10" dirty="0">
              <a:solidFill>
                <a:schemeClr val="tx1"/>
              </a:solidFill>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65E6-2946-3A7B-6395-4A60D10C53C9}"/>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140DFF64-B5C4-8ECC-E4F3-CE5B1D90A257}"/>
              </a:ext>
            </a:extLst>
          </p:cNvPr>
          <p:cNvSpPr>
            <a:spLocks noGrp="1"/>
          </p:cNvSpPr>
          <p:nvPr>
            <p:ph type="body" idx="1"/>
          </p:nvPr>
        </p:nvSpPr>
        <p:spPr>
          <a:xfrm>
            <a:off x="581659" y="2438400"/>
            <a:ext cx="8362315" cy="1938992"/>
          </a:xfrm>
        </p:spPr>
        <p:txBody>
          <a:bodyPr/>
          <a:lstStyle/>
          <a:p>
            <a:r>
              <a:rPr lang="en-US" dirty="0"/>
              <a:t>The development of an IoT air quality monitoring system is crucial for public health and environmental monitoring. By integrating air quality sensors with web technologies, this project aims to provide a user-friendly platform for individuals and authorities to access real-time air quality data. The platform will enhance awareness of air quality issues and assist in making informed decisions for environmental management. It is expected that the successful completion of this project will contribute to improved air quality monitoring and management in various locations.</a:t>
            </a:r>
            <a:endParaRPr lang="en-IN" dirty="0"/>
          </a:p>
        </p:txBody>
      </p:sp>
    </p:spTree>
    <p:extLst>
      <p:ext uri="{BB962C8B-B14F-4D97-AF65-F5344CB8AC3E}">
        <p14:creationId xmlns:p14="http://schemas.microsoft.com/office/powerpoint/2010/main" val="3508511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9479" y="2976181"/>
            <a:ext cx="4391025" cy="1032510"/>
          </a:xfrm>
          <a:prstGeom prst="rect">
            <a:avLst/>
          </a:prstGeom>
        </p:spPr>
        <p:txBody>
          <a:bodyPr vert="horz" wrap="square" lIns="0" tIns="13335" rIns="0" bIns="0" rtlCol="0">
            <a:spAutoFit/>
          </a:bodyPr>
          <a:lstStyle/>
          <a:p>
            <a:pPr marL="12700">
              <a:lnSpc>
                <a:spcPct val="100000"/>
              </a:lnSpc>
              <a:spcBef>
                <a:spcPts val="105"/>
              </a:spcBef>
            </a:pPr>
            <a:r>
              <a:rPr sz="6600" spc="5" dirty="0"/>
              <a:t>THANK</a:t>
            </a:r>
            <a:r>
              <a:rPr sz="6600" spc="-265" dirty="0"/>
              <a:t> </a:t>
            </a:r>
            <a:r>
              <a:rPr sz="6600" spc="-15" dirty="0"/>
              <a:t>YOU</a:t>
            </a:r>
            <a:endParaRPr sz="6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TotalTime>
  <Words>544</Words>
  <Application>Microsoft Office PowerPoint</Application>
  <PresentationFormat>Widescreen</PresentationFormat>
  <Paragraphs>48</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 MT</vt:lpstr>
      <vt:lpstr>Calibri</vt:lpstr>
      <vt:lpstr>Georgia</vt:lpstr>
      <vt:lpstr>Lucida Sans Unicode</vt:lpstr>
      <vt:lpstr>Söhne</vt:lpstr>
      <vt:lpstr>Trebuchet MS</vt:lpstr>
      <vt:lpstr>Office Theme</vt:lpstr>
      <vt:lpstr>Project name : Air Quality Monitoring</vt:lpstr>
      <vt:lpstr>Project</vt:lpstr>
      <vt:lpstr>Requirements</vt:lpstr>
      <vt:lpstr>Web Technologies:</vt:lpstr>
      <vt:lpstr>Stages of Development: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 Air Quality Monitoring</dc:title>
  <dc:creator>SRUTHI</dc:creator>
  <cp:lastModifiedBy>harini m</cp:lastModifiedBy>
  <cp:revision>3</cp:revision>
  <dcterms:created xsi:type="dcterms:W3CDTF">2023-09-30T12:37:30Z</dcterms:created>
  <dcterms:modified xsi:type="dcterms:W3CDTF">2023-10-24T14:49:56Z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2023-09-30T00:00:00Z</vt:filetime>
  </property>
  <property fmtid="{D5CDD505-2E9C-101B-9397-08002B2CF9AE}" pid="3" name="LastSaved">
    <vt:filetime>2023-09-30T00:00:00Z</vt:filetime>
  </property>
</Properties>
</file>