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2" r:id="rId5"/>
    <p:sldId id="261"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6507" y="3129700"/>
            <a:ext cx="8644380" cy="1631216"/>
          </a:xfrm>
          <a:prstGeom prst="rect">
            <a:avLst/>
          </a:prstGeom>
          <a:noFill/>
        </p:spPr>
        <p:txBody>
          <a:bodyPr wrap="square" rtlCol="0">
            <a:spAutoFit/>
          </a:bodyPr>
          <a:lstStyle/>
          <a:p>
            <a:r>
              <a:rPr lang="en-IN" sz="3200" dirty="0" smtClean="0"/>
              <a:t>BEGIN WITH </a:t>
            </a:r>
            <a:r>
              <a:rPr lang="en-IN" sz="3200" dirty="0" smtClean="0"/>
              <a:t>THE </a:t>
            </a:r>
            <a:r>
              <a:rPr lang="en-IN" sz="3200" dirty="0" smtClean="0"/>
              <a:t>END IN MIND</a:t>
            </a:r>
          </a:p>
          <a:p>
            <a:r>
              <a:rPr lang="en-IN" sz="2400" dirty="0" smtClean="0"/>
              <a:t> </a:t>
            </a:r>
          </a:p>
          <a:p>
            <a:endParaRPr lang="en-IN" sz="4400" dirty="0"/>
          </a:p>
        </p:txBody>
      </p:sp>
      <p:sp>
        <p:nvSpPr>
          <p:cNvPr id="7" name="Rectangle 6"/>
          <p:cNvSpPr/>
          <p:nvPr/>
        </p:nvSpPr>
        <p:spPr>
          <a:xfrm>
            <a:off x="1894786" y="2690068"/>
            <a:ext cx="2837469" cy="1077218"/>
          </a:xfrm>
          <a:prstGeom prst="rect">
            <a:avLst/>
          </a:prstGeom>
        </p:spPr>
        <p:txBody>
          <a:bodyPr wrap="square">
            <a:spAutoFit/>
          </a:bodyPr>
          <a:lstStyle/>
          <a:p>
            <a:endParaRPr lang="en-IN" sz="3200" dirty="0" smtClean="0">
              <a:solidFill>
                <a:srgbClr val="FF0000"/>
              </a:solidFill>
            </a:endParaRPr>
          </a:p>
          <a:p>
            <a:endParaRPr lang="en-IN" sz="3200" dirty="0" smtClean="0">
              <a:solidFill>
                <a:srgbClr val="FF0000"/>
              </a:solidFill>
            </a:endParaRPr>
          </a:p>
        </p:txBody>
      </p:sp>
      <p:sp>
        <p:nvSpPr>
          <p:cNvPr id="8" name="Rectangle 7"/>
          <p:cNvSpPr/>
          <p:nvPr/>
        </p:nvSpPr>
        <p:spPr>
          <a:xfrm>
            <a:off x="1894785" y="2355886"/>
            <a:ext cx="3186261" cy="646331"/>
          </a:xfrm>
          <a:prstGeom prst="rect">
            <a:avLst/>
          </a:prstGeom>
        </p:spPr>
        <p:txBody>
          <a:bodyPr wrap="square">
            <a:spAutoFit/>
          </a:bodyPr>
          <a:lstStyle/>
          <a:p>
            <a:r>
              <a:rPr lang="en-IN" sz="3600" dirty="0">
                <a:solidFill>
                  <a:srgbClr val="FF0000"/>
                </a:solidFill>
              </a:rPr>
              <a:t>HABIT #2:</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443" y="4206918"/>
            <a:ext cx="4812633" cy="2195938"/>
          </a:xfrm>
          <a:prstGeom prst="rect">
            <a:avLst/>
          </a:prstGeom>
        </p:spPr>
      </p:pic>
    </p:spTree>
    <p:extLst>
      <p:ext uri="{BB962C8B-B14F-4D97-AF65-F5344CB8AC3E}">
        <p14:creationId xmlns:p14="http://schemas.microsoft.com/office/powerpoint/2010/main" val="346365868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571" y="1432875"/>
            <a:ext cx="8908329" cy="4031873"/>
          </a:xfrm>
          <a:prstGeom prst="rect">
            <a:avLst/>
          </a:prstGeom>
          <a:noFill/>
        </p:spPr>
        <p:txBody>
          <a:bodyPr wrap="square" rtlCol="0">
            <a:spAutoFit/>
          </a:bodyPr>
          <a:lstStyle/>
          <a:p>
            <a:r>
              <a:rPr lang="en-IN" sz="2800" b="1" dirty="0" smtClean="0"/>
              <a:t>                    Begin with </a:t>
            </a:r>
            <a:r>
              <a:rPr lang="en-IN" sz="2800" b="1" dirty="0" smtClean="0"/>
              <a:t>the </a:t>
            </a:r>
            <a:r>
              <a:rPr lang="en-IN" sz="2800" b="1" dirty="0" smtClean="0"/>
              <a:t>End in Mind</a:t>
            </a:r>
          </a:p>
          <a:p>
            <a:endParaRPr lang="en-IN" sz="3600" b="1" dirty="0" smtClean="0"/>
          </a:p>
          <a:p>
            <a:endParaRPr lang="en-IN" sz="2400" b="1" dirty="0"/>
          </a:p>
          <a:p>
            <a:r>
              <a:rPr lang="en-IN" sz="2400" dirty="0" smtClean="0"/>
              <a:t>“To begin with </a:t>
            </a:r>
            <a:r>
              <a:rPr lang="en-IN" sz="2400" dirty="0" smtClean="0"/>
              <a:t>the </a:t>
            </a:r>
            <a:r>
              <a:rPr lang="en-IN" sz="2400" dirty="0" smtClean="0"/>
              <a:t>end in mind means to start with a clear understanding of your destination. It means to know where you are going so that you better understanding where you are now and so that the steps you take are always in the right direction.” </a:t>
            </a:r>
            <a:endParaRPr lang="en-IN" sz="2400" dirty="0"/>
          </a:p>
          <a:p>
            <a:endParaRPr lang="en-IN" sz="2400" dirty="0"/>
          </a:p>
          <a:p>
            <a:endParaRPr lang="en-IN" sz="2400" dirty="0" smtClean="0"/>
          </a:p>
        </p:txBody>
      </p:sp>
    </p:spTree>
    <p:extLst>
      <p:ext uri="{BB962C8B-B14F-4D97-AF65-F5344CB8AC3E}">
        <p14:creationId xmlns:p14="http://schemas.microsoft.com/office/powerpoint/2010/main" val="4286706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412" y="791851"/>
            <a:ext cx="8474698" cy="10649069"/>
          </a:xfrm>
          <a:prstGeom prst="rect">
            <a:avLst/>
          </a:prstGeom>
          <a:noFill/>
        </p:spPr>
        <p:txBody>
          <a:bodyPr wrap="square" rtlCol="0">
            <a:spAutoFit/>
          </a:bodyPr>
          <a:lstStyle/>
          <a:p>
            <a:r>
              <a:rPr lang="en-US" sz="3600" b="1" dirty="0" smtClean="0"/>
              <a:t>							</a:t>
            </a:r>
            <a:r>
              <a:rPr lang="en-US" sz="2800" b="1" dirty="0" smtClean="0"/>
              <a:t>Setting Goals</a:t>
            </a:r>
          </a:p>
          <a:p>
            <a:endParaRPr lang="en-US" sz="2800" b="1" dirty="0" smtClean="0"/>
          </a:p>
          <a:p>
            <a:endParaRPr lang="en-US" sz="2400" b="1" dirty="0"/>
          </a:p>
          <a:p>
            <a:r>
              <a:rPr lang="en-US" dirty="0" smtClean="0"/>
              <a:t>●</a:t>
            </a:r>
            <a:r>
              <a:rPr lang="en-US" sz="2400" dirty="0" smtClean="0"/>
              <a:t> I plan ahead and set goals for myself.</a:t>
            </a:r>
          </a:p>
          <a:p>
            <a:endParaRPr lang="en-US" sz="2400" dirty="0" smtClean="0"/>
          </a:p>
          <a:p>
            <a:r>
              <a:rPr lang="en-US" dirty="0" smtClean="0"/>
              <a:t>●</a:t>
            </a:r>
            <a:r>
              <a:rPr lang="en-US" sz="2400" dirty="0" smtClean="0"/>
              <a:t> I am prepared at all time.</a:t>
            </a:r>
          </a:p>
          <a:p>
            <a:endParaRPr lang="en-US" sz="2400" dirty="0"/>
          </a:p>
          <a:p>
            <a:r>
              <a:rPr lang="en-US" dirty="0" smtClean="0"/>
              <a:t>●</a:t>
            </a:r>
            <a:r>
              <a:rPr lang="en-US" sz="2400" dirty="0" smtClean="0"/>
              <a:t> I think about how the choices I make now will affect my future.</a:t>
            </a:r>
          </a:p>
          <a:p>
            <a:endParaRPr lang="en-US" sz="2400" dirty="0" smtClean="0"/>
          </a:p>
          <a:p>
            <a:r>
              <a:rPr lang="en-US" dirty="0" smtClean="0"/>
              <a:t>●</a:t>
            </a:r>
            <a:r>
              <a:rPr lang="en-US" sz="2400" dirty="0" smtClean="0"/>
              <a:t> I think about the positive or negative consequences of my actions before I act.</a:t>
            </a:r>
            <a:endParaRPr lang="en-US" sz="2400" dirty="0"/>
          </a:p>
          <a:p>
            <a:endParaRPr lang="en-US" sz="2400" dirty="0" smtClean="0"/>
          </a:p>
          <a:p>
            <a:endParaRPr lang="en-US" sz="2400" dirty="0"/>
          </a:p>
          <a:p>
            <a:endParaRPr lang="en-US" sz="2800" dirty="0" smtClean="0"/>
          </a:p>
          <a:p>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a:p>
          <a:p>
            <a:pPr marL="571500" indent="-571500">
              <a:buFont typeface="Arial" panose="020B0604020202020204" pitchFamily="34" charset="0"/>
              <a:buChar char="•"/>
            </a:pPr>
            <a:endParaRPr lang="en-IN" b="1" dirty="0"/>
          </a:p>
          <a:p>
            <a:pPr marL="571500" indent="-571500">
              <a:buFont typeface="Arial" panose="020B0604020202020204" pitchFamily="34" charset="0"/>
              <a:buChar char="•"/>
            </a:pPr>
            <a:endParaRPr lang="en-US" sz="3600" b="1" dirty="0"/>
          </a:p>
          <a:p>
            <a:r>
              <a:rPr lang="en-IN" sz="2800" dirty="0" smtClean="0"/>
              <a:t>         </a:t>
            </a:r>
            <a:endParaRPr lang="en-IN" sz="2800" dirty="0"/>
          </a:p>
        </p:txBody>
      </p:sp>
    </p:spTree>
    <p:extLst>
      <p:ext uri="{BB962C8B-B14F-4D97-AF65-F5344CB8AC3E}">
        <p14:creationId xmlns:p14="http://schemas.microsoft.com/office/powerpoint/2010/main" val="415233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022" y="684389"/>
            <a:ext cx="8333295" cy="6001643"/>
          </a:xfrm>
          <a:prstGeom prst="rect">
            <a:avLst/>
          </a:prstGeom>
        </p:spPr>
        <p:txBody>
          <a:bodyPr wrap="square">
            <a:spAutoFit/>
          </a:bodyPr>
          <a:lstStyle/>
          <a:p>
            <a:r>
              <a:rPr lang="en-US" sz="2400" dirty="0" smtClean="0"/>
              <a:t> Three </a:t>
            </a:r>
            <a:r>
              <a:rPr lang="en-US" sz="2400" dirty="0"/>
              <a:t>main reasons why “begin with </a:t>
            </a:r>
            <a:r>
              <a:rPr lang="en-US" sz="2400" dirty="0" smtClean="0"/>
              <a:t>the</a:t>
            </a:r>
            <a:r>
              <a:rPr lang="en-US" sz="2400" dirty="0" smtClean="0"/>
              <a:t> </a:t>
            </a:r>
            <a:r>
              <a:rPr lang="en-US" sz="2400" dirty="0"/>
              <a:t>end in mind” philosophy is so </a:t>
            </a:r>
            <a:r>
              <a:rPr lang="en-US" sz="2400" dirty="0" smtClean="0"/>
              <a:t>important-</a:t>
            </a:r>
          </a:p>
          <a:p>
            <a:endParaRPr lang="en-US" sz="2400" dirty="0"/>
          </a:p>
          <a:p>
            <a:pPr marL="457200" indent="-457200">
              <a:buFont typeface="Arial" panose="020B0604020202020204" pitchFamily="34" charset="0"/>
              <a:buChar char="•"/>
            </a:pPr>
            <a:r>
              <a:rPr lang="en-US" sz="2400" dirty="0"/>
              <a:t>Clarity.</a:t>
            </a:r>
          </a:p>
          <a:p>
            <a:pPr marL="342900" indent="-342900">
              <a:buFont typeface="Arial" panose="020B0604020202020204" pitchFamily="34" charset="0"/>
              <a:buChar char="•"/>
            </a:pPr>
            <a:r>
              <a:rPr lang="en-US" sz="2400" dirty="0"/>
              <a:t> </a:t>
            </a:r>
            <a:r>
              <a:rPr lang="en-IN" sz="2400" dirty="0"/>
              <a:t>Efficiency.</a:t>
            </a:r>
          </a:p>
          <a:p>
            <a:pPr marL="457200" indent="-457200">
              <a:buFont typeface="Arial" panose="020B0604020202020204" pitchFamily="34" charset="0"/>
              <a:buChar char="•"/>
            </a:pPr>
            <a:r>
              <a:rPr lang="en-IN" sz="2400" dirty="0"/>
              <a:t>Purpose</a:t>
            </a:r>
            <a:r>
              <a:rPr lang="en-IN" sz="2400" dirty="0" smtClean="0"/>
              <a:t>.</a:t>
            </a:r>
          </a:p>
          <a:p>
            <a:pPr marL="457200" indent="-457200">
              <a:buFont typeface="Arial" panose="020B0604020202020204" pitchFamily="34" charset="0"/>
              <a:buChar char="•"/>
            </a:pPr>
            <a:endParaRPr lang="en-IN" sz="2400" dirty="0"/>
          </a:p>
          <a:p>
            <a:r>
              <a:rPr lang="en-US" sz="2400" dirty="0" smtClean="0"/>
              <a:t>How </a:t>
            </a:r>
            <a:r>
              <a:rPr lang="en-US" sz="2400" dirty="0"/>
              <a:t>to Begin With </a:t>
            </a:r>
            <a:r>
              <a:rPr lang="en-US" sz="2400" dirty="0" smtClean="0"/>
              <a:t>the</a:t>
            </a:r>
            <a:r>
              <a:rPr lang="en-US" sz="2400" dirty="0" smtClean="0"/>
              <a:t> </a:t>
            </a:r>
            <a:r>
              <a:rPr lang="en-US" sz="2400" dirty="0"/>
              <a:t>End In Mind –</a:t>
            </a:r>
          </a:p>
          <a:p>
            <a:endParaRPr lang="en-US" sz="2400" dirty="0"/>
          </a:p>
          <a:p>
            <a:pPr marL="342900" indent="-342900">
              <a:buFont typeface="Arial" panose="020B0604020202020204" pitchFamily="34" charset="0"/>
              <a:buChar char="•"/>
            </a:pPr>
            <a:r>
              <a:rPr lang="en-IN" sz="2400" dirty="0"/>
              <a:t>Dream Big</a:t>
            </a:r>
            <a:endParaRPr lang="en-US" sz="2400" dirty="0"/>
          </a:p>
          <a:p>
            <a:pPr marL="342900" indent="-342900">
              <a:buFont typeface="Arial" panose="020B0604020202020204" pitchFamily="34" charset="0"/>
              <a:buChar char="•"/>
            </a:pPr>
            <a:r>
              <a:rPr lang="en-IN" sz="2400" dirty="0"/>
              <a:t>Be Honest </a:t>
            </a:r>
          </a:p>
          <a:p>
            <a:pPr marL="342900" indent="-342900">
              <a:buFont typeface="Arial" panose="020B0604020202020204" pitchFamily="34" charset="0"/>
              <a:buChar char="•"/>
            </a:pPr>
            <a:r>
              <a:rPr lang="en-IN" sz="2400" dirty="0"/>
              <a:t>Design a </a:t>
            </a:r>
            <a:r>
              <a:rPr lang="en-IN" sz="2400" dirty="0" smtClean="0"/>
              <a:t>Path</a:t>
            </a:r>
          </a:p>
          <a:p>
            <a:pPr marL="285750" indent="-285750">
              <a:buFont typeface="Arial" panose="020B0604020202020204" pitchFamily="34" charset="0"/>
              <a:buChar char="•"/>
            </a:pPr>
            <a:r>
              <a:rPr lang="en-IN" sz="2400" dirty="0"/>
              <a:t> Put Pen or Paper</a:t>
            </a:r>
            <a:endParaRPr lang="en-IN" sz="2400" b="1" dirty="0"/>
          </a:p>
          <a:p>
            <a:pPr marL="285750" indent="-285750">
              <a:buFont typeface="Arial" panose="020B0604020202020204" pitchFamily="34" charset="0"/>
              <a:buChar char="•"/>
            </a:pPr>
            <a:r>
              <a:rPr lang="en-US" sz="2400" dirty="0"/>
              <a:t> Fully Commit</a:t>
            </a:r>
          </a:p>
          <a:p>
            <a:endParaRPr lang="en-IN" sz="2400" b="1" dirty="0"/>
          </a:p>
          <a:p>
            <a:endParaRPr lang="en-IN" sz="2400" dirty="0"/>
          </a:p>
        </p:txBody>
      </p:sp>
    </p:spTree>
    <p:extLst>
      <p:ext uri="{BB962C8B-B14F-4D97-AF65-F5344CB8AC3E}">
        <p14:creationId xmlns:p14="http://schemas.microsoft.com/office/powerpoint/2010/main" val="3461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9323" y="1832496"/>
            <a:ext cx="9187992" cy="2677656"/>
          </a:xfrm>
          <a:prstGeom prst="rect">
            <a:avLst/>
          </a:prstGeom>
        </p:spPr>
        <p:txBody>
          <a:bodyPr wrap="square">
            <a:spAutoFit/>
          </a:bodyPr>
          <a:lstStyle/>
          <a:p>
            <a:r>
              <a:rPr lang="en-IN" dirty="0" smtClean="0"/>
              <a:t> </a:t>
            </a:r>
            <a:r>
              <a:rPr lang="en-US" dirty="0"/>
              <a:t>● </a:t>
            </a:r>
            <a:r>
              <a:rPr lang="en-IN" sz="2400" dirty="0" smtClean="0"/>
              <a:t>If </a:t>
            </a:r>
            <a:r>
              <a:rPr lang="en-IN" sz="2400" dirty="0"/>
              <a:t>you have a plan in mind about  what you want to do then you can do it easily and clearly.</a:t>
            </a:r>
          </a:p>
          <a:p>
            <a:endParaRPr lang="en-IN" sz="2400" dirty="0" smtClean="0"/>
          </a:p>
          <a:p>
            <a:endParaRPr lang="en-IN" sz="2400" dirty="0"/>
          </a:p>
          <a:p>
            <a:r>
              <a:rPr lang="en-US" dirty="0"/>
              <a:t>●</a:t>
            </a:r>
            <a:r>
              <a:rPr lang="en-US" sz="2400" dirty="0"/>
              <a:t> </a:t>
            </a:r>
            <a:r>
              <a:rPr lang="en-IN" sz="2400" dirty="0" smtClean="0"/>
              <a:t>Planning </a:t>
            </a:r>
            <a:r>
              <a:rPr lang="en-IN" sz="2400" dirty="0"/>
              <a:t>is the most necessary part in our life</a:t>
            </a:r>
            <a:r>
              <a:rPr lang="en-IN" sz="2400" dirty="0" smtClean="0"/>
              <a:t>.</a:t>
            </a:r>
          </a:p>
          <a:p>
            <a:endParaRPr lang="en-IN" sz="2400" b="1" dirty="0" smtClean="0"/>
          </a:p>
          <a:p>
            <a:endParaRPr lang="en-US" sz="2400" dirty="0"/>
          </a:p>
        </p:txBody>
      </p:sp>
    </p:spTree>
    <p:extLst>
      <p:ext uri="{BB962C8B-B14F-4D97-AF65-F5344CB8AC3E}">
        <p14:creationId xmlns:p14="http://schemas.microsoft.com/office/powerpoint/2010/main" val="532323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33319" y="1757553"/>
            <a:ext cx="5659655" cy="707886"/>
          </a:xfrm>
          <a:prstGeom prst="rect">
            <a:avLst/>
          </a:prstGeom>
          <a:noFill/>
        </p:spPr>
        <p:txBody>
          <a:bodyPr wrap="square" rtlCol="0">
            <a:spAutoFit/>
          </a:bodyPr>
          <a:lstStyle/>
          <a:p>
            <a:r>
              <a:rPr lang="en-IN" sz="4000" b="1" dirty="0" smtClean="0">
                <a:latin typeface="Algerian" panose="04020705040A02060702" pitchFamily="82" charset="0"/>
              </a:rPr>
              <a:t>THANK YOU </a:t>
            </a:r>
            <a:endParaRPr lang="en-IN" sz="4000" b="1" dirty="0">
              <a:latin typeface="Algerian" panose="04020705040A02060702" pitchFamily="82" charset="0"/>
            </a:endParaRPr>
          </a:p>
        </p:txBody>
      </p:sp>
      <p:pic>
        <p:nvPicPr>
          <p:cNvPr id="1028" name="Picture 4" descr="Image result for smile emoji for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142" y="2775572"/>
            <a:ext cx="4343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629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2814</TotalTime>
  <Words>145</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Malviya</dc:creator>
  <cp:lastModifiedBy>Pooja Verma</cp:lastModifiedBy>
  <cp:revision>47</cp:revision>
  <dcterms:created xsi:type="dcterms:W3CDTF">2022-08-17T16:51:40Z</dcterms:created>
  <dcterms:modified xsi:type="dcterms:W3CDTF">2022-11-04T08:51:23Z</dcterms:modified>
</cp:coreProperties>
</file>