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9" r:id="rId1"/>
  </p:sldMasterIdLst>
  <p:notesMasterIdLst>
    <p:notesMasterId r:id="rId13"/>
  </p:notesMasterIdLst>
  <p:sldIdLst>
    <p:sldId id="257" r:id="rId2"/>
    <p:sldId id="256" r:id="rId3"/>
    <p:sldId id="258" r:id="rId4"/>
    <p:sldId id="259" r:id="rId5"/>
    <p:sldId id="260" r:id="rId6"/>
    <p:sldId id="262" r:id="rId7"/>
    <p:sldId id="266" r:id="rId8"/>
    <p:sldId id="281" r:id="rId9"/>
    <p:sldId id="265" r:id="rId10"/>
    <p:sldId id="261" r:id="rId11"/>
    <p:sldId id="263" r:id="rId12"/>
  </p:sldIdLst>
  <p:sldSz cx="9144000" cy="5143500" type="screen16x9"/>
  <p:notesSz cx="6858000" cy="9144000"/>
  <p:embeddedFontLst>
    <p:embeddedFont>
      <p:font typeface="Garamond" panose="02020404030301010803" pitchFamily="18" charset="0"/>
      <p:regular r:id="rId14"/>
      <p:bold r:id="rId15"/>
      <p:italic r:id="rId16"/>
    </p:embeddedFont>
    <p:embeddedFont>
      <p:font typeface="Lato" panose="020F0502020204030203" pitchFamily="34" charset="0"/>
      <p:regular r:id="rId17"/>
      <p:bold r:id="rId18"/>
      <p:italic r:id="rId19"/>
      <p:boldItalic r:id="rId20"/>
    </p:embeddedFont>
    <p:embeddedFont>
      <p:font typeface="Lato Light" panose="020F0502020204030203" pitchFamily="34" charset="0"/>
      <p:regular r:id="rId21"/>
      <p:bold r:id="rId22"/>
      <p:italic r:id="rId23"/>
      <p:boldItalic r:id="rId24"/>
    </p:embeddedFont>
    <p:embeddedFont>
      <p:font typeface="Merriweather Black" panose="00000A00000000000000" pitchFamily="2" charset="0"/>
      <p:bold r:id="rId25"/>
      <p:boldItalic r:id="rId26"/>
    </p:embeddedFont>
    <p:embeddedFont>
      <p:font typeface="Roboto Condensed Light" panose="02000000000000000000" pitchFamily="2" charset="0"/>
      <p:regular r:id="rId27"/>
      <p: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A93DB1B-F3C2-4EB3-9780-0BD72C5B1073}">
  <a:tblStyle styleId="{3A93DB1B-F3C2-4EB3-9780-0BD72C5B107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94660"/>
  </p:normalViewPr>
  <p:slideViewPr>
    <p:cSldViewPr snapToGrid="0">
      <p:cViewPr varScale="1">
        <p:scale>
          <a:sx n="111" d="100"/>
          <a:sy n="111" d="100"/>
        </p:scale>
        <p:origin x="309"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gbe8cb36c72_0_3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5" name="Google Shape;555;gbe8cb36c72_0_3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p:cNvGrpSpPr/>
        <p:nvPr/>
      </p:nvGrpSpPr>
      <p:grpSpPr>
        <a:xfrm>
          <a:off x="0" y="0"/>
          <a:ext cx="0" cy="0"/>
          <a:chOff x="0" y="0"/>
          <a:chExt cx="0" cy="0"/>
        </a:xfrm>
      </p:grpSpPr>
      <p:sp>
        <p:nvSpPr>
          <p:cNvPr id="780" name="Google Shape;780;gbe8cb36c72_0_5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1" name="Google Shape;781;gbe8cb36c72_0_5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8"/>
        <p:cNvGrpSpPr/>
        <p:nvPr/>
      </p:nvGrpSpPr>
      <p:grpSpPr>
        <a:xfrm>
          <a:off x="0" y="0"/>
          <a:ext cx="0" cy="0"/>
          <a:chOff x="0" y="0"/>
          <a:chExt cx="0" cy="0"/>
        </a:xfrm>
      </p:grpSpPr>
      <p:sp>
        <p:nvSpPr>
          <p:cNvPr id="869" name="Google Shape;869;gbe8cb36c72_0_6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0" name="Google Shape;870;gbe8cb36c72_0_6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gbe8cb36c72_0_4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5" name="Google Shape;575;gbe8cb36c72_0_4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c04b1e0ed0_0_290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c04b1e0ed0_0_290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3"/>
        <p:cNvGrpSpPr/>
        <p:nvPr/>
      </p:nvGrpSpPr>
      <p:grpSpPr>
        <a:xfrm>
          <a:off x="0" y="0"/>
          <a:ext cx="0" cy="0"/>
          <a:chOff x="0" y="0"/>
          <a:chExt cx="0" cy="0"/>
        </a:xfrm>
      </p:grpSpPr>
      <p:sp>
        <p:nvSpPr>
          <p:cNvPr id="714" name="Google Shape;714;gc04b1e0ed0_0_290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5" name="Google Shape;715;gc04b1e0ed0_0_290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c04b1e0ed0_0_29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9" name="Google Shape;819;gc04b1e0ed0_0_29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4"/>
        <p:cNvGrpSpPr/>
        <p:nvPr/>
      </p:nvGrpSpPr>
      <p:grpSpPr>
        <a:xfrm>
          <a:off x="0" y="0"/>
          <a:ext cx="0" cy="0"/>
          <a:chOff x="0" y="0"/>
          <a:chExt cx="0" cy="0"/>
        </a:xfrm>
      </p:grpSpPr>
      <p:sp>
        <p:nvSpPr>
          <p:cNvPr id="945" name="Google Shape;945;gc04b1e0ed0_0_29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6" name="Google Shape;946;gc04b1e0ed0_0_29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6"/>
        <p:cNvGrpSpPr/>
        <p:nvPr/>
      </p:nvGrpSpPr>
      <p:grpSpPr>
        <a:xfrm>
          <a:off x="0" y="0"/>
          <a:ext cx="0" cy="0"/>
          <a:chOff x="0" y="0"/>
          <a:chExt cx="0" cy="0"/>
        </a:xfrm>
      </p:grpSpPr>
      <p:sp>
        <p:nvSpPr>
          <p:cNvPr id="1587" name="Google Shape;1587;gbff3c58cf5_0_1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8" name="Google Shape;1588;gbff3c58cf5_0_1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9"/>
        <p:cNvGrpSpPr/>
        <p:nvPr/>
      </p:nvGrpSpPr>
      <p:grpSpPr>
        <a:xfrm>
          <a:off x="0" y="0"/>
          <a:ext cx="0" cy="0"/>
          <a:chOff x="0" y="0"/>
          <a:chExt cx="0" cy="0"/>
        </a:xfrm>
      </p:grpSpPr>
      <p:sp>
        <p:nvSpPr>
          <p:cNvPr id="910" name="Google Shape;910;gbe8cb36c72_0_6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1" name="Google Shape;911;gbe8cb36c72_0_6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1" name="Google Shape;11;p2"/>
          <p:cNvSpPr/>
          <p:nvPr/>
        </p:nvSpPr>
        <p:spPr>
          <a:xfrm rot="991978">
            <a:off x="3850742" y="750812"/>
            <a:ext cx="6596272" cy="4916447"/>
          </a:xfrm>
          <a:custGeom>
            <a:avLst/>
            <a:gdLst/>
            <a:ahLst/>
            <a:cxnLst/>
            <a:rect l="l" t="t" r="r" b="b"/>
            <a:pathLst>
              <a:path w="222074" h="165520" extrusionOk="0">
                <a:moveTo>
                  <a:pt x="83161" y="1"/>
                </a:moveTo>
                <a:cubicBezTo>
                  <a:pt x="63972" y="1"/>
                  <a:pt x="44809" y="7106"/>
                  <a:pt x="30207" y="19578"/>
                </a:cubicBezTo>
                <a:cubicBezTo>
                  <a:pt x="11049" y="36574"/>
                  <a:pt x="0" y="63300"/>
                  <a:pt x="4663" y="88483"/>
                </a:cubicBezTo>
                <a:cubicBezTo>
                  <a:pt x="9325" y="113665"/>
                  <a:pt x="31084" y="135555"/>
                  <a:pt x="56618" y="137519"/>
                </a:cubicBezTo>
                <a:cubicBezTo>
                  <a:pt x="58119" y="137635"/>
                  <a:pt x="59626" y="137687"/>
                  <a:pt x="61138" y="137687"/>
                </a:cubicBezTo>
                <a:cubicBezTo>
                  <a:pt x="76417" y="137687"/>
                  <a:pt x="92185" y="132320"/>
                  <a:pt x="106988" y="132320"/>
                </a:cubicBezTo>
                <a:cubicBezTo>
                  <a:pt x="113359" y="132320"/>
                  <a:pt x="119551" y="133314"/>
                  <a:pt x="125448" y="136158"/>
                </a:cubicBezTo>
                <a:cubicBezTo>
                  <a:pt x="137111" y="141782"/>
                  <a:pt x="144656" y="153574"/>
                  <a:pt x="155752" y="160251"/>
                </a:cubicBezTo>
                <a:cubicBezTo>
                  <a:pt x="161712" y="163837"/>
                  <a:pt x="168567" y="165520"/>
                  <a:pt x="175470" y="165520"/>
                </a:cubicBezTo>
                <a:cubicBezTo>
                  <a:pt x="189745" y="165520"/>
                  <a:pt x="204224" y="158321"/>
                  <a:pt x="211412" y="145862"/>
                </a:cubicBezTo>
                <a:cubicBezTo>
                  <a:pt x="222073" y="127377"/>
                  <a:pt x="214676" y="100796"/>
                  <a:pt x="195999" y="90478"/>
                </a:cubicBezTo>
                <a:cubicBezTo>
                  <a:pt x="186977" y="85493"/>
                  <a:pt x="176032" y="83945"/>
                  <a:pt x="168198" y="77248"/>
                </a:cubicBezTo>
                <a:cubicBezTo>
                  <a:pt x="163110" y="72900"/>
                  <a:pt x="159883" y="66822"/>
                  <a:pt x="156775" y="60895"/>
                </a:cubicBezTo>
                <a:cubicBezTo>
                  <a:pt x="143363" y="35326"/>
                  <a:pt x="134715" y="12398"/>
                  <a:pt x="105030" y="3245"/>
                </a:cubicBezTo>
                <a:cubicBezTo>
                  <a:pt x="97908" y="1049"/>
                  <a:pt x="90533" y="1"/>
                  <a:pt x="831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2475446">
            <a:off x="-456879" y="416975"/>
            <a:ext cx="4979835" cy="3933346"/>
          </a:xfrm>
          <a:custGeom>
            <a:avLst/>
            <a:gdLst/>
            <a:ahLst/>
            <a:cxnLst/>
            <a:rect l="l" t="t" r="r" b="b"/>
            <a:pathLst>
              <a:path w="222074" h="165520" extrusionOk="0">
                <a:moveTo>
                  <a:pt x="83161" y="1"/>
                </a:moveTo>
                <a:cubicBezTo>
                  <a:pt x="63972" y="1"/>
                  <a:pt x="44809" y="7106"/>
                  <a:pt x="30207" y="19578"/>
                </a:cubicBezTo>
                <a:cubicBezTo>
                  <a:pt x="11049" y="36574"/>
                  <a:pt x="0" y="63300"/>
                  <a:pt x="4663" y="88483"/>
                </a:cubicBezTo>
                <a:cubicBezTo>
                  <a:pt x="9325" y="113665"/>
                  <a:pt x="31084" y="135555"/>
                  <a:pt x="56618" y="137519"/>
                </a:cubicBezTo>
                <a:cubicBezTo>
                  <a:pt x="58119" y="137635"/>
                  <a:pt x="59626" y="137687"/>
                  <a:pt x="61138" y="137687"/>
                </a:cubicBezTo>
                <a:cubicBezTo>
                  <a:pt x="76417" y="137687"/>
                  <a:pt x="92185" y="132320"/>
                  <a:pt x="106988" y="132320"/>
                </a:cubicBezTo>
                <a:cubicBezTo>
                  <a:pt x="113359" y="132320"/>
                  <a:pt x="119551" y="133314"/>
                  <a:pt x="125448" y="136158"/>
                </a:cubicBezTo>
                <a:cubicBezTo>
                  <a:pt x="137111" y="141782"/>
                  <a:pt x="144656" y="153574"/>
                  <a:pt x="155752" y="160251"/>
                </a:cubicBezTo>
                <a:cubicBezTo>
                  <a:pt x="161712" y="163837"/>
                  <a:pt x="168567" y="165520"/>
                  <a:pt x="175470" y="165520"/>
                </a:cubicBezTo>
                <a:cubicBezTo>
                  <a:pt x="189745" y="165520"/>
                  <a:pt x="204224" y="158321"/>
                  <a:pt x="211412" y="145862"/>
                </a:cubicBezTo>
                <a:cubicBezTo>
                  <a:pt x="222073" y="127377"/>
                  <a:pt x="214676" y="100796"/>
                  <a:pt x="195999" y="90478"/>
                </a:cubicBezTo>
                <a:cubicBezTo>
                  <a:pt x="186977" y="85493"/>
                  <a:pt x="176032" y="83945"/>
                  <a:pt x="168198" y="77248"/>
                </a:cubicBezTo>
                <a:cubicBezTo>
                  <a:pt x="163110" y="72900"/>
                  <a:pt x="159883" y="66822"/>
                  <a:pt x="156775" y="60895"/>
                </a:cubicBezTo>
                <a:cubicBezTo>
                  <a:pt x="143363" y="35326"/>
                  <a:pt x="134715" y="12398"/>
                  <a:pt x="105030" y="3245"/>
                </a:cubicBezTo>
                <a:cubicBezTo>
                  <a:pt x="97908" y="1049"/>
                  <a:pt x="90533" y="1"/>
                  <a:pt x="831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21673" y="3062726"/>
            <a:ext cx="979555" cy="959400"/>
          </a:xfrm>
          <a:custGeom>
            <a:avLst/>
            <a:gdLst/>
            <a:ahLst/>
            <a:cxnLst/>
            <a:rect l="l" t="t" r="r" b="b"/>
            <a:pathLst>
              <a:path w="60946" h="59692" extrusionOk="0">
                <a:moveTo>
                  <a:pt x="25212" y="1"/>
                </a:moveTo>
                <a:cubicBezTo>
                  <a:pt x="22039" y="1"/>
                  <a:pt x="18925" y="907"/>
                  <a:pt x="16029" y="3020"/>
                </a:cubicBezTo>
                <a:cubicBezTo>
                  <a:pt x="0" y="14714"/>
                  <a:pt x="17631" y="42769"/>
                  <a:pt x="27693" y="52034"/>
                </a:cubicBezTo>
                <a:cubicBezTo>
                  <a:pt x="32185" y="56171"/>
                  <a:pt x="37969" y="59691"/>
                  <a:pt x="43916" y="59691"/>
                </a:cubicBezTo>
                <a:cubicBezTo>
                  <a:pt x="44937" y="59691"/>
                  <a:pt x="45963" y="59587"/>
                  <a:pt x="46988" y="59365"/>
                </a:cubicBezTo>
                <a:cubicBezTo>
                  <a:pt x="53737" y="57900"/>
                  <a:pt x="58589" y="51414"/>
                  <a:pt x="59767" y="44610"/>
                </a:cubicBezTo>
                <a:cubicBezTo>
                  <a:pt x="60946" y="37806"/>
                  <a:pt x="59043" y="30813"/>
                  <a:pt x="56214" y="24514"/>
                </a:cubicBezTo>
                <a:cubicBezTo>
                  <a:pt x="51862" y="14830"/>
                  <a:pt x="38051" y="1"/>
                  <a:pt x="252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475098" y="1291076"/>
            <a:ext cx="979555" cy="959400"/>
          </a:xfrm>
          <a:custGeom>
            <a:avLst/>
            <a:gdLst/>
            <a:ahLst/>
            <a:cxnLst/>
            <a:rect l="l" t="t" r="r" b="b"/>
            <a:pathLst>
              <a:path w="60946" h="59692" extrusionOk="0">
                <a:moveTo>
                  <a:pt x="25212" y="1"/>
                </a:moveTo>
                <a:cubicBezTo>
                  <a:pt x="22039" y="1"/>
                  <a:pt x="18925" y="907"/>
                  <a:pt x="16029" y="3020"/>
                </a:cubicBezTo>
                <a:cubicBezTo>
                  <a:pt x="0" y="14714"/>
                  <a:pt x="17631" y="42769"/>
                  <a:pt x="27693" y="52034"/>
                </a:cubicBezTo>
                <a:cubicBezTo>
                  <a:pt x="32185" y="56171"/>
                  <a:pt x="37969" y="59691"/>
                  <a:pt x="43916" y="59691"/>
                </a:cubicBezTo>
                <a:cubicBezTo>
                  <a:pt x="44937" y="59691"/>
                  <a:pt x="45963" y="59587"/>
                  <a:pt x="46988" y="59365"/>
                </a:cubicBezTo>
                <a:cubicBezTo>
                  <a:pt x="53737" y="57900"/>
                  <a:pt x="58589" y="51414"/>
                  <a:pt x="59767" y="44610"/>
                </a:cubicBezTo>
                <a:cubicBezTo>
                  <a:pt x="60946" y="37806"/>
                  <a:pt x="59043" y="30813"/>
                  <a:pt x="56214" y="24514"/>
                </a:cubicBezTo>
                <a:cubicBezTo>
                  <a:pt x="51862" y="14830"/>
                  <a:pt x="38051" y="1"/>
                  <a:pt x="252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txBox="1">
            <a:spLocks noGrp="1"/>
          </p:cNvSpPr>
          <p:nvPr>
            <p:ph type="ctrTitle"/>
          </p:nvPr>
        </p:nvSpPr>
        <p:spPr>
          <a:xfrm>
            <a:off x="5197000" y="2205475"/>
            <a:ext cx="3112800" cy="1272900"/>
          </a:xfrm>
          <a:prstGeom prst="rect">
            <a:avLst/>
          </a:prstGeom>
        </p:spPr>
        <p:txBody>
          <a:bodyPr spcFirstLastPara="1" wrap="square" lIns="91425" tIns="91425" rIns="91425" bIns="91425" anchor="b" anchorCtr="0">
            <a:normAutofit/>
          </a:bodyPr>
          <a:lstStyle>
            <a:lvl1pPr lvl="0" rtl="0">
              <a:spcBef>
                <a:spcPts val="0"/>
              </a:spcBef>
              <a:spcAft>
                <a:spcPts val="0"/>
              </a:spcAft>
              <a:buSzPts val="4800"/>
              <a:buNone/>
              <a:defRPr sz="4800" b="1"/>
            </a:lvl1pPr>
            <a:lvl2pPr lvl="1" rtl="0">
              <a:spcBef>
                <a:spcPts val="0"/>
              </a:spcBef>
              <a:spcAft>
                <a:spcPts val="0"/>
              </a:spcAft>
              <a:buSzPts val="4800"/>
              <a:buNone/>
              <a:defRPr sz="4800" b="0"/>
            </a:lvl2pPr>
            <a:lvl3pPr lvl="2" rtl="0">
              <a:spcBef>
                <a:spcPts val="0"/>
              </a:spcBef>
              <a:spcAft>
                <a:spcPts val="0"/>
              </a:spcAft>
              <a:buSzPts val="4800"/>
              <a:buNone/>
              <a:defRPr sz="4800" b="0"/>
            </a:lvl3pPr>
            <a:lvl4pPr lvl="3" rtl="0">
              <a:spcBef>
                <a:spcPts val="0"/>
              </a:spcBef>
              <a:spcAft>
                <a:spcPts val="0"/>
              </a:spcAft>
              <a:buSzPts val="4800"/>
              <a:buNone/>
              <a:defRPr sz="4800" b="0"/>
            </a:lvl4pPr>
            <a:lvl5pPr lvl="4" rtl="0">
              <a:spcBef>
                <a:spcPts val="0"/>
              </a:spcBef>
              <a:spcAft>
                <a:spcPts val="0"/>
              </a:spcAft>
              <a:buSzPts val="4800"/>
              <a:buNone/>
              <a:defRPr sz="4800" b="0"/>
            </a:lvl5pPr>
            <a:lvl6pPr lvl="5" rtl="0">
              <a:spcBef>
                <a:spcPts val="0"/>
              </a:spcBef>
              <a:spcAft>
                <a:spcPts val="0"/>
              </a:spcAft>
              <a:buSzPts val="4800"/>
              <a:buNone/>
              <a:defRPr sz="4800" b="0"/>
            </a:lvl6pPr>
            <a:lvl7pPr lvl="6" rtl="0">
              <a:spcBef>
                <a:spcPts val="0"/>
              </a:spcBef>
              <a:spcAft>
                <a:spcPts val="0"/>
              </a:spcAft>
              <a:buSzPts val="4800"/>
              <a:buNone/>
              <a:defRPr sz="4800" b="0"/>
            </a:lvl7pPr>
            <a:lvl8pPr lvl="7" rtl="0">
              <a:spcBef>
                <a:spcPts val="0"/>
              </a:spcBef>
              <a:spcAft>
                <a:spcPts val="0"/>
              </a:spcAft>
              <a:buSzPts val="4800"/>
              <a:buNone/>
              <a:defRPr sz="4800" b="0"/>
            </a:lvl8pPr>
            <a:lvl9pPr lvl="8" rtl="0">
              <a:spcBef>
                <a:spcPts val="0"/>
              </a:spcBef>
              <a:spcAft>
                <a:spcPts val="0"/>
              </a:spcAft>
              <a:buSzPts val="4800"/>
              <a:buNone/>
              <a:defRPr sz="4800" b="0"/>
            </a:lvl9pPr>
          </a:lstStyle>
          <a:p>
            <a:endParaRPr/>
          </a:p>
        </p:txBody>
      </p:sp>
      <p:sp>
        <p:nvSpPr>
          <p:cNvPr id="16" name="Google Shape;16;p2"/>
          <p:cNvSpPr txBox="1">
            <a:spLocks noGrp="1"/>
          </p:cNvSpPr>
          <p:nvPr>
            <p:ph type="subTitle" idx="1"/>
          </p:nvPr>
        </p:nvSpPr>
        <p:spPr>
          <a:xfrm>
            <a:off x="5197000" y="3574450"/>
            <a:ext cx="2958300" cy="7926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p:cSld name="CUSTOM_19">
    <p:bg>
      <p:bgPr>
        <a:solidFill>
          <a:schemeClr val="accent4"/>
        </a:solidFill>
        <a:effectLst/>
      </p:bgPr>
    </p:bg>
    <p:spTree>
      <p:nvGrpSpPr>
        <p:cNvPr id="1" name="Shape 115"/>
        <p:cNvGrpSpPr/>
        <p:nvPr/>
      </p:nvGrpSpPr>
      <p:grpSpPr>
        <a:xfrm>
          <a:off x="0" y="0"/>
          <a:ext cx="0" cy="0"/>
          <a:chOff x="0" y="0"/>
          <a:chExt cx="0" cy="0"/>
        </a:xfrm>
      </p:grpSpPr>
      <p:sp>
        <p:nvSpPr>
          <p:cNvPr id="116" name="Google Shape;116;p17"/>
          <p:cNvSpPr/>
          <p:nvPr/>
        </p:nvSpPr>
        <p:spPr>
          <a:xfrm rot="-9619064">
            <a:off x="-399900" y="657204"/>
            <a:ext cx="5266615" cy="4159025"/>
          </a:xfrm>
          <a:custGeom>
            <a:avLst/>
            <a:gdLst/>
            <a:ahLst/>
            <a:cxnLst/>
            <a:rect l="l" t="t" r="r" b="b"/>
            <a:pathLst>
              <a:path w="222074" h="165520" extrusionOk="0">
                <a:moveTo>
                  <a:pt x="83161" y="1"/>
                </a:moveTo>
                <a:cubicBezTo>
                  <a:pt x="63972" y="1"/>
                  <a:pt x="44809" y="7106"/>
                  <a:pt x="30207" y="19578"/>
                </a:cubicBezTo>
                <a:cubicBezTo>
                  <a:pt x="11049" y="36574"/>
                  <a:pt x="0" y="63300"/>
                  <a:pt x="4663" y="88483"/>
                </a:cubicBezTo>
                <a:cubicBezTo>
                  <a:pt x="9325" y="113665"/>
                  <a:pt x="31084" y="135555"/>
                  <a:pt x="56618" y="137519"/>
                </a:cubicBezTo>
                <a:cubicBezTo>
                  <a:pt x="58119" y="137635"/>
                  <a:pt x="59626" y="137687"/>
                  <a:pt x="61138" y="137687"/>
                </a:cubicBezTo>
                <a:cubicBezTo>
                  <a:pt x="76417" y="137687"/>
                  <a:pt x="92185" y="132320"/>
                  <a:pt x="106988" y="132320"/>
                </a:cubicBezTo>
                <a:cubicBezTo>
                  <a:pt x="113359" y="132320"/>
                  <a:pt x="119551" y="133314"/>
                  <a:pt x="125448" y="136158"/>
                </a:cubicBezTo>
                <a:cubicBezTo>
                  <a:pt x="137111" y="141782"/>
                  <a:pt x="144656" y="153574"/>
                  <a:pt x="155752" y="160251"/>
                </a:cubicBezTo>
                <a:cubicBezTo>
                  <a:pt x="161712" y="163837"/>
                  <a:pt x="168567" y="165520"/>
                  <a:pt x="175470" y="165520"/>
                </a:cubicBezTo>
                <a:cubicBezTo>
                  <a:pt x="189745" y="165520"/>
                  <a:pt x="204224" y="158321"/>
                  <a:pt x="211412" y="145862"/>
                </a:cubicBezTo>
                <a:cubicBezTo>
                  <a:pt x="222073" y="127377"/>
                  <a:pt x="214676" y="100796"/>
                  <a:pt x="195999" y="90478"/>
                </a:cubicBezTo>
                <a:cubicBezTo>
                  <a:pt x="186977" y="85493"/>
                  <a:pt x="176032" y="83945"/>
                  <a:pt x="168198" y="77248"/>
                </a:cubicBezTo>
                <a:cubicBezTo>
                  <a:pt x="163110" y="72900"/>
                  <a:pt x="159883" y="66822"/>
                  <a:pt x="156775" y="60895"/>
                </a:cubicBezTo>
                <a:cubicBezTo>
                  <a:pt x="143363" y="35326"/>
                  <a:pt x="134715" y="12398"/>
                  <a:pt x="105030" y="3245"/>
                </a:cubicBezTo>
                <a:cubicBezTo>
                  <a:pt x="97908" y="1049"/>
                  <a:pt x="90533" y="1"/>
                  <a:pt x="831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7"/>
          <p:cNvSpPr txBox="1">
            <a:spLocks noGrp="1"/>
          </p:cNvSpPr>
          <p:nvPr>
            <p:ph type="subTitle" idx="1"/>
          </p:nvPr>
        </p:nvSpPr>
        <p:spPr>
          <a:xfrm>
            <a:off x="1629410" y="3171176"/>
            <a:ext cx="2357700" cy="9360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000"/>
              <a:buNone/>
              <a:defRPr sz="1400">
                <a:latin typeface="Lato"/>
                <a:ea typeface="Lato"/>
                <a:cs typeface="Lato"/>
                <a:sym typeface="Lato"/>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
        <p:nvSpPr>
          <p:cNvPr id="118" name="Google Shape;118;p17"/>
          <p:cNvSpPr txBox="1">
            <a:spLocks noGrp="1"/>
          </p:cNvSpPr>
          <p:nvPr>
            <p:ph type="title"/>
          </p:nvPr>
        </p:nvSpPr>
        <p:spPr>
          <a:xfrm>
            <a:off x="1629410" y="2165402"/>
            <a:ext cx="2357700" cy="5679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9" name="Google Shape;119;p17"/>
          <p:cNvSpPr txBox="1">
            <a:spLocks noGrp="1"/>
          </p:cNvSpPr>
          <p:nvPr>
            <p:ph type="title" idx="2" hasCustomPrompt="1"/>
          </p:nvPr>
        </p:nvSpPr>
        <p:spPr>
          <a:xfrm>
            <a:off x="651490" y="1085659"/>
            <a:ext cx="1211100" cy="467100"/>
          </a:xfrm>
          <a:prstGeom prst="rect">
            <a:avLst/>
          </a:prstGeom>
        </p:spPr>
        <p:txBody>
          <a:bodyPr spcFirstLastPara="1" wrap="square" lIns="91425" tIns="91425" rIns="91425" bIns="91425" anchor="b" anchorCtr="0">
            <a:normAutofit/>
          </a:bodyPr>
          <a:lstStyle>
            <a:lvl1pPr lvl="0" rtl="0">
              <a:spcBef>
                <a:spcPts val="0"/>
              </a:spcBef>
              <a:spcAft>
                <a:spcPts val="0"/>
              </a:spcAft>
              <a:buSzPts val="3000"/>
              <a:buNone/>
              <a:defRPr sz="5000" b="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rhee columns ">
  <p:cSld name="CUSTOM_1">
    <p:spTree>
      <p:nvGrpSpPr>
        <p:cNvPr id="1" name="Shape 120"/>
        <p:cNvGrpSpPr/>
        <p:nvPr/>
      </p:nvGrpSpPr>
      <p:grpSpPr>
        <a:xfrm>
          <a:off x="0" y="0"/>
          <a:ext cx="0" cy="0"/>
          <a:chOff x="0" y="0"/>
          <a:chExt cx="0" cy="0"/>
        </a:xfrm>
      </p:grpSpPr>
      <p:sp>
        <p:nvSpPr>
          <p:cNvPr id="121" name="Google Shape;121;p18"/>
          <p:cNvSpPr/>
          <p:nvPr/>
        </p:nvSpPr>
        <p:spPr>
          <a:xfrm rot="1982717">
            <a:off x="5846240" y="-2117979"/>
            <a:ext cx="4980664" cy="3933332"/>
          </a:xfrm>
          <a:custGeom>
            <a:avLst/>
            <a:gdLst/>
            <a:ahLst/>
            <a:cxnLst/>
            <a:rect l="l" t="t" r="r" b="b"/>
            <a:pathLst>
              <a:path w="222074" h="165520" extrusionOk="0">
                <a:moveTo>
                  <a:pt x="83161" y="1"/>
                </a:moveTo>
                <a:cubicBezTo>
                  <a:pt x="63972" y="1"/>
                  <a:pt x="44809" y="7106"/>
                  <a:pt x="30207" y="19578"/>
                </a:cubicBezTo>
                <a:cubicBezTo>
                  <a:pt x="11049" y="36574"/>
                  <a:pt x="0" y="63300"/>
                  <a:pt x="4663" y="88483"/>
                </a:cubicBezTo>
                <a:cubicBezTo>
                  <a:pt x="9325" y="113665"/>
                  <a:pt x="31084" y="135555"/>
                  <a:pt x="56618" y="137519"/>
                </a:cubicBezTo>
                <a:cubicBezTo>
                  <a:pt x="58119" y="137635"/>
                  <a:pt x="59626" y="137687"/>
                  <a:pt x="61138" y="137687"/>
                </a:cubicBezTo>
                <a:cubicBezTo>
                  <a:pt x="76417" y="137687"/>
                  <a:pt x="92185" y="132320"/>
                  <a:pt x="106988" y="132320"/>
                </a:cubicBezTo>
                <a:cubicBezTo>
                  <a:pt x="113359" y="132320"/>
                  <a:pt x="119551" y="133314"/>
                  <a:pt x="125448" y="136158"/>
                </a:cubicBezTo>
                <a:cubicBezTo>
                  <a:pt x="137111" y="141782"/>
                  <a:pt x="144656" y="153574"/>
                  <a:pt x="155752" y="160251"/>
                </a:cubicBezTo>
                <a:cubicBezTo>
                  <a:pt x="161712" y="163837"/>
                  <a:pt x="168567" y="165520"/>
                  <a:pt x="175470" y="165520"/>
                </a:cubicBezTo>
                <a:cubicBezTo>
                  <a:pt x="189745" y="165520"/>
                  <a:pt x="204224" y="158321"/>
                  <a:pt x="211412" y="145862"/>
                </a:cubicBezTo>
                <a:cubicBezTo>
                  <a:pt x="222073" y="127377"/>
                  <a:pt x="214676" y="100796"/>
                  <a:pt x="195999" y="90478"/>
                </a:cubicBezTo>
                <a:cubicBezTo>
                  <a:pt x="186977" y="85493"/>
                  <a:pt x="176032" y="83945"/>
                  <a:pt x="168198" y="77248"/>
                </a:cubicBezTo>
                <a:cubicBezTo>
                  <a:pt x="163110" y="72900"/>
                  <a:pt x="159883" y="66822"/>
                  <a:pt x="156775" y="60895"/>
                </a:cubicBezTo>
                <a:cubicBezTo>
                  <a:pt x="143363" y="35326"/>
                  <a:pt x="134715" y="12398"/>
                  <a:pt x="105030" y="3245"/>
                </a:cubicBezTo>
                <a:cubicBezTo>
                  <a:pt x="97908" y="1049"/>
                  <a:pt x="90533" y="1"/>
                  <a:pt x="831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8"/>
          <p:cNvSpPr/>
          <p:nvPr/>
        </p:nvSpPr>
        <p:spPr>
          <a:xfrm rot="1982717">
            <a:off x="-2820685" y="1720559"/>
            <a:ext cx="4980664" cy="3933332"/>
          </a:xfrm>
          <a:custGeom>
            <a:avLst/>
            <a:gdLst/>
            <a:ahLst/>
            <a:cxnLst/>
            <a:rect l="l" t="t" r="r" b="b"/>
            <a:pathLst>
              <a:path w="222074" h="165520" extrusionOk="0">
                <a:moveTo>
                  <a:pt x="83161" y="1"/>
                </a:moveTo>
                <a:cubicBezTo>
                  <a:pt x="63972" y="1"/>
                  <a:pt x="44809" y="7106"/>
                  <a:pt x="30207" y="19578"/>
                </a:cubicBezTo>
                <a:cubicBezTo>
                  <a:pt x="11049" y="36574"/>
                  <a:pt x="0" y="63300"/>
                  <a:pt x="4663" y="88483"/>
                </a:cubicBezTo>
                <a:cubicBezTo>
                  <a:pt x="9325" y="113665"/>
                  <a:pt x="31084" y="135555"/>
                  <a:pt x="56618" y="137519"/>
                </a:cubicBezTo>
                <a:cubicBezTo>
                  <a:pt x="58119" y="137635"/>
                  <a:pt x="59626" y="137687"/>
                  <a:pt x="61138" y="137687"/>
                </a:cubicBezTo>
                <a:cubicBezTo>
                  <a:pt x="76417" y="137687"/>
                  <a:pt x="92185" y="132320"/>
                  <a:pt x="106988" y="132320"/>
                </a:cubicBezTo>
                <a:cubicBezTo>
                  <a:pt x="113359" y="132320"/>
                  <a:pt x="119551" y="133314"/>
                  <a:pt x="125448" y="136158"/>
                </a:cubicBezTo>
                <a:cubicBezTo>
                  <a:pt x="137111" y="141782"/>
                  <a:pt x="144656" y="153574"/>
                  <a:pt x="155752" y="160251"/>
                </a:cubicBezTo>
                <a:cubicBezTo>
                  <a:pt x="161712" y="163837"/>
                  <a:pt x="168567" y="165520"/>
                  <a:pt x="175470" y="165520"/>
                </a:cubicBezTo>
                <a:cubicBezTo>
                  <a:pt x="189745" y="165520"/>
                  <a:pt x="204224" y="158321"/>
                  <a:pt x="211412" y="145862"/>
                </a:cubicBezTo>
                <a:cubicBezTo>
                  <a:pt x="222073" y="127377"/>
                  <a:pt x="214676" y="100796"/>
                  <a:pt x="195999" y="90478"/>
                </a:cubicBezTo>
                <a:cubicBezTo>
                  <a:pt x="186977" y="85493"/>
                  <a:pt x="176032" y="83945"/>
                  <a:pt x="168198" y="77248"/>
                </a:cubicBezTo>
                <a:cubicBezTo>
                  <a:pt x="163110" y="72900"/>
                  <a:pt x="159883" y="66822"/>
                  <a:pt x="156775" y="60895"/>
                </a:cubicBezTo>
                <a:cubicBezTo>
                  <a:pt x="143363" y="35326"/>
                  <a:pt x="134715" y="12398"/>
                  <a:pt x="105030" y="3245"/>
                </a:cubicBezTo>
                <a:cubicBezTo>
                  <a:pt x="97908" y="1049"/>
                  <a:pt x="90533" y="1"/>
                  <a:pt x="831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8"/>
          <p:cNvSpPr txBox="1">
            <a:spLocks noGrp="1"/>
          </p:cNvSpPr>
          <p:nvPr>
            <p:ph type="ctrTitle"/>
          </p:nvPr>
        </p:nvSpPr>
        <p:spPr>
          <a:xfrm>
            <a:off x="1479150" y="3120850"/>
            <a:ext cx="1548300" cy="4710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1400"/>
              <a:buNone/>
              <a:defRPr sz="1400" b="0"/>
            </a:lvl1pPr>
            <a:lvl2pPr lvl="1" algn="ctr" rtl="0">
              <a:spcBef>
                <a:spcPts val="0"/>
              </a:spcBef>
              <a:spcAft>
                <a:spcPts val="0"/>
              </a:spcAft>
              <a:buSzPts val="1400"/>
              <a:buNone/>
              <a:defRPr sz="1400" b="0"/>
            </a:lvl2pPr>
            <a:lvl3pPr lvl="2" algn="ctr" rtl="0">
              <a:spcBef>
                <a:spcPts val="0"/>
              </a:spcBef>
              <a:spcAft>
                <a:spcPts val="0"/>
              </a:spcAft>
              <a:buSzPts val="1400"/>
              <a:buNone/>
              <a:defRPr sz="1400" b="0"/>
            </a:lvl3pPr>
            <a:lvl4pPr lvl="3" algn="ctr" rtl="0">
              <a:spcBef>
                <a:spcPts val="0"/>
              </a:spcBef>
              <a:spcAft>
                <a:spcPts val="0"/>
              </a:spcAft>
              <a:buSzPts val="1400"/>
              <a:buNone/>
              <a:defRPr sz="1400" b="0"/>
            </a:lvl4pPr>
            <a:lvl5pPr lvl="4" algn="ctr" rtl="0">
              <a:spcBef>
                <a:spcPts val="0"/>
              </a:spcBef>
              <a:spcAft>
                <a:spcPts val="0"/>
              </a:spcAft>
              <a:buSzPts val="1400"/>
              <a:buNone/>
              <a:defRPr sz="1400" b="0"/>
            </a:lvl5pPr>
            <a:lvl6pPr lvl="5" algn="ctr" rtl="0">
              <a:spcBef>
                <a:spcPts val="0"/>
              </a:spcBef>
              <a:spcAft>
                <a:spcPts val="0"/>
              </a:spcAft>
              <a:buSzPts val="1400"/>
              <a:buNone/>
              <a:defRPr sz="1400" b="0"/>
            </a:lvl6pPr>
            <a:lvl7pPr lvl="6" algn="ctr" rtl="0">
              <a:spcBef>
                <a:spcPts val="0"/>
              </a:spcBef>
              <a:spcAft>
                <a:spcPts val="0"/>
              </a:spcAft>
              <a:buSzPts val="1400"/>
              <a:buNone/>
              <a:defRPr sz="1400" b="0"/>
            </a:lvl7pPr>
            <a:lvl8pPr lvl="7" algn="ctr" rtl="0">
              <a:spcBef>
                <a:spcPts val="0"/>
              </a:spcBef>
              <a:spcAft>
                <a:spcPts val="0"/>
              </a:spcAft>
              <a:buSzPts val="1400"/>
              <a:buNone/>
              <a:defRPr sz="1400" b="0"/>
            </a:lvl8pPr>
            <a:lvl9pPr lvl="8" algn="ctr" rtl="0">
              <a:spcBef>
                <a:spcPts val="0"/>
              </a:spcBef>
              <a:spcAft>
                <a:spcPts val="0"/>
              </a:spcAft>
              <a:buSzPts val="1400"/>
              <a:buNone/>
              <a:defRPr sz="1400" b="0"/>
            </a:lvl9pPr>
          </a:lstStyle>
          <a:p>
            <a:endParaRPr/>
          </a:p>
        </p:txBody>
      </p:sp>
      <p:sp>
        <p:nvSpPr>
          <p:cNvPr id="124" name="Google Shape;124;p18"/>
          <p:cNvSpPr txBox="1">
            <a:spLocks noGrp="1"/>
          </p:cNvSpPr>
          <p:nvPr>
            <p:ph type="subTitle" idx="1"/>
          </p:nvPr>
        </p:nvSpPr>
        <p:spPr>
          <a:xfrm>
            <a:off x="1446150" y="3432075"/>
            <a:ext cx="1581300" cy="5103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000"/>
              <a:buFont typeface="Lato"/>
              <a:buNone/>
              <a:defRPr sz="1400">
                <a:latin typeface="Lato"/>
                <a:ea typeface="Lato"/>
                <a:cs typeface="Lato"/>
                <a:sym typeface="Lato"/>
              </a:defRPr>
            </a:lvl1pPr>
            <a:lvl2pPr lvl="1" algn="ctr" rtl="0">
              <a:lnSpc>
                <a:spcPct val="100000"/>
              </a:lnSpc>
              <a:spcBef>
                <a:spcPts val="0"/>
              </a:spcBef>
              <a:spcAft>
                <a:spcPts val="0"/>
              </a:spcAft>
              <a:buSzPts val="1000"/>
              <a:buFont typeface="Lato"/>
              <a:buNone/>
              <a:defRPr sz="1000">
                <a:latin typeface="Lato"/>
                <a:ea typeface="Lato"/>
                <a:cs typeface="Lato"/>
                <a:sym typeface="Lato"/>
              </a:defRPr>
            </a:lvl2pPr>
            <a:lvl3pPr lvl="2" algn="ctr" rtl="0">
              <a:lnSpc>
                <a:spcPct val="100000"/>
              </a:lnSpc>
              <a:spcBef>
                <a:spcPts val="0"/>
              </a:spcBef>
              <a:spcAft>
                <a:spcPts val="0"/>
              </a:spcAft>
              <a:buSzPts val="1000"/>
              <a:buFont typeface="Lato"/>
              <a:buNone/>
              <a:defRPr sz="1000">
                <a:latin typeface="Lato"/>
                <a:ea typeface="Lato"/>
                <a:cs typeface="Lato"/>
                <a:sym typeface="Lato"/>
              </a:defRPr>
            </a:lvl3pPr>
            <a:lvl4pPr lvl="3" algn="ctr" rtl="0">
              <a:lnSpc>
                <a:spcPct val="100000"/>
              </a:lnSpc>
              <a:spcBef>
                <a:spcPts val="0"/>
              </a:spcBef>
              <a:spcAft>
                <a:spcPts val="0"/>
              </a:spcAft>
              <a:buSzPts val="1000"/>
              <a:buFont typeface="Lato"/>
              <a:buNone/>
              <a:defRPr sz="1000">
                <a:latin typeface="Lato"/>
                <a:ea typeface="Lato"/>
                <a:cs typeface="Lato"/>
                <a:sym typeface="Lato"/>
              </a:defRPr>
            </a:lvl4pPr>
            <a:lvl5pPr lvl="4" algn="ctr" rtl="0">
              <a:lnSpc>
                <a:spcPct val="100000"/>
              </a:lnSpc>
              <a:spcBef>
                <a:spcPts val="0"/>
              </a:spcBef>
              <a:spcAft>
                <a:spcPts val="0"/>
              </a:spcAft>
              <a:buSzPts val="1000"/>
              <a:buFont typeface="Lato"/>
              <a:buNone/>
              <a:defRPr sz="1000">
                <a:latin typeface="Lato"/>
                <a:ea typeface="Lato"/>
                <a:cs typeface="Lato"/>
                <a:sym typeface="Lato"/>
              </a:defRPr>
            </a:lvl5pPr>
            <a:lvl6pPr lvl="5" algn="ctr" rtl="0">
              <a:lnSpc>
                <a:spcPct val="100000"/>
              </a:lnSpc>
              <a:spcBef>
                <a:spcPts val="0"/>
              </a:spcBef>
              <a:spcAft>
                <a:spcPts val="0"/>
              </a:spcAft>
              <a:buSzPts val="1000"/>
              <a:buFont typeface="Lato"/>
              <a:buNone/>
              <a:defRPr sz="1000">
                <a:latin typeface="Lato"/>
                <a:ea typeface="Lato"/>
                <a:cs typeface="Lato"/>
                <a:sym typeface="Lato"/>
              </a:defRPr>
            </a:lvl6pPr>
            <a:lvl7pPr lvl="6" algn="ctr" rtl="0">
              <a:lnSpc>
                <a:spcPct val="100000"/>
              </a:lnSpc>
              <a:spcBef>
                <a:spcPts val="0"/>
              </a:spcBef>
              <a:spcAft>
                <a:spcPts val="0"/>
              </a:spcAft>
              <a:buSzPts val="1000"/>
              <a:buFont typeface="Lato"/>
              <a:buNone/>
              <a:defRPr sz="1000">
                <a:latin typeface="Lato"/>
                <a:ea typeface="Lato"/>
                <a:cs typeface="Lato"/>
                <a:sym typeface="Lato"/>
              </a:defRPr>
            </a:lvl7pPr>
            <a:lvl8pPr lvl="7" algn="ctr" rtl="0">
              <a:lnSpc>
                <a:spcPct val="100000"/>
              </a:lnSpc>
              <a:spcBef>
                <a:spcPts val="0"/>
              </a:spcBef>
              <a:spcAft>
                <a:spcPts val="0"/>
              </a:spcAft>
              <a:buSzPts val="1000"/>
              <a:buFont typeface="Lato"/>
              <a:buNone/>
              <a:defRPr sz="1000">
                <a:latin typeface="Lato"/>
                <a:ea typeface="Lato"/>
                <a:cs typeface="Lato"/>
                <a:sym typeface="Lato"/>
              </a:defRPr>
            </a:lvl8pPr>
            <a:lvl9pPr lvl="8" algn="ctr" rtl="0">
              <a:lnSpc>
                <a:spcPct val="100000"/>
              </a:lnSpc>
              <a:spcBef>
                <a:spcPts val="0"/>
              </a:spcBef>
              <a:spcAft>
                <a:spcPts val="0"/>
              </a:spcAft>
              <a:buSzPts val="1000"/>
              <a:buFont typeface="Lato"/>
              <a:buNone/>
              <a:defRPr sz="1000">
                <a:latin typeface="Lato"/>
                <a:ea typeface="Lato"/>
                <a:cs typeface="Lato"/>
                <a:sym typeface="Lato"/>
              </a:defRPr>
            </a:lvl9pPr>
          </a:lstStyle>
          <a:p>
            <a:endParaRPr/>
          </a:p>
        </p:txBody>
      </p:sp>
      <p:sp>
        <p:nvSpPr>
          <p:cNvPr id="125" name="Google Shape;125;p18"/>
          <p:cNvSpPr txBox="1">
            <a:spLocks noGrp="1"/>
          </p:cNvSpPr>
          <p:nvPr>
            <p:ph type="ctrTitle" idx="2"/>
          </p:nvPr>
        </p:nvSpPr>
        <p:spPr>
          <a:xfrm>
            <a:off x="3797850" y="3120838"/>
            <a:ext cx="1548300" cy="4710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1400"/>
              <a:buNone/>
              <a:defRPr sz="1400" b="0"/>
            </a:lvl1pPr>
            <a:lvl2pPr lvl="1" algn="ctr" rtl="0">
              <a:spcBef>
                <a:spcPts val="0"/>
              </a:spcBef>
              <a:spcAft>
                <a:spcPts val="0"/>
              </a:spcAft>
              <a:buSzPts val="1400"/>
              <a:buNone/>
              <a:defRPr sz="1400" b="0"/>
            </a:lvl2pPr>
            <a:lvl3pPr lvl="2" algn="ctr" rtl="0">
              <a:spcBef>
                <a:spcPts val="0"/>
              </a:spcBef>
              <a:spcAft>
                <a:spcPts val="0"/>
              </a:spcAft>
              <a:buSzPts val="1400"/>
              <a:buNone/>
              <a:defRPr sz="1400" b="0"/>
            </a:lvl3pPr>
            <a:lvl4pPr lvl="3" algn="ctr" rtl="0">
              <a:spcBef>
                <a:spcPts val="0"/>
              </a:spcBef>
              <a:spcAft>
                <a:spcPts val="0"/>
              </a:spcAft>
              <a:buSzPts val="1400"/>
              <a:buNone/>
              <a:defRPr sz="1400" b="0"/>
            </a:lvl4pPr>
            <a:lvl5pPr lvl="4" algn="ctr" rtl="0">
              <a:spcBef>
                <a:spcPts val="0"/>
              </a:spcBef>
              <a:spcAft>
                <a:spcPts val="0"/>
              </a:spcAft>
              <a:buSzPts val="1400"/>
              <a:buNone/>
              <a:defRPr sz="1400" b="0"/>
            </a:lvl5pPr>
            <a:lvl6pPr lvl="5" algn="ctr" rtl="0">
              <a:spcBef>
                <a:spcPts val="0"/>
              </a:spcBef>
              <a:spcAft>
                <a:spcPts val="0"/>
              </a:spcAft>
              <a:buSzPts val="1400"/>
              <a:buNone/>
              <a:defRPr sz="1400" b="0"/>
            </a:lvl6pPr>
            <a:lvl7pPr lvl="6" algn="ctr" rtl="0">
              <a:spcBef>
                <a:spcPts val="0"/>
              </a:spcBef>
              <a:spcAft>
                <a:spcPts val="0"/>
              </a:spcAft>
              <a:buSzPts val="1400"/>
              <a:buNone/>
              <a:defRPr sz="1400" b="0"/>
            </a:lvl7pPr>
            <a:lvl8pPr lvl="7" algn="ctr" rtl="0">
              <a:spcBef>
                <a:spcPts val="0"/>
              </a:spcBef>
              <a:spcAft>
                <a:spcPts val="0"/>
              </a:spcAft>
              <a:buSzPts val="1400"/>
              <a:buNone/>
              <a:defRPr sz="1400" b="0"/>
            </a:lvl8pPr>
            <a:lvl9pPr lvl="8" algn="ctr" rtl="0">
              <a:spcBef>
                <a:spcPts val="0"/>
              </a:spcBef>
              <a:spcAft>
                <a:spcPts val="0"/>
              </a:spcAft>
              <a:buSzPts val="1400"/>
              <a:buNone/>
              <a:defRPr sz="1400" b="0"/>
            </a:lvl9pPr>
          </a:lstStyle>
          <a:p>
            <a:endParaRPr/>
          </a:p>
        </p:txBody>
      </p:sp>
      <p:sp>
        <p:nvSpPr>
          <p:cNvPr id="126" name="Google Shape;126;p18"/>
          <p:cNvSpPr txBox="1">
            <a:spLocks noGrp="1"/>
          </p:cNvSpPr>
          <p:nvPr>
            <p:ph type="subTitle" idx="3"/>
          </p:nvPr>
        </p:nvSpPr>
        <p:spPr>
          <a:xfrm>
            <a:off x="3781425" y="3432075"/>
            <a:ext cx="1581300" cy="5103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000"/>
              <a:buFont typeface="Lato"/>
              <a:buNone/>
              <a:defRPr sz="1400">
                <a:latin typeface="Lato"/>
                <a:ea typeface="Lato"/>
                <a:cs typeface="Lato"/>
                <a:sym typeface="Lato"/>
              </a:defRPr>
            </a:lvl1pPr>
            <a:lvl2pPr lvl="1" algn="ctr" rtl="0">
              <a:lnSpc>
                <a:spcPct val="100000"/>
              </a:lnSpc>
              <a:spcBef>
                <a:spcPts val="0"/>
              </a:spcBef>
              <a:spcAft>
                <a:spcPts val="0"/>
              </a:spcAft>
              <a:buSzPts val="1000"/>
              <a:buFont typeface="Lato"/>
              <a:buNone/>
              <a:defRPr sz="1000">
                <a:latin typeface="Lato"/>
                <a:ea typeface="Lato"/>
                <a:cs typeface="Lato"/>
                <a:sym typeface="Lato"/>
              </a:defRPr>
            </a:lvl2pPr>
            <a:lvl3pPr lvl="2" algn="ctr" rtl="0">
              <a:lnSpc>
                <a:spcPct val="100000"/>
              </a:lnSpc>
              <a:spcBef>
                <a:spcPts val="0"/>
              </a:spcBef>
              <a:spcAft>
                <a:spcPts val="0"/>
              </a:spcAft>
              <a:buSzPts val="1000"/>
              <a:buFont typeface="Lato"/>
              <a:buNone/>
              <a:defRPr sz="1000">
                <a:latin typeface="Lato"/>
                <a:ea typeface="Lato"/>
                <a:cs typeface="Lato"/>
                <a:sym typeface="Lato"/>
              </a:defRPr>
            </a:lvl3pPr>
            <a:lvl4pPr lvl="3" algn="ctr" rtl="0">
              <a:lnSpc>
                <a:spcPct val="100000"/>
              </a:lnSpc>
              <a:spcBef>
                <a:spcPts val="0"/>
              </a:spcBef>
              <a:spcAft>
                <a:spcPts val="0"/>
              </a:spcAft>
              <a:buSzPts val="1000"/>
              <a:buFont typeface="Lato"/>
              <a:buNone/>
              <a:defRPr sz="1000">
                <a:latin typeface="Lato"/>
                <a:ea typeface="Lato"/>
                <a:cs typeface="Lato"/>
                <a:sym typeface="Lato"/>
              </a:defRPr>
            </a:lvl4pPr>
            <a:lvl5pPr lvl="4" algn="ctr" rtl="0">
              <a:lnSpc>
                <a:spcPct val="100000"/>
              </a:lnSpc>
              <a:spcBef>
                <a:spcPts val="0"/>
              </a:spcBef>
              <a:spcAft>
                <a:spcPts val="0"/>
              </a:spcAft>
              <a:buSzPts val="1000"/>
              <a:buFont typeface="Lato"/>
              <a:buNone/>
              <a:defRPr sz="1000">
                <a:latin typeface="Lato"/>
                <a:ea typeface="Lato"/>
                <a:cs typeface="Lato"/>
                <a:sym typeface="Lato"/>
              </a:defRPr>
            </a:lvl5pPr>
            <a:lvl6pPr lvl="5" algn="ctr" rtl="0">
              <a:lnSpc>
                <a:spcPct val="100000"/>
              </a:lnSpc>
              <a:spcBef>
                <a:spcPts val="0"/>
              </a:spcBef>
              <a:spcAft>
                <a:spcPts val="0"/>
              </a:spcAft>
              <a:buSzPts val="1000"/>
              <a:buFont typeface="Lato"/>
              <a:buNone/>
              <a:defRPr sz="1000">
                <a:latin typeface="Lato"/>
                <a:ea typeface="Lato"/>
                <a:cs typeface="Lato"/>
                <a:sym typeface="Lato"/>
              </a:defRPr>
            </a:lvl6pPr>
            <a:lvl7pPr lvl="6" algn="ctr" rtl="0">
              <a:lnSpc>
                <a:spcPct val="100000"/>
              </a:lnSpc>
              <a:spcBef>
                <a:spcPts val="0"/>
              </a:spcBef>
              <a:spcAft>
                <a:spcPts val="0"/>
              </a:spcAft>
              <a:buSzPts val="1000"/>
              <a:buFont typeface="Lato"/>
              <a:buNone/>
              <a:defRPr sz="1000">
                <a:latin typeface="Lato"/>
                <a:ea typeface="Lato"/>
                <a:cs typeface="Lato"/>
                <a:sym typeface="Lato"/>
              </a:defRPr>
            </a:lvl7pPr>
            <a:lvl8pPr lvl="7" algn="ctr" rtl="0">
              <a:lnSpc>
                <a:spcPct val="100000"/>
              </a:lnSpc>
              <a:spcBef>
                <a:spcPts val="0"/>
              </a:spcBef>
              <a:spcAft>
                <a:spcPts val="0"/>
              </a:spcAft>
              <a:buSzPts val="1000"/>
              <a:buFont typeface="Lato"/>
              <a:buNone/>
              <a:defRPr sz="1000">
                <a:latin typeface="Lato"/>
                <a:ea typeface="Lato"/>
                <a:cs typeface="Lato"/>
                <a:sym typeface="Lato"/>
              </a:defRPr>
            </a:lvl8pPr>
            <a:lvl9pPr lvl="8" algn="ctr" rtl="0">
              <a:lnSpc>
                <a:spcPct val="100000"/>
              </a:lnSpc>
              <a:spcBef>
                <a:spcPts val="0"/>
              </a:spcBef>
              <a:spcAft>
                <a:spcPts val="0"/>
              </a:spcAft>
              <a:buSzPts val="1000"/>
              <a:buFont typeface="Lato"/>
              <a:buNone/>
              <a:defRPr sz="1000">
                <a:latin typeface="Lato"/>
                <a:ea typeface="Lato"/>
                <a:cs typeface="Lato"/>
                <a:sym typeface="Lato"/>
              </a:defRPr>
            </a:lvl9pPr>
          </a:lstStyle>
          <a:p>
            <a:endParaRPr/>
          </a:p>
        </p:txBody>
      </p:sp>
      <p:sp>
        <p:nvSpPr>
          <p:cNvPr id="127" name="Google Shape;127;p18"/>
          <p:cNvSpPr txBox="1">
            <a:spLocks noGrp="1"/>
          </p:cNvSpPr>
          <p:nvPr>
            <p:ph type="ctrTitle" idx="4"/>
          </p:nvPr>
        </p:nvSpPr>
        <p:spPr>
          <a:xfrm>
            <a:off x="6117914" y="3120850"/>
            <a:ext cx="1548300" cy="4710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1400"/>
              <a:buNone/>
              <a:defRPr sz="1400" b="0"/>
            </a:lvl1pPr>
            <a:lvl2pPr lvl="1" algn="ctr" rtl="0">
              <a:spcBef>
                <a:spcPts val="0"/>
              </a:spcBef>
              <a:spcAft>
                <a:spcPts val="0"/>
              </a:spcAft>
              <a:buSzPts val="1400"/>
              <a:buNone/>
              <a:defRPr sz="1400" b="0"/>
            </a:lvl2pPr>
            <a:lvl3pPr lvl="2" algn="ctr" rtl="0">
              <a:spcBef>
                <a:spcPts val="0"/>
              </a:spcBef>
              <a:spcAft>
                <a:spcPts val="0"/>
              </a:spcAft>
              <a:buSzPts val="1400"/>
              <a:buNone/>
              <a:defRPr sz="1400" b="0"/>
            </a:lvl3pPr>
            <a:lvl4pPr lvl="3" algn="ctr" rtl="0">
              <a:spcBef>
                <a:spcPts val="0"/>
              </a:spcBef>
              <a:spcAft>
                <a:spcPts val="0"/>
              </a:spcAft>
              <a:buSzPts val="1400"/>
              <a:buNone/>
              <a:defRPr sz="1400" b="0"/>
            </a:lvl4pPr>
            <a:lvl5pPr lvl="4" algn="ctr" rtl="0">
              <a:spcBef>
                <a:spcPts val="0"/>
              </a:spcBef>
              <a:spcAft>
                <a:spcPts val="0"/>
              </a:spcAft>
              <a:buSzPts val="1400"/>
              <a:buNone/>
              <a:defRPr sz="1400" b="0"/>
            </a:lvl5pPr>
            <a:lvl6pPr lvl="5" algn="ctr" rtl="0">
              <a:spcBef>
                <a:spcPts val="0"/>
              </a:spcBef>
              <a:spcAft>
                <a:spcPts val="0"/>
              </a:spcAft>
              <a:buSzPts val="1400"/>
              <a:buNone/>
              <a:defRPr sz="1400" b="0"/>
            </a:lvl6pPr>
            <a:lvl7pPr lvl="6" algn="ctr" rtl="0">
              <a:spcBef>
                <a:spcPts val="0"/>
              </a:spcBef>
              <a:spcAft>
                <a:spcPts val="0"/>
              </a:spcAft>
              <a:buSzPts val="1400"/>
              <a:buNone/>
              <a:defRPr sz="1400" b="0"/>
            </a:lvl7pPr>
            <a:lvl8pPr lvl="7" algn="ctr" rtl="0">
              <a:spcBef>
                <a:spcPts val="0"/>
              </a:spcBef>
              <a:spcAft>
                <a:spcPts val="0"/>
              </a:spcAft>
              <a:buSzPts val="1400"/>
              <a:buNone/>
              <a:defRPr sz="1400" b="0"/>
            </a:lvl8pPr>
            <a:lvl9pPr lvl="8" algn="ctr" rtl="0">
              <a:spcBef>
                <a:spcPts val="0"/>
              </a:spcBef>
              <a:spcAft>
                <a:spcPts val="0"/>
              </a:spcAft>
              <a:buSzPts val="1400"/>
              <a:buNone/>
              <a:defRPr sz="1400" b="0"/>
            </a:lvl9pPr>
          </a:lstStyle>
          <a:p>
            <a:endParaRPr/>
          </a:p>
        </p:txBody>
      </p:sp>
      <p:sp>
        <p:nvSpPr>
          <p:cNvPr id="128" name="Google Shape;128;p18"/>
          <p:cNvSpPr txBox="1">
            <a:spLocks noGrp="1"/>
          </p:cNvSpPr>
          <p:nvPr>
            <p:ph type="subTitle" idx="5"/>
          </p:nvPr>
        </p:nvSpPr>
        <p:spPr>
          <a:xfrm>
            <a:off x="6116700" y="3432075"/>
            <a:ext cx="1581300" cy="5103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000"/>
              <a:buFont typeface="Lato"/>
              <a:buNone/>
              <a:defRPr sz="1400">
                <a:latin typeface="Lato"/>
                <a:ea typeface="Lato"/>
                <a:cs typeface="Lato"/>
                <a:sym typeface="Lato"/>
              </a:defRPr>
            </a:lvl1pPr>
            <a:lvl2pPr lvl="1" algn="ctr" rtl="0">
              <a:lnSpc>
                <a:spcPct val="100000"/>
              </a:lnSpc>
              <a:spcBef>
                <a:spcPts val="0"/>
              </a:spcBef>
              <a:spcAft>
                <a:spcPts val="0"/>
              </a:spcAft>
              <a:buSzPts val="1000"/>
              <a:buFont typeface="Lato"/>
              <a:buNone/>
              <a:defRPr sz="1000">
                <a:latin typeface="Lato"/>
                <a:ea typeface="Lato"/>
                <a:cs typeface="Lato"/>
                <a:sym typeface="Lato"/>
              </a:defRPr>
            </a:lvl2pPr>
            <a:lvl3pPr lvl="2" algn="ctr" rtl="0">
              <a:lnSpc>
                <a:spcPct val="100000"/>
              </a:lnSpc>
              <a:spcBef>
                <a:spcPts val="0"/>
              </a:spcBef>
              <a:spcAft>
                <a:spcPts val="0"/>
              </a:spcAft>
              <a:buSzPts val="1000"/>
              <a:buFont typeface="Lato"/>
              <a:buNone/>
              <a:defRPr sz="1000">
                <a:latin typeface="Lato"/>
                <a:ea typeface="Lato"/>
                <a:cs typeface="Lato"/>
                <a:sym typeface="Lato"/>
              </a:defRPr>
            </a:lvl3pPr>
            <a:lvl4pPr lvl="3" algn="ctr" rtl="0">
              <a:lnSpc>
                <a:spcPct val="100000"/>
              </a:lnSpc>
              <a:spcBef>
                <a:spcPts val="0"/>
              </a:spcBef>
              <a:spcAft>
                <a:spcPts val="0"/>
              </a:spcAft>
              <a:buSzPts val="1000"/>
              <a:buFont typeface="Lato"/>
              <a:buNone/>
              <a:defRPr sz="1000">
                <a:latin typeface="Lato"/>
                <a:ea typeface="Lato"/>
                <a:cs typeface="Lato"/>
                <a:sym typeface="Lato"/>
              </a:defRPr>
            </a:lvl4pPr>
            <a:lvl5pPr lvl="4" algn="ctr" rtl="0">
              <a:lnSpc>
                <a:spcPct val="100000"/>
              </a:lnSpc>
              <a:spcBef>
                <a:spcPts val="0"/>
              </a:spcBef>
              <a:spcAft>
                <a:spcPts val="0"/>
              </a:spcAft>
              <a:buSzPts val="1000"/>
              <a:buFont typeface="Lato"/>
              <a:buNone/>
              <a:defRPr sz="1000">
                <a:latin typeface="Lato"/>
                <a:ea typeface="Lato"/>
                <a:cs typeface="Lato"/>
                <a:sym typeface="Lato"/>
              </a:defRPr>
            </a:lvl5pPr>
            <a:lvl6pPr lvl="5" algn="ctr" rtl="0">
              <a:lnSpc>
                <a:spcPct val="100000"/>
              </a:lnSpc>
              <a:spcBef>
                <a:spcPts val="0"/>
              </a:spcBef>
              <a:spcAft>
                <a:spcPts val="0"/>
              </a:spcAft>
              <a:buSzPts val="1000"/>
              <a:buFont typeface="Lato"/>
              <a:buNone/>
              <a:defRPr sz="1000">
                <a:latin typeface="Lato"/>
                <a:ea typeface="Lato"/>
                <a:cs typeface="Lato"/>
                <a:sym typeface="Lato"/>
              </a:defRPr>
            </a:lvl6pPr>
            <a:lvl7pPr lvl="6" algn="ctr" rtl="0">
              <a:lnSpc>
                <a:spcPct val="100000"/>
              </a:lnSpc>
              <a:spcBef>
                <a:spcPts val="0"/>
              </a:spcBef>
              <a:spcAft>
                <a:spcPts val="0"/>
              </a:spcAft>
              <a:buSzPts val="1000"/>
              <a:buFont typeface="Lato"/>
              <a:buNone/>
              <a:defRPr sz="1000">
                <a:latin typeface="Lato"/>
                <a:ea typeface="Lato"/>
                <a:cs typeface="Lato"/>
                <a:sym typeface="Lato"/>
              </a:defRPr>
            </a:lvl7pPr>
            <a:lvl8pPr lvl="7" algn="ctr" rtl="0">
              <a:lnSpc>
                <a:spcPct val="100000"/>
              </a:lnSpc>
              <a:spcBef>
                <a:spcPts val="0"/>
              </a:spcBef>
              <a:spcAft>
                <a:spcPts val="0"/>
              </a:spcAft>
              <a:buSzPts val="1000"/>
              <a:buFont typeface="Lato"/>
              <a:buNone/>
              <a:defRPr sz="1000">
                <a:latin typeface="Lato"/>
                <a:ea typeface="Lato"/>
                <a:cs typeface="Lato"/>
                <a:sym typeface="Lato"/>
              </a:defRPr>
            </a:lvl8pPr>
            <a:lvl9pPr lvl="8" algn="ctr" rtl="0">
              <a:lnSpc>
                <a:spcPct val="100000"/>
              </a:lnSpc>
              <a:spcBef>
                <a:spcPts val="0"/>
              </a:spcBef>
              <a:spcAft>
                <a:spcPts val="0"/>
              </a:spcAft>
              <a:buSzPts val="1000"/>
              <a:buFont typeface="Lato"/>
              <a:buNone/>
              <a:defRPr sz="1000">
                <a:latin typeface="Lato"/>
                <a:ea typeface="Lato"/>
                <a:cs typeface="Lato"/>
                <a:sym typeface="Lato"/>
              </a:defRPr>
            </a:lvl9pPr>
          </a:lstStyle>
          <a:p>
            <a:endParaRPr/>
          </a:p>
        </p:txBody>
      </p:sp>
      <p:sp>
        <p:nvSpPr>
          <p:cNvPr id="129" name="Google Shape;129;p18"/>
          <p:cNvSpPr txBox="1">
            <a:spLocks noGrp="1"/>
          </p:cNvSpPr>
          <p:nvPr>
            <p:ph type="title" idx="6"/>
          </p:nvPr>
        </p:nvSpPr>
        <p:spPr>
          <a:xfrm>
            <a:off x="1203900" y="433350"/>
            <a:ext cx="6736200" cy="5727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2800"/>
              <a:buNone/>
              <a:defRPr sz="25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1">
  <p:cSld name="CUSTOM_20">
    <p:spTree>
      <p:nvGrpSpPr>
        <p:cNvPr id="1" name="Shape 130"/>
        <p:cNvGrpSpPr/>
        <p:nvPr/>
      </p:nvGrpSpPr>
      <p:grpSpPr>
        <a:xfrm>
          <a:off x="0" y="0"/>
          <a:ext cx="0" cy="0"/>
          <a:chOff x="0" y="0"/>
          <a:chExt cx="0" cy="0"/>
        </a:xfrm>
      </p:grpSpPr>
      <p:sp>
        <p:nvSpPr>
          <p:cNvPr id="131" name="Google Shape;131;p19"/>
          <p:cNvSpPr txBox="1">
            <a:spLocks noGrp="1"/>
          </p:cNvSpPr>
          <p:nvPr>
            <p:ph type="ctrTitle"/>
          </p:nvPr>
        </p:nvSpPr>
        <p:spPr>
          <a:xfrm>
            <a:off x="2646713" y="2606500"/>
            <a:ext cx="1548300" cy="4710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1400"/>
              <a:buNone/>
              <a:defRPr sz="1400" b="0"/>
            </a:lvl1pPr>
            <a:lvl2pPr lvl="1" algn="ctr" rtl="0">
              <a:spcBef>
                <a:spcPts val="0"/>
              </a:spcBef>
              <a:spcAft>
                <a:spcPts val="0"/>
              </a:spcAft>
              <a:buSzPts val="1400"/>
              <a:buNone/>
              <a:defRPr sz="1400" b="0"/>
            </a:lvl2pPr>
            <a:lvl3pPr lvl="2" algn="ctr" rtl="0">
              <a:spcBef>
                <a:spcPts val="0"/>
              </a:spcBef>
              <a:spcAft>
                <a:spcPts val="0"/>
              </a:spcAft>
              <a:buSzPts val="1400"/>
              <a:buNone/>
              <a:defRPr sz="1400" b="0"/>
            </a:lvl3pPr>
            <a:lvl4pPr lvl="3" algn="ctr" rtl="0">
              <a:spcBef>
                <a:spcPts val="0"/>
              </a:spcBef>
              <a:spcAft>
                <a:spcPts val="0"/>
              </a:spcAft>
              <a:buSzPts val="1400"/>
              <a:buNone/>
              <a:defRPr sz="1400" b="0"/>
            </a:lvl4pPr>
            <a:lvl5pPr lvl="4" algn="ctr" rtl="0">
              <a:spcBef>
                <a:spcPts val="0"/>
              </a:spcBef>
              <a:spcAft>
                <a:spcPts val="0"/>
              </a:spcAft>
              <a:buSzPts val="1400"/>
              <a:buNone/>
              <a:defRPr sz="1400" b="0"/>
            </a:lvl5pPr>
            <a:lvl6pPr lvl="5" algn="ctr" rtl="0">
              <a:spcBef>
                <a:spcPts val="0"/>
              </a:spcBef>
              <a:spcAft>
                <a:spcPts val="0"/>
              </a:spcAft>
              <a:buSzPts val="1400"/>
              <a:buNone/>
              <a:defRPr sz="1400" b="0"/>
            </a:lvl6pPr>
            <a:lvl7pPr lvl="6" algn="ctr" rtl="0">
              <a:spcBef>
                <a:spcPts val="0"/>
              </a:spcBef>
              <a:spcAft>
                <a:spcPts val="0"/>
              </a:spcAft>
              <a:buSzPts val="1400"/>
              <a:buNone/>
              <a:defRPr sz="1400" b="0"/>
            </a:lvl7pPr>
            <a:lvl8pPr lvl="7" algn="ctr" rtl="0">
              <a:spcBef>
                <a:spcPts val="0"/>
              </a:spcBef>
              <a:spcAft>
                <a:spcPts val="0"/>
              </a:spcAft>
              <a:buSzPts val="1400"/>
              <a:buNone/>
              <a:defRPr sz="1400" b="0"/>
            </a:lvl8pPr>
            <a:lvl9pPr lvl="8" algn="ctr" rtl="0">
              <a:spcBef>
                <a:spcPts val="0"/>
              </a:spcBef>
              <a:spcAft>
                <a:spcPts val="0"/>
              </a:spcAft>
              <a:buSzPts val="1400"/>
              <a:buNone/>
              <a:defRPr sz="1400" b="0"/>
            </a:lvl9pPr>
          </a:lstStyle>
          <a:p>
            <a:endParaRPr/>
          </a:p>
        </p:txBody>
      </p:sp>
      <p:sp>
        <p:nvSpPr>
          <p:cNvPr id="132" name="Google Shape;132;p19"/>
          <p:cNvSpPr txBox="1">
            <a:spLocks noGrp="1"/>
          </p:cNvSpPr>
          <p:nvPr>
            <p:ph type="subTitle" idx="1"/>
          </p:nvPr>
        </p:nvSpPr>
        <p:spPr>
          <a:xfrm>
            <a:off x="2613713" y="2917725"/>
            <a:ext cx="1581300" cy="5103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000"/>
              <a:buFont typeface="Lato"/>
              <a:buNone/>
              <a:defRPr sz="1400">
                <a:latin typeface="Lato"/>
                <a:ea typeface="Lato"/>
                <a:cs typeface="Lato"/>
                <a:sym typeface="Lato"/>
              </a:defRPr>
            </a:lvl1pPr>
            <a:lvl2pPr lvl="1" algn="ctr" rtl="0">
              <a:lnSpc>
                <a:spcPct val="100000"/>
              </a:lnSpc>
              <a:spcBef>
                <a:spcPts val="0"/>
              </a:spcBef>
              <a:spcAft>
                <a:spcPts val="0"/>
              </a:spcAft>
              <a:buSzPts val="1000"/>
              <a:buFont typeface="Lato"/>
              <a:buNone/>
              <a:defRPr sz="1000">
                <a:latin typeface="Lato"/>
                <a:ea typeface="Lato"/>
                <a:cs typeface="Lato"/>
                <a:sym typeface="Lato"/>
              </a:defRPr>
            </a:lvl2pPr>
            <a:lvl3pPr lvl="2" algn="ctr" rtl="0">
              <a:lnSpc>
                <a:spcPct val="100000"/>
              </a:lnSpc>
              <a:spcBef>
                <a:spcPts val="0"/>
              </a:spcBef>
              <a:spcAft>
                <a:spcPts val="0"/>
              </a:spcAft>
              <a:buSzPts val="1000"/>
              <a:buFont typeface="Lato"/>
              <a:buNone/>
              <a:defRPr sz="1000">
                <a:latin typeface="Lato"/>
                <a:ea typeface="Lato"/>
                <a:cs typeface="Lato"/>
                <a:sym typeface="Lato"/>
              </a:defRPr>
            </a:lvl3pPr>
            <a:lvl4pPr lvl="3" algn="ctr" rtl="0">
              <a:lnSpc>
                <a:spcPct val="100000"/>
              </a:lnSpc>
              <a:spcBef>
                <a:spcPts val="0"/>
              </a:spcBef>
              <a:spcAft>
                <a:spcPts val="0"/>
              </a:spcAft>
              <a:buSzPts val="1000"/>
              <a:buFont typeface="Lato"/>
              <a:buNone/>
              <a:defRPr sz="1000">
                <a:latin typeface="Lato"/>
                <a:ea typeface="Lato"/>
                <a:cs typeface="Lato"/>
                <a:sym typeface="Lato"/>
              </a:defRPr>
            </a:lvl4pPr>
            <a:lvl5pPr lvl="4" algn="ctr" rtl="0">
              <a:lnSpc>
                <a:spcPct val="100000"/>
              </a:lnSpc>
              <a:spcBef>
                <a:spcPts val="0"/>
              </a:spcBef>
              <a:spcAft>
                <a:spcPts val="0"/>
              </a:spcAft>
              <a:buSzPts val="1000"/>
              <a:buFont typeface="Lato"/>
              <a:buNone/>
              <a:defRPr sz="1000">
                <a:latin typeface="Lato"/>
                <a:ea typeface="Lato"/>
                <a:cs typeface="Lato"/>
                <a:sym typeface="Lato"/>
              </a:defRPr>
            </a:lvl5pPr>
            <a:lvl6pPr lvl="5" algn="ctr" rtl="0">
              <a:lnSpc>
                <a:spcPct val="100000"/>
              </a:lnSpc>
              <a:spcBef>
                <a:spcPts val="0"/>
              </a:spcBef>
              <a:spcAft>
                <a:spcPts val="0"/>
              </a:spcAft>
              <a:buSzPts val="1000"/>
              <a:buFont typeface="Lato"/>
              <a:buNone/>
              <a:defRPr sz="1000">
                <a:latin typeface="Lato"/>
                <a:ea typeface="Lato"/>
                <a:cs typeface="Lato"/>
                <a:sym typeface="Lato"/>
              </a:defRPr>
            </a:lvl6pPr>
            <a:lvl7pPr lvl="6" algn="ctr" rtl="0">
              <a:lnSpc>
                <a:spcPct val="100000"/>
              </a:lnSpc>
              <a:spcBef>
                <a:spcPts val="0"/>
              </a:spcBef>
              <a:spcAft>
                <a:spcPts val="0"/>
              </a:spcAft>
              <a:buSzPts val="1000"/>
              <a:buFont typeface="Lato"/>
              <a:buNone/>
              <a:defRPr sz="1000">
                <a:latin typeface="Lato"/>
                <a:ea typeface="Lato"/>
                <a:cs typeface="Lato"/>
                <a:sym typeface="Lato"/>
              </a:defRPr>
            </a:lvl7pPr>
            <a:lvl8pPr lvl="7" algn="ctr" rtl="0">
              <a:lnSpc>
                <a:spcPct val="100000"/>
              </a:lnSpc>
              <a:spcBef>
                <a:spcPts val="0"/>
              </a:spcBef>
              <a:spcAft>
                <a:spcPts val="0"/>
              </a:spcAft>
              <a:buSzPts val="1000"/>
              <a:buFont typeface="Lato"/>
              <a:buNone/>
              <a:defRPr sz="1000">
                <a:latin typeface="Lato"/>
                <a:ea typeface="Lato"/>
                <a:cs typeface="Lato"/>
                <a:sym typeface="Lato"/>
              </a:defRPr>
            </a:lvl8pPr>
            <a:lvl9pPr lvl="8" algn="ctr" rtl="0">
              <a:lnSpc>
                <a:spcPct val="100000"/>
              </a:lnSpc>
              <a:spcBef>
                <a:spcPts val="0"/>
              </a:spcBef>
              <a:spcAft>
                <a:spcPts val="0"/>
              </a:spcAft>
              <a:buSzPts val="1000"/>
              <a:buFont typeface="Lato"/>
              <a:buNone/>
              <a:defRPr sz="1000">
                <a:latin typeface="Lato"/>
                <a:ea typeface="Lato"/>
                <a:cs typeface="Lato"/>
                <a:sym typeface="Lato"/>
              </a:defRPr>
            </a:lvl9pPr>
          </a:lstStyle>
          <a:p>
            <a:endParaRPr/>
          </a:p>
        </p:txBody>
      </p:sp>
      <p:sp>
        <p:nvSpPr>
          <p:cNvPr id="133" name="Google Shape;133;p19"/>
          <p:cNvSpPr txBox="1">
            <a:spLocks noGrp="1"/>
          </p:cNvSpPr>
          <p:nvPr>
            <p:ph type="ctrTitle" idx="2"/>
          </p:nvPr>
        </p:nvSpPr>
        <p:spPr>
          <a:xfrm>
            <a:off x="4965413" y="2606488"/>
            <a:ext cx="1548300" cy="4710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1400"/>
              <a:buNone/>
              <a:defRPr sz="1400" b="0"/>
            </a:lvl1pPr>
            <a:lvl2pPr lvl="1" algn="ctr" rtl="0">
              <a:spcBef>
                <a:spcPts val="0"/>
              </a:spcBef>
              <a:spcAft>
                <a:spcPts val="0"/>
              </a:spcAft>
              <a:buSzPts val="1400"/>
              <a:buNone/>
              <a:defRPr sz="1400" b="0"/>
            </a:lvl2pPr>
            <a:lvl3pPr lvl="2" algn="ctr" rtl="0">
              <a:spcBef>
                <a:spcPts val="0"/>
              </a:spcBef>
              <a:spcAft>
                <a:spcPts val="0"/>
              </a:spcAft>
              <a:buSzPts val="1400"/>
              <a:buNone/>
              <a:defRPr sz="1400" b="0"/>
            </a:lvl3pPr>
            <a:lvl4pPr lvl="3" algn="ctr" rtl="0">
              <a:spcBef>
                <a:spcPts val="0"/>
              </a:spcBef>
              <a:spcAft>
                <a:spcPts val="0"/>
              </a:spcAft>
              <a:buSzPts val="1400"/>
              <a:buNone/>
              <a:defRPr sz="1400" b="0"/>
            </a:lvl4pPr>
            <a:lvl5pPr lvl="4" algn="ctr" rtl="0">
              <a:spcBef>
                <a:spcPts val="0"/>
              </a:spcBef>
              <a:spcAft>
                <a:spcPts val="0"/>
              </a:spcAft>
              <a:buSzPts val="1400"/>
              <a:buNone/>
              <a:defRPr sz="1400" b="0"/>
            </a:lvl5pPr>
            <a:lvl6pPr lvl="5" algn="ctr" rtl="0">
              <a:spcBef>
                <a:spcPts val="0"/>
              </a:spcBef>
              <a:spcAft>
                <a:spcPts val="0"/>
              </a:spcAft>
              <a:buSzPts val="1400"/>
              <a:buNone/>
              <a:defRPr sz="1400" b="0"/>
            </a:lvl6pPr>
            <a:lvl7pPr lvl="6" algn="ctr" rtl="0">
              <a:spcBef>
                <a:spcPts val="0"/>
              </a:spcBef>
              <a:spcAft>
                <a:spcPts val="0"/>
              </a:spcAft>
              <a:buSzPts val="1400"/>
              <a:buNone/>
              <a:defRPr sz="1400" b="0"/>
            </a:lvl7pPr>
            <a:lvl8pPr lvl="7" algn="ctr" rtl="0">
              <a:spcBef>
                <a:spcPts val="0"/>
              </a:spcBef>
              <a:spcAft>
                <a:spcPts val="0"/>
              </a:spcAft>
              <a:buSzPts val="1400"/>
              <a:buNone/>
              <a:defRPr sz="1400" b="0"/>
            </a:lvl8pPr>
            <a:lvl9pPr lvl="8" algn="ctr" rtl="0">
              <a:spcBef>
                <a:spcPts val="0"/>
              </a:spcBef>
              <a:spcAft>
                <a:spcPts val="0"/>
              </a:spcAft>
              <a:buSzPts val="1400"/>
              <a:buNone/>
              <a:defRPr sz="1400" b="0"/>
            </a:lvl9pPr>
          </a:lstStyle>
          <a:p>
            <a:endParaRPr/>
          </a:p>
        </p:txBody>
      </p:sp>
      <p:sp>
        <p:nvSpPr>
          <p:cNvPr id="134" name="Google Shape;134;p19"/>
          <p:cNvSpPr txBox="1">
            <a:spLocks noGrp="1"/>
          </p:cNvSpPr>
          <p:nvPr>
            <p:ph type="subTitle" idx="3"/>
          </p:nvPr>
        </p:nvSpPr>
        <p:spPr>
          <a:xfrm>
            <a:off x="4948988" y="2917725"/>
            <a:ext cx="1581300" cy="5103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000"/>
              <a:buFont typeface="Lato"/>
              <a:buNone/>
              <a:defRPr sz="1400">
                <a:latin typeface="Lato"/>
                <a:ea typeface="Lato"/>
                <a:cs typeface="Lato"/>
                <a:sym typeface="Lato"/>
              </a:defRPr>
            </a:lvl1pPr>
            <a:lvl2pPr lvl="1" algn="ctr" rtl="0">
              <a:lnSpc>
                <a:spcPct val="100000"/>
              </a:lnSpc>
              <a:spcBef>
                <a:spcPts val="0"/>
              </a:spcBef>
              <a:spcAft>
                <a:spcPts val="0"/>
              </a:spcAft>
              <a:buSzPts val="1000"/>
              <a:buFont typeface="Lato"/>
              <a:buNone/>
              <a:defRPr sz="1000">
                <a:latin typeface="Lato"/>
                <a:ea typeface="Lato"/>
                <a:cs typeface="Lato"/>
                <a:sym typeface="Lato"/>
              </a:defRPr>
            </a:lvl2pPr>
            <a:lvl3pPr lvl="2" algn="ctr" rtl="0">
              <a:lnSpc>
                <a:spcPct val="100000"/>
              </a:lnSpc>
              <a:spcBef>
                <a:spcPts val="0"/>
              </a:spcBef>
              <a:spcAft>
                <a:spcPts val="0"/>
              </a:spcAft>
              <a:buSzPts val="1000"/>
              <a:buFont typeface="Lato"/>
              <a:buNone/>
              <a:defRPr sz="1000">
                <a:latin typeface="Lato"/>
                <a:ea typeface="Lato"/>
                <a:cs typeface="Lato"/>
                <a:sym typeface="Lato"/>
              </a:defRPr>
            </a:lvl3pPr>
            <a:lvl4pPr lvl="3" algn="ctr" rtl="0">
              <a:lnSpc>
                <a:spcPct val="100000"/>
              </a:lnSpc>
              <a:spcBef>
                <a:spcPts val="0"/>
              </a:spcBef>
              <a:spcAft>
                <a:spcPts val="0"/>
              </a:spcAft>
              <a:buSzPts val="1000"/>
              <a:buFont typeface="Lato"/>
              <a:buNone/>
              <a:defRPr sz="1000">
                <a:latin typeface="Lato"/>
                <a:ea typeface="Lato"/>
                <a:cs typeface="Lato"/>
                <a:sym typeface="Lato"/>
              </a:defRPr>
            </a:lvl4pPr>
            <a:lvl5pPr lvl="4" algn="ctr" rtl="0">
              <a:lnSpc>
                <a:spcPct val="100000"/>
              </a:lnSpc>
              <a:spcBef>
                <a:spcPts val="0"/>
              </a:spcBef>
              <a:spcAft>
                <a:spcPts val="0"/>
              </a:spcAft>
              <a:buSzPts val="1000"/>
              <a:buFont typeface="Lato"/>
              <a:buNone/>
              <a:defRPr sz="1000">
                <a:latin typeface="Lato"/>
                <a:ea typeface="Lato"/>
                <a:cs typeface="Lato"/>
                <a:sym typeface="Lato"/>
              </a:defRPr>
            </a:lvl5pPr>
            <a:lvl6pPr lvl="5" algn="ctr" rtl="0">
              <a:lnSpc>
                <a:spcPct val="100000"/>
              </a:lnSpc>
              <a:spcBef>
                <a:spcPts val="0"/>
              </a:spcBef>
              <a:spcAft>
                <a:spcPts val="0"/>
              </a:spcAft>
              <a:buSzPts val="1000"/>
              <a:buFont typeface="Lato"/>
              <a:buNone/>
              <a:defRPr sz="1000">
                <a:latin typeface="Lato"/>
                <a:ea typeface="Lato"/>
                <a:cs typeface="Lato"/>
                <a:sym typeface="Lato"/>
              </a:defRPr>
            </a:lvl6pPr>
            <a:lvl7pPr lvl="6" algn="ctr" rtl="0">
              <a:lnSpc>
                <a:spcPct val="100000"/>
              </a:lnSpc>
              <a:spcBef>
                <a:spcPts val="0"/>
              </a:spcBef>
              <a:spcAft>
                <a:spcPts val="0"/>
              </a:spcAft>
              <a:buSzPts val="1000"/>
              <a:buFont typeface="Lato"/>
              <a:buNone/>
              <a:defRPr sz="1000">
                <a:latin typeface="Lato"/>
                <a:ea typeface="Lato"/>
                <a:cs typeface="Lato"/>
                <a:sym typeface="Lato"/>
              </a:defRPr>
            </a:lvl7pPr>
            <a:lvl8pPr lvl="7" algn="ctr" rtl="0">
              <a:lnSpc>
                <a:spcPct val="100000"/>
              </a:lnSpc>
              <a:spcBef>
                <a:spcPts val="0"/>
              </a:spcBef>
              <a:spcAft>
                <a:spcPts val="0"/>
              </a:spcAft>
              <a:buSzPts val="1000"/>
              <a:buFont typeface="Lato"/>
              <a:buNone/>
              <a:defRPr sz="1000">
                <a:latin typeface="Lato"/>
                <a:ea typeface="Lato"/>
                <a:cs typeface="Lato"/>
                <a:sym typeface="Lato"/>
              </a:defRPr>
            </a:lvl8pPr>
            <a:lvl9pPr lvl="8" algn="ctr" rtl="0">
              <a:lnSpc>
                <a:spcPct val="100000"/>
              </a:lnSpc>
              <a:spcBef>
                <a:spcPts val="0"/>
              </a:spcBef>
              <a:spcAft>
                <a:spcPts val="0"/>
              </a:spcAft>
              <a:buSzPts val="1000"/>
              <a:buFont typeface="Lato"/>
              <a:buNone/>
              <a:defRPr sz="1000">
                <a:latin typeface="Lato"/>
                <a:ea typeface="Lato"/>
                <a:cs typeface="Lato"/>
                <a:sym typeface="Lato"/>
              </a:defRPr>
            </a:lvl9pPr>
          </a:lstStyle>
          <a:p>
            <a:endParaRPr/>
          </a:p>
        </p:txBody>
      </p:sp>
      <p:sp>
        <p:nvSpPr>
          <p:cNvPr id="135" name="Google Shape;135;p19"/>
          <p:cNvSpPr txBox="1">
            <a:spLocks noGrp="1"/>
          </p:cNvSpPr>
          <p:nvPr>
            <p:ph type="title" idx="4"/>
          </p:nvPr>
        </p:nvSpPr>
        <p:spPr>
          <a:xfrm>
            <a:off x="1203900" y="433350"/>
            <a:ext cx="6736200" cy="5727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2800"/>
              <a:buNone/>
              <a:defRPr sz="25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36" name="Google Shape;136;p19"/>
          <p:cNvSpPr/>
          <p:nvPr/>
        </p:nvSpPr>
        <p:spPr>
          <a:xfrm rot="-7973831">
            <a:off x="6377171" y="-607656"/>
            <a:ext cx="6558457" cy="7065778"/>
          </a:xfrm>
          <a:custGeom>
            <a:avLst/>
            <a:gdLst/>
            <a:ahLst/>
            <a:cxnLst/>
            <a:rect l="l" t="t" r="r" b="b"/>
            <a:pathLst>
              <a:path w="222074" h="165520" extrusionOk="0">
                <a:moveTo>
                  <a:pt x="83161" y="1"/>
                </a:moveTo>
                <a:cubicBezTo>
                  <a:pt x="63972" y="1"/>
                  <a:pt x="44809" y="7106"/>
                  <a:pt x="30207" y="19578"/>
                </a:cubicBezTo>
                <a:cubicBezTo>
                  <a:pt x="11049" y="36574"/>
                  <a:pt x="0" y="63300"/>
                  <a:pt x="4663" y="88483"/>
                </a:cubicBezTo>
                <a:cubicBezTo>
                  <a:pt x="9325" y="113665"/>
                  <a:pt x="31084" y="135555"/>
                  <a:pt x="56618" y="137519"/>
                </a:cubicBezTo>
                <a:cubicBezTo>
                  <a:pt x="58119" y="137635"/>
                  <a:pt x="59626" y="137687"/>
                  <a:pt x="61138" y="137687"/>
                </a:cubicBezTo>
                <a:cubicBezTo>
                  <a:pt x="76417" y="137687"/>
                  <a:pt x="92185" y="132320"/>
                  <a:pt x="106988" y="132320"/>
                </a:cubicBezTo>
                <a:cubicBezTo>
                  <a:pt x="113359" y="132320"/>
                  <a:pt x="119551" y="133314"/>
                  <a:pt x="125448" y="136158"/>
                </a:cubicBezTo>
                <a:cubicBezTo>
                  <a:pt x="137111" y="141782"/>
                  <a:pt x="144656" y="153574"/>
                  <a:pt x="155752" y="160251"/>
                </a:cubicBezTo>
                <a:cubicBezTo>
                  <a:pt x="161712" y="163837"/>
                  <a:pt x="168567" y="165520"/>
                  <a:pt x="175470" y="165520"/>
                </a:cubicBezTo>
                <a:cubicBezTo>
                  <a:pt x="189745" y="165520"/>
                  <a:pt x="204224" y="158321"/>
                  <a:pt x="211412" y="145862"/>
                </a:cubicBezTo>
                <a:cubicBezTo>
                  <a:pt x="222073" y="127377"/>
                  <a:pt x="214676" y="100796"/>
                  <a:pt x="195999" y="90478"/>
                </a:cubicBezTo>
                <a:cubicBezTo>
                  <a:pt x="186977" y="85493"/>
                  <a:pt x="176032" y="83945"/>
                  <a:pt x="168198" y="77248"/>
                </a:cubicBezTo>
                <a:cubicBezTo>
                  <a:pt x="163110" y="72900"/>
                  <a:pt x="159883" y="66822"/>
                  <a:pt x="156775" y="60895"/>
                </a:cubicBezTo>
                <a:cubicBezTo>
                  <a:pt x="143363" y="35326"/>
                  <a:pt x="134715" y="12398"/>
                  <a:pt x="105030" y="3245"/>
                </a:cubicBezTo>
                <a:cubicBezTo>
                  <a:pt x="97908" y="1049"/>
                  <a:pt x="90533" y="1"/>
                  <a:pt x="831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9"/>
          <p:cNvSpPr/>
          <p:nvPr/>
        </p:nvSpPr>
        <p:spPr>
          <a:xfrm rot="-7973831">
            <a:off x="-4081279" y="-360018"/>
            <a:ext cx="6558457" cy="7065778"/>
          </a:xfrm>
          <a:custGeom>
            <a:avLst/>
            <a:gdLst/>
            <a:ahLst/>
            <a:cxnLst/>
            <a:rect l="l" t="t" r="r" b="b"/>
            <a:pathLst>
              <a:path w="222074" h="165520" extrusionOk="0">
                <a:moveTo>
                  <a:pt x="83161" y="1"/>
                </a:moveTo>
                <a:cubicBezTo>
                  <a:pt x="63972" y="1"/>
                  <a:pt x="44809" y="7106"/>
                  <a:pt x="30207" y="19578"/>
                </a:cubicBezTo>
                <a:cubicBezTo>
                  <a:pt x="11049" y="36574"/>
                  <a:pt x="0" y="63300"/>
                  <a:pt x="4663" y="88483"/>
                </a:cubicBezTo>
                <a:cubicBezTo>
                  <a:pt x="9325" y="113665"/>
                  <a:pt x="31084" y="135555"/>
                  <a:pt x="56618" y="137519"/>
                </a:cubicBezTo>
                <a:cubicBezTo>
                  <a:pt x="58119" y="137635"/>
                  <a:pt x="59626" y="137687"/>
                  <a:pt x="61138" y="137687"/>
                </a:cubicBezTo>
                <a:cubicBezTo>
                  <a:pt x="76417" y="137687"/>
                  <a:pt x="92185" y="132320"/>
                  <a:pt x="106988" y="132320"/>
                </a:cubicBezTo>
                <a:cubicBezTo>
                  <a:pt x="113359" y="132320"/>
                  <a:pt x="119551" y="133314"/>
                  <a:pt x="125448" y="136158"/>
                </a:cubicBezTo>
                <a:cubicBezTo>
                  <a:pt x="137111" y="141782"/>
                  <a:pt x="144656" y="153574"/>
                  <a:pt x="155752" y="160251"/>
                </a:cubicBezTo>
                <a:cubicBezTo>
                  <a:pt x="161712" y="163837"/>
                  <a:pt x="168567" y="165520"/>
                  <a:pt x="175470" y="165520"/>
                </a:cubicBezTo>
                <a:cubicBezTo>
                  <a:pt x="189745" y="165520"/>
                  <a:pt x="204224" y="158321"/>
                  <a:pt x="211412" y="145862"/>
                </a:cubicBezTo>
                <a:cubicBezTo>
                  <a:pt x="222073" y="127377"/>
                  <a:pt x="214676" y="100796"/>
                  <a:pt x="195999" y="90478"/>
                </a:cubicBezTo>
                <a:cubicBezTo>
                  <a:pt x="186977" y="85493"/>
                  <a:pt x="176032" y="83945"/>
                  <a:pt x="168198" y="77248"/>
                </a:cubicBezTo>
                <a:cubicBezTo>
                  <a:pt x="163110" y="72900"/>
                  <a:pt x="159883" y="66822"/>
                  <a:pt x="156775" y="60895"/>
                </a:cubicBezTo>
                <a:cubicBezTo>
                  <a:pt x="143363" y="35326"/>
                  <a:pt x="134715" y="12398"/>
                  <a:pt x="105030" y="3245"/>
                </a:cubicBezTo>
                <a:cubicBezTo>
                  <a:pt x="97908" y="1049"/>
                  <a:pt x="90533" y="1"/>
                  <a:pt x="831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
        <p:nvSpPr>
          <p:cNvPr id="19" name="Google Shape;19;p3"/>
          <p:cNvSpPr/>
          <p:nvPr/>
        </p:nvSpPr>
        <p:spPr>
          <a:xfrm rot="9167319">
            <a:off x="1435325" y="481139"/>
            <a:ext cx="6273352" cy="4954844"/>
          </a:xfrm>
          <a:custGeom>
            <a:avLst/>
            <a:gdLst/>
            <a:ahLst/>
            <a:cxnLst/>
            <a:rect l="l" t="t" r="r" b="b"/>
            <a:pathLst>
              <a:path w="222074" h="165520" extrusionOk="0">
                <a:moveTo>
                  <a:pt x="83161" y="1"/>
                </a:moveTo>
                <a:cubicBezTo>
                  <a:pt x="63972" y="1"/>
                  <a:pt x="44809" y="7106"/>
                  <a:pt x="30207" y="19578"/>
                </a:cubicBezTo>
                <a:cubicBezTo>
                  <a:pt x="11049" y="36574"/>
                  <a:pt x="0" y="63300"/>
                  <a:pt x="4663" y="88483"/>
                </a:cubicBezTo>
                <a:cubicBezTo>
                  <a:pt x="9325" y="113665"/>
                  <a:pt x="31084" y="135555"/>
                  <a:pt x="56618" y="137519"/>
                </a:cubicBezTo>
                <a:cubicBezTo>
                  <a:pt x="58119" y="137635"/>
                  <a:pt x="59626" y="137687"/>
                  <a:pt x="61138" y="137687"/>
                </a:cubicBezTo>
                <a:cubicBezTo>
                  <a:pt x="76417" y="137687"/>
                  <a:pt x="92185" y="132320"/>
                  <a:pt x="106988" y="132320"/>
                </a:cubicBezTo>
                <a:cubicBezTo>
                  <a:pt x="113359" y="132320"/>
                  <a:pt x="119551" y="133314"/>
                  <a:pt x="125448" y="136158"/>
                </a:cubicBezTo>
                <a:cubicBezTo>
                  <a:pt x="137111" y="141782"/>
                  <a:pt x="144656" y="153574"/>
                  <a:pt x="155752" y="160251"/>
                </a:cubicBezTo>
                <a:cubicBezTo>
                  <a:pt x="161712" y="163837"/>
                  <a:pt x="168567" y="165520"/>
                  <a:pt x="175470" y="165520"/>
                </a:cubicBezTo>
                <a:cubicBezTo>
                  <a:pt x="189745" y="165520"/>
                  <a:pt x="204224" y="158321"/>
                  <a:pt x="211412" y="145862"/>
                </a:cubicBezTo>
                <a:cubicBezTo>
                  <a:pt x="222073" y="127377"/>
                  <a:pt x="214676" y="100796"/>
                  <a:pt x="195999" y="90478"/>
                </a:cubicBezTo>
                <a:cubicBezTo>
                  <a:pt x="186977" y="85493"/>
                  <a:pt x="176032" y="83945"/>
                  <a:pt x="168198" y="77248"/>
                </a:cubicBezTo>
                <a:cubicBezTo>
                  <a:pt x="163110" y="72900"/>
                  <a:pt x="159883" y="66822"/>
                  <a:pt x="156775" y="60895"/>
                </a:cubicBezTo>
                <a:cubicBezTo>
                  <a:pt x="143363" y="35326"/>
                  <a:pt x="134715" y="12398"/>
                  <a:pt x="105030" y="3245"/>
                </a:cubicBezTo>
                <a:cubicBezTo>
                  <a:pt x="97908" y="1049"/>
                  <a:pt x="90533" y="1"/>
                  <a:pt x="831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txBox="1">
            <a:spLocks noGrp="1"/>
          </p:cNvSpPr>
          <p:nvPr>
            <p:ph type="subTitle" idx="1"/>
          </p:nvPr>
        </p:nvSpPr>
        <p:spPr>
          <a:xfrm>
            <a:off x="4661550" y="3423075"/>
            <a:ext cx="2377500" cy="9438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000"/>
              <a:buNone/>
              <a:defRPr sz="1400">
                <a:latin typeface="Lato"/>
                <a:ea typeface="Lato"/>
                <a:cs typeface="Lato"/>
                <a:sym typeface="Lato"/>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
        <p:nvSpPr>
          <p:cNvPr id="21" name="Google Shape;21;p3"/>
          <p:cNvSpPr txBox="1">
            <a:spLocks noGrp="1"/>
          </p:cNvSpPr>
          <p:nvPr>
            <p:ph type="title"/>
          </p:nvPr>
        </p:nvSpPr>
        <p:spPr>
          <a:xfrm>
            <a:off x="4661550" y="2408875"/>
            <a:ext cx="23775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sz="2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3"/>
          <p:cNvSpPr txBox="1">
            <a:spLocks noGrp="1"/>
          </p:cNvSpPr>
          <p:nvPr>
            <p:ph type="title" idx="2" hasCustomPrompt="1"/>
          </p:nvPr>
        </p:nvSpPr>
        <p:spPr>
          <a:xfrm>
            <a:off x="4661550" y="1924525"/>
            <a:ext cx="1221300" cy="471000"/>
          </a:xfrm>
          <a:prstGeom prst="rect">
            <a:avLst/>
          </a:prstGeom>
        </p:spPr>
        <p:txBody>
          <a:bodyPr spcFirstLastPara="1" wrap="square" lIns="91425" tIns="91425" rIns="91425" bIns="91425" anchor="b" anchorCtr="0">
            <a:normAutofit/>
          </a:bodyPr>
          <a:lstStyle>
            <a:lvl1pPr lvl="0" rtl="0">
              <a:spcBef>
                <a:spcPts val="0"/>
              </a:spcBef>
              <a:spcAft>
                <a:spcPts val="0"/>
              </a:spcAft>
              <a:buSzPts val="3000"/>
              <a:buNone/>
              <a:defRPr sz="3000" b="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accent4"/>
        </a:solidFill>
        <a:effectLst/>
      </p:bgPr>
    </p:bg>
    <p:spTree>
      <p:nvGrpSpPr>
        <p:cNvPr id="1" name="Shape 23"/>
        <p:cNvGrpSpPr/>
        <p:nvPr/>
      </p:nvGrpSpPr>
      <p:grpSpPr>
        <a:xfrm>
          <a:off x="0" y="0"/>
          <a:ext cx="0" cy="0"/>
          <a:chOff x="0" y="0"/>
          <a:chExt cx="0" cy="0"/>
        </a:xfrm>
      </p:grpSpPr>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4"/>
          <p:cNvSpPr txBox="1">
            <a:spLocks noGrp="1"/>
          </p:cNvSpPr>
          <p:nvPr>
            <p:ph type="title"/>
          </p:nvPr>
        </p:nvSpPr>
        <p:spPr>
          <a:xfrm>
            <a:off x="1203900" y="433350"/>
            <a:ext cx="6736200" cy="5727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2800"/>
              <a:buNone/>
              <a:defRPr sz="25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26" name="Google Shape;26;p4"/>
          <p:cNvSpPr txBox="1">
            <a:spLocks noGrp="1"/>
          </p:cNvSpPr>
          <p:nvPr>
            <p:ph type="body" idx="1"/>
          </p:nvPr>
        </p:nvSpPr>
        <p:spPr>
          <a:xfrm>
            <a:off x="1555650" y="1407250"/>
            <a:ext cx="6032700" cy="2934300"/>
          </a:xfrm>
          <a:prstGeom prst="rect">
            <a:avLst/>
          </a:prstGeom>
        </p:spPr>
        <p:txBody>
          <a:bodyPr spcFirstLastPara="1" wrap="square" lIns="91425" tIns="91425" rIns="91425" bIns="91425" anchor="t" anchorCtr="0">
            <a:normAutofit/>
          </a:bodyPr>
          <a:lstStyle>
            <a:lvl1pPr marL="457200" lvl="0" indent="-304800" rtl="0">
              <a:lnSpc>
                <a:spcPct val="100000"/>
              </a:lnSpc>
              <a:spcBef>
                <a:spcPts val="0"/>
              </a:spcBef>
              <a:spcAft>
                <a:spcPts val="0"/>
              </a:spcAft>
              <a:buClr>
                <a:srgbClr val="434343"/>
              </a:buClr>
              <a:buSzPts val="1200"/>
              <a:buFont typeface="Anaheim"/>
              <a:buChar char="●"/>
              <a:defRPr sz="1000">
                <a:solidFill>
                  <a:schemeClr val="accent1"/>
                </a:solidFill>
                <a:latin typeface="Lato"/>
                <a:ea typeface="Lato"/>
                <a:cs typeface="Lato"/>
                <a:sym typeface="Lato"/>
              </a:defRPr>
            </a:lvl1pPr>
            <a:lvl2pPr marL="914400" lvl="1" indent="-304800" rtl="0">
              <a:lnSpc>
                <a:spcPct val="115000"/>
              </a:lnSpc>
              <a:spcBef>
                <a:spcPts val="1600"/>
              </a:spcBef>
              <a:spcAft>
                <a:spcPts val="0"/>
              </a:spcAft>
              <a:buClr>
                <a:srgbClr val="434343"/>
              </a:buClr>
              <a:buSzPts val="1200"/>
              <a:buFont typeface="Roboto Condensed Light"/>
              <a:buChar char="○"/>
              <a:defRPr sz="900">
                <a:solidFill>
                  <a:schemeClr val="accent1"/>
                </a:solidFill>
                <a:latin typeface="Lato Light"/>
                <a:ea typeface="Lato Light"/>
                <a:cs typeface="Lato Light"/>
                <a:sym typeface="Lato Light"/>
              </a:defRPr>
            </a:lvl2pPr>
            <a:lvl3pPr marL="1371600" lvl="2" indent="-304800" rtl="0">
              <a:lnSpc>
                <a:spcPct val="115000"/>
              </a:lnSpc>
              <a:spcBef>
                <a:spcPts val="1600"/>
              </a:spcBef>
              <a:spcAft>
                <a:spcPts val="0"/>
              </a:spcAft>
              <a:buClr>
                <a:srgbClr val="434343"/>
              </a:buClr>
              <a:buSzPts val="1200"/>
              <a:buFont typeface="Roboto Condensed Light"/>
              <a:buChar char="■"/>
              <a:defRPr sz="900">
                <a:solidFill>
                  <a:schemeClr val="accent1"/>
                </a:solidFill>
                <a:latin typeface="Lato Light"/>
                <a:ea typeface="Lato Light"/>
                <a:cs typeface="Lato Light"/>
                <a:sym typeface="Lato Light"/>
              </a:defRPr>
            </a:lvl3pPr>
            <a:lvl4pPr marL="1828800" lvl="3" indent="-304800" rtl="0">
              <a:lnSpc>
                <a:spcPct val="115000"/>
              </a:lnSpc>
              <a:spcBef>
                <a:spcPts val="1600"/>
              </a:spcBef>
              <a:spcAft>
                <a:spcPts val="0"/>
              </a:spcAft>
              <a:buClr>
                <a:srgbClr val="434343"/>
              </a:buClr>
              <a:buSzPts val="1200"/>
              <a:buFont typeface="Roboto Condensed Light"/>
              <a:buChar char="●"/>
              <a:defRPr sz="900">
                <a:solidFill>
                  <a:schemeClr val="accent1"/>
                </a:solidFill>
                <a:latin typeface="Lato Light"/>
                <a:ea typeface="Lato Light"/>
                <a:cs typeface="Lato Light"/>
                <a:sym typeface="Lato Light"/>
              </a:defRPr>
            </a:lvl4pPr>
            <a:lvl5pPr marL="2286000" lvl="4" indent="-304800" rtl="0">
              <a:lnSpc>
                <a:spcPct val="115000"/>
              </a:lnSpc>
              <a:spcBef>
                <a:spcPts val="1600"/>
              </a:spcBef>
              <a:spcAft>
                <a:spcPts val="0"/>
              </a:spcAft>
              <a:buClr>
                <a:srgbClr val="434343"/>
              </a:buClr>
              <a:buSzPts val="1200"/>
              <a:buFont typeface="Roboto Condensed Light"/>
              <a:buChar char="○"/>
              <a:defRPr sz="900">
                <a:solidFill>
                  <a:schemeClr val="accent1"/>
                </a:solidFill>
                <a:latin typeface="Lato Light"/>
                <a:ea typeface="Lato Light"/>
                <a:cs typeface="Lato Light"/>
                <a:sym typeface="Lato Light"/>
              </a:defRPr>
            </a:lvl5pPr>
            <a:lvl6pPr marL="2743200" lvl="5" indent="-304800" rtl="0">
              <a:lnSpc>
                <a:spcPct val="115000"/>
              </a:lnSpc>
              <a:spcBef>
                <a:spcPts val="1600"/>
              </a:spcBef>
              <a:spcAft>
                <a:spcPts val="0"/>
              </a:spcAft>
              <a:buClr>
                <a:srgbClr val="434343"/>
              </a:buClr>
              <a:buSzPts val="1200"/>
              <a:buFont typeface="Roboto Condensed Light"/>
              <a:buChar char="■"/>
              <a:defRPr sz="900">
                <a:solidFill>
                  <a:schemeClr val="accent1"/>
                </a:solidFill>
                <a:latin typeface="Lato Light"/>
                <a:ea typeface="Lato Light"/>
                <a:cs typeface="Lato Light"/>
                <a:sym typeface="Lato Light"/>
              </a:defRPr>
            </a:lvl6pPr>
            <a:lvl7pPr marL="3200400" lvl="6" indent="-304800" rtl="0">
              <a:lnSpc>
                <a:spcPct val="115000"/>
              </a:lnSpc>
              <a:spcBef>
                <a:spcPts val="1600"/>
              </a:spcBef>
              <a:spcAft>
                <a:spcPts val="0"/>
              </a:spcAft>
              <a:buClr>
                <a:srgbClr val="434343"/>
              </a:buClr>
              <a:buSzPts val="1200"/>
              <a:buFont typeface="Roboto Condensed Light"/>
              <a:buChar char="●"/>
              <a:defRPr sz="900">
                <a:solidFill>
                  <a:schemeClr val="accent1"/>
                </a:solidFill>
                <a:latin typeface="Lato Light"/>
                <a:ea typeface="Lato Light"/>
                <a:cs typeface="Lato Light"/>
                <a:sym typeface="Lato Light"/>
              </a:defRPr>
            </a:lvl7pPr>
            <a:lvl8pPr marL="3657600" lvl="7" indent="-304800" rtl="0">
              <a:lnSpc>
                <a:spcPct val="115000"/>
              </a:lnSpc>
              <a:spcBef>
                <a:spcPts val="1600"/>
              </a:spcBef>
              <a:spcAft>
                <a:spcPts val="0"/>
              </a:spcAft>
              <a:buClr>
                <a:srgbClr val="434343"/>
              </a:buClr>
              <a:buSzPts val="1200"/>
              <a:buFont typeface="Roboto Condensed Light"/>
              <a:buChar char="○"/>
              <a:defRPr sz="900">
                <a:solidFill>
                  <a:schemeClr val="accent1"/>
                </a:solidFill>
                <a:latin typeface="Lato Light"/>
                <a:ea typeface="Lato Light"/>
                <a:cs typeface="Lato Light"/>
                <a:sym typeface="Lato Light"/>
              </a:defRPr>
            </a:lvl8pPr>
            <a:lvl9pPr marL="4114800" lvl="8" indent="-304800" rtl="0">
              <a:lnSpc>
                <a:spcPct val="115000"/>
              </a:lnSpc>
              <a:spcBef>
                <a:spcPts val="1600"/>
              </a:spcBef>
              <a:spcAft>
                <a:spcPts val="1600"/>
              </a:spcAft>
              <a:buClr>
                <a:srgbClr val="434343"/>
              </a:buClr>
              <a:buSzPts val="1200"/>
              <a:buFont typeface="Roboto Condensed Light"/>
              <a:buChar char="■"/>
              <a:defRPr sz="900">
                <a:solidFill>
                  <a:schemeClr val="accent1"/>
                </a:solidFill>
                <a:latin typeface="Lato Light"/>
                <a:ea typeface="Lato Light"/>
                <a:cs typeface="Lato Light"/>
                <a:sym typeface="Lato Light"/>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accent4"/>
        </a:solidFill>
        <a:effectLst/>
      </p:bgPr>
    </p:bg>
    <p:spTree>
      <p:nvGrpSpPr>
        <p:cNvPr id="1" name="Shape 50"/>
        <p:cNvGrpSpPr/>
        <p:nvPr/>
      </p:nvGrpSpPr>
      <p:grpSpPr>
        <a:xfrm>
          <a:off x="0" y="0"/>
          <a:ext cx="0" cy="0"/>
          <a:chOff x="0" y="0"/>
          <a:chExt cx="0" cy="0"/>
        </a:xfrm>
      </p:grpSpPr>
      <p:sp>
        <p:nvSpPr>
          <p:cNvPr id="51" name="Google Shape;51;p9"/>
          <p:cNvSpPr/>
          <p:nvPr/>
        </p:nvSpPr>
        <p:spPr>
          <a:xfrm>
            <a:off x="2544450" y="544200"/>
            <a:ext cx="4055100" cy="40551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9"/>
          <p:cNvSpPr txBox="1">
            <a:spLocks noGrp="1"/>
          </p:cNvSpPr>
          <p:nvPr>
            <p:ph type="subTitle" idx="1"/>
          </p:nvPr>
        </p:nvSpPr>
        <p:spPr>
          <a:xfrm>
            <a:off x="3210300" y="2456349"/>
            <a:ext cx="2723400" cy="9438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000"/>
              <a:buNone/>
              <a:defRPr sz="1400">
                <a:latin typeface="Lato"/>
                <a:ea typeface="Lato"/>
                <a:cs typeface="Lato"/>
                <a:sym typeface="Lato"/>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3" name="Google Shape;53;p9"/>
          <p:cNvSpPr txBox="1">
            <a:spLocks noGrp="1"/>
          </p:cNvSpPr>
          <p:nvPr>
            <p:ph type="title"/>
          </p:nvPr>
        </p:nvSpPr>
        <p:spPr>
          <a:xfrm>
            <a:off x="2070750" y="1823150"/>
            <a:ext cx="5002500" cy="5727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2800"/>
              <a:buNone/>
              <a:defRPr sz="25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3"/>
        <p:cNvGrpSpPr/>
        <p:nvPr/>
      </p:nvGrpSpPr>
      <p:grpSpPr>
        <a:xfrm>
          <a:off x="0" y="0"/>
          <a:ext cx="0" cy="0"/>
          <a:chOff x="0" y="0"/>
          <a:chExt cx="0" cy="0"/>
        </a:xfrm>
      </p:grpSpPr>
      <p:sp>
        <p:nvSpPr>
          <p:cNvPr id="64" name="Google Shape;6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5"/>
        <p:cNvGrpSpPr/>
        <p:nvPr/>
      </p:nvGrpSpPr>
      <p:grpSpPr>
        <a:xfrm>
          <a:off x="0" y="0"/>
          <a:ext cx="0" cy="0"/>
          <a:chOff x="0" y="0"/>
          <a:chExt cx="0" cy="0"/>
        </a:xfrm>
      </p:grpSpPr>
      <p:sp>
        <p:nvSpPr>
          <p:cNvPr id="66" name="Google Shape;66;p13"/>
          <p:cNvSpPr/>
          <p:nvPr/>
        </p:nvSpPr>
        <p:spPr>
          <a:xfrm rot="-4870190">
            <a:off x="5337299" y="1932666"/>
            <a:ext cx="4980187" cy="3933432"/>
          </a:xfrm>
          <a:custGeom>
            <a:avLst/>
            <a:gdLst/>
            <a:ahLst/>
            <a:cxnLst/>
            <a:rect l="l" t="t" r="r" b="b"/>
            <a:pathLst>
              <a:path w="222074" h="165520" extrusionOk="0">
                <a:moveTo>
                  <a:pt x="83161" y="1"/>
                </a:moveTo>
                <a:cubicBezTo>
                  <a:pt x="63972" y="1"/>
                  <a:pt x="44809" y="7106"/>
                  <a:pt x="30207" y="19578"/>
                </a:cubicBezTo>
                <a:cubicBezTo>
                  <a:pt x="11049" y="36574"/>
                  <a:pt x="0" y="63300"/>
                  <a:pt x="4663" y="88483"/>
                </a:cubicBezTo>
                <a:cubicBezTo>
                  <a:pt x="9325" y="113665"/>
                  <a:pt x="31084" y="135555"/>
                  <a:pt x="56618" y="137519"/>
                </a:cubicBezTo>
                <a:cubicBezTo>
                  <a:pt x="58119" y="137635"/>
                  <a:pt x="59626" y="137687"/>
                  <a:pt x="61138" y="137687"/>
                </a:cubicBezTo>
                <a:cubicBezTo>
                  <a:pt x="76417" y="137687"/>
                  <a:pt x="92185" y="132320"/>
                  <a:pt x="106988" y="132320"/>
                </a:cubicBezTo>
                <a:cubicBezTo>
                  <a:pt x="113359" y="132320"/>
                  <a:pt x="119551" y="133314"/>
                  <a:pt x="125448" y="136158"/>
                </a:cubicBezTo>
                <a:cubicBezTo>
                  <a:pt x="137111" y="141782"/>
                  <a:pt x="144656" y="153574"/>
                  <a:pt x="155752" y="160251"/>
                </a:cubicBezTo>
                <a:cubicBezTo>
                  <a:pt x="161712" y="163837"/>
                  <a:pt x="168567" y="165520"/>
                  <a:pt x="175470" y="165520"/>
                </a:cubicBezTo>
                <a:cubicBezTo>
                  <a:pt x="189745" y="165520"/>
                  <a:pt x="204224" y="158321"/>
                  <a:pt x="211412" y="145862"/>
                </a:cubicBezTo>
                <a:cubicBezTo>
                  <a:pt x="222073" y="127377"/>
                  <a:pt x="214676" y="100796"/>
                  <a:pt x="195999" y="90478"/>
                </a:cubicBezTo>
                <a:cubicBezTo>
                  <a:pt x="186977" y="85493"/>
                  <a:pt x="176032" y="83945"/>
                  <a:pt x="168198" y="77248"/>
                </a:cubicBezTo>
                <a:cubicBezTo>
                  <a:pt x="163110" y="72900"/>
                  <a:pt x="159883" y="66822"/>
                  <a:pt x="156775" y="60895"/>
                </a:cubicBezTo>
                <a:cubicBezTo>
                  <a:pt x="143363" y="35326"/>
                  <a:pt x="134715" y="12398"/>
                  <a:pt x="105030" y="3245"/>
                </a:cubicBezTo>
                <a:cubicBezTo>
                  <a:pt x="97908" y="1049"/>
                  <a:pt x="90533" y="1"/>
                  <a:pt x="831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3"/>
          <p:cNvSpPr/>
          <p:nvPr/>
        </p:nvSpPr>
        <p:spPr>
          <a:xfrm rot="-4870190">
            <a:off x="-2430801" y="-1151684"/>
            <a:ext cx="4980187" cy="3933432"/>
          </a:xfrm>
          <a:custGeom>
            <a:avLst/>
            <a:gdLst/>
            <a:ahLst/>
            <a:cxnLst/>
            <a:rect l="l" t="t" r="r" b="b"/>
            <a:pathLst>
              <a:path w="222074" h="165520" extrusionOk="0">
                <a:moveTo>
                  <a:pt x="83161" y="1"/>
                </a:moveTo>
                <a:cubicBezTo>
                  <a:pt x="63972" y="1"/>
                  <a:pt x="44809" y="7106"/>
                  <a:pt x="30207" y="19578"/>
                </a:cubicBezTo>
                <a:cubicBezTo>
                  <a:pt x="11049" y="36574"/>
                  <a:pt x="0" y="63300"/>
                  <a:pt x="4663" y="88483"/>
                </a:cubicBezTo>
                <a:cubicBezTo>
                  <a:pt x="9325" y="113665"/>
                  <a:pt x="31084" y="135555"/>
                  <a:pt x="56618" y="137519"/>
                </a:cubicBezTo>
                <a:cubicBezTo>
                  <a:pt x="58119" y="137635"/>
                  <a:pt x="59626" y="137687"/>
                  <a:pt x="61138" y="137687"/>
                </a:cubicBezTo>
                <a:cubicBezTo>
                  <a:pt x="76417" y="137687"/>
                  <a:pt x="92185" y="132320"/>
                  <a:pt x="106988" y="132320"/>
                </a:cubicBezTo>
                <a:cubicBezTo>
                  <a:pt x="113359" y="132320"/>
                  <a:pt x="119551" y="133314"/>
                  <a:pt x="125448" y="136158"/>
                </a:cubicBezTo>
                <a:cubicBezTo>
                  <a:pt x="137111" y="141782"/>
                  <a:pt x="144656" y="153574"/>
                  <a:pt x="155752" y="160251"/>
                </a:cubicBezTo>
                <a:cubicBezTo>
                  <a:pt x="161712" y="163837"/>
                  <a:pt x="168567" y="165520"/>
                  <a:pt x="175470" y="165520"/>
                </a:cubicBezTo>
                <a:cubicBezTo>
                  <a:pt x="189745" y="165520"/>
                  <a:pt x="204224" y="158321"/>
                  <a:pt x="211412" y="145862"/>
                </a:cubicBezTo>
                <a:cubicBezTo>
                  <a:pt x="222073" y="127377"/>
                  <a:pt x="214676" y="100796"/>
                  <a:pt x="195999" y="90478"/>
                </a:cubicBezTo>
                <a:cubicBezTo>
                  <a:pt x="186977" y="85493"/>
                  <a:pt x="176032" y="83945"/>
                  <a:pt x="168198" y="77248"/>
                </a:cubicBezTo>
                <a:cubicBezTo>
                  <a:pt x="163110" y="72900"/>
                  <a:pt x="159883" y="66822"/>
                  <a:pt x="156775" y="60895"/>
                </a:cubicBezTo>
                <a:cubicBezTo>
                  <a:pt x="143363" y="35326"/>
                  <a:pt x="134715" y="12398"/>
                  <a:pt x="105030" y="3245"/>
                </a:cubicBezTo>
                <a:cubicBezTo>
                  <a:pt x="97908" y="1049"/>
                  <a:pt x="90533" y="1"/>
                  <a:pt x="831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3"/>
          <p:cNvSpPr txBox="1">
            <a:spLocks noGrp="1"/>
          </p:cNvSpPr>
          <p:nvPr>
            <p:ph type="title" hasCustomPrompt="1"/>
          </p:nvPr>
        </p:nvSpPr>
        <p:spPr>
          <a:xfrm>
            <a:off x="1812750" y="1274750"/>
            <a:ext cx="867900" cy="4710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2400"/>
              <a:buNone/>
              <a:defRPr sz="2400" b="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9" name="Google Shape;69;p13"/>
          <p:cNvSpPr txBox="1">
            <a:spLocks noGrp="1"/>
          </p:cNvSpPr>
          <p:nvPr>
            <p:ph type="ctrTitle" idx="2"/>
          </p:nvPr>
        </p:nvSpPr>
        <p:spPr>
          <a:xfrm>
            <a:off x="1246950" y="1654000"/>
            <a:ext cx="1999500" cy="4710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1400"/>
              <a:buNone/>
              <a:defRPr sz="1400" b="0"/>
            </a:lvl1pPr>
            <a:lvl2pPr lvl="1" algn="ctr" rtl="0">
              <a:spcBef>
                <a:spcPts val="0"/>
              </a:spcBef>
              <a:spcAft>
                <a:spcPts val="0"/>
              </a:spcAft>
              <a:buSzPts val="1400"/>
              <a:buNone/>
              <a:defRPr sz="1400" b="0"/>
            </a:lvl2pPr>
            <a:lvl3pPr lvl="2" algn="ctr" rtl="0">
              <a:spcBef>
                <a:spcPts val="0"/>
              </a:spcBef>
              <a:spcAft>
                <a:spcPts val="0"/>
              </a:spcAft>
              <a:buSzPts val="1400"/>
              <a:buNone/>
              <a:defRPr sz="1400" b="0"/>
            </a:lvl3pPr>
            <a:lvl4pPr lvl="3" algn="ctr" rtl="0">
              <a:spcBef>
                <a:spcPts val="0"/>
              </a:spcBef>
              <a:spcAft>
                <a:spcPts val="0"/>
              </a:spcAft>
              <a:buSzPts val="1400"/>
              <a:buNone/>
              <a:defRPr sz="1400" b="0"/>
            </a:lvl4pPr>
            <a:lvl5pPr lvl="4" algn="ctr" rtl="0">
              <a:spcBef>
                <a:spcPts val="0"/>
              </a:spcBef>
              <a:spcAft>
                <a:spcPts val="0"/>
              </a:spcAft>
              <a:buSzPts val="1400"/>
              <a:buNone/>
              <a:defRPr sz="1400" b="0"/>
            </a:lvl5pPr>
            <a:lvl6pPr lvl="5" algn="ctr" rtl="0">
              <a:spcBef>
                <a:spcPts val="0"/>
              </a:spcBef>
              <a:spcAft>
                <a:spcPts val="0"/>
              </a:spcAft>
              <a:buSzPts val="1400"/>
              <a:buNone/>
              <a:defRPr sz="1400" b="0"/>
            </a:lvl6pPr>
            <a:lvl7pPr lvl="6" algn="ctr" rtl="0">
              <a:spcBef>
                <a:spcPts val="0"/>
              </a:spcBef>
              <a:spcAft>
                <a:spcPts val="0"/>
              </a:spcAft>
              <a:buSzPts val="1400"/>
              <a:buNone/>
              <a:defRPr sz="1400" b="0"/>
            </a:lvl7pPr>
            <a:lvl8pPr lvl="7" algn="ctr" rtl="0">
              <a:spcBef>
                <a:spcPts val="0"/>
              </a:spcBef>
              <a:spcAft>
                <a:spcPts val="0"/>
              </a:spcAft>
              <a:buSzPts val="1400"/>
              <a:buNone/>
              <a:defRPr sz="1400" b="0"/>
            </a:lvl8pPr>
            <a:lvl9pPr lvl="8" algn="ctr" rtl="0">
              <a:spcBef>
                <a:spcPts val="0"/>
              </a:spcBef>
              <a:spcAft>
                <a:spcPts val="0"/>
              </a:spcAft>
              <a:buSzPts val="1400"/>
              <a:buNone/>
              <a:defRPr sz="1400" b="0"/>
            </a:lvl9pPr>
          </a:lstStyle>
          <a:p>
            <a:endParaRPr/>
          </a:p>
        </p:txBody>
      </p:sp>
      <p:sp>
        <p:nvSpPr>
          <p:cNvPr id="70" name="Google Shape;70;p13"/>
          <p:cNvSpPr txBox="1">
            <a:spLocks noGrp="1"/>
          </p:cNvSpPr>
          <p:nvPr>
            <p:ph type="subTitle" idx="1"/>
          </p:nvPr>
        </p:nvSpPr>
        <p:spPr>
          <a:xfrm>
            <a:off x="1238400" y="1908075"/>
            <a:ext cx="2016600" cy="5103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000"/>
              <a:buFont typeface="Lato"/>
              <a:buNone/>
              <a:defRPr sz="1400">
                <a:latin typeface="Lato"/>
                <a:ea typeface="Lato"/>
                <a:cs typeface="Lato"/>
                <a:sym typeface="Lato"/>
              </a:defRPr>
            </a:lvl1pPr>
            <a:lvl2pPr lvl="1" algn="ctr" rtl="0">
              <a:lnSpc>
                <a:spcPct val="100000"/>
              </a:lnSpc>
              <a:spcBef>
                <a:spcPts val="0"/>
              </a:spcBef>
              <a:spcAft>
                <a:spcPts val="0"/>
              </a:spcAft>
              <a:buSzPts val="2800"/>
              <a:buFont typeface="Lato"/>
              <a:buNone/>
              <a:defRPr sz="2800">
                <a:latin typeface="Lato"/>
                <a:ea typeface="Lato"/>
                <a:cs typeface="Lato"/>
                <a:sym typeface="Lato"/>
              </a:defRPr>
            </a:lvl2pPr>
            <a:lvl3pPr lvl="2" algn="ctr" rtl="0">
              <a:lnSpc>
                <a:spcPct val="100000"/>
              </a:lnSpc>
              <a:spcBef>
                <a:spcPts val="0"/>
              </a:spcBef>
              <a:spcAft>
                <a:spcPts val="0"/>
              </a:spcAft>
              <a:buSzPts val="2800"/>
              <a:buFont typeface="Lato"/>
              <a:buNone/>
              <a:defRPr sz="2800">
                <a:latin typeface="Lato"/>
                <a:ea typeface="Lato"/>
                <a:cs typeface="Lato"/>
                <a:sym typeface="Lato"/>
              </a:defRPr>
            </a:lvl3pPr>
            <a:lvl4pPr lvl="3" algn="ctr" rtl="0">
              <a:lnSpc>
                <a:spcPct val="100000"/>
              </a:lnSpc>
              <a:spcBef>
                <a:spcPts val="0"/>
              </a:spcBef>
              <a:spcAft>
                <a:spcPts val="0"/>
              </a:spcAft>
              <a:buSzPts val="2800"/>
              <a:buFont typeface="Lato"/>
              <a:buNone/>
              <a:defRPr sz="2800">
                <a:latin typeface="Lato"/>
                <a:ea typeface="Lato"/>
                <a:cs typeface="Lato"/>
                <a:sym typeface="Lato"/>
              </a:defRPr>
            </a:lvl4pPr>
            <a:lvl5pPr lvl="4" algn="ctr" rtl="0">
              <a:lnSpc>
                <a:spcPct val="100000"/>
              </a:lnSpc>
              <a:spcBef>
                <a:spcPts val="0"/>
              </a:spcBef>
              <a:spcAft>
                <a:spcPts val="0"/>
              </a:spcAft>
              <a:buSzPts val="2800"/>
              <a:buFont typeface="Lato"/>
              <a:buNone/>
              <a:defRPr sz="2800">
                <a:latin typeface="Lato"/>
                <a:ea typeface="Lato"/>
                <a:cs typeface="Lato"/>
                <a:sym typeface="Lato"/>
              </a:defRPr>
            </a:lvl5pPr>
            <a:lvl6pPr lvl="5" algn="ctr" rtl="0">
              <a:lnSpc>
                <a:spcPct val="100000"/>
              </a:lnSpc>
              <a:spcBef>
                <a:spcPts val="0"/>
              </a:spcBef>
              <a:spcAft>
                <a:spcPts val="0"/>
              </a:spcAft>
              <a:buSzPts val="2800"/>
              <a:buFont typeface="Lato"/>
              <a:buNone/>
              <a:defRPr sz="2800">
                <a:latin typeface="Lato"/>
                <a:ea typeface="Lato"/>
                <a:cs typeface="Lato"/>
                <a:sym typeface="Lato"/>
              </a:defRPr>
            </a:lvl6pPr>
            <a:lvl7pPr lvl="6" algn="ctr" rtl="0">
              <a:lnSpc>
                <a:spcPct val="100000"/>
              </a:lnSpc>
              <a:spcBef>
                <a:spcPts val="0"/>
              </a:spcBef>
              <a:spcAft>
                <a:spcPts val="0"/>
              </a:spcAft>
              <a:buSzPts val="2800"/>
              <a:buFont typeface="Lato"/>
              <a:buNone/>
              <a:defRPr sz="2800">
                <a:latin typeface="Lato"/>
                <a:ea typeface="Lato"/>
                <a:cs typeface="Lato"/>
                <a:sym typeface="Lato"/>
              </a:defRPr>
            </a:lvl7pPr>
            <a:lvl8pPr lvl="7" algn="ctr" rtl="0">
              <a:lnSpc>
                <a:spcPct val="100000"/>
              </a:lnSpc>
              <a:spcBef>
                <a:spcPts val="0"/>
              </a:spcBef>
              <a:spcAft>
                <a:spcPts val="0"/>
              </a:spcAft>
              <a:buSzPts val="2800"/>
              <a:buFont typeface="Lato"/>
              <a:buNone/>
              <a:defRPr sz="2800">
                <a:latin typeface="Lato"/>
                <a:ea typeface="Lato"/>
                <a:cs typeface="Lato"/>
                <a:sym typeface="Lato"/>
              </a:defRPr>
            </a:lvl8pPr>
            <a:lvl9pPr lvl="8" algn="ctr" rtl="0">
              <a:lnSpc>
                <a:spcPct val="100000"/>
              </a:lnSpc>
              <a:spcBef>
                <a:spcPts val="0"/>
              </a:spcBef>
              <a:spcAft>
                <a:spcPts val="0"/>
              </a:spcAft>
              <a:buSzPts val="2800"/>
              <a:buFont typeface="Lato"/>
              <a:buNone/>
              <a:defRPr sz="2800">
                <a:latin typeface="Lato"/>
                <a:ea typeface="Lato"/>
                <a:cs typeface="Lato"/>
                <a:sym typeface="Lato"/>
              </a:defRPr>
            </a:lvl9pPr>
          </a:lstStyle>
          <a:p>
            <a:endParaRPr/>
          </a:p>
        </p:txBody>
      </p:sp>
      <p:sp>
        <p:nvSpPr>
          <p:cNvPr id="71" name="Google Shape;71;p13"/>
          <p:cNvSpPr txBox="1">
            <a:spLocks noGrp="1"/>
          </p:cNvSpPr>
          <p:nvPr>
            <p:ph type="title" idx="3" hasCustomPrompt="1"/>
          </p:nvPr>
        </p:nvSpPr>
        <p:spPr>
          <a:xfrm>
            <a:off x="4137614" y="1274738"/>
            <a:ext cx="867900" cy="4710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2400"/>
              <a:buNone/>
              <a:defRPr sz="2400" b="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72" name="Google Shape;72;p13"/>
          <p:cNvSpPr txBox="1">
            <a:spLocks noGrp="1"/>
          </p:cNvSpPr>
          <p:nvPr>
            <p:ph type="ctrTitle" idx="4"/>
          </p:nvPr>
        </p:nvSpPr>
        <p:spPr>
          <a:xfrm>
            <a:off x="3582338" y="1654000"/>
            <a:ext cx="2016600" cy="4710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1400"/>
              <a:buNone/>
              <a:defRPr sz="1400" b="0"/>
            </a:lvl1pPr>
            <a:lvl2pPr lvl="1" algn="ctr" rtl="0">
              <a:spcBef>
                <a:spcPts val="0"/>
              </a:spcBef>
              <a:spcAft>
                <a:spcPts val="0"/>
              </a:spcAft>
              <a:buSzPts val="1400"/>
              <a:buNone/>
              <a:defRPr sz="1400" b="0"/>
            </a:lvl2pPr>
            <a:lvl3pPr lvl="2" algn="ctr" rtl="0">
              <a:spcBef>
                <a:spcPts val="0"/>
              </a:spcBef>
              <a:spcAft>
                <a:spcPts val="0"/>
              </a:spcAft>
              <a:buSzPts val="1400"/>
              <a:buNone/>
              <a:defRPr sz="1400" b="0"/>
            </a:lvl3pPr>
            <a:lvl4pPr lvl="3" algn="ctr" rtl="0">
              <a:spcBef>
                <a:spcPts val="0"/>
              </a:spcBef>
              <a:spcAft>
                <a:spcPts val="0"/>
              </a:spcAft>
              <a:buSzPts val="1400"/>
              <a:buNone/>
              <a:defRPr sz="1400" b="0"/>
            </a:lvl4pPr>
            <a:lvl5pPr lvl="4" algn="ctr" rtl="0">
              <a:spcBef>
                <a:spcPts val="0"/>
              </a:spcBef>
              <a:spcAft>
                <a:spcPts val="0"/>
              </a:spcAft>
              <a:buSzPts val="1400"/>
              <a:buNone/>
              <a:defRPr sz="1400" b="0"/>
            </a:lvl5pPr>
            <a:lvl6pPr lvl="5" algn="ctr" rtl="0">
              <a:spcBef>
                <a:spcPts val="0"/>
              </a:spcBef>
              <a:spcAft>
                <a:spcPts val="0"/>
              </a:spcAft>
              <a:buSzPts val="1400"/>
              <a:buNone/>
              <a:defRPr sz="1400" b="0"/>
            </a:lvl6pPr>
            <a:lvl7pPr lvl="6" algn="ctr" rtl="0">
              <a:spcBef>
                <a:spcPts val="0"/>
              </a:spcBef>
              <a:spcAft>
                <a:spcPts val="0"/>
              </a:spcAft>
              <a:buSzPts val="1400"/>
              <a:buNone/>
              <a:defRPr sz="1400" b="0"/>
            </a:lvl7pPr>
            <a:lvl8pPr lvl="7" algn="ctr" rtl="0">
              <a:spcBef>
                <a:spcPts val="0"/>
              </a:spcBef>
              <a:spcAft>
                <a:spcPts val="0"/>
              </a:spcAft>
              <a:buSzPts val="1400"/>
              <a:buNone/>
              <a:defRPr sz="1400" b="0"/>
            </a:lvl8pPr>
            <a:lvl9pPr lvl="8" algn="ctr" rtl="0">
              <a:spcBef>
                <a:spcPts val="0"/>
              </a:spcBef>
              <a:spcAft>
                <a:spcPts val="0"/>
              </a:spcAft>
              <a:buSzPts val="1400"/>
              <a:buNone/>
              <a:defRPr sz="1400" b="0"/>
            </a:lvl9pPr>
          </a:lstStyle>
          <a:p>
            <a:endParaRPr/>
          </a:p>
        </p:txBody>
      </p:sp>
      <p:sp>
        <p:nvSpPr>
          <p:cNvPr id="73" name="Google Shape;73;p13"/>
          <p:cNvSpPr txBox="1">
            <a:spLocks noGrp="1"/>
          </p:cNvSpPr>
          <p:nvPr>
            <p:ph type="subTitle" idx="5"/>
          </p:nvPr>
        </p:nvSpPr>
        <p:spPr>
          <a:xfrm>
            <a:off x="3648338" y="1908075"/>
            <a:ext cx="1884600" cy="5103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000"/>
              <a:buFont typeface="Lato"/>
              <a:buNone/>
              <a:defRPr sz="1400">
                <a:latin typeface="Lato"/>
                <a:ea typeface="Lato"/>
                <a:cs typeface="Lato"/>
                <a:sym typeface="Lato"/>
              </a:defRPr>
            </a:lvl1pPr>
            <a:lvl2pPr lvl="1" algn="ctr" rtl="0">
              <a:lnSpc>
                <a:spcPct val="100000"/>
              </a:lnSpc>
              <a:spcBef>
                <a:spcPts val="0"/>
              </a:spcBef>
              <a:spcAft>
                <a:spcPts val="0"/>
              </a:spcAft>
              <a:buSzPts val="2800"/>
              <a:buFont typeface="Lato"/>
              <a:buNone/>
              <a:defRPr sz="2800">
                <a:latin typeface="Lato"/>
                <a:ea typeface="Lato"/>
                <a:cs typeface="Lato"/>
                <a:sym typeface="Lato"/>
              </a:defRPr>
            </a:lvl2pPr>
            <a:lvl3pPr lvl="2" algn="ctr" rtl="0">
              <a:lnSpc>
                <a:spcPct val="100000"/>
              </a:lnSpc>
              <a:spcBef>
                <a:spcPts val="0"/>
              </a:spcBef>
              <a:spcAft>
                <a:spcPts val="0"/>
              </a:spcAft>
              <a:buSzPts val="2800"/>
              <a:buFont typeface="Lato"/>
              <a:buNone/>
              <a:defRPr sz="2800">
                <a:latin typeface="Lato"/>
                <a:ea typeface="Lato"/>
                <a:cs typeface="Lato"/>
                <a:sym typeface="Lato"/>
              </a:defRPr>
            </a:lvl3pPr>
            <a:lvl4pPr lvl="3" algn="ctr" rtl="0">
              <a:lnSpc>
                <a:spcPct val="100000"/>
              </a:lnSpc>
              <a:spcBef>
                <a:spcPts val="0"/>
              </a:spcBef>
              <a:spcAft>
                <a:spcPts val="0"/>
              </a:spcAft>
              <a:buSzPts val="2800"/>
              <a:buFont typeface="Lato"/>
              <a:buNone/>
              <a:defRPr sz="2800">
                <a:latin typeface="Lato"/>
                <a:ea typeface="Lato"/>
                <a:cs typeface="Lato"/>
                <a:sym typeface="Lato"/>
              </a:defRPr>
            </a:lvl4pPr>
            <a:lvl5pPr lvl="4" algn="ctr" rtl="0">
              <a:lnSpc>
                <a:spcPct val="100000"/>
              </a:lnSpc>
              <a:spcBef>
                <a:spcPts val="0"/>
              </a:spcBef>
              <a:spcAft>
                <a:spcPts val="0"/>
              </a:spcAft>
              <a:buSzPts val="2800"/>
              <a:buFont typeface="Lato"/>
              <a:buNone/>
              <a:defRPr sz="2800">
                <a:latin typeface="Lato"/>
                <a:ea typeface="Lato"/>
                <a:cs typeface="Lato"/>
                <a:sym typeface="Lato"/>
              </a:defRPr>
            </a:lvl5pPr>
            <a:lvl6pPr lvl="5" algn="ctr" rtl="0">
              <a:lnSpc>
                <a:spcPct val="100000"/>
              </a:lnSpc>
              <a:spcBef>
                <a:spcPts val="0"/>
              </a:spcBef>
              <a:spcAft>
                <a:spcPts val="0"/>
              </a:spcAft>
              <a:buSzPts val="2800"/>
              <a:buFont typeface="Lato"/>
              <a:buNone/>
              <a:defRPr sz="2800">
                <a:latin typeface="Lato"/>
                <a:ea typeface="Lato"/>
                <a:cs typeface="Lato"/>
                <a:sym typeface="Lato"/>
              </a:defRPr>
            </a:lvl6pPr>
            <a:lvl7pPr lvl="6" algn="ctr" rtl="0">
              <a:lnSpc>
                <a:spcPct val="100000"/>
              </a:lnSpc>
              <a:spcBef>
                <a:spcPts val="0"/>
              </a:spcBef>
              <a:spcAft>
                <a:spcPts val="0"/>
              </a:spcAft>
              <a:buSzPts val="2800"/>
              <a:buFont typeface="Lato"/>
              <a:buNone/>
              <a:defRPr sz="2800">
                <a:latin typeface="Lato"/>
                <a:ea typeface="Lato"/>
                <a:cs typeface="Lato"/>
                <a:sym typeface="Lato"/>
              </a:defRPr>
            </a:lvl7pPr>
            <a:lvl8pPr lvl="7" algn="ctr" rtl="0">
              <a:lnSpc>
                <a:spcPct val="100000"/>
              </a:lnSpc>
              <a:spcBef>
                <a:spcPts val="0"/>
              </a:spcBef>
              <a:spcAft>
                <a:spcPts val="0"/>
              </a:spcAft>
              <a:buSzPts val="2800"/>
              <a:buFont typeface="Lato"/>
              <a:buNone/>
              <a:defRPr sz="2800">
                <a:latin typeface="Lato"/>
                <a:ea typeface="Lato"/>
                <a:cs typeface="Lato"/>
                <a:sym typeface="Lato"/>
              </a:defRPr>
            </a:lvl8pPr>
            <a:lvl9pPr lvl="8" algn="ctr" rtl="0">
              <a:lnSpc>
                <a:spcPct val="100000"/>
              </a:lnSpc>
              <a:spcBef>
                <a:spcPts val="0"/>
              </a:spcBef>
              <a:spcAft>
                <a:spcPts val="0"/>
              </a:spcAft>
              <a:buSzPts val="2800"/>
              <a:buFont typeface="Lato"/>
              <a:buNone/>
              <a:defRPr sz="2800">
                <a:latin typeface="Lato"/>
                <a:ea typeface="Lato"/>
                <a:cs typeface="Lato"/>
                <a:sym typeface="Lato"/>
              </a:defRPr>
            </a:lvl9pPr>
          </a:lstStyle>
          <a:p>
            <a:endParaRPr/>
          </a:p>
        </p:txBody>
      </p:sp>
      <p:sp>
        <p:nvSpPr>
          <p:cNvPr id="74" name="Google Shape;74;p13"/>
          <p:cNvSpPr txBox="1">
            <a:spLocks noGrp="1"/>
          </p:cNvSpPr>
          <p:nvPr>
            <p:ph type="title" idx="6" hasCustomPrompt="1"/>
          </p:nvPr>
        </p:nvSpPr>
        <p:spPr>
          <a:xfrm>
            <a:off x="6454522" y="1274750"/>
            <a:ext cx="867900" cy="4710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2400"/>
              <a:buNone/>
              <a:defRPr sz="2400" b="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75" name="Google Shape;75;p13"/>
          <p:cNvSpPr txBox="1">
            <a:spLocks noGrp="1"/>
          </p:cNvSpPr>
          <p:nvPr>
            <p:ph type="ctrTitle" idx="7"/>
          </p:nvPr>
        </p:nvSpPr>
        <p:spPr>
          <a:xfrm>
            <a:off x="5880172" y="1654000"/>
            <a:ext cx="2016600" cy="4710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1400"/>
              <a:buNone/>
              <a:defRPr sz="1400" b="0"/>
            </a:lvl1pPr>
            <a:lvl2pPr lvl="1" algn="ctr" rtl="0">
              <a:spcBef>
                <a:spcPts val="0"/>
              </a:spcBef>
              <a:spcAft>
                <a:spcPts val="0"/>
              </a:spcAft>
              <a:buSzPts val="1400"/>
              <a:buNone/>
              <a:defRPr sz="1400" b="0"/>
            </a:lvl2pPr>
            <a:lvl3pPr lvl="2" algn="ctr" rtl="0">
              <a:spcBef>
                <a:spcPts val="0"/>
              </a:spcBef>
              <a:spcAft>
                <a:spcPts val="0"/>
              </a:spcAft>
              <a:buSzPts val="1400"/>
              <a:buNone/>
              <a:defRPr sz="1400" b="0"/>
            </a:lvl3pPr>
            <a:lvl4pPr lvl="3" algn="ctr" rtl="0">
              <a:spcBef>
                <a:spcPts val="0"/>
              </a:spcBef>
              <a:spcAft>
                <a:spcPts val="0"/>
              </a:spcAft>
              <a:buSzPts val="1400"/>
              <a:buNone/>
              <a:defRPr sz="1400" b="0"/>
            </a:lvl4pPr>
            <a:lvl5pPr lvl="4" algn="ctr" rtl="0">
              <a:spcBef>
                <a:spcPts val="0"/>
              </a:spcBef>
              <a:spcAft>
                <a:spcPts val="0"/>
              </a:spcAft>
              <a:buSzPts val="1400"/>
              <a:buNone/>
              <a:defRPr sz="1400" b="0"/>
            </a:lvl5pPr>
            <a:lvl6pPr lvl="5" algn="ctr" rtl="0">
              <a:spcBef>
                <a:spcPts val="0"/>
              </a:spcBef>
              <a:spcAft>
                <a:spcPts val="0"/>
              </a:spcAft>
              <a:buSzPts val="1400"/>
              <a:buNone/>
              <a:defRPr sz="1400" b="0"/>
            </a:lvl6pPr>
            <a:lvl7pPr lvl="6" algn="ctr" rtl="0">
              <a:spcBef>
                <a:spcPts val="0"/>
              </a:spcBef>
              <a:spcAft>
                <a:spcPts val="0"/>
              </a:spcAft>
              <a:buSzPts val="1400"/>
              <a:buNone/>
              <a:defRPr sz="1400" b="0"/>
            </a:lvl7pPr>
            <a:lvl8pPr lvl="7" algn="ctr" rtl="0">
              <a:spcBef>
                <a:spcPts val="0"/>
              </a:spcBef>
              <a:spcAft>
                <a:spcPts val="0"/>
              </a:spcAft>
              <a:buSzPts val="1400"/>
              <a:buNone/>
              <a:defRPr sz="1400" b="0"/>
            </a:lvl8pPr>
            <a:lvl9pPr lvl="8" algn="ctr" rtl="0">
              <a:spcBef>
                <a:spcPts val="0"/>
              </a:spcBef>
              <a:spcAft>
                <a:spcPts val="0"/>
              </a:spcAft>
              <a:buSzPts val="1400"/>
              <a:buNone/>
              <a:defRPr sz="1400" b="0"/>
            </a:lvl9pPr>
          </a:lstStyle>
          <a:p>
            <a:endParaRPr/>
          </a:p>
        </p:txBody>
      </p:sp>
      <p:sp>
        <p:nvSpPr>
          <p:cNvPr id="76" name="Google Shape;76;p13"/>
          <p:cNvSpPr txBox="1">
            <a:spLocks noGrp="1"/>
          </p:cNvSpPr>
          <p:nvPr>
            <p:ph type="subTitle" idx="8"/>
          </p:nvPr>
        </p:nvSpPr>
        <p:spPr>
          <a:xfrm>
            <a:off x="5946172" y="1908077"/>
            <a:ext cx="1884600" cy="5103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000"/>
              <a:buFont typeface="Lato"/>
              <a:buNone/>
              <a:defRPr sz="1400">
                <a:latin typeface="Lato"/>
                <a:ea typeface="Lato"/>
                <a:cs typeface="Lato"/>
                <a:sym typeface="Lato"/>
              </a:defRPr>
            </a:lvl1pPr>
            <a:lvl2pPr lvl="1" algn="ctr" rtl="0">
              <a:lnSpc>
                <a:spcPct val="100000"/>
              </a:lnSpc>
              <a:spcBef>
                <a:spcPts val="0"/>
              </a:spcBef>
              <a:spcAft>
                <a:spcPts val="0"/>
              </a:spcAft>
              <a:buSzPts val="2800"/>
              <a:buFont typeface="Lato"/>
              <a:buNone/>
              <a:defRPr sz="2800">
                <a:latin typeface="Lato"/>
                <a:ea typeface="Lato"/>
                <a:cs typeface="Lato"/>
                <a:sym typeface="Lato"/>
              </a:defRPr>
            </a:lvl2pPr>
            <a:lvl3pPr lvl="2" algn="ctr" rtl="0">
              <a:lnSpc>
                <a:spcPct val="100000"/>
              </a:lnSpc>
              <a:spcBef>
                <a:spcPts val="0"/>
              </a:spcBef>
              <a:spcAft>
                <a:spcPts val="0"/>
              </a:spcAft>
              <a:buSzPts val="2800"/>
              <a:buFont typeface="Lato"/>
              <a:buNone/>
              <a:defRPr sz="2800">
                <a:latin typeface="Lato"/>
                <a:ea typeface="Lato"/>
                <a:cs typeface="Lato"/>
                <a:sym typeface="Lato"/>
              </a:defRPr>
            </a:lvl3pPr>
            <a:lvl4pPr lvl="3" algn="ctr" rtl="0">
              <a:lnSpc>
                <a:spcPct val="100000"/>
              </a:lnSpc>
              <a:spcBef>
                <a:spcPts val="0"/>
              </a:spcBef>
              <a:spcAft>
                <a:spcPts val="0"/>
              </a:spcAft>
              <a:buSzPts val="2800"/>
              <a:buFont typeface="Lato"/>
              <a:buNone/>
              <a:defRPr sz="2800">
                <a:latin typeface="Lato"/>
                <a:ea typeface="Lato"/>
                <a:cs typeface="Lato"/>
                <a:sym typeface="Lato"/>
              </a:defRPr>
            </a:lvl4pPr>
            <a:lvl5pPr lvl="4" algn="ctr" rtl="0">
              <a:lnSpc>
                <a:spcPct val="100000"/>
              </a:lnSpc>
              <a:spcBef>
                <a:spcPts val="0"/>
              </a:spcBef>
              <a:spcAft>
                <a:spcPts val="0"/>
              </a:spcAft>
              <a:buSzPts val="2800"/>
              <a:buFont typeface="Lato"/>
              <a:buNone/>
              <a:defRPr sz="2800">
                <a:latin typeface="Lato"/>
                <a:ea typeface="Lato"/>
                <a:cs typeface="Lato"/>
                <a:sym typeface="Lato"/>
              </a:defRPr>
            </a:lvl5pPr>
            <a:lvl6pPr lvl="5" algn="ctr" rtl="0">
              <a:lnSpc>
                <a:spcPct val="100000"/>
              </a:lnSpc>
              <a:spcBef>
                <a:spcPts val="0"/>
              </a:spcBef>
              <a:spcAft>
                <a:spcPts val="0"/>
              </a:spcAft>
              <a:buSzPts val="2800"/>
              <a:buFont typeface="Lato"/>
              <a:buNone/>
              <a:defRPr sz="2800">
                <a:latin typeface="Lato"/>
                <a:ea typeface="Lato"/>
                <a:cs typeface="Lato"/>
                <a:sym typeface="Lato"/>
              </a:defRPr>
            </a:lvl6pPr>
            <a:lvl7pPr lvl="6" algn="ctr" rtl="0">
              <a:lnSpc>
                <a:spcPct val="100000"/>
              </a:lnSpc>
              <a:spcBef>
                <a:spcPts val="0"/>
              </a:spcBef>
              <a:spcAft>
                <a:spcPts val="0"/>
              </a:spcAft>
              <a:buSzPts val="2800"/>
              <a:buFont typeface="Lato"/>
              <a:buNone/>
              <a:defRPr sz="2800">
                <a:latin typeface="Lato"/>
                <a:ea typeface="Lato"/>
                <a:cs typeface="Lato"/>
                <a:sym typeface="Lato"/>
              </a:defRPr>
            </a:lvl7pPr>
            <a:lvl8pPr lvl="7" algn="ctr" rtl="0">
              <a:lnSpc>
                <a:spcPct val="100000"/>
              </a:lnSpc>
              <a:spcBef>
                <a:spcPts val="0"/>
              </a:spcBef>
              <a:spcAft>
                <a:spcPts val="0"/>
              </a:spcAft>
              <a:buSzPts val="2800"/>
              <a:buFont typeface="Lato"/>
              <a:buNone/>
              <a:defRPr sz="2800">
                <a:latin typeface="Lato"/>
                <a:ea typeface="Lato"/>
                <a:cs typeface="Lato"/>
                <a:sym typeface="Lato"/>
              </a:defRPr>
            </a:lvl8pPr>
            <a:lvl9pPr lvl="8" algn="ctr" rtl="0">
              <a:lnSpc>
                <a:spcPct val="100000"/>
              </a:lnSpc>
              <a:spcBef>
                <a:spcPts val="0"/>
              </a:spcBef>
              <a:spcAft>
                <a:spcPts val="0"/>
              </a:spcAft>
              <a:buSzPts val="2800"/>
              <a:buFont typeface="Lato"/>
              <a:buNone/>
              <a:defRPr sz="2800">
                <a:latin typeface="Lato"/>
                <a:ea typeface="Lato"/>
                <a:cs typeface="Lato"/>
                <a:sym typeface="Lato"/>
              </a:defRPr>
            </a:lvl9pPr>
          </a:lstStyle>
          <a:p>
            <a:endParaRPr/>
          </a:p>
        </p:txBody>
      </p:sp>
      <p:sp>
        <p:nvSpPr>
          <p:cNvPr id="77" name="Google Shape;77;p13"/>
          <p:cNvSpPr txBox="1">
            <a:spLocks noGrp="1"/>
          </p:cNvSpPr>
          <p:nvPr>
            <p:ph type="title" idx="9" hasCustomPrompt="1"/>
          </p:nvPr>
        </p:nvSpPr>
        <p:spPr>
          <a:xfrm>
            <a:off x="1812750" y="3046713"/>
            <a:ext cx="867900" cy="4710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2400"/>
              <a:buNone/>
              <a:defRPr sz="2400" b="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78" name="Google Shape;78;p13"/>
          <p:cNvSpPr txBox="1">
            <a:spLocks noGrp="1"/>
          </p:cNvSpPr>
          <p:nvPr>
            <p:ph type="ctrTitle" idx="13"/>
          </p:nvPr>
        </p:nvSpPr>
        <p:spPr>
          <a:xfrm>
            <a:off x="1238400" y="3425975"/>
            <a:ext cx="2016600" cy="4710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1400"/>
              <a:buNone/>
              <a:defRPr sz="1400" b="0"/>
            </a:lvl1pPr>
            <a:lvl2pPr lvl="1" algn="ctr" rtl="0">
              <a:spcBef>
                <a:spcPts val="0"/>
              </a:spcBef>
              <a:spcAft>
                <a:spcPts val="0"/>
              </a:spcAft>
              <a:buSzPts val="1400"/>
              <a:buNone/>
              <a:defRPr sz="1400" b="0"/>
            </a:lvl2pPr>
            <a:lvl3pPr lvl="2" algn="ctr" rtl="0">
              <a:spcBef>
                <a:spcPts val="0"/>
              </a:spcBef>
              <a:spcAft>
                <a:spcPts val="0"/>
              </a:spcAft>
              <a:buSzPts val="1400"/>
              <a:buNone/>
              <a:defRPr sz="1400" b="0"/>
            </a:lvl3pPr>
            <a:lvl4pPr lvl="3" algn="ctr" rtl="0">
              <a:spcBef>
                <a:spcPts val="0"/>
              </a:spcBef>
              <a:spcAft>
                <a:spcPts val="0"/>
              </a:spcAft>
              <a:buSzPts val="1400"/>
              <a:buNone/>
              <a:defRPr sz="1400" b="0"/>
            </a:lvl4pPr>
            <a:lvl5pPr lvl="4" algn="ctr" rtl="0">
              <a:spcBef>
                <a:spcPts val="0"/>
              </a:spcBef>
              <a:spcAft>
                <a:spcPts val="0"/>
              </a:spcAft>
              <a:buSzPts val="1400"/>
              <a:buNone/>
              <a:defRPr sz="1400" b="0"/>
            </a:lvl5pPr>
            <a:lvl6pPr lvl="5" algn="ctr" rtl="0">
              <a:spcBef>
                <a:spcPts val="0"/>
              </a:spcBef>
              <a:spcAft>
                <a:spcPts val="0"/>
              </a:spcAft>
              <a:buSzPts val="1400"/>
              <a:buNone/>
              <a:defRPr sz="1400" b="0"/>
            </a:lvl6pPr>
            <a:lvl7pPr lvl="6" algn="ctr" rtl="0">
              <a:spcBef>
                <a:spcPts val="0"/>
              </a:spcBef>
              <a:spcAft>
                <a:spcPts val="0"/>
              </a:spcAft>
              <a:buSzPts val="1400"/>
              <a:buNone/>
              <a:defRPr sz="1400" b="0"/>
            </a:lvl7pPr>
            <a:lvl8pPr lvl="7" algn="ctr" rtl="0">
              <a:spcBef>
                <a:spcPts val="0"/>
              </a:spcBef>
              <a:spcAft>
                <a:spcPts val="0"/>
              </a:spcAft>
              <a:buSzPts val="1400"/>
              <a:buNone/>
              <a:defRPr sz="1400" b="0"/>
            </a:lvl8pPr>
            <a:lvl9pPr lvl="8" algn="ctr" rtl="0">
              <a:spcBef>
                <a:spcPts val="0"/>
              </a:spcBef>
              <a:spcAft>
                <a:spcPts val="0"/>
              </a:spcAft>
              <a:buSzPts val="1400"/>
              <a:buNone/>
              <a:defRPr sz="1400" b="0"/>
            </a:lvl9pPr>
          </a:lstStyle>
          <a:p>
            <a:endParaRPr/>
          </a:p>
        </p:txBody>
      </p:sp>
      <p:sp>
        <p:nvSpPr>
          <p:cNvPr id="79" name="Google Shape;79;p13"/>
          <p:cNvSpPr txBox="1">
            <a:spLocks noGrp="1"/>
          </p:cNvSpPr>
          <p:nvPr>
            <p:ph type="subTitle" idx="14"/>
          </p:nvPr>
        </p:nvSpPr>
        <p:spPr>
          <a:xfrm>
            <a:off x="1304400" y="3680039"/>
            <a:ext cx="1884600" cy="5103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000"/>
              <a:buFont typeface="Lato"/>
              <a:buNone/>
              <a:defRPr sz="1400">
                <a:latin typeface="Lato"/>
                <a:ea typeface="Lato"/>
                <a:cs typeface="Lato"/>
                <a:sym typeface="Lato"/>
              </a:defRPr>
            </a:lvl1pPr>
            <a:lvl2pPr lvl="1" algn="ctr" rtl="0">
              <a:lnSpc>
                <a:spcPct val="100000"/>
              </a:lnSpc>
              <a:spcBef>
                <a:spcPts val="0"/>
              </a:spcBef>
              <a:spcAft>
                <a:spcPts val="0"/>
              </a:spcAft>
              <a:buSzPts val="2800"/>
              <a:buFont typeface="Lato"/>
              <a:buNone/>
              <a:defRPr sz="2800">
                <a:latin typeface="Lato"/>
                <a:ea typeface="Lato"/>
                <a:cs typeface="Lato"/>
                <a:sym typeface="Lato"/>
              </a:defRPr>
            </a:lvl2pPr>
            <a:lvl3pPr lvl="2" algn="ctr" rtl="0">
              <a:lnSpc>
                <a:spcPct val="100000"/>
              </a:lnSpc>
              <a:spcBef>
                <a:spcPts val="0"/>
              </a:spcBef>
              <a:spcAft>
                <a:spcPts val="0"/>
              </a:spcAft>
              <a:buSzPts val="2800"/>
              <a:buFont typeface="Lato"/>
              <a:buNone/>
              <a:defRPr sz="2800">
                <a:latin typeface="Lato"/>
                <a:ea typeface="Lato"/>
                <a:cs typeface="Lato"/>
                <a:sym typeface="Lato"/>
              </a:defRPr>
            </a:lvl3pPr>
            <a:lvl4pPr lvl="3" algn="ctr" rtl="0">
              <a:lnSpc>
                <a:spcPct val="100000"/>
              </a:lnSpc>
              <a:spcBef>
                <a:spcPts val="0"/>
              </a:spcBef>
              <a:spcAft>
                <a:spcPts val="0"/>
              </a:spcAft>
              <a:buSzPts val="2800"/>
              <a:buFont typeface="Lato"/>
              <a:buNone/>
              <a:defRPr sz="2800">
                <a:latin typeface="Lato"/>
                <a:ea typeface="Lato"/>
                <a:cs typeface="Lato"/>
                <a:sym typeface="Lato"/>
              </a:defRPr>
            </a:lvl4pPr>
            <a:lvl5pPr lvl="4" algn="ctr" rtl="0">
              <a:lnSpc>
                <a:spcPct val="100000"/>
              </a:lnSpc>
              <a:spcBef>
                <a:spcPts val="0"/>
              </a:spcBef>
              <a:spcAft>
                <a:spcPts val="0"/>
              </a:spcAft>
              <a:buSzPts val="2800"/>
              <a:buFont typeface="Lato"/>
              <a:buNone/>
              <a:defRPr sz="2800">
                <a:latin typeface="Lato"/>
                <a:ea typeface="Lato"/>
                <a:cs typeface="Lato"/>
                <a:sym typeface="Lato"/>
              </a:defRPr>
            </a:lvl5pPr>
            <a:lvl6pPr lvl="5" algn="ctr" rtl="0">
              <a:lnSpc>
                <a:spcPct val="100000"/>
              </a:lnSpc>
              <a:spcBef>
                <a:spcPts val="0"/>
              </a:spcBef>
              <a:spcAft>
                <a:spcPts val="0"/>
              </a:spcAft>
              <a:buSzPts val="2800"/>
              <a:buFont typeface="Lato"/>
              <a:buNone/>
              <a:defRPr sz="2800">
                <a:latin typeface="Lato"/>
                <a:ea typeface="Lato"/>
                <a:cs typeface="Lato"/>
                <a:sym typeface="Lato"/>
              </a:defRPr>
            </a:lvl6pPr>
            <a:lvl7pPr lvl="6" algn="ctr" rtl="0">
              <a:lnSpc>
                <a:spcPct val="100000"/>
              </a:lnSpc>
              <a:spcBef>
                <a:spcPts val="0"/>
              </a:spcBef>
              <a:spcAft>
                <a:spcPts val="0"/>
              </a:spcAft>
              <a:buSzPts val="2800"/>
              <a:buFont typeface="Lato"/>
              <a:buNone/>
              <a:defRPr sz="2800">
                <a:latin typeface="Lato"/>
                <a:ea typeface="Lato"/>
                <a:cs typeface="Lato"/>
                <a:sym typeface="Lato"/>
              </a:defRPr>
            </a:lvl7pPr>
            <a:lvl8pPr lvl="7" algn="ctr" rtl="0">
              <a:lnSpc>
                <a:spcPct val="100000"/>
              </a:lnSpc>
              <a:spcBef>
                <a:spcPts val="0"/>
              </a:spcBef>
              <a:spcAft>
                <a:spcPts val="0"/>
              </a:spcAft>
              <a:buSzPts val="2800"/>
              <a:buFont typeface="Lato"/>
              <a:buNone/>
              <a:defRPr sz="2800">
                <a:latin typeface="Lato"/>
                <a:ea typeface="Lato"/>
                <a:cs typeface="Lato"/>
                <a:sym typeface="Lato"/>
              </a:defRPr>
            </a:lvl8pPr>
            <a:lvl9pPr lvl="8" algn="ctr" rtl="0">
              <a:lnSpc>
                <a:spcPct val="100000"/>
              </a:lnSpc>
              <a:spcBef>
                <a:spcPts val="0"/>
              </a:spcBef>
              <a:spcAft>
                <a:spcPts val="0"/>
              </a:spcAft>
              <a:buSzPts val="2800"/>
              <a:buFont typeface="Lato"/>
              <a:buNone/>
              <a:defRPr sz="2800">
                <a:latin typeface="Lato"/>
                <a:ea typeface="Lato"/>
                <a:cs typeface="Lato"/>
                <a:sym typeface="Lato"/>
              </a:defRPr>
            </a:lvl9pPr>
          </a:lstStyle>
          <a:p>
            <a:endParaRPr/>
          </a:p>
        </p:txBody>
      </p:sp>
      <p:sp>
        <p:nvSpPr>
          <p:cNvPr id="80" name="Google Shape;80;p13"/>
          <p:cNvSpPr txBox="1">
            <a:spLocks noGrp="1"/>
          </p:cNvSpPr>
          <p:nvPr>
            <p:ph type="title" idx="15" hasCustomPrompt="1"/>
          </p:nvPr>
        </p:nvSpPr>
        <p:spPr>
          <a:xfrm>
            <a:off x="4156688" y="3046725"/>
            <a:ext cx="867900" cy="4710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2400"/>
              <a:buNone/>
              <a:defRPr sz="2400" b="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1" name="Google Shape;81;p13"/>
          <p:cNvSpPr txBox="1">
            <a:spLocks noGrp="1"/>
          </p:cNvSpPr>
          <p:nvPr>
            <p:ph type="ctrTitle" idx="16"/>
          </p:nvPr>
        </p:nvSpPr>
        <p:spPr>
          <a:xfrm>
            <a:off x="3569622" y="3425975"/>
            <a:ext cx="2016600" cy="4710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1400"/>
              <a:buNone/>
              <a:defRPr sz="1400" b="0"/>
            </a:lvl1pPr>
            <a:lvl2pPr lvl="1" algn="ctr" rtl="0">
              <a:spcBef>
                <a:spcPts val="0"/>
              </a:spcBef>
              <a:spcAft>
                <a:spcPts val="0"/>
              </a:spcAft>
              <a:buSzPts val="1400"/>
              <a:buNone/>
              <a:defRPr sz="1400" b="0"/>
            </a:lvl2pPr>
            <a:lvl3pPr lvl="2" algn="ctr" rtl="0">
              <a:spcBef>
                <a:spcPts val="0"/>
              </a:spcBef>
              <a:spcAft>
                <a:spcPts val="0"/>
              </a:spcAft>
              <a:buSzPts val="1400"/>
              <a:buNone/>
              <a:defRPr sz="1400" b="0"/>
            </a:lvl3pPr>
            <a:lvl4pPr lvl="3" algn="ctr" rtl="0">
              <a:spcBef>
                <a:spcPts val="0"/>
              </a:spcBef>
              <a:spcAft>
                <a:spcPts val="0"/>
              </a:spcAft>
              <a:buSzPts val="1400"/>
              <a:buNone/>
              <a:defRPr sz="1400" b="0"/>
            </a:lvl4pPr>
            <a:lvl5pPr lvl="4" algn="ctr" rtl="0">
              <a:spcBef>
                <a:spcPts val="0"/>
              </a:spcBef>
              <a:spcAft>
                <a:spcPts val="0"/>
              </a:spcAft>
              <a:buSzPts val="1400"/>
              <a:buNone/>
              <a:defRPr sz="1400" b="0"/>
            </a:lvl5pPr>
            <a:lvl6pPr lvl="5" algn="ctr" rtl="0">
              <a:spcBef>
                <a:spcPts val="0"/>
              </a:spcBef>
              <a:spcAft>
                <a:spcPts val="0"/>
              </a:spcAft>
              <a:buSzPts val="1400"/>
              <a:buNone/>
              <a:defRPr sz="1400" b="0"/>
            </a:lvl6pPr>
            <a:lvl7pPr lvl="6" algn="ctr" rtl="0">
              <a:spcBef>
                <a:spcPts val="0"/>
              </a:spcBef>
              <a:spcAft>
                <a:spcPts val="0"/>
              </a:spcAft>
              <a:buSzPts val="1400"/>
              <a:buNone/>
              <a:defRPr sz="1400" b="0"/>
            </a:lvl7pPr>
            <a:lvl8pPr lvl="7" algn="ctr" rtl="0">
              <a:spcBef>
                <a:spcPts val="0"/>
              </a:spcBef>
              <a:spcAft>
                <a:spcPts val="0"/>
              </a:spcAft>
              <a:buSzPts val="1400"/>
              <a:buNone/>
              <a:defRPr sz="1400" b="0"/>
            </a:lvl8pPr>
            <a:lvl9pPr lvl="8" algn="ctr" rtl="0">
              <a:spcBef>
                <a:spcPts val="0"/>
              </a:spcBef>
              <a:spcAft>
                <a:spcPts val="0"/>
              </a:spcAft>
              <a:buSzPts val="1400"/>
              <a:buNone/>
              <a:defRPr sz="1400" b="0"/>
            </a:lvl9pPr>
          </a:lstStyle>
          <a:p>
            <a:endParaRPr/>
          </a:p>
        </p:txBody>
      </p:sp>
      <p:sp>
        <p:nvSpPr>
          <p:cNvPr id="82" name="Google Shape;82;p13"/>
          <p:cNvSpPr txBox="1">
            <a:spLocks noGrp="1"/>
          </p:cNvSpPr>
          <p:nvPr>
            <p:ph type="subTitle" idx="17"/>
          </p:nvPr>
        </p:nvSpPr>
        <p:spPr>
          <a:xfrm>
            <a:off x="3648338" y="3680052"/>
            <a:ext cx="1884600" cy="5103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000"/>
              <a:buFont typeface="Lato"/>
              <a:buNone/>
              <a:defRPr sz="1400">
                <a:latin typeface="Lato"/>
                <a:ea typeface="Lato"/>
                <a:cs typeface="Lato"/>
                <a:sym typeface="Lato"/>
              </a:defRPr>
            </a:lvl1pPr>
            <a:lvl2pPr lvl="1" algn="ctr" rtl="0">
              <a:lnSpc>
                <a:spcPct val="100000"/>
              </a:lnSpc>
              <a:spcBef>
                <a:spcPts val="0"/>
              </a:spcBef>
              <a:spcAft>
                <a:spcPts val="0"/>
              </a:spcAft>
              <a:buSzPts val="2800"/>
              <a:buFont typeface="Lato"/>
              <a:buNone/>
              <a:defRPr sz="2800">
                <a:latin typeface="Lato"/>
                <a:ea typeface="Lato"/>
                <a:cs typeface="Lato"/>
                <a:sym typeface="Lato"/>
              </a:defRPr>
            </a:lvl2pPr>
            <a:lvl3pPr lvl="2" algn="ctr" rtl="0">
              <a:lnSpc>
                <a:spcPct val="100000"/>
              </a:lnSpc>
              <a:spcBef>
                <a:spcPts val="0"/>
              </a:spcBef>
              <a:spcAft>
                <a:spcPts val="0"/>
              </a:spcAft>
              <a:buSzPts val="2800"/>
              <a:buFont typeface="Lato"/>
              <a:buNone/>
              <a:defRPr sz="2800">
                <a:latin typeface="Lato"/>
                <a:ea typeface="Lato"/>
                <a:cs typeface="Lato"/>
                <a:sym typeface="Lato"/>
              </a:defRPr>
            </a:lvl3pPr>
            <a:lvl4pPr lvl="3" algn="ctr" rtl="0">
              <a:lnSpc>
                <a:spcPct val="100000"/>
              </a:lnSpc>
              <a:spcBef>
                <a:spcPts val="0"/>
              </a:spcBef>
              <a:spcAft>
                <a:spcPts val="0"/>
              </a:spcAft>
              <a:buSzPts val="2800"/>
              <a:buFont typeface="Lato"/>
              <a:buNone/>
              <a:defRPr sz="2800">
                <a:latin typeface="Lato"/>
                <a:ea typeface="Lato"/>
                <a:cs typeface="Lato"/>
                <a:sym typeface="Lato"/>
              </a:defRPr>
            </a:lvl4pPr>
            <a:lvl5pPr lvl="4" algn="ctr" rtl="0">
              <a:lnSpc>
                <a:spcPct val="100000"/>
              </a:lnSpc>
              <a:spcBef>
                <a:spcPts val="0"/>
              </a:spcBef>
              <a:spcAft>
                <a:spcPts val="0"/>
              </a:spcAft>
              <a:buSzPts val="2800"/>
              <a:buFont typeface="Lato"/>
              <a:buNone/>
              <a:defRPr sz="2800">
                <a:latin typeface="Lato"/>
                <a:ea typeface="Lato"/>
                <a:cs typeface="Lato"/>
                <a:sym typeface="Lato"/>
              </a:defRPr>
            </a:lvl5pPr>
            <a:lvl6pPr lvl="5" algn="ctr" rtl="0">
              <a:lnSpc>
                <a:spcPct val="100000"/>
              </a:lnSpc>
              <a:spcBef>
                <a:spcPts val="0"/>
              </a:spcBef>
              <a:spcAft>
                <a:spcPts val="0"/>
              </a:spcAft>
              <a:buSzPts val="2800"/>
              <a:buFont typeface="Lato"/>
              <a:buNone/>
              <a:defRPr sz="2800">
                <a:latin typeface="Lato"/>
                <a:ea typeface="Lato"/>
                <a:cs typeface="Lato"/>
                <a:sym typeface="Lato"/>
              </a:defRPr>
            </a:lvl6pPr>
            <a:lvl7pPr lvl="6" algn="ctr" rtl="0">
              <a:lnSpc>
                <a:spcPct val="100000"/>
              </a:lnSpc>
              <a:spcBef>
                <a:spcPts val="0"/>
              </a:spcBef>
              <a:spcAft>
                <a:spcPts val="0"/>
              </a:spcAft>
              <a:buSzPts val="2800"/>
              <a:buFont typeface="Lato"/>
              <a:buNone/>
              <a:defRPr sz="2800">
                <a:latin typeface="Lato"/>
                <a:ea typeface="Lato"/>
                <a:cs typeface="Lato"/>
                <a:sym typeface="Lato"/>
              </a:defRPr>
            </a:lvl7pPr>
            <a:lvl8pPr lvl="7" algn="ctr" rtl="0">
              <a:lnSpc>
                <a:spcPct val="100000"/>
              </a:lnSpc>
              <a:spcBef>
                <a:spcPts val="0"/>
              </a:spcBef>
              <a:spcAft>
                <a:spcPts val="0"/>
              </a:spcAft>
              <a:buSzPts val="2800"/>
              <a:buFont typeface="Lato"/>
              <a:buNone/>
              <a:defRPr sz="2800">
                <a:latin typeface="Lato"/>
                <a:ea typeface="Lato"/>
                <a:cs typeface="Lato"/>
                <a:sym typeface="Lato"/>
              </a:defRPr>
            </a:lvl8pPr>
            <a:lvl9pPr lvl="8" algn="ctr" rtl="0">
              <a:lnSpc>
                <a:spcPct val="100000"/>
              </a:lnSpc>
              <a:spcBef>
                <a:spcPts val="0"/>
              </a:spcBef>
              <a:spcAft>
                <a:spcPts val="0"/>
              </a:spcAft>
              <a:buSzPts val="2800"/>
              <a:buFont typeface="Lato"/>
              <a:buNone/>
              <a:defRPr sz="2800">
                <a:latin typeface="Lato"/>
                <a:ea typeface="Lato"/>
                <a:cs typeface="Lato"/>
                <a:sym typeface="Lato"/>
              </a:defRPr>
            </a:lvl9pPr>
          </a:lstStyle>
          <a:p>
            <a:endParaRPr/>
          </a:p>
        </p:txBody>
      </p:sp>
      <p:sp>
        <p:nvSpPr>
          <p:cNvPr id="83" name="Google Shape;83;p13"/>
          <p:cNvSpPr txBox="1">
            <a:spLocks noGrp="1"/>
          </p:cNvSpPr>
          <p:nvPr>
            <p:ph type="title" idx="18"/>
          </p:nvPr>
        </p:nvSpPr>
        <p:spPr>
          <a:xfrm>
            <a:off x="1203900" y="433350"/>
            <a:ext cx="6736200" cy="5727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2800"/>
              <a:buNone/>
              <a:defRPr sz="25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1">
  <p:cSld name="CUSTOM_16">
    <p:spTree>
      <p:nvGrpSpPr>
        <p:cNvPr id="1" name="Shape 84"/>
        <p:cNvGrpSpPr/>
        <p:nvPr/>
      </p:nvGrpSpPr>
      <p:grpSpPr>
        <a:xfrm>
          <a:off x="0" y="0"/>
          <a:ext cx="0" cy="0"/>
          <a:chOff x="0" y="0"/>
          <a:chExt cx="0" cy="0"/>
        </a:xfrm>
      </p:grpSpPr>
      <p:sp>
        <p:nvSpPr>
          <p:cNvPr id="85" name="Google Shape;85;p14"/>
          <p:cNvSpPr txBox="1">
            <a:spLocks noGrp="1"/>
          </p:cNvSpPr>
          <p:nvPr>
            <p:ph type="title" hasCustomPrompt="1"/>
          </p:nvPr>
        </p:nvSpPr>
        <p:spPr>
          <a:xfrm>
            <a:off x="1584150" y="1274750"/>
            <a:ext cx="867900" cy="4710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2400"/>
              <a:buNone/>
              <a:defRPr sz="2400" b="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6" name="Google Shape;86;p14"/>
          <p:cNvSpPr txBox="1">
            <a:spLocks noGrp="1"/>
          </p:cNvSpPr>
          <p:nvPr>
            <p:ph type="ctrTitle" idx="2"/>
          </p:nvPr>
        </p:nvSpPr>
        <p:spPr>
          <a:xfrm>
            <a:off x="1018350" y="1654000"/>
            <a:ext cx="1999500" cy="4710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1400"/>
              <a:buNone/>
              <a:defRPr sz="1400" b="0"/>
            </a:lvl1pPr>
            <a:lvl2pPr lvl="1" algn="ctr" rtl="0">
              <a:spcBef>
                <a:spcPts val="0"/>
              </a:spcBef>
              <a:spcAft>
                <a:spcPts val="0"/>
              </a:spcAft>
              <a:buSzPts val="1400"/>
              <a:buNone/>
              <a:defRPr sz="1400" b="0"/>
            </a:lvl2pPr>
            <a:lvl3pPr lvl="2" algn="ctr" rtl="0">
              <a:spcBef>
                <a:spcPts val="0"/>
              </a:spcBef>
              <a:spcAft>
                <a:spcPts val="0"/>
              </a:spcAft>
              <a:buSzPts val="1400"/>
              <a:buNone/>
              <a:defRPr sz="1400" b="0"/>
            </a:lvl3pPr>
            <a:lvl4pPr lvl="3" algn="ctr" rtl="0">
              <a:spcBef>
                <a:spcPts val="0"/>
              </a:spcBef>
              <a:spcAft>
                <a:spcPts val="0"/>
              </a:spcAft>
              <a:buSzPts val="1400"/>
              <a:buNone/>
              <a:defRPr sz="1400" b="0"/>
            </a:lvl4pPr>
            <a:lvl5pPr lvl="4" algn="ctr" rtl="0">
              <a:spcBef>
                <a:spcPts val="0"/>
              </a:spcBef>
              <a:spcAft>
                <a:spcPts val="0"/>
              </a:spcAft>
              <a:buSzPts val="1400"/>
              <a:buNone/>
              <a:defRPr sz="1400" b="0"/>
            </a:lvl5pPr>
            <a:lvl6pPr lvl="5" algn="ctr" rtl="0">
              <a:spcBef>
                <a:spcPts val="0"/>
              </a:spcBef>
              <a:spcAft>
                <a:spcPts val="0"/>
              </a:spcAft>
              <a:buSzPts val="1400"/>
              <a:buNone/>
              <a:defRPr sz="1400" b="0"/>
            </a:lvl6pPr>
            <a:lvl7pPr lvl="6" algn="ctr" rtl="0">
              <a:spcBef>
                <a:spcPts val="0"/>
              </a:spcBef>
              <a:spcAft>
                <a:spcPts val="0"/>
              </a:spcAft>
              <a:buSzPts val="1400"/>
              <a:buNone/>
              <a:defRPr sz="1400" b="0"/>
            </a:lvl7pPr>
            <a:lvl8pPr lvl="7" algn="ctr" rtl="0">
              <a:spcBef>
                <a:spcPts val="0"/>
              </a:spcBef>
              <a:spcAft>
                <a:spcPts val="0"/>
              </a:spcAft>
              <a:buSzPts val="1400"/>
              <a:buNone/>
              <a:defRPr sz="1400" b="0"/>
            </a:lvl8pPr>
            <a:lvl9pPr lvl="8" algn="ctr" rtl="0">
              <a:spcBef>
                <a:spcPts val="0"/>
              </a:spcBef>
              <a:spcAft>
                <a:spcPts val="0"/>
              </a:spcAft>
              <a:buSzPts val="1400"/>
              <a:buNone/>
              <a:defRPr sz="1400" b="0"/>
            </a:lvl9pPr>
          </a:lstStyle>
          <a:p>
            <a:endParaRPr/>
          </a:p>
        </p:txBody>
      </p:sp>
      <p:sp>
        <p:nvSpPr>
          <p:cNvPr id="87" name="Google Shape;87;p14"/>
          <p:cNvSpPr txBox="1">
            <a:spLocks noGrp="1"/>
          </p:cNvSpPr>
          <p:nvPr>
            <p:ph type="subTitle" idx="1"/>
          </p:nvPr>
        </p:nvSpPr>
        <p:spPr>
          <a:xfrm>
            <a:off x="1009800" y="1908075"/>
            <a:ext cx="2016600" cy="5103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000"/>
              <a:buFont typeface="Lato"/>
              <a:buNone/>
              <a:defRPr sz="1400">
                <a:latin typeface="Lato"/>
                <a:ea typeface="Lato"/>
                <a:cs typeface="Lato"/>
                <a:sym typeface="Lato"/>
              </a:defRPr>
            </a:lvl1pPr>
            <a:lvl2pPr lvl="1" algn="ctr" rtl="0">
              <a:lnSpc>
                <a:spcPct val="100000"/>
              </a:lnSpc>
              <a:spcBef>
                <a:spcPts val="0"/>
              </a:spcBef>
              <a:spcAft>
                <a:spcPts val="0"/>
              </a:spcAft>
              <a:buSzPts val="2800"/>
              <a:buFont typeface="Lato"/>
              <a:buNone/>
              <a:defRPr sz="2800">
                <a:latin typeface="Lato"/>
                <a:ea typeface="Lato"/>
                <a:cs typeface="Lato"/>
                <a:sym typeface="Lato"/>
              </a:defRPr>
            </a:lvl2pPr>
            <a:lvl3pPr lvl="2" algn="ctr" rtl="0">
              <a:lnSpc>
                <a:spcPct val="100000"/>
              </a:lnSpc>
              <a:spcBef>
                <a:spcPts val="0"/>
              </a:spcBef>
              <a:spcAft>
                <a:spcPts val="0"/>
              </a:spcAft>
              <a:buSzPts val="2800"/>
              <a:buFont typeface="Lato"/>
              <a:buNone/>
              <a:defRPr sz="2800">
                <a:latin typeface="Lato"/>
                <a:ea typeface="Lato"/>
                <a:cs typeface="Lato"/>
                <a:sym typeface="Lato"/>
              </a:defRPr>
            </a:lvl3pPr>
            <a:lvl4pPr lvl="3" algn="ctr" rtl="0">
              <a:lnSpc>
                <a:spcPct val="100000"/>
              </a:lnSpc>
              <a:spcBef>
                <a:spcPts val="0"/>
              </a:spcBef>
              <a:spcAft>
                <a:spcPts val="0"/>
              </a:spcAft>
              <a:buSzPts val="2800"/>
              <a:buFont typeface="Lato"/>
              <a:buNone/>
              <a:defRPr sz="2800">
                <a:latin typeface="Lato"/>
                <a:ea typeface="Lato"/>
                <a:cs typeface="Lato"/>
                <a:sym typeface="Lato"/>
              </a:defRPr>
            </a:lvl4pPr>
            <a:lvl5pPr lvl="4" algn="ctr" rtl="0">
              <a:lnSpc>
                <a:spcPct val="100000"/>
              </a:lnSpc>
              <a:spcBef>
                <a:spcPts val="0"/>
              </a:spcBef>
              <a:spcAft>
                <a:spcPts val="0"/>
              </a:spcAft>
              <a:buSzPts val="2800"/>
              <a:buFont typeface="Lato"/>
              <a:buNone/>
              <a:defRPr sz="2800">
                <a:latin typeface="Lato"/>
                <a:ea typeface="Lato"/>
                <a:cs typeface="Lato"/>
                <a:sym typeface="Lato"/>
              </a:defRPr>
            </a:lvl5pPr>
            <a:lvl6pPr lvl="5" algn="ctr" rtl="0">
              <a:lnSpc>
                <a:spcPct val="100000"/>
              </a:lnSpc>
              <a:spcBef>
                <a:spcPts val="0"/>
              </a:spcBef>
              <a:spcAft>
                <a:spcPts val="0"/>
              </a:spcAft>
              <a:buSzPts val="2800"/>
              <a:buFont typeface="Lato"/>
              <a:buNone/>
              <a:defRPr sz="2800">
                <a:latin typeface="Lato"/>
                <a:ea typeface="Lato"/>
                <a:cs typeface="Lato"/>
                <a:sym typeface="Lato"/>
              </a:defRPr>
            </a:lvl6pPr>
            <a:lvl7pPr lvl="6" algn="ctr" rtl="0">
              <a:lnSpc>
                <a:spcPct val="100000"/>
              </a:lnSpc>
              <a:spcBef>
                <a:spcPts val="0"/>
              </a:spcBef>
              <a:spcAft>
                <a:spcPts val="0"/>
              </a:spcAft>
              <a:buSzPts val="2800"/>
              <a:buFont typeface="Lato"/>
              <a:buNone/>
              <a:defRPr sz="2800">
                <a:latin typeface="Lato"/>
                <a:ea typeface="Lato"/>
                <a:cs typeface="Lato"/>
                <a:sym typeface="Lato"/>
              </a:defRPr>
            </a:lvl7pPr>
            <a:lvl8pPr lvl="7" algn="ctr" rtl="0">
              <a:lnSpc>
                <a:spcPct val="100000"/>
              </a:lnSpc>
              <a:spcBef>
                <a:spcPts val="0"/>
              </a:spcBef>
              <a:spcAft>
                <a:spcPts val="0"/>
              </a:spcAft>
              <a:buSzPts val="2800"/>
              <a:buFont typeface="Lato"/>
              <a:buNone/>
              <a:defRPr sz="2800">
                <a:latin typeface="Lato"/>
                <a:ea typeface="Lato"/>
                <a:cs typeface="Lato"/>
                <a:sym typeface="Lato"/>
              </a:defRPr>
            </a:lvl8pPr>
            <a:lvl9pPr lvl="8" algn="ctr" rtl="0">
              <a:lnSpc>
                <a:spcPct val="100000"/>
              </a:lnSpc>
              <a:spcBef>
                <a:spcPts val="0"/>
              </a:spcBef>
              <a:spcAft>
                <a:spcPts val="0"/>
              </a:spcAft>
              <a:buSzPts val="2800"/>
              <a:buFont typeface="Lato"/>
              <a:buNone/>
              <a:defRPr sz="2800">
                <a:latin typeface="Lato"/>
                <a:ea typeface="Lato"/>
                <a:cs typeface="Lato"/>
                <a:sym typeface="Lato"/>
              </a:defRPr>
            </a:lvl9pPr>
          </a:lstStyle>
          <a:p>
            <a:endParaRPr/>
          </a:p>
        </p:txBody>
      </p:sp>
      <p:sp>
        <p:nvSpPr>
          <p:cNvPr id="88" name="Google Shape;88;p14"/>
          <p:cNvSpPr txBox="1">
            <a:spLocks noGrp="1"/>
          </p:cNvSpPr>
          <p:nvPr>
            <p:ph type="title" idx="3" hasCustomPrompt="1"/>
          </p:nvPr>
        </p:nvSpPr>
        <p:spPr>
          <a:xfrm>
            <a:off x="3909014" y="1274738"/>
            <a:ext cx="867900" cy="4710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2400"/>
              <a:buNone/>
              <a:defRPr sz="2400" b="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9" name="Google Shape;89;p14"/>
          <p:cNvSpPr txBox="1">
            <a:spLocks noGrp="1"/>
          </p:cNvSpPr>
          <p:nvPr>
            <p:ph type="ctrTitle" idx="4"/>
          </p:nvPr>
        </p:nvSpPr>
        <p:spPr>
          <a:xfrm>
            <a:off x="3353738" y="1654000"/>
            <a:ext cx="2016600" cy="4710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1400"/>
              <a:buNone/>
              <a:defRPr sz="1400" b="0"/>
            </a:lvl1pPr>
            <a:lvl2pPr lvl="1" algn="ctr" rtl="0">
              <a:spcBef>
                <a:spcPts val="0"/>
              </a:spcBef>
              <a:spcAft>
                <a:spcPts val="0"/>
              </a:spcAft>
              <a:buSzPts val="1400"/>
              <a:buNone/>
              <a:defRPr sz="1400" b="0"/>
            </a:lvl2pPr>
            <a:lvl3pPr lvl="2" algn="ctr" rtl="0">
              <a:spcBef>
                <a:spcPts val="0"/>
              </a:spcBef>
              <a:spcAft>
                <a:spcPts val="0"/>
              </a:spcAft>
              <a:buSzPts val="1400"/>
              <a:buNone/>
              <a:defRPr sz="1400" b="0"/>
            </a:lvl3pPr>
            <a:lvl4pPr lvl="3" algn="ctr" rtl="0">
              <a:spcBef>
                <a:spcPts val="0"/>
              </a:spcBef>
              <a:spcAft>
                <a:spcPts val="0"/>
              </a:spcAft>
              <a:buSzPts val="1400"/>
              <a:buNone/>
              <a:defRPr sz="1400" b="0"/>
            </a:lvl4pPr>
            <a:lvl5pPr lvl="4" algn="ctr" rtl="0">
              <a:spcBef>
                <a:spcPts val="0"/>
              </a:spcBef>
              <a:spcAft>
                <a:spcPts val="0"/>
              </a:spcAft>
              <a:buSzPts val="1400"/>
              <a:buNone/>
              <a:defRPr sz="1400" b="0"/>
            </a:lvl5pPr>
            <a:lvl6pPr lvl="5" algn="ctr" rtl="0">
              <a:spcBef>
                <a:spcPts val="0"/>
              </a:spcBef>
              <a:spcAft>
                <a:spcPts val="0"/>
              </a:spcAft>
              <a:buSzPts val="1400"/>
              <a:buNone/>
              <a:defRPr sz="1400" b="0"/>
            </a:lvl6pPr>
            <a:lvl7pPr lvl="6" algn="ctr" rtl="0">
              <a:spcBef>
                <a:spcPts val="0"/>
              </a:spcBef>
              <a:spcAft>
                <a:spcPts val="0"/>
              </a:spcAft>
              <a:buSzPts val="1400"/>
              <a:buNone/>
              <a:defRPr sz="1400" b="0"/>
            </a:lvl7pPr>
            <a:lvl8pPr lvl="7" algn="ctr" rtl="0">
              <a:spcBef>
                <a:spcPts val="0"/>
              </a:spcBef>
              <a:spcAft>
                <a:spcPts val="0"/>
              </a:spcAft>
              <a:buSzPts val="1400"/>
              <a:buNone/>
              <a:defRPr sz="1400" b="0"/>
            </a:lvl8pPr>
            <a:lvl9pPr lvl="8" algn="ctr" rtl="0">
              <a:spcBef>
                <a:spcPts val="0"/>
              </a:spcBef>
              <a:spcAft>
                <a:spcPts val="0"/>
              </a:spcAft>
              <a:buSzPts val="1400"/>
              <a:buNone/>
              <a:defRPr sz="1400" b="0"/>
            </a:lvl9pPr>
          </a:lstStyle>
          <a:p>
            <a:endParaRPr/>
          </a:p>
        </p:txBody>
      </p:sp>
      <p:sp>
        <p:nvSpPr>
          <p:cNvPr id="90" name="Google Shape;90;p14"/>
          <p:cNvSpPr txBox="1">
            <a:spLocks noGrp="1"/>
          </p:cNvSpPr>
          <p:nvPr>
            <p:ph type="subTitle" idx="5"/>
          </p:nvPr>
        </p:nvSpPr>
        <p:spPr>
          <a:xfrm>
            <a:off x="3419738" y="1908075"/>
            <a:ext cx="1884600" cy="5103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000"/>
              <a:buFont typeface="Lato"/>
              <a:buNone/>
              <a:defRPr sz="1400">
                <a:latin typeface="Lato"/>
                <a:ea typeface="Lato"/>
                <a:cs typeface="Lato"/>
                <a:sym typeface="Lato"/>
              </a:defRPr>
            </a:lvl1pPr>
            <a:lvl2pPr lvl="1" algn="ctr" rtl="0">
              <a:lnSpc>
                <a:spcPct val="100000"/>
              </a:lnSpc>
              <a:spcBef>
                <a:spcPts val="0"/>
              </a:spcBef>
              <a:spcAft>
                <a:spcPts val="0"/>
              </a:spcAft>
              <a:buSzPts val="2800"/>
              <a:buFont typeface="Lato"/>
              <a:buNone/>
              <a:defRPr sz="2800">
                <a:latin typeface="Lato"/>
                <a:ea typeface="Lato"/>
                <a:cs typeface="Lato"/>
                <a:sym typeface="Lato"/>
              </a:defRPr>
            </a:lvl2pPr>
            <a:lvl3pPr lvl="2" algn="ctr" rtl="0">
              <a:lnSpc>
                <a:spcPct val="100000"/>
              </a:lnSpc>
              <a:spcBef>
                <a:spcPts val="0"/>
              </a:spcBef>
              <a:spcAft>
                <a:spcPts val="0"/>
              </a:spcAft>
              <a:buSzPts val="2800"/>
              <a:buFont typeface="Lato"/>
              <a:buNone/>
              <a:defRPr sz="2800">
                <a:latin typeface="Lato"/>
                <a:ea typeface="Lato"/>
                <a:cs typeface="Lato"/>
                <a:sym typeface="Lato"/>
              </a:defRPr>
            </a:lvl3pPr>
            <a:lvl4pPr lvl="3" algn="ctr" rtl="0">
              <a:lnSpc>
                <a:spcPct val="100000"/>
              </a:lnSpc>
              <a:spcBef>
                <a:spcPts val="0"/>
              </a:spcBef>
              <a:spcAft>
                <a:spcPts val="0"/>
              </a:spcAft>
              <a:buSzPts val="2800"/>
              <a:buFont typeface="Lato"/>
              <a:buNone/>
              <a:defRPr sz="2800">
                <a:latin typeface="Lato"/>
                <a:ea typeface="Lato"/>
                <a:cs typeface="Lato"/>
                <a:sym typeface="Lato"/>
              </a:defRPr>
            </a:lvl4pPr>
            <a:lvl5pPr lvl="4" algn="ctr" rtl="0">
              <a:lnSpc>
                <a:spcPct val="100000"/>
              </a:lnSpc>
              <a:spcBef>
                <a:spcPts val="0"/>
              </a:spcBef>
              <a:spcAft>
                <a:spcPts val="0"/>
              </a:spcAft>
              <a:buSzPts val="2800"/>
              <a:buFont typeface="Lato"/>
              <a:buNone/>
              <a:defRPr sz="2800">
                <a:latin typeface="Lato"/>
                <a:ea typeface="Lato"/>
                <a:cs typeface="Lato"/>
                <a:sym typeface="Lato"/>
              </a:defRPr>
            </a:lvl5pPr>
            <a:lvl6pPr lvl="5" algn="ctr" rtl="0">
              <a:lnSpc>
                <a:spcPct val="100000"/>
              </a:lnSpc>
              <a:spcBef>
                <a:spcPts val="0"/>
              </a:spcBef>
              <a:spcAft>
                <a:spcPts val="0"/>
              </a:spcAft>
              <a:buSzPts val="2800"/>
              <a:buFont typeface="Lato"/>
              <a:buNone/>
              <a:defRPr sz="2800">
                <a:latin typeface="Lato"/>
                <a:ea typeface="Lato"/>
                <a:cs typeface="Lato"/>
                <a:sym typeface="Lato"/>
              </a:defRPr>
            </a:lvl6pPr>
            <a:lvl7pPr lvl="6" algn="ctr" rtl="0">
              <a:lnSpc>
                <a:spcPct val="100000"/>
              </a:lnSpc>
              <a:spcBef>
                <a:spcPts val="0"/>
              </a:spcBef>
              <a:spcAft>
                <a:spcPts val="0"/>
              </a:spcAft>
              <a:buSzPts val="2800"/>
              <a:buFont typeface="Lato"/>
              <a:buNone/>
              <a:defRPr sz="2800">
                <a:latin typeface="Lato"/>
                <a:ea typeface="Lato"/>
                <a:cs typeface="Lato"/>
                <a:sym typeface="Lato"/>
              </a:defRPr>
            </a:lvl7pPr>
            <a:lvl8pPr lvl="7" algn="ctr" rtl="0">
              <a:lnSpc>
                <a:spcPct val="100000"/>
              </a:lnSpc>
              <a:spcBef>
                <a:spcPts val="0"/>
              </a:spcBef>
              <a:spcAft>
                <a:spcPts val="0"/>
              </a:spcAft>
              <a:buSzPts val="2800"/>
              <a:buFont typeface="Lato"/>
              <a:buNone/>
              <a:defRPr sz="2800">
                <a:latin typeface="Lato"/>
                <a:ea typeface="Lato"/>
                <a:cs typeface="Lato"/>
                <a:sym typeface="Lato"/>
              </a:defRPr>
            </a:lvl8pPr>
            <a:lvl9pPr lvl="8" algn="ctr" rtl="0">
              <a:lnSpc>
                <a:spcPct val="100000"/>
              </a:lnSpc>
              <a:spcBef>
                <a:spcPts val="0"/>
              </a:spcBef>
              <a:spcAft>
                <a:spcPts val="0"/>
              </a:spcAft>
              <a:buSzPts val="2800"/>
              <a:buFont typeface="Lato"/>
              <a:buNone/>
              <a:defRPr sz="2800">
                <a:latin typeface="Lato"/>
                <a:ea typeface="Lato"/>
                <a:cs typeface="Lato"/>
                <a:sym typeface="Lato"/>
              </a:defRPr>
            </a:lvl9pPr>
          </a:lstStyle>
          <a:p>
            <a:endParaRPr/>
          </a:p>
        </p:txBody>
      </p:sp>
      <p:sp>
        <p:nvSpPr>
          <p:cNvPr id="91" name="Google Shape;91;p14"/>
          <p:cNvSpPr txBox="1">
            <a:spLocks noGrp="1"/>
          </p:cNvSpPr>
          <p:nvPr>
            <p:ph type="title" idx="6" hasCustomPrompt="1"/>
          </p:nvPr>
        </p:nvSpPr>
        <p:spPr>
          <a:xfrm>
            <a:off x="1584150" y="3046713"/>
            <a:ext cx="867900" cy="4710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2400"/>
              <a:buNone/>
              <a:defRPr sz="2400" b="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2" name="Google Shape;92;p14"/>
          <p:cNvSpPr txBox="1">
            <a:spLocks noGrp="1"/>
          </p:cNvSpPr>
          <p:nvPr>
            <p:ph type="ctrTitle" idx="7"/>
          </p:nvPr>
        </p:nvSpPr>
        <p:spPr>
          <a:xfrm>
            <a:off x="1009800" y="3425975"/>
            <a:ext cx="2016600" cy="4710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1400"/>
              <a:buNone/>
              <a:defRPr sz="1400" b="0"/>
            </a:lvl1pPr>
            <a:lvl2pPr lvl="1" algn="ctr" rtl="0">
              <a:spcBef>
                <a:spcPts val="0"/>
              </a:spcBef>
              <a:spcAft>
                <a:spcPts val="0"/>
              </a:spcAft>
              <a:buSzPts val="1400"/>
              <a:buNone/>
              <a:defRPr sz="1400" b="0"/>
            </a:lvl2pPr>
            <a:lvl3pPr lvl="2" algn="ctr" rtl="0">
              <a:spcBef>
                <a:spcPts val="0"/>
              </a:spcBef>
              <a:spcAft>
                <a:spcPts val="0"/>
              </a:spcAft>
              <a:buSzPts val="1400"/>
              <a:buNone/>
              <a:defRPr sz="1400" b="0"/>
            </a:lvl3pPr>
            <a:lvl4pPr lvl="3" algn="ctr" rtl="0">
              <a:spcBef>
                <a:spcPts val="0"/>
              </a:spcBef>
              <a:spcAft>
                <a:spcPts val="0"/>
              </a:spcAft>
              <a:buSzPts val="1400"/>
              <a:buNone/>
              <a:defRPr sz="1400" b="0"/>
            </a:lvl4pPr>
            <a:lvl5pPr lvl="4" algn="ctr" rtl="0">
              <a:spcBef>
                <a:spcPts val="0"/>
              </a:spcBef>
              <a:spcAft>
                <a:spcPts val="0"/>
              </a:spcAft>
              <a:buSzPts val="1400"/>
              <a:buNone/>
              <a:defRPr sz="1400" b="0"/>
            </a:lvl5pPr>
            <a:lvl6pPr lvl="5" algn="ctr" rtl="0">
              <a:spcBef>
                <a:spcPts val="0"/>
              </a:spcBef>
              <a:spcAft>
                <a:spcPts val="0"/>
              </a:spcAft>
              <a:buSzPts val="1400"/>
              <a:buNone/>
              <a:defRPr sz="1400" b="0"/>
            </a:lvl6pPr>
            <a:lvl7pPr lvl="6" algn="ctr" rtl="0">
              <a:spcBef>
                <a:spcPts val="0"/>
              </a:spcBef>
              <a:spcAft>
                <a:spcPts val="0"/>
              </a:spcAft>
              <a:buSzPts val="1400"/>
              <a:buNone/>
              <a:defRPr sz="1400" b="0"/>
            </a:lvl7pPr>
            <a:lvl8pPr lvl="7" algn="ctr" rtl="0">
              <a:spcBef>
                <a:spcPts val="0"/>
              </a:spcBef>
              <a:spcAft>
                <a:spcPts val="0"/>
              </a:spcAft>
              <a:buSzPts val="1400"/>
              <a:buNone/>
              <a:defRPr sz="1400" b="0"/>
            </a:lvl8pPr>
            <a:lvl9pPr lvl="8" algn="ctr" rtl="0">
              <a:spcBef>
                <a:spcPts val="0"/>
              </a:spcBef>
              <a:spcAft>
                <a:spcPts val="0"/>
              </a:spcAft>
              <a:buSzPts val="1400"/>
              <a:buNone/>
              <a:defRPr sz="1400" b="0"/>
            </a:lvl9pPr>
          </a:lstStyle>
          <a:p>
            <a:endParaRPr/>
          </a:p>
        </p:txBody>
      </p:sp>
      <p:sp>
        <p:nvSpPr>
          <p:cNvPr id="93" name="Google Shape;93;p14"/>
          <p:cNvSpPr txBox="1">
            <a:spLocks noGrp="1"/>
          </p:cNvSpPr>
          <p:nvPr>
            <p:ph type="subTitle" idx="8"/>
          </p:nvPr>
        </p:nvSpPr>
        <p:spPr>
          <a:xfrm>
            <a:off x="1075800" y="3680039"/>
            <a:ext cx="1884600" cy="5103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000"/>
              <a:buFont typeface="Lato"/>
              <a:buNone/>
              <a:defRPr sz="1400">
                <a:latin typeface="Lato"/>
                <a:ea typeface="Lato"/>
                <a:cs typeface="Lato"/>
                <a:sym typeface="Lato"/>
              </a:defRPr>
            </a:lvl1pPr>
            <a:lvl2pPr lvl="1" algn="ctr" rtl="0">
              <a:lnSpc>
                <a:spcPct val="100000"/>
              </a:lnSpc>
              <a:spcBef>
                <a:spcPts val="0"/>
              </a:spcBef>
              <a:spcAft>
                <a:spcPts val="0"/>
              </a:spcAft>
              <a:buSzPts val="2800"/>
              <a:buFont typeface="Lato"/>
              <a:buNone/>
              <a:defRPr sz="2800">
                <a:latin typeface="Lato"/>
                <a:ea typeface="Lato"/>
                <a:cs typeface="Lato"/>
                <a:sym typeface="Lato"/>
              </a:defRPr>
            </a:lvl2pPr>
            <a:lvl3pPr lvl="2" algn="ctr" rtl="0">
              <a:lnSpc>
                <a:spcPct val="100000"/>
              </a:lnSpc>
              <a:spcBef>
                <a:spcPts val="0"/>
              </a:spcBef>
              <a:spcAft>
                <a:spcPts val="0"/>
              </a:spcAft>
              <a:buSzPts val="2800"/>
              <a:buFont typeface="Lato"/>
              <a:buNone/>
              <a:defRPr sz="2800">
                <a:latin typeface="Lato"/>
                <a:ea typeface="Lato"/>
                <a:cs typeface="Lato"/>
                <a:sym typeface="Lato"/>
              </a:defRPr>
            </a:lvl3pPr>
            <a:lvl4pPr lvl="3" algn="ctr" rtl="0">
              <a:lnSpc>
                <a:spcPct val="100000"/>
              </a:lnSpc>
              <a:spcBef>
                <a:spcPts val="0"/>
              </a:spcBef>
              <a:spcAft>
                <a:spcPts val="0"/>
              </a:spcAft>
              <a:buSzPts val="2800"/>
              <a:buFont typeface="Lato"/>
              <a:buNone/>
              <a:defRPr sz="2800">
                <a:latin typeface="Lato"/>
                <a:ea typeface="Lato"/>
                <a:cs typeface="Lato"/>
                <a:sym typeface="Lato"/>
              </a:defRPr>
            </a:lvl4pPr>
            <a:lvl5pPr lvl="4" algn="ctr" rtl="0">
              <a:lnSpc>
                <a:spcPct val="100000"/>
              </a:lnSpc>
              <a:spcBef>
                <a:spcPts val="0"/>
              </a:spcBef>
              <a:spcAft>
                <a:spcPts val="0"/>
              </a:spcAft>
              <a:buSzPts val="2800"/>
              <a:buFont typeface="Lato"/>
              <a:buNone/>
              <a:defRPr sz="2800">
                <a:latin typeface="Lato"/>
                <a:ea typeface="Lato"/>
                <a:cs typeface="Lato"/>
                <a:sym typeface="Lato"/>
              </a:defRPr>
            </a:lvl5pPr>
            <a:lvl6pPr lvl="5" algn="ctr" rtl="0">
              <a:lnSpc>
                <a:spcPct val="100000"/>
              </a:lnSpc>
              <a:spcBef>
                <a:spcPts val="0"/>
              </a:spcBef>
              <a:spcAft>
                <a:spcPts val="0"/>
              </a:spcAft>
              <a:buSzPts val="2800"/>
              <a:buFont typeface="Lato"/>
              <a:buNone/>
              <a:defRPr sz="2800">
                <a:latin typeface="Lato"/>
                <a:ea typeface="Lato"/>
                <a:cs typeface="Lato"/>
                <a:sym typeface="Lato"/>
              </a:defRPr>
            </a:lvl6pPr>
            <a:lvl7pPr lvl="6" algn="ctr" rtl="0">
              <a:lnSpc>
                <a:spcPct val="100000"/>
              </a:lnSpc>
              <a:spcBef>
                <a:spcPts val="0"/>
              </a:spcBef>
              <a:spcAft>
                <a:spcPts val="0"/>
              </a:spcAft>
              <a:buSzPts val="2800"/>
              <a:buFont typeface="Lato"/>
              <a:buNone/>
              <a:defRPr sz="2800">
                <a:latin typeface="Lato"/>
                <a:ea typeface="Lato"/>
                <a:cs typeface="Lato"/>
                <a:sym typeface="Lato"/>
              </a:defRPr>
            </a:lvl7pPr>
            <a:lvl8pPr lvl="7" algn="ctr" rtl="0">
              <a:lnSpc>
                <a:spcPct val="100000"/>
              </a:lnSpc>
              <a:spcBef>
                <a:spcPts val="0"/>
              </a:spcBef>
              <a:spcAft>
                <a:spcPts val="0"/>
              </a:spcAft>
              <a:buSzPts val="2800"/>
              <a:buFont typeface="Lato"/>
              <a:buNone/>
              <a:defRPr sz="2800">
                <a:latin typeface="Lato"/>
                <a:ea typeface="Lato"/>
                <a:cs typeface="Lato"/>
                <a:sym typeface="Lato"/>
              </a:defRPr>
            </a:lvl8pPr>
            <a:lvl9pPr lvl="8" algn="ctr" rtl="0">
              <a:lnSpc>
                <a:spcPct val="100000"/>
              </a:lnSpc>
              <a:spcBef>
                <a:spcPts val="0"/>
              </a:spcBef>
              <a:spcAft>
                <a:spcPts val="0"/>
              </a:spcAft>
              <a:buSzPts val="2800"/>
              <a:buFont typeface="Lato"/>
              <a:buNone/>
              <a:defRPr sz="2800">
                <a:latin typeface="Lato"/>
                <a:ea typeface="Lato"/>
                <a:cs typeface="Lato"/>
                <a:sym typeface="Lato"/>
              </a:defRPr>
            </a:lvl9pPr>
          </a:lstStyle>
          <a:p>
            <a:endParaRPr/>
          </a:p>
        </p:txBody>
      </p:sp>
      <p:sp>
        <p:nvSpPr>
          <p:cNvPr id="94" name="Google Shape;94;p14"/>
          <p:cNvSpPr txBox="1">
            <a:spLocks noGrp="1"/>
          </p:cNvSpPr>
          <p:nvPr>
            <p:ph type="title" idx="9" hasCustomPrompt="1"/>
          </p:nvPr>
        </p:nvSpPr>
        <p:spPr>
          <a:xfrm>
            <a:off x="3928088" y="3046725"/>
            <a:ext cx="867900" cy="4710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2400"/>
              <a:buNone/>
              <a:defRPr sz="2400" b="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5" name="Google Shape;95;p14"/>
          <p:cNvSpPr txBox="1">
            <a:spLocks noGrp="1"/>
          </p:cNvSpPr>
          <p:nvPr>
            <p:ph type="ctrTitle" idx="13"/>
          </p:nvPr>
        </p:nvSpPr>
        <p:spPr>
          <a:xfrm>
            <a:off x="3341022" y="3425975"/>
            <a:ext cx="2016600" cy="4710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1400"/>
              <a:buNone/>
              <a:defRPr sz="1400" b="0"/>
            </a:lvl1pPr>
            <a:lvl2pPr lvl="1" algn="ctr" rtl="0">
              <a:spcBef>
                <a:spcPts val="0"/>
              </a:spcBef>
              <a:spcAft>
                <a:spcPts val="0"/>
              </a:spcAft>
              <a:buSzPts val="1400"/>
              <a:buNone/>
              <a:defRPr sz="1400" b="0"/>
            </a:lvl2pPr>
            <a:lvl3pPr lvl="2" algn="ctr" rtl="0">
              <a:spcBef>
                <a:spcPts val="0"/>
              </a:spcBef>
              <a:spcAft>
                <a:spcPts val="0"/>
              </a:spcAft>
              <a:buSzPts val="1400"/>
              <a:buNone/>
              <a:defRPr sz="1400" b="0"/>
            </a:lvl3pPr>
            <a:lvl4pPr lvl="3" algn="ctr" rtl="0">
              <a:spcBef>
                <a:spcPts val="0"/>
              </a:spcBef>
              <a:spcAft>
                <a:spcPts val="0"/>
              </a:spcAft>
              <a:buSzPts val="1400"/>
              <a:buNone/>
              <a:defRPr sz="1400" b="0"/>
            </a:lvl4pPr>
            <a:lvl5pPr lvl="4" algn="ctr" rtl="0">
              <a:spcBef>
                <a:spcPts val="0"/>
              </a:spcBef>
              <a:spcAft>
                <a:spcPts val="0"/>
              </a:spcAft>
              <a:buSzPts val="1400"/>
              <a:buNone/>
              <a:defRPr sz="1400" b="0"/>
            </a:lvl5pPr>
            <a:lvl6pPr lvl="5" algn="ctr" rtl="0">
              <a:spcBef>
                <a:spcPts val="0"/>
              </a:spcBef>
              <a:spcAft>
                <a:spcPts val="0"/>
              </a:spcAft>
              <a:buSzPts val="1400"/>
              <a:buNone/>
              <a:defRPr sz="1400" b="0"/>
            </a:lvl6pPr>
            <a:lvl7pPr lvl="6" algn="ctr" rtl="0">
              <a:spcBef>
                <a:spcPts val="0"/>
              </a:spcBef>
              <a:spcAft>
                <a:spcPts val="0"/>
              </a:spcAft>
              <a:buSzPts val="1400"/>
              <a:buNone/>
              <a:defRPr sz="1400" b="0"/>
            </a:lvl7pPr>
            <a:lvl8pPr lvl="7" algn="ctr" rtl="0">
              <a:spcBef>
                <a:spcPts val="0"/>
              </a:spcBef>
              <a:spcAft>
                <a:spcPts val="0"/>
              </a:spcAft>
              <a:buSzPts val="1400"/>
              <a:buNone/>
              <a:defRPr sz="1400" b="0"/>
            </a:lvl8pPr>
            <a:lvl9pPr lvl="8" algn="ctr" rtl="0">
              <a:spcBef>
                <a:spcPts val="0"/>
              </a:spcBef>
              <a:spcAft>
                <a:spcPts val="0"/>
              </a:spcAft>
              <a:buSzPts val="1400"/>
              <a:buNone/>
              <a:defRPr sz="1400" b="0"/>
            </a:lvl9pPr>
          </a:lstStyle>
          <a:p>
            <a:endParaRPr/>
          </a:p>
        </p:txBody>
      </p:sp>
      <p:sp>
        <p:nvSpPr>
          <p:cNvPr id="96" name="Google Shape;96;p14"/>
          <p:cNvSpPr txBox="1">
            <a:spLocks noGrp="1"/>
          </p:cNvSpPr>
          <p:nvPr>
            <p:ph type="subTitle" idx="14"/>
          </p:nvPr>
        </p:nvSpPr>
        <p:spPr>
          <a:xfrm>
            <a:off x="3419738" y="3680052"/>
            <a:ext cx="1884600" cy="5103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000"/>
              <a:buFont typeface="Lato"/>
              <a:buNone/>
              <a:defRPr sz="1400">
                <a:latin typeface="Lato"/>
                <a:ea typeface="Lato"/>
                <a:cs typeface="Lato"/>
                <a:sym typeface="Lato"/>
              </a:defRPr>
            </a:lvl1pPr>
            <a:lvl2pPr lvl="1" algn="ctr" rtl="0">
              <a:lnSpc>
                <a:spcPct val="100000"/>
              </a:lnSpc>
              <a:spcBef>
                <a:spcPts val="0"/>
              </a:spcBef>
              <a:spcAft>
                <a:spcPts val="0"/>
              </a:spcAft>
              <a:buSzPts val="2800"/>
              <a:buFont typeface="Lato"/>
              <a:buNone/>
              <a:defRPr sz="2800">
                <a:latin typeface="Lato"/>
                <a:ea typeface="Lato"/>
                <a:cs typeface="Lato"/>
                <a:sym typeface="Lato"/>
              </a:defRPr>
            </a:lvl2pPr>
            <a:lvl3pPr lvl="2" algn="ctr" rtl="0">
              <a:lnSpc>
                <a:spcPct val="100000"/>
              </a:lnSpc>
              <a:spcBef>
                <a:spcPts val="0"/>
              </a:spcBef>
              <a:spcAft>
                <a:spcPts val="0"/>
              </a:spcAft>
              <a:buSzPts val="2800"/>
              <a:buFont typeface="Lato"/>
              <a:buNone/>
              <a:defRPr sz="2800">
                <a:latin typeface="Lato"/>
                <a:ea typeface="Lato"/>
                <a:cs typeface="Lato"/>
                <a:sym typeface="Lato"/>
              </a:defRPr>
            </a:lvl3pPr>
            <a:lvl4pPr lvl="3" algn="ctr" rtl="0">
              <a:lnSpc>
                <a:spcPct val="100000"/>
              </a:lnSpc>
              <a:spcBef>
                <a:spcPts val="0"/>
              </a:spcBef>
              <a:spcAft>
                <a:spcPts val="0"/>
              </a:spcAft>
              <a:buSzPts val="2800"/>
              <a:buFont typeface="Lato"/>
              <a:buNone/>
              <a:defRPr sz="2800">
                <a:latin typeface="Lato"/>
                <a:ea typeface="Lato"/>
                <a:cs typeface="Lato"/>
                <a:sym typeface="Lato"/>
              </a:defRPr>
            </a:lvl4pPr>
            <a:lvl5pPr lvl="4" algn="ctr" rtl="0">
              <a:lnSpc>
                <a:spcPct val="100000"/>
              </a:lnSpc>
              <a:spcBef>
                <a:spcPts val="0"/>
              </a:spcBef>
              <a:spcAft>
                <a:spcPts val="0"/>
              </a:spcAft>
              <a:buSzPts val="2800"/>
              <a:buFont typeface="Lato"/>
              <a:buNone/>
              <a:defRPr sz="2800">
                <a:latin typeface="Lato"/>
                <a:ea typeface="Lato"/>
                <a:cs typeface="Lato"/>
                <a:sym typeface="Lato"/>
              </a:defRPr>
            </a:lvl5pPr>
            <a:lvl6pPr lvl="5" algn="ctr" rtl="0">
              <a:lnSpc>
                <a:spcPct val="100000"/>
              </a:lnSpc>
              <a:spcBef>
                <a:spcPts val="0"/>
              </a:spcBef>
              <a:spcAft>
                <a:spcPts val="0"/>
              </a:spcAft>
              <a:buSzPts val="2800"/>
              <a:buFont typeface="Lato"/>
              <a:buNone/>
              <a:defRPr sz="2800">
                <a:latin typeface="Lato"/>
                <a:ea typeface="Lato"/>
                <a:cs typeface="Lato"/>
                <a:sym typeface="Lato"/>
              </a:defRPr>
            </a:lvl6pPr>
            <a:lvl7pPr lvl="6" algn="ctr" rtl="0">
              <a:lnSpc>
                <a:spcPct val="100000"/>
              </a:lnSpc>
              <a:spcBef>
                <a:spcPts val="0"/>
              </a:spcBef>
              <a:spcAft>
                <a:spcPts val="0"/>
              </a:spcAft>
              <a:buSzPts val="2800"/>
              <a:buFont typeface="Lato"/>
              <a:buNone/>
              <a:defRPr sz="2800">
                <a:latin typeface="Lato"/>
                <a:ea typeface="Lato"/>
                <a:cs typeface="Lato"/>
                <a:sym typeface="Lato"/>
              </a:defRPr>
            </a:lvl7pPr>
            <a:lvl8pPr lvl="7" algn="ctr" rtl="0">
              <a:lnSpc>
                <a:spcPct val="100000"/>
              </a:lnSpc>
              <a:spcBef>
                <a:spcPts val="0"/>
              </a:spcBef>
              <a:spcAft>
                <a:spcPts val="0"/>
              </a:spcAft>
              <a:buSzPts val="2800"/>
              <a:buFont typeface="Lato"/>
              <a:buNone/>
              <a:defRPr sz="2800">
                <a:latin typeface="Lato"/>
                <a:ea typeface="Lato"/>
                <a:cs typeface="Lato"/>
                <a:sym typeface="Lato"/>
              </a:defRPr>
            </a:lvl8pPr>
            <a:lvl9pPr lvl="8" algn="ctr" rtl="0">
              <a:lnSpc>
                <a:spcPct val="100000"/>
              </a:lnSpc>
              <a:spcBef>
                <a:spcPts val="0"/>
              </a:spcBef>
              <a:spcAft>
                <a:spcPts val="0"/>
              </a:spcAft>
              <a:buSzPts val="2800"/>
              <a:buFont typeface="Lato"/>
              <a:buNone/>
              <a:defRPr sz="2800">
                <a:latin typeface="Lato"/>
                <a:ea typeface="Lato"/>
                <a:cs typeface="Lato"/>
                <a:sym typeface="Lato"/>
              </a:defRPr>
            </a:lvl9pPr>
          </a:lstStyle>
          <a:p>
            <a:endParaRPr/>
          </a:p>
        </p:txBody>
      </p:sp>
      <p:sp>
        <p:nvSpPr>
          <p:cNvPr id="97" name="Google Shape;97;p14"/>
          <p:cNvSpPr txBox="1">
            <a:spLocks noGrp="1"/>
          </p:cNvSpPr>
          <p:nvPr>
            <p:ph type="title" idx="15"/>
          </p:nvPr>
        </p:nvSpPr>
        <p:spPr>
          <a:xfrm>
            <a:off x="1203900" y="433350"/>
            <a:ext cx="67362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sz="2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8" name="Google Shape;98;p14"/>
          <p:cNvSpPr/>
          <p:nvPr/>
        </p:nvSpPr>
        <p:spPr>
          <a:xfrm rot="-6376467">
            <a:off x="4903927" y="607532"/>
            <a:ext cx="5630331" cy="4446596"/>
          </a:xfrm>
          <a:custGeom>
            <a:avLst/>
            <a:gdLst/>
            <a:ahLst/>
            <a:cxnLst/>
            <a:rect l="l" t="t" r="r" b="b"/>
            <a:pathLst>
              <a:path w="222074" h="165520" extrusionOk="0">
                <a:moveTo>
                  <a:pt x="83161" y="1"/>
                </a:moveTo>
                <a:cubicBezTo>
                  <a:pt x="63972" y="1"/>
                  <a:pt x="44809" y="7106"/>
                  <a:pt x="30207" y="19578"/>
                </a:cubicBezTo>
                <a:cubicBezTo>
                  <a:pt x="11049" y="36574"/>
                  <a:pt x="0" y="63300"/>
                  <a:pt x="4663" y="88483"/>
                </a:cubicBezTo>
                <a:cubicBezTo>
                  <a:pt x="9325" y="113665"/>
                  <a:pt x="31084" y="135555"/>
                  <a:pt x="56618" y="137519"/>
                </a:cubicBezTo>
                <a:cubicBezTo>
                  <a:pt x="58119" y="137635"/>
                  <a:pt x="59626" y="137687"/>
                  <a:pt x="61138" y="137687"/>
                </a:cubicBezTo>
                <a:cubicBezTo>
                  <a:pt x="76417" y="137687"/>
                  <a:pt x="92185" y="132320"/>
                  <a:pt x="106988" y="132320"/>
                </a:cubicBezTo>
                <a:cubicBezTo>
                  <a:pt x="113359" y="132320"/>
                  <a:pt x="119551" y="133314"/>
                  <a:pt x="125448" y="136158"/>
                </a:cubicBezTo>
                <a:cubicBezTo>
                  <a:pt x="137111" y="141782"/>
                  <a:pt x="144656" y="153574"/>
                  <a:pt x="155752" y="160251"/>
                </a:cubicBezTo>
                <a:cubicBezTo>
                  <a:pt x="161712" y="163837"/>
                  <a:pt x="168567" y="165520"/>
                  <a:pt x="175470" y="165520"/>
                </a:cubicBezTo>
                <a:cubicBezTo>
                  <a:pt x="189745" y="165520"/>
                  <a:pt x="204224" y="158321"/>
                  <a:pt x="211412" y="145862"/>
                </a:cubicBezTo>
                <a:cubicBezTo>
                  <a:pt x="222073" y="127377"/>
                  <a:pt x="214676" y="100796"/>
                  <a:pt x="195999" y="90478"/>
                </a:cubicBezTo>
                <a:cubicBezTo>
                  <a:pt x="186977" y="85493"/>
                  <a:pt x="176032" y="83945"/>
                  <a:pt x="168198" y="77248"/>
                </a:cubicBezTo>
                <a:cubicBezTo>
                  <a:pt x="163110" y="72900"/>
                  <a:pt x="159883" y="66822"/>
                  <a:pt x="156775" y="60895"/>
                </a:cubicBezTo>
                <a:cubicBezTo>
                  <a:pt x="143363" y="35326"/>
                  <a:pt x="134715" y="12398"/>
                  <a:pt x="105030" y="3245"/>
                </a:cubicBezTo>
                <a:cubicBezTo>
                  <a:pt x="97908" y="1049"/>
                  <a:pt x="90533" y="1"/>
                  <a:pt x="831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2">
  <p:cSld name="CUSTOM_17">
    <p:spTree>
      <p:nvGrpSpPr>
        <p:cNvPr id="1" name="Shape 99"/>
        <p:cNvGrpSpPr/>
        <p:nvPr/>
      </p:nvGrpSpPr>
      <p:grpSpPr>
        <a:xfrm>
          <a:off x="0" y="0"/>
          <a:ext cx="0" cy="0"/>
          <a:chOff x="0" y="0"/>
          <a:chExt cx="0" cy="0"/>
        </a:xfrm>
      </p:grpSpPr>
      <p:sp>
        <p:nvSpPr>
          <p:cNvPr id="100" name="Google Shape;100;p15"/>
          <p:cNvSpPr txBox="1">
            <a:spLocks noGrp="1"/>
          </p:cNvSpPr>
          <p:nvPr>
            <p:ph type="title" hasCustomPrompt="1"/>
          </p:nvPr>
        </p:nvSpPr>
        <p:spPr>
          <a:xfrm>
            <a:off x="1812750" y="1274750"/>
            <a:ext cx="867900" cy="4710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2400"/>
              <a:buNone/>
              <a:defRPr sz="2400" b="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01" name="Google Shape;101;p15"/>
          <p:cNvSpPr txBox="1">
            <a:spLocks noGrp="1"/>
          </p:cNvSpPr>
          <p:nvPr>
            <p:ph type="ctrTitle" idx="2"/>
          </p:nvPr>
        </p:nvSpPr>
        <p:spPr>
          <a:xfrm>
            <a:off x="1246950" y="1654000"/>
            <a:ext cx="1999500" cy="4710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1400"/>
              <a:buNone/>
              <a:defRPr sz="1400" b="0"/>
            </a:lvl1pPr>
            <a:lvl2pPr lvl="1" algn="ctr" rtl="0">
              <a:spcBef>
                <a:spcPts val="0"/>
              </a:spcBef>
              <a:spcAft>
                <a:spcPts val="0"/>
              </a:spcAft>
              <a:buSzPts val="1400"/>
              <a:buNone/>
              <a:defRPr sz="1400" b="0"/>
            </a:lvl2pPr>
            <a:lvl3pPr lvl="2" algn="ctr" rtl="0">
              <a:spcBef>
                <a:spcPts val="0"/>
              </a:spcBef>
              <a:spcAft>
                <a:spcPts val="0"/>
              </a:spcAft>
              <a:buSzPts val="1400"/>
              <a:buNone/>
              <a:defRPr sz="1400" b="0"/>
            </a:lvl3pPr>
            <a:lvl4pPr lvl="3" algn="ctr" rtl="0">
              <a:spcBef>
                <a:spcPts val="0"/>
              </a:spcBef>
              <a:spcAft>
                <a:spcPts val="0"/>
              </a:spcAft>
              <a:buSzPts val="1400"/>
              <a:buNone/>
              <a:defRPr sz="1400" b="0"/>
            </a:lvl4pPr>
            <a:lvl5pPr lvl="4" algn="ctr" rtl="0">
              <a:spcBef>
                <a:spcPts val="0"/>
              </a:spcBef>
              <a:spcAft>
                <a:spcPts val="0"/>
              </a:spcAft>
              <a:buSzPts val="1400"/>
              <a:buNone/>
              <a:defRPr sz="1400" b="0"/>
            </a:lvl5pPr>
            <a:lvl6pPr lvl="5" algn="ctr" rtl="0">
              <a:spcBef>
                <a:spcPts val="0"/>
              </a:spcBef>
              <a:spcAft>
                <a:spcPts val="0"/>
              </a:spcAft>
              <a:buSzPts val="1400"/>
              <a:buNone/>
              <a:defRPr sz="1400" b="0"/>
            </a:lvl6pPr>
            <a:lvl7pPr lvl="6" algn="ctr" rtl="0">
              <a:spcBef>
                <a:spcPts val="0"/>
              </a:spcBef>
              <a:spcAft>
                <a:spcPts val="0"/>
              </a:spcAft>
              <a:buSzPts val="1400"/>
              <a:buNone/>
              <a:defRPr sz="1400" b="0"/>
            </a:lvl7pPr>
            <a:lvl8pPr lvl="7" algn="ctr" rtl="0">
              <a:spcBef>
                <a:spcPts val="0"/>
              </a:spcBef>
              <a:spcAft>
                <a:spcPts val="0"/>
              </a:spcAft>
              <a:buSzPts val="1400"/>
              <a:buNone/>
              <a:defRPr sz="1400" b="0"/>
            </a:lvl8pPr>
            <a:lvl9pPr lvl="8" algn="ctr" rtl="0">
              <a:spcBef>
                <a:spcPts val="0"/>
              </a:spcBef>
              <a:spcAft>
                <a:spcPts val="0"/>
              </a:spcAft>
              <a:buSzPts val="1400"/>
              <a:buNone/>
              <a:defRPr sz="1400" b="0"/>
            </a:lvl9pPr>
          </a:lstStyle>
          <a:p>
            <a:endParaRPr/>
          </a:p>
        </p:txBody>
      </p:sp>
      <p:sp>
        <p:nvSpPr>
          <p:cNvPr id="102" name="Google Shape;102;p15"/>
          <p:cNvSpPr txBox="1">
            <a:spLocks noGrp="1"/>
          </p:cNvSpPr>
          <p:nvPr>
            <p:ph type="subTitle" idx="1"/>
          </p:nvPr>
        </p:nvSpPr>
        <p:spPr>
          <a:xfrm>
            <a:off x="1238400" y="1908075"/>
            <a:ext cx="2016600" cy="5103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000"/>
              <a:buFont typeface="Lato"/>
              <a:buNone/>
              <a:defRPr sz="1400">
                <a:latin typeface="Lato"/>
                <a:ea typeface="Lato"/>
                <a:cs typeface="Lato"/>
                <a:sym typeface="Lato"/>
              </a:defRPr>
            </a:lvl1pPr>
            <a:lvl2pPr lvl="1" algn="ctr" rtl="0">
              <a:lnSpc>
                <a:spcPct val="100000"/>
              </a:lnSpc>
              <a:spcBef>
                <a:spcPts val="0"/>
              </a:spcBef>
              <a:spcAft>
                <a:spcPts val="0"/>
              </a:spcAft>
              <a:buSzPts val="2800"/>
              <a:buFont typeface="Lato"/>
              <a:buNone/>
              <a:defRPr sz="2800">
                <a:latin typeface="Lato"/>
                <a:ea typeface="Lato"/>
                <a:cs typeface="Lato"/>
                <a:sym typeface="Lato"/>
              </a:defRPr>
            </a:lvl2pPr>
            <a:lvl3pPr lvl="2" algn="ctr" rtl="0">
              <a:lnSpc>
                <a:spcPct val="100000"/>
              </a:lnSpc>
              <a:spcBef>
                <a:spcPts val="0"/>
              </a:spcBef>
              <a:spcAft>
                <a:spcPts val="0"/>
              </a:spcAft>
              <a:buSzPts val="2800"/>
              <a:buFont typeface="Lato"/>
              <a:buNone/>
              <a:defRPr sz="2800">
                <a:latin typeface="Lato"/>
                <a:ea typeface="Lato"/>
                <a:cs typeface="Lato"/>
                <a:sym typeface="Lato"/>
              </a:defRPr>
            </a:lvl3pPr>
            <a:lvl4pPr lvl="3" algn="ctr" rtl="0">
              <a:lnSpc>
                <a:spcPct val="100000"/>
              </a:lnSpc>
              <a:spcBef>
                <a:spcPts val="0"/>
              </a:spcBef>
              <a:spcAft>
                <a:spcPts val="0"/>
              </a:spcAft>
              <a:buSzPts val="2800"/>
              <a:buFont typeface="Lato"/>
              <a:buNone/>
              <a:defRPr sz="2800">
                <a:latin typeface="Lato"/>
                <a:ea typeface="Lato"/>
                <a:cs typeface="Lato"/>
                <a:sym typeface="Lato"/>
              </a:defRPr>
            </a:lvl4pPr>
            <a:lvl5pPr lvl="4" algn="ctr" rtl="0">
              <a:lnSpc>
                <a:spcPct val="100000"/>
              </a:lnSpc>
              <a:spcBef>
                <a:spcPts val="0"/>
              </a:spcBef>
              <a:spcAft>
                <a:spcPts val="0"/>
              </a:spcAft>
              <a:buSzPts val="2800"/>
              <a:buFont typeface="Lato"/>
              <a:buNone/>
              <a:defRPr sz="2800">
                <a:latin typeface="Lato"/>
                <a:ea typeface="Lato"/>
                <a:cs typeface="Lato"/>
                <a:sym typeface="Lato"/>
              </a:defRPr>
            </a:lvl5pPr>
            <a:lvl6pPr lvl="5" algn="ctr" rtl="0">
              <a:lnSpc>
                <a:spcPct val="100000"/>
              </a:lnSpc>
              <a:spcBef>
                <a:spcPts val="0"/>
              </a:spcBef>
              <a:spcAft>
                <a:spcPts val="0"/>
              </a:spcAft>
              <a:buSzPts val="2800"/>
              <a:buFont typeface="Lato"/>
              <a:buNone/>
              <a:defRPr sz="2800">
                <a:latin typeface="Lato"/>
                <a:ea typeface="Lato"/>
                <a:cs typeface="Lato"/>
                <a:sym typeface="Lato"/>
              </a:defRPr>
            </a:lvl6pPr>
            <a:lvl7pPr lvl="6" algn="ctr" rtl="0">
              <a:lnSpc>
                <a:spcPct val="100000"/>
              </a:lnSpc>
              <a:spcBef>
                <a:spcPts val="0"/>
              </a:spcBef>
              <a:spcAft>
                <a:spcPts val="0"/>
              </a:spcAft>
              <a:buSzPts val="2800"/>
              <a:buFont typeface="Lato"/>
              <a:buNone/>
              <a:defRPr sz="2800">
                <a:latin typeface="Lato"/>
                <a:ea typeface="Lato"/>
                <a:cs typeface="Lato"/>
                <a:sym typeface="Lato"/>
              </a:defRPr>
            </a:lvl7pPr>
            <a:lvl8pPr lvl="7" algn="ctr" rtl="0">
              <a:lnSpc>
                <a:spcPct val="100000"/>
              </a:lnSpc>
              <a:spcBef>
                <a:spcPts val="0"/>
              </a:spcBef>
              <a:spcAft>
                <a:spcPts val="0"/>
              </a:spcAft>
              <a:buSzPts val="2800"/>
              <a:buFont typeface="Lato"/>
              <a:buNone/>
              <a:defRPr sz="2800">
                <a:latin typeface="Lato"/>
                <a:ea typeface="Lato"/>
                <a:cs typeface="Lato"/>
                <a:sym typeface="Lato"/>
              </a:defRPr>
            </a:lvl8pPr>
            <a:lvl9pPr lvl="8" algn="ctr" rtl="0">
              <a:lnSpc>
                <a:spcPct val="100000"/>
              </a:lnSpc>
              <a:spcBef>
                <a:spcPts val="0"/>
              </a:spcBef>
              <a:spcAft>
                <a:spcPts val="0"/>
              </a:spcAft>
              <a:buSzPts val="2800"/>
              <a:buFont typeface="Lato"/>
              <a:buNone/>
              <a:defRPr sz="2800">
                <a:latin typeface="Lato"/>
                <a:ea typeface="Lato"/>
                <a:cs typeface="Lato"/>
                <a:sym typeface="Lato"/>
              </a:defRPr>
            </a:lvl9pPr>
          </a:lstStyle>
          <a:p>
            <a:endParaRPr/>
          </a:p>
        </p:txBody>
      </p:sp>
      <p:sp>
        <p:nvSpPr>
          <p:cNvPr id="103" name="Google Shape;103;p15"/>
          <p:cNvSpPr txBox="1">
            <a:spLocks noGrp="1"/>
          </p:cNvSpPr>
          <p:nvPr>
            <p:ph type="title" idx="3" hasCustomPrompt="1"/>
          </p:nvPr>
        </p:nvSpPr>
        <p:spPr>
          <a:xfrm>
            <a:off x="4137614" y="1274738"/>
            <a:ext cx="867900" cy="4710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2400"/>
              <a:buNone/>
              <a:defRPr sz="2400" b="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04" name="Google Shape;104;p15"/>
          <p:cNvSpPr txBox="1">
            <a:spLocks noGrp="1"/>
          </p:cNvSpPr>
          <p:nvPr>
            <p:ph type="ctrTitle" idx="4"/>
          </p:nvPr>
        </p:nvSpPr>
        <p:spPr>
          <a:xfrm>
            <a:off x="3582338" y="1654000"/>
            <a:ext cx="2016600" cy="4710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1400"/>
              <a:buNone/>
              <a:defRPr sz="1400" b="0"/>
            </a:lvl1pPr>
            <a:lvl2pPr lvl="1" algn="ctr" rtl="0">
              <a:spcBef>
                <a:spcPts val="0"/>
              </a:spcBef>
              <a:spcAft>
                <a:spcPts val="0"/>
              </a:spcAft>
              <a:buSzPts val="1400"/>
              <a:buNone/>
              <a:defRPr sz="1400" b="0"/>
            </a:lvl2pPr>
            <a:lvl3pPr lvl="2" algn="ctr" rtl="0">
              <a:spcBef>
                <a:spcPts val="0"/>
              </a:spcBef>
              <a:spcAft>
                <a:spcPts val="0"/>
              </a:spcAft>
              <a:buSzPts val="1400"/>
              <a:buNone/>
              <a:defRPr sz="1400" b="0"/>
            </a:lvl3pPr>
            <a:lvl4pPr lvl="3" algn="ctr" rtl="0">
              <a:spcBef>
                <a:spcPts val="0"/>
              </a:spcBef>
              <a:spcAft>
                <a:spcPts val="0"/>
              </a:spcAft>
              <a:buSzPts val="1400"/>
              <a:buNone/>
              <a:defRPr sz="1400" b="0"/>
            </a:lvl4pPr>
            <a:lvl5pPr lvl="4" algn="ctr" rtl="0">
              <a:spcBef>
                <a:spcPts val="0"/>
              </a:spcBef>
              <a:spcAft>
                <a:spcPts val="0"/>
              </a:spcAft>
              <a:buSzPts val="1400"/>
              <a:buNone/>
              <a:defRPr sz="1400" b="0"/>
            </a:lvl5pPr>
            <a:lvl6pPr lvl="5" algn="ctr" rtl="0">
              <a:spcBef>
                <a:spcPts val="0"/>
              </a:spcBef>
              <a:spcAft>
                <a:spcPts val="0"/>
              </a:spcAft>
              <a:buSzPts val="1400"/>
              <a:buNone/>
              <a:defRPr sz="1400" b="0"/>
            </a:lvl6pPr>
            <a:lvl7pPr lvl="6" algn="ctr" rtl="0">
              <a:spcBef>
                <a:spcPts val="0"/>
              </a:spcBef>
              <a:spcAft>
                <a:spcPts val="0"/>
              </a:spcAft>
              <a:buSzPts val="1400"/>
              <a:buNone/>
              <a:defRPr sz="1400" b="0"/>
            </a:lvl7pPr>
            <a:lvl8pPr lvl="7" algn="ctr" rtl="0">
              <a:spcBef>
                <a:spcPts val="0"/>
              </a:spcBef>
              <a:spcAft>
                <a:spcPts val="0"/>
              </a:spcAft>
              <a:buSzPts val="1400"/>
              <a:buNone/>
              <a:defRPr sz="1400" b="0"/>
            </a:lvl8pPr>
            <a:lvl9pPr lvl="8" algn="ctr" rtl="0">
              <a:spcBef>
                <a:spcPts val="0"/>
              </a:spcBef>
              <a:spcAft>
                <a:spcPts val="0"/>
              </a:spcAft>
              <a:buSzPts val="1400"/>
              <a:buNone/>
              <a:defRPr sz="1400" b="0"/>
            </a:lvl9pPr>
          </a:lstStyle>
          <a:p>
            <a:endParaRPr/>
          </a:p>
        </p:txBody>
      </p:sp>
      <p:sp>
        <p:nvSpPr>
          <p:cNvPr id="105" name="Google Shape;105;p15"/>
          <p:cNvSpPr txBox="1">
            <a:spLocks noGrp="1"/>
          </p:cNvSpPr>
          <p:nvPr>
            <p:ph type="subTitle" idx="5"/>
          </p:nvPr>
        </p:nvSpPr>
        <p:spPr>
          <a:xfrm>
            <a:off x="3648338" y="1908075"/>
            <a:ext cx="1884600" cy="5103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000"/>
              <a:buFont typeface="Lato"/>
              <a:buNone/>
              <a:defRPr sz="1400">
                <a:latin typeface="Lato"/>
                <a:ea typeface="Lato"/>
                <a:cs typeface="Lato"/>
                <a:sym typeface="Lato"/>
              </a:defRPr>
            </a:lvl1pPr>
            <a:lvl2pPr lvl="1" algn="ctr" rtl="0">
              <a:lnSpc>
                <a:spcPct val="100000"/>
              </a:lnSpc>
              <a:spcBef>
                <a:spcPts val="0"/>
              </a:spcBef>
              <a:spcAft>
                <a:spcPts val="0"/>
              </a:spcAft>
              <a:buSzPts val="2800"/>
              <a:buFont typeface="Lato"/>
              <a:buNone/>
              <a:defRPr sz="2800">
                <a:latin typeface="Lato"/>
                <a:ea typeface="Lato"/>
                <a:cs typeface="Lato"/>
                <a:sym typeface="Lato"/>
              </a:defRPr>
            </a:lvl2pPr>
            <a:lvl3pPr lvl="2" algn="ctr" rtl="0">
              <a:lnSpc>
                <a:spcPct val="100000"/>
              </a:lnSpc>
              <a:spcBef>
                <a:spcPts val="0"/>
              </a:spcBef>
              <a:spcAft>
                <a:spcPts val="0"/>
              </a:spcAft>
              <a:buSzPts val="2800"/>
              <a:buFont typeface="Lato"/>
              <a:buNone/>
              <a:defRPr sz="2800">
                <a:latin typeface="Lato"/>
                <a:ea typeface="Lato"/>
                <a:cs typeface="Lato"/>
                <a:sym typeface="Lato"/>
              </a:defRPr>
            </a:lvl3pPr>
            <a:lvl4pPr lvl="3" algn="ctr" rtl="0">
              <a:lnSpc>
                <a:spcPct val="100000"/>
              </a:lnSpc>
              <a:spcBef>
                <a:spcPts val="0"/>
              </a:spcBef>
              <a:spcAft>
                <a:spcPts val="0"/>
              </a:spcAft>
              <a:buSzPts val="2800"/>
              <a:buFont typeface="Lato"/>
              <a:buNone/>
              <a:defRPr sz="2800">
                <a:latin typeface="Lato"/>
                <a:ea typeface="Lato"/>
                <a:cs typeface="Lato"/>
                <a:sym typeface="Lato"/>
              </a:defRPr>
            </a:lvl4pPr>
            <a:lvl5pPr lvl="4" algn="ctr" rtl="0">
              <a:lnSpc>
                <a:spcPct val="100000"/>
              </a:lnSpc>
              <a:spcBef>
                <a:spcPts val="0"/>
              </a:spcBef>
              <a:spcAft>
                <a:spcPts val="0"/>
              </a:spcAft>
              <a:buSzPts val="2800"/>
              <a:buFont typeface="Lato"/>
              <a:buNone/>
              <a:defRPr sz="2800">
                <a:latin typeface="Lato"/>
                <a:ea typeface="Lato"/>
                <a:cs typeface="Lato"/>
                <a:sym typeface="Lato"/>
              </a:defRPr>
            </a:lvl5pPr>
            <a:lvl6pPr lvl="5" algn="ctr" rtl="0">
              <a:lnSpc>
                <a:spcPct val="100000"/>
              </a:lnSpc>
              <a:spcBef>
                <a:spcPts val="0"/>
              </a:spcBef>
              <a:spcAft>
                <a:spcPts val="0"/>
              </a:spcAft>
              <a:buSzPts val="2800"/>
              <a:buFont typeface="Lato"/>
              <a:buNone/>
              <a:defRPr sz="2800">
                <a:latin typeface="Lato"/>
                <a:ea typeface="Lato"/>
                <a:cs typeface="Lato"/>
                <a:sym typeface="Lato"/>
              </a:defRPr>
            </a:lvl6pPr>
            <a:lvl7pPr lvl="6" algn="ctr" rtl="0">
              <a:lnSpc>
                <a:spcPct val="100000"/>
              </a:lnSpc>
              <a:spcBef>
                <a:spcPts val="0"/>
              </a:spcBef>
              <a:spcAft>
                <a:spcPts val="0"/>
              </a:spcAft>
              <a:buSzPts val="2800"/>
              <a:buFont typeface="Lato"/>
              <a:buNone/>
              <a:defRPr sz="2800">
                <a:latin typeface="Lato"/>
                <a:ea typeface="Lato"/>
                <a:cs typeface="Lato"/>
                <a:sym typeface="Lato"/>
              </a:defRPr>
            </a:lvl7pPr>
            <a:lvl8pPr lvl="7" algn="ctr" rtl="0">
              <a:lnSpc>
                <a:spcPct val="100000"/>
              </a:lnSpc>
              <a:spcBef>
                <a:spcPts val="0"/>
              </a:spcBef>
              <a:spcAft>
                <a:spcPts val="0"/>
              </a:spcAft>
              <a:buSzPts val="2800"/>
              <a:buFont typeface="Lato"/>
              <a:buNone/>
              <a:defRPr sz="2800">
                <a:latin typeface="Lato"/>
                <a:ea typeface="Lato"/>
                <a:cs typeface="Lato"/>
                <a:sym typeface="Lato"/>
              </a:defRPr>
            </a:lvl8pPr>
            <a:lvl9pPr lvl="8" algn="ctr" rtl="0">
              <a:lnSpc>
                <a:spcPct val="100000"/>
              </a:lnSpc>
              <a:spcBef>
                <a:spcPts val="0"/>
              </a:spcBef>
              <a:spcAft>
                <a:spcPts val="0"/>
              </a:spcAft>
              <a:buSzPts val="2800"/>
              <a:buFont typeface="Lato"/>
              <a:buNone/>
              <a:defRPr sz="2800">
                <a:latin typeface="Lato"/>
                <a:ea typeface="Lato"/>
                <a:cs typeface="Lato"/>
                <a:sym typeface="Lato"/>
              </a:defRPr>
            </a:lvl9pPr>
          </a:lstStyle>
          <a:p>
            <a:endParaRPr/>
          </a:p>
        </p:txBody>
      </p:sp>
      <p:sp>
        <p:nvSpPr>
          <p:cNvPr id="106" name="Google Shape;106;p15"/>
          <p:cNvSpPr txBox="1">
            <a:spLocks noGrp="1"/>
          </p:cNvSpPr>
          <p:nvPr>
            <p:ph type="title" idx="6" hasCustomPrompt="1"/>
          </p:nvPr>
        </p:nvSpPr>
        <p:spPr>
          <a:xfrm>
            <a:off x="6454522" y="1274750"/>
            <a:ext cx="867900" cy="4710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2400"/>
              <a:buNone/>
              <a:defRPr sz="2400" b="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07" name="Google Shape;107;p15"/>
          <p:cNvSpPr txBox="1">
            <a:spLocks noGrp="1"/>
          </p:cNvSpPr>
          <p:nvPr>
            <p:ph type="ctrTitle" idx="7"/>
          </p:nvPr>
        </p:nvSpPr>
        <p:spPr>
          <a:xfrm>
            <a:off x="5880172" y="1654000"/>
            <a:ext cx="2016600" cy="4710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1400"/>
              <a:buNone/>
              <a:defRPr sz="1400" b="0"/>
            </a:lvl1pPr>
            <a:lvl2pPr lvl="1" algn="ctr" rtl="0">
              <a:spcBef>
                <a:spcPts val="0"/>
              </a:spcBef>
              <a:spcAft>
                <a:spcPts val="0"/>
              </a:spcAft>
              <a:buSzPts val="1400"/>
              <a:buNone/>
              <a:defRPr sz="1400" b="0"/>
            </a:lvl2pPr>
            <a:lvl3pPr lvl="2" algn="ctr" rtl="0">
              <a:spcBef>
                <a:spcPts val="0"/>
              </a:spcBef>
              <a:spcAft>
                <a:spcPts val="0"/>
              </a:spcAft>
              <a:buSzPts val="1400"/>
              <a:buNone/>
              <a:defRPr sz="1400" b="0"/>
            </a:lvl3pPr>
            <a:lvl4pPr lvl="3" algn="ctr" rtl="0">
              <a:spcBef>
                <a:spcPts val="0"/>
              </a:spcBef>
              <a:spcAft>
                <a:spcPts val="0"/>
              </a:spcAft>
              <a:buSzPts val="1400"/>
              <a:buNone/>
              <a:defRPr sz="1400" b="0"/>
            </a:lvl4pPr>
            <a:lvl5pPr lvl="4" algn="ctr" rtl="0">
              <a:spcBef>
                <a:spcPts val="0"/>
              </a:spcBef>
              <a:spcAft>
                <a:spcPts val="0"/>
              </a:spcAft>
              <a:buSzPts val="1400"/>
              <a:buNone/>
              <a:defRPr sz="1400" b="0"/>
            </a:lvl5pPr>
            <a:lvl6pPr lvl="5" algn="ctr" rtl="0">
              <a:spcBef>
                <a:spcPts val="0"/>
              </a:spcBef>
              <a:spcAft>
                <a:spcPts val="0"/>
              </a:spcAft>
              <a:buSzPts val="1400"/>
              <a:buNone/>
              <a:defRPr sz="1400" b="0"/>
            </a:lvl6pPr>
            <a:lvl7pPr lvl="6" algn="ctr" rtl="0">
              <a:spcBef>
                <a:spcPts val="0"/>
              </a:spcBef>
              <a:spcAft>
                <a:spcPts val="0"/>
              </a:spcAft>
              <a:buSzPts val="1400"/>
              <a:buNone/>
              <a:defRPr sz="1400" b="0"/>
            </a:lvl7pPr>
            <a:lvl8pPr lvl="7" algn="ctr" rtl="0">
              <a:spcBef>
                <a:spcPts val="0"/>
              </a:spcBef>
              <a:spcAft>
                <a:spcPts val="0"/>
              </a:spcAft>
              <a:buSzPts val="1400"/>
              <a:buNone/>
              <a:defRPr sz="1400" b="0"/>
            </a:lvl8pPr>
            <a:lvl9pPr lvl="8" algn="ctr" rtl="0">
              <a:spcBef>
                <a:spcPts val="0"/>
              </a:spcBef>
              <a:spcAft>
                <a:spcPts val="0"/>
              </a:spcAft>
              <a:buSzPts val="1400"/>
              <a:buNone/>
              <a:defRPr sz="1400" b="0"/>
            </a:lvl9pPr>
          </a:lstStyle>
          <a:p>
            <a:endParaRPr/>
          </a:p>
        </p:txBody>
      </p:sp>
      <p:sp>
        <p:nvSpPr>
          <p:cNvPr id="108" name="Google Shape;108;p15"/>
          <p:cNvSpPr txBox="1">
            <a:spLocks noGrp="1"/>
          </p:cNvSpPr>
          <p:nvPr>
            <p:ph type="subTitle" idx="8"/>
          </p:nvPr>
        </p:nvSpPr>
        <p:spPr>
          <a:xfrm>
            <a:off x="5946172" y="1908077"/>
            <a:ext cx="1884600" cy="5103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000"/>
              <a:buFont typeface="Lato"/>
              <a:buNone/>
              <a:defRPr sz="1400">
                <a:latin typeface="Lato"/>
                <a:ea typeface="Lato"/>
                <a:cs typeface="Lato"/>
                <a:sym typeface="Lato"/>
              </a:defRPr>
            </a:lvl1pPr>
            <a:lvl2pPr lvl="1" algn="ctr" rtl="0">
              <a:lnSpc>
                <a:spcPct val="100000"/>
              </a:lnSpc>
              <a:spcBef>
                <a:spcPts val="0"/>
              </a:spcBef>
              <a:spcAft>
                <a:spcPts val="0"/>
              </a:spcAft>
              <a:buSzPts val="2800"/>
              <a:buFont typeface="Lato"/>
              <a:buNone/>
              <a:defRPr sz="2800">
                <a:latin typeface="Lato"/>
                <a:ea typeface="Lato"/>
                <a:cs typeface="Lato"/>
                <a:sym typeface="Lato"/>
              </a:defRPr>
            </a:lvl2pPr>
            <a:lvl3pPr lvl="2" algn="ctr" rtl="0">
              <a:lnSpc>
                <a:spcPct val="100000"/>
              </a:lnSpc>
              <a:spcBef>
                <a:spcPts val="0"/>
              </a:spcBef>
              <a:spcAft>
                <a:spcPts val="0"/>
              </a:spcAft>
              <a:buSzPts val="2800"/>
              <a:buFont typeface="Lato"/>
              <a:buNone/>
              <a:defRPr sz="2800">
                <a:latin typeface="Lato"/>
                <a:ea typeface="Lato"/>
                <a:cs typeface="Lato"/>
                <a:sym typeface="Lato"/>
              </a:defRPr>
            </a:lvl3pPr>
            <a:lvl4pPr lvl="3" algn="ctr" rtl="0">
              <a:lnSpc>
                <a:spcPct val="100000"/>
              </a:lnSpc>
              <a:spcBef>
                <a:spcPts val="0"/>
              </a:spcBef>
              <a:spcAft>
                <a:spcPts val="0"/>
              </a:spcAft>
              <a:buSzPts val="2800"/>
              <a:buFont typeface="Lato"/>
              <a:buNone/>
              <a:defRPr sz="2800">
                <a:latin typeface="Lato"/>
                <a:ea typeface="Lato"/>
                <a:cs typeface="Lato"/>
                <a:sym typeface="Lato"/>
              </a:defRPr>
            </a:lvl4pPr>
            <a:lvl5pPr lvl="4" algn="ctr" rtl="0">
              <a:lnSpc>
                <a:spcPct val="100000"/>
              </a:lnSpc>
              <a:spcBef>
                <a:spcPts val="0"/>
              </a:spcBef>
              <a:spcAft>
                <a:spcPts val="0"/>
              </a:spcAft>
              <a:buSzPts val="2800"/>
              <a:buFont typeface="Lato"/>
              <a:buNone/>
              <a:defRPr sz="2800">
                <a:latin typeface="Lato"/>
                <a:ea typeface="Lato"/>
                <a:cs typeface="Lato"/>
                <a:sym typeface="Lato"/>
              </a:defRPr>
            </a:lvl5pPr>
            <a:lvl6pPr lvl="5" algn="ctr" rtl="0">
              <a:lnSpc>
                <a:spcPct val="100000"/>
              </a:lnSpc>
              <a:spcBef>
                <a:spcPts val="0"/>
              </a:spcBef>
              <a:spcAft>
                <a:spcPts val="0"/>
              </a:spcAft>
              <a:buSzPts val="2800"/>
              <a:buFont typeface="Lato"/>
              <a:buNone/>
              <a:defRPr sz="2800">
                <a:latin typeface="Lato"/>
                <a:ea typeface="Lato"/>
                <a:cs typeface="Lato"/>
                <a:sym typeface="Lato"/>
              </a:defRPr>
            </a:lvl6pPr>
            <a:lvl7pPr lvl="6" algn="ctr" rtl="0">
              <a:lnSpc>
                <a:spcPct val="100000"/>
              </a:lnSpc>
              <a:spcBef>
                <a:spcPts val="0"/>
              </a:spcBef>
              <a:spcAft>
                <a:spcPts val="0"/>
              </a:spcAft>
              <a:buSzPts val="2800"/>
              <a:buFont typeface="Lato"/>
              <a:buNone/>
              <a:defRPr sz="2800">
                <a:latin typeface="Lato"/>
                <a:ea typeface="Lato"/>
                <a:cs typeface="Lato"/>
                <a:sym typeface="Lato"/>
              </a:defRPr>
            </a:lvl7pPr>
            <a:lvl8pPr lvl="7" algn="ctr" rtl="0">
              <a:lnSpc>
                <a:spcPct val="100000"/>
              </a:lnSpc>
              <a:spcBef>
                <a:spcPts val="0"/>
              </a:spcBef>
              <a:spcAft>
                <a:spcPts val="0"/>
              </a:spcAft>
              <a:buSzPts val="2800"/>
              <a:buFont typeface="Lato"/>
              <a:buNone/>
              <a:defRPr sz="2800">
                <a:latin typeface="Lato"/>
                <a:ea typeface="Lato"/>
                <a:cs typeface="Lato"/>
                <a:sym typeface="Lato"/>
              </a:defRPr>
            </a:lvl8pPr>
            <a:lvl9pPr lvl="8" algn="ctr" rtl="0">
              <a:lnSpc>
                <a:spcPct val="100000"/>
              </a:lnSpc>
              <a:spcBef>
                <a:spcPts val="0"/>
              </a:spcBef>
              <a:spcAft>
                <a:spcPts val="0"/>
              </a:spcAft>
              <a:buSzPts val="2800"/>
              <a:buFont typeface="Lato"/>
              <a:buNone/>
              <a:defRPr sz="2800">
                <a:latin typeface="Lato"/>
                <a:ea typeface="Lato"/>
                <a:cs typeface="Lato"/>
                <a:sym typeface="Lato"/>
              </a:defRPr>
            </a:lvl9pPr>
          </a:lstStyle>
          <a:p>
            <a:endParaRPr/>
          </a:p>
        </p:txBody>
      </p:sp>
      <p:sp>
        <p:nvSpPr>
          <p:cNvPr id="109" name="Google Shape;109;p15"/>
          <p:cNvSpPr txBox="1">
            <a:spLocks noGrp="1"/>
          </p:cNvSpPr>
          <p:nvPr>
            <p:ph type="title" idx="9"/>
          </p:nvPr>
        </p:nvSpPr>
        <p:spPr>
          <a:xfrm>
            <a:off x="1375350" y="434702"/>
            <a:ext cx="6736200" cy="5727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2800"/>
              <a:buNone/>
              <a:defRPr sz="25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10" name="Google Shape;110;p15"/>
          <p:cNvSpPr/>
          <p:nvPr/>
        </p:nvSpPr>
        <p:spPr>
          <a:xfrm rot="10190078">
            <a:off x="-609404" y="2277268"/>
            <a:ext cx="10361961" cy="6093351"/>
          </a:xfrm>
          <a:custGeom>
            <a:avLst/>
            <a:gdLst/>
            <a:ahLst/>
            <a:cxnLst/>
            <a:rect l="l" t="t" r="r" b="b"/>
            <a:pathLst>
              <a:path w="222074" h="165520" extrusionOk="0">
                <a:moveTo>
                  <a:pt x="83161" y="1"/>
                </a:moveTo>
                <a:cubicBezTo>
                  <a:pt x="63972" y="1"/>
                  <a:pt x="44809" y="7106"/>
                  <a:pt x="30207" y="19578"/>
                </a:cubicBezTo>
                <a:cubicBezTo>
                  <a:pt x="11049" y="36574"/>
                  <a:pt x="0" y="63300"/>
                  <a:pt x="4663" y="88483"/>
                </a:cubicBezTo>
                <a:cubicBezTo>
                  <a:pt x="9325" y="113665"/>
                  <a:pt x="31084" y="135555"/>
                  <a:pt x="56618" y="137519"/>
                </a:cubicBezTo>
                <a:cubicBezTo>
                  <a:pt x="58119" y="137635"/>
                  <a:pt x="59626" y="137687"/>
                  <a:pt x="61138" y="137687"/>
                </a:cubicBezTo>
                <a:cubicBezTo>
                  <a:pt x="76417" y="137687"/>
                  <a:pt x="92185" y="132320"/>
                  <a:pt x="106988" y="132320"/>
                </a:cubicBezTo>
                <a:cubicBezTo>
                  <a:pt x="113359" y="132320"/>
                  <a:pt x="119551" y="133314"/>
                  <a:pt x="125448" y="136158"/>
                </a:cubicBezTo>
                <a:cubicBezTo>
                  <a:pt x="137111" y="141782"/>
                  <a:pt x="144656" y="153574"/>
                  <a:pt x="155752" y="160251"/>
                </a:cubicBezTo>
                <a:cubicBezTo>
                  <a:pt x="161712" y="163837"/>
                  <a:pt x="168567" y="165520"/>
                  <a:pt x="175470" y="165520"/>
                </a:cubicBezTo>
                <a:cubicBezTo>
                  <a:pt x="189745" y="165520"/>
                  <a:pt x="204224" y="158321"/>
                  <a:pt x="211412" y="145862"/>
                </a:cubicBezTo>
                <a:cubicBezTo>
                  <a:pt x="222073" y="127377"/>
                  <a:pt x="214676" y="100796"/>
                  <a:pt x="195999" y="90478"/>
                </a:cubicBezTo>
                <a:cubicBezTo>
                  <a:pt x="186977" y="85493"/>
                  <a:pt x="176032" y="83945"/>
                  <a:pt x="168198" y="77248"/>
                </a:cubicBezTo>
                <a:cubicBezTo>
                  <a:pt x="163110" y="72900"/>
                  <a:pt x="159883" y="66822"/>
                  <a:pt x="156775" y="60895"/>
                </a:cubicBezTo>
                <a:cubicBezTo>
                  <a:pt x="143363" y="35326"/>
                  <a:pt x="134715" y="12398"/>
                  <a:pt x="105030" y="3245"/>
                </a:cubicBezTo>
                <a:cubicBezTo>
                  <a:pt x="97908" y="1049"/>
                  <a:pt x="90533" y="1"/>
                  <a:pt x="831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p:cSld name="CUSTOM_18">
    <p:spTree>
      <p:nvGrpSpPr>
        <p:cNvPr id="1" name="Shape 111"/>
        <p:cNvGrpSpPr/>
        <p:nvPr/>
      </p:nvGrpSpPr>
      <p:grpSpPr>
        <a:xfrm>
          <a:off x="0" y="0"/>
          <a:ext cx="0" cy="0"/>
          <a:chOff x="0" y="0"/>
          <a:chExt cx="0" cy="0"/>
        </a:xfrm>
      </p:grpSpPr>
      <p:sp>
        <p:nvSpPr>
          <p:cNvPr id="112" name="Google Shape;112;p16"/>
          <p:cNvSpPr txBox="1">
            <a:spLocks noGrp="1"/>
          </p:cNvSpPr>
          <p:nvPr>
            <p:ph type="subTitle" idx="1"/>
          </p:nvPr>
        </p:nvSpPr>
        <p:spPr>
          <a:xfrm>
            <a:off x="715725" y="2416450"/>
            <a:ext cx="3606300" cy="9438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000"/>
              <a:buNone/>
              <a:defRPr sz="1400">
                <a:latin typeface="Lato"/>
                <a:ea typeface="Lato"/>
                <a:cs typeface="Lato"/>
                <a:sym typeface="Lato"/>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3" name="Google Shape;113;p16"/>
          <p:cNvSpPr txBox="1">
            <a:spLocks noGrp="1"/>
          </p:cNvSpPr>
          <p:nvPr>
            <p:ph type="title"/>
          </p:nvPr>
        </p:nvSpPr>
        <p:spPr>
          <a:xfrm>
            <a:off x="715725" y="1783250"/>
            <a:ext cx="37611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sz="25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14" name="Google Shape;114;p16"/>
          <p:cNvSpPr/>
          <p:nvPr/>
        </p:nvSpPr>
        <p:spPr>
          <a:xfrm rot="-6376311">
            <a:off x="4048987" y="-366031"/>
            <a:ext cx="6558512" cy="7065817"/>
          </a:xfrm>
          <a:custGeom>
            <a:avLst/>
            <a:gdLst/>
            <a:ahLst/>
            <a:cxnLst/>
            <a:rect l="l" t="t" r="r" b="b"/>
            <a:pathLst>
              <a:path w="222074" h="165520" extrusionOk="0">
                <a:moveTo>
                  <a:pt x="83161" y="1"/>
                </a:moveTo>
                <a:cubicBezTo>
                  <a:pt x="63972" y="1"/>
                  <a:pt x="44809" y="7106"/>
                  <a:pt x="30207" y="19578"/>
                </a:cubicBezTo>
                <a:cubicBezTo>
                  <a:pt x="11049" y="36574"/>
                  <a:pt x="0" y="63300"/>
                  <a:pt x="4663" y="88483"/>
                </a:cubicBezTo>
                <a:cubicBezTo>
                  <a:pt x="9325" y="113665"/>
                  <a:pt x="31084" y="135555"/>
                  <a:pt x="56618" y="137519"/>
                </a:cubicBezTo>
                <a:cubicBezTo>
                  <a:pt x="58119" y="137635"/>
                  <a:pt x="59626" y="137687"/>
                  <a:pt x="61138" y="137687"/>
                </a:cubicBezTo>
                <a:cubicBezTo>
                  <a:pt x="76417" y="137687"/>
                  <a:pt x="92185" y="132320"/>
                  <a:pt x="106988" y="132320"/>
                </a:cubicBezTo>
                <a:cubicBezTo>
                  <a:pt x="113359" y="132320"/>
                  <a:pt x="119551" y="133314"/>
                  <a:pt x="125448" y="136158"/>
                </a:cubicBezTo>
                <a:cubicBezTo>
                  <a:pt x="137111" y="141782"/>
                  <a:pt x="144656" y="153574"/>
                  <a:pt x="155752" y="160251"/>
                </a:cubicBezTo>
                <a:cubicBezTo>
                  <a:pt x="161712" y="163837"/>
                  <a:pt x="168567" y="165520"/>
                  <a:pt x="175470" y="165520"/>
                </a:cubicBezTo>
                <a:cubicBezTo>
                  <a:pt x="189745" y="165520"/>
                  <a:pt x="204224" y="158321"/>
                  <a:pt x="211412" y="145862"/>
                </a:cubicBezTo>
                <a:cubicBezTo>
                  <a:pt x="222073" y="127377"/>
                  <a:pt x="214676" y="100796"/>
                  <a:pt x="195999" y="90478"/>
                </a:cubicBezTo>
                <a:cubicBezTo>
                  <a:pt x="186977" y="85493"/>
                  <a:pt x="176032" y="83945"/>
                  <a:pt x="168198" y="77248"/>
                </a:cubicBezTo>
                <a:cubicBezTo>
                  <a:pt x="163110" y="72900"/>
                  <a:pt x="159883" y="66822"/>
                  <a:pt x="156775" y="60895"/>
                </a:cubicBezTo>
                <a:cubicBezTo>
                  <a:pt x="143363" y="35326"/>
                  <a:pt x="134715" y="12398"/>
                  <a:pt x="105030" y="3245"/>
                </a:cubicBezTo>
                <a:cubicBezTo>
                  <a:pt x="97908" y="1049"/>
                  <a:pt x="90533" y="1"/>
                  <a:pt x="831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2800"/>
              <a:buFont typeface="Merriweather Black"/>
              <a:buNone/>
              <a:defRPr sz="2800">
                <a:solidFill>
                  <a:schemeClr val="accent1"/>
                </a:solidFill>
                <a:latin typeface="Merriweather Black"/>
                <a:ea typeface="Merriweather Black"/>
                <a:cs typeface="Merriweather Black"/>
                <a:sym typeface="Merriweather Black"/>
              </a:defRPr>
            </a:lvl1pPr>
            <a:lvl2pPr lvl="1">
              <a:spcBef>
                <a:spcPts val="0"/>
              </a:spcBef>
              <a:spcAft>
                <a:spcPts val="0"/>
              </a:spcAft>
              <a:buClr>
                <a:schemeClr val="accent1"/>
              </a:buClr>
              <a:buSzPts val="2800"/>
              <a:buFont typeface="Merriweather Black"/>
              <a:buNone/>
              <a:defRPr sz="2800">
                <a:solidFill>
                  <a:schemeClr val="accent1"/>
                </a:solidFill>
                <a:latin typeface="Merriweather Black"/>
                <a:ea typeface="Merriweather Black"/>
                <a:cs typeface="Merriweather Black"/>
                <a:sym typeface="Merriweather Black"/>
              </a:defRPr>
            </a:lvl2pPr>
            <a:lvl3pPr lvl="2">
              <a:spcBef>
                <a:spcPts val="0"/>
              </a:spcBef>
              <a:spcAft>
                <a:spcPts val="0"/>
              </a:spcAft>
              <a:buClr>
                <a:schemeClr val="accent1"/>
              </a:buClr>
              <a:buSzPts val="2800"/>
              <a:buFont typeface="Merriweather Black"/>
              <a:buNone/>
              <a:defRPr sz="2800">
                <a:solidFill>
                  <a:schemeClr val="accent1"/>
                </a:solidFill>
                <a:latin typeface="Merriweather Black"/>
                <a:ea typeface="Merriweather Black"/>
                <a:cs typeface="Merriweather Black"/>
                <a:sym typeface="Merriweather Black"/>
              </a:defRPr>
            </a:lvl3pPr>
            <a:lvl4pPr lvl="3">
              <a:spcBef>
                <a:spcPts val="0"/>
              </a:spcBef>
              <a:spcAft>
                <a:spcPts val="0"/>
              </a:spcAft>
              <a:buClr>
                <a:schemeClr val="accent1"/>
              </a:buClr>
              <a:buSzPts val="2800"/>
              <a:buFont typeface="Merriweather Black"/>
              <a:buNone/>
              <a:defRPr sz="2800">
                <a:solidFill>
                  <a:schemeClr val="accent1"/>
                </a:solidFill>
                <a:latin typeface="Merriweather Black"/>
                <a:ea typeface="Merriweather Black"/>
                <a:cs typeface="Merriweather Black"/>
                <a:sym typeface="Merriweather Black"/>
              </a:defRPr>
            </a:lvl4pPr>
            <a:lvl5pPr lvl="4">
              <a:spcBef>
                <a:spcPts val="0"/>
              </a:spcBef>
              <a:spcAft>
                <a:spcPts val="0"/>
              </a:spcAft>
              <a:buClr>
                <a:schemeClr val="accent1"/>
              </a:buClr>
              <a:buSzPts val="2800"/>
              <a:buFont typeface="Merriweather Black"/>
              <a:buNone/>
              <a:defRPr sz="2800">
                <a:solidFill>
                  <a:schemeClr val="accent1"/>
                </a:solidFill>
                <a:latin typeface="Merriweather Black"/>
                <a:ea typeface="Merriweather Black"/>
                <a:cs typeface="Merriweather Black"/>
                <a:sym typeface="Merriweather Black"/>
              </a:defRPr>
            </a:lvl5pPr>
            <a:lvl6pPr lvl="5">
              <a:spcBef>
                <a:spcPts val="0"/>
              </a:spcBef>
              <a:spcAft>
                <a:spcPts val="0"/>
              </a:spcAft>
              <a:buClr>
                <a:schemeClr val="accent1"/>
              </a:buClr>
              <a:buSzPts val="2800"/>
              <a:buFont typeface="Merriweather Black"/>
              <a:buNone/>
              <a:defRPr sz="2800">
                <a:solidFill>
                  <a:schemeClr val="accent1"/>
                </a:solidFill>
                <a:latin typeface="Merriweather Black"/>
                <a:ea typeface="Merriweather Black"/>
                <a:cs typeface="Merriweather Black"/>
                <a:sym typeface="Merriweather Black"/>
              </a:defRPr>
            </a:lvl6pPr>
            <a:lvl7pPr lvl="6">
              <a:spcBef>
                <a:spcPts val="0"/>
              </a:spcBef>
              <a:spcAft>
                <a:spcPts val="0"/>
              </a:spcAft>
              <a:buClr>
                <a:schemeClr val="accent1"/>
              </a:buClr>
              <a:buSzPts val="2800"/>
              <a:buFont typeface="Merriweather Black"/>
              <a:buNone/>
              <a:defRPr sz="2800">
                <a:solidFill>
                  <a:schemeClr val="accent1"/>
                </a:solidFill>
                <a:latin typeface="Merriweather Black"/>
                <a:ea typeface="Merriweather Black"/>
                <a:cs typeface="Merriweather Black"/>
                <a:sym typeface="Merriweather Black"/>
              </a:defRPr>
            </a:lvl7pPr>
            <a:lvl8pPr lvl="7">
              <a:spcBef>
                <a:spcPts val="0"/>
              </a:spcBef>
              <a:spcAft>
                <a:spcPts val="0"/>
              </a:spcAft>
              <a:buClr>
                <a:schemeClr val="accent1"/>
              </a:buClr>
              <a:buSzPts val="2800"/>
              <a:buFont typeface="Merriweather Black"/>
              <a:buNone/>
              <a:defRPr sz="2800">
                <a:solidFill>
                  <a:schemeClr val="accent1"/>
                </a:solidFill>
                <a:latin typeface="Merriweather Black"/>
                <a:ea typeface="Merriweather Black"/>
                <a:cs typeface="Merriweather Black"/>
                <a:sym typeface="Merriweather Black"/>
              </a:defRPr>
            </a:lvl8pPr>
            <a:lvl9pPr lvl="8">
              <a:spcBef>
                <a:spcPts val="0"/>
              </a:spcBef>
              <a:spcAft>
                <a:spcPts val="0"/>
              </a:spcAft>
              <a:buClr>
                <a:schemeClr val="accent1"/>
              </a:buClr>
              <a:buSzPts val="2800"/>
              <a:buFont typeface="Merriweather Black"/>
              <a:buNone/>
              <a:defRPr sz="2800">
                <a:solidFill>
                  <a:schemeClr val="accent1"/>
                </a:solidFill>
                <a:latin typeface="Merriweather Black"/>
                <a:ea typeface="Merriweather Black"/>
                <a:cs typeface="Merriweather Black"/>
                <a:sym typeface="Merriweather Black"/>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1"/>
              </a:buClr>
              <a:buSzPts val="1800"/>
              <a:buFont typeface="Lato Light"/>
              <a:buChar char="●"/>
              <a:defRPr sz="1800">
                <a:solidFill>
                  <a:schemeClr val="accent1"/>
                </a:solidFill>
                <a:latin typeface="Lato Light"/>
                <a:ea typeface="Lato Light"/>
                <a:cs typeface="Lato Light"/>
                <a:sym typeface="Lato Light"/>
              </a:defRPr>
            </a:lvl1pPr>
            <a:lvl2pPr marL="914400" lvl="1" indent="-317500">
              <a:lnSpc>
                <a:spcPct val="115000"/>
              </a:lnSpc>
              <a:spcBef>
                <a:spcPts val="0"/>
              </a:spcBef>
              <a:spcAft>
                <a:spcPts val="0"/>
              </a:spcAft>
              <a:buClr>
                <a:schemeClr val="accent1"/>
              </a:buClr>
              <a:buSzPts val="1400"/>
              <a:buFont typeface="Lato Light"/>
              <a:buChar char="○"/>
              <a:defRPr>
                <a:solidFill>
                  <a:schemeClr val="accent1"/>
                </a:solidFill>
                <a:latin typeface="Lato Light"/>
                <a:ea typeface="Lato Light"/>
                <a:cs typeface="Lato Light"/>
                <a:sym typeface="Lato Light"/>
              </a:defRPr>
            </a:lvl2pPr>
            <a:lvl3pPr marL="1371600" lvl="2" indent="-317500">
              <a:lnSpc>
                <a:spcPct val="115000"/>
              </a:lnSpc>
              <a:spcBef>
                <a:spcPts val="0"/>
              </a:spcBef>
              <a:spcAft>
                <a:spcPts val="0"/>
              </a:spcAft>
              <a:buClr>
                <a:schemeClr val="accent1"/>
              </a:buClr>
              <a:buSzPts val="1400"/>
              <a:buFont typeface="Lato Light"/>
              <a:buChar char="■"/>
              <a:defRPr>
                <a:solidFill>
                  <a:schemeClr val="accent1"/>
                </a:solidFill>
                <a:latin typeface="Lato Light"/>
                <a:ea typeface="Lato Light"/>
                <a:cs typeface="Lato Light"/>
                <a:sym typeface="Lato Light"/>
              </a:defRPr>
            </a:lvl3pPr>
            <a:lvl4pPr marL="1828800" lvl="3" indent="-317500">
              <a:lnSpc>
                <a:spcPct val="115000"/>
              </a:lnSpc>
              <a:spcBef>
                <a:spcPts val="0"/>
              </a:spcBef>
              <a:spcAft>
                <a:spcPts val="0"/>
              </a:spcAft>
              <a:buClr>
                <a:schemeClr val="accent1"/>
              </a:buClr>
              <a:buSzPts val="1400"/>
              <a:buFont typeface="Lato Light"/>
              <a:buChar char="●"/>
              <a:defRPr>
                <a:solidFill>
                  <a:schemeClr val="accent1"/>
                </a:solidFill>
                <a:latin typeface="Lato Light"/>
                <a:ea typeface="Lato Light"/>
                <a:cs typeface="Lato Light"/>
                <a:sym typeface="Lato Light"/>
              </a:defRPr>
            </a:lvl4pPr>
            <a:lvl5pPr marL="2286000" lvl="4" indent="-317500">
              <a:lnSpc>
                <a:spcPct val="115000"/>
              </a:lnSpc>
              <a:spcBef>
                <a:spcPts val="0"/>
              </a:spcBef>
              <a:spcAft>
                <a:spcPts val="0"/>
              </a:spcAft>
              <a:buClr>
                <a:schemeClr val="accent1"/>
              </a:buClr>
              <a:buSzPts val="1400"/>
              <a:buFont typeface="Lato Light"/>
              <a:buChar char="○"/>
              <a:defRPr>
                <a:solidFill>
                  <a:schemeClr val="accent1"/>
                </a:solidFill>
                <a:latin typeface="Lato Light"/>
                <a:ea typeface="Lato Light"/>
                <a:cs typeface="Lato Light"/>
                <a:sym typeface="Lato Light"/>
              </a:defRPr>
            </a:lvl5pPr>
            <a:lvl6pPr marL="2743200" lvl="5" indent="-317500">
              <a:lnSpc>
                <a:spcPct val="115000"/>
              </a:lnSpc>
              <a:spcBef>
                <a:spcPts val="0"/>
              </a:spcBef>
              <a:spcAft>
                <a:spcPts val="0"/>
              </a:spcAft>
              <a:buClr>
                <a:schemeClr val="accent1"/>
              </a:buClr>
              <a:buSzPts val="1400"/>
              <a:buFont typeface="Lato Light"/>
              <a:buChar char="■"/>
              <a:defRPr>
                <a:solidFill>
                  <a:schemeClr val="accent1"/>
                </a:solidFill>
                <a:latin typeface="Lato Light"/>
                <a:ea typeface="Lato Light"/>
                <a:cs typeface="Lato Light"/>
                <a:sym typeface="Lato Light"/>
              </a:defRPr>
            </a:lvl6pPr>
            <a:lvl7pPr marL="3200400" lvl="6" indent="-317500">
              <a:lnSpc>
                <a:spcPct val="115000"/>
              </a:lnSpc>
              <a:spcBef>
                <a:spcPts val="0"/>
              </a:spcBef>
              <a:spcAft>
                <a:spcPts val="0"/>
              </a:spcAft>
              <a:buClr>
                <a:schemeClr val="accent1"/>
              </a:buClr>
              <a:buSzPts val="1400"/>
              <a:buFont typeface="Lato Light"/>
              <a:buChar char="●"/>
              <a:defRPr>
                <a:solidFill>
                  <a:schemeClr val="accent1"/>
                </a:solidFill>
                <a:latin typeface="Lato Light"/>
                <a:ea typeface="Lato Light"/>
                <a:cs typeface="Lato Light"/>
                <a:sym typeface="Lato Light"/>
              </a:defRPr>
            </a:lvl7pPr>
            <a:lvl8pPr marL="3657600" lvl="7" indent="-317500">
              <a:lnSpc>
                <a:spcPct val="115000"/>
              </a:lnSpc>
              <a:spcBef>
                <a:spcPts val="0"/>
              </a:spcBef>
              <a:spcAft>
                <a:spcPts val="0"/>
              </a:spcAft>
              <a:buClr>
                <a:schemeClr val="accent1"/>
              </a:buClr>
              <a:buSzPts val="1400"/>
              <a:buFont typeface="Lato Light"/>
              <a:buChar char="○"/>
              <a:defRPr>
                <a:solidFill>
                  <a:schemeClr val="accent1"/>
                </a:solidFill>
                <a:latin typeface="Lato Light"/>
                <a:ea typeface="Lato Light"/>
                <a:cs typeface="Lato Light"/>
                <a:sym typeface="Lato Light"/>
              </a:defRPr>
            </a:lvl8pPr>
            <a:lvl9pPr marL="4114800" lvl="8" indent="-317500">
              <a:lnSpc>
                <a:spcPct val="115000"/>
              </a:lnSpc>
              <a:spcBef>
                <a:spcPts val="0"/>
              </a:spcBef>
              <a:spcAft>
                <a:spcPts val="0"/>
              </a:spcAft>
              <a:buClr>
                <a:schemeClr val="accent1"/>
              </a:buClr>
              <a:buSzPts val="1400"/>
              <a:buFont typeface="Lato Light"/>
              <a:buChar char="■"/>
              <a:defRPr>
                <a:solidFill>
                  <a:schemeClr val="accent1"/>
                </a:solidFill>
                <a:latin typeface="Lato Light"/>
                <a:ea typeface="Lato Light"/>
                <a:cs typeface="Lato Light"/>
                <a:sym typeface="Lato Ligh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5"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Google Shape;557;p56"/>
          <p:cNvSpPr txBox="1">
            <a:spLocks noGrp="1"/>
          </p:cNvSpPr>
          <p:nvPr>
            <p:ph type="title"/>
          </p:nvPr>
        </p:nvSpPr>
        <p:spPr>
          <a:xfrm>
            <a:off x="1203899" y="285750"/>
            <a:ext cx="7468613" cy="971550"/>
          </a:xfrm>
          <a:prstGeom prst="rect">
            <a:avLst/>
          </a:prstGeom>
        </p:spPr>
        <p:txBody>
          <a:bodyPr spcFirstLastPara="1" wrap="square" lIns="91425" tIns="91425" rIns="91425" bIns="91425" anchor="t" anchorCtr="0">
            <a:noAutofit/>
          </a:bodyPr>
          <a:lstStyle/>
          <a:p>
            <a:pPr>
              <a:lnSpc>
                <a:spcPct val="150000"/>
              </a:lnSpc>
              <a:buClr>
                <a:schemeClr val="dk1"/>
              </a:buClr>
              <a:buSzPts val="1100"/>
            </a:pPr>
            <a:r>
              <a:rPr lang="en-GB" sz="1800" b="1" dirty="0">
                <a:latin typeface="Times New Roman" panose="02020603050405020304" pitchFamily="18" charset="0"/>
                <a:cs typeface="Times New Roman" panose="02020603050405020304" pitchFamily="18" charset="0"/>
              </a:rPr>
              <a:t>KALLAM HARANADHAREDDY INSTITUTE OF TECHNOLOGY (A)</a:t>
            </a:r>
            <a:br>
              <a:rPr lang="en-GB" sz="1800" b="1" dirty="0">
                <a:latin typeface="Times New Roman" panose="02020603050405020304" pitchFamily="18" charset="0"/>
                <a:cs typeface="Times New Roman" panose="02020603050405020304" pitchFamily="18" charset="0"/>
              </a:rPr>
            </a:br>
            <a:r>
              <a:rPr lang="en-GB" sz="1800" b="1" dirty="0">
                <a:latin typeface="Times New Roman" panose="02020603050405020304" pitchFamily="18" charset="0"/>
                <a:cs typeface="Times New Roman" panose="02020603050405020304" pitchFamily="18" charset="0"/>
              </a:rPr>
              <a:t>DEPARTMENT OF CSE(AI&amp;DS)</a:t>
            </a:r>
            <a:br>
              <a:rPr lang="en-US" sz="1800" b="1" dirty="0">
                <a:latin typeface="Times New Roman" panose="02020603050405020304" pitchFamily="18" charset="0"/>
                <a:cs typeface="Times New Roman" panose="02020603050405020304" pitchFamily="18" charset="0"/>
              </a:rPr>
            </a:br>
            <a:br>
              <a:rPr lang="en-US" sz="1800" b="1" dirty="0">
                <a:latin typeface="Times New Roman" panose="02020603050405020304" pitchFamily="18" charset="0"/>
                <a:cs typeface="Times New Roman" panose="02020603050405020304" pitchFamily="18" charset="0"/>
              </a:rPr>
            </a:br>
            <a:endParaRPr sz="1800" dirty="0">
              <a:latin typeface="Times New Roman" panose="02020603050405020304" pitchFamily="18" charset="0"/>
              <a:cs typeface="Times New Roman" panose="02020603050405020304" pitchFamily="18" charset="0"/>
            </a:endParaRPr>
          </a:p>
        </p:txBody>
      </p:sp>
      <p:sp>
        <p:nvSpPr>
          <p:cNvPr id="558" name="Google Shape;558;p56"/>
          <p:cNvSpPr txBox="1">
            <a:spLocks noGrp="1"/>
          </p:cNvSpPr>
          <p:nvPr>
            <p:ph type="body" idx="1"/>
          </p:nvPr>
        </p:nvSpPr>
        <p:spPr>
          <a:xfrm>
            <a:off x="1192530" y="1207294"/>
            <a:ext cx="7546270" cy="3534422"/>
          </a:xfrm>
          <a:prstGeom prst="rect">
            <a:avLst/>
          </a:prstGeom>
        </p:spPr>
        <p:txBody>
          <a:bodyPr spcFirstLastPara="1" wrap="square" lIns="91425" tIns="91425" rIns="91425" bIns="91425" anchor="t" anchorCtr="0">
            <a:noAutofit/>
          </a:bodyPr>
          <a:lstStyle/>
          <a:p>
            <a:pPr marL="0" indent="0">
              <a:lnSpc>
                <a:spcPct val="150000"/>
              </a:lnSpc>
              <a:spcBef>
                <a:spcPts val="1600"/>
              </a:spcBef>
              <a:buClr>
                <a:schemeClr val="dk1"/>
              </a:buClr>
              <a:buSzPts val="1100"/>
              <a:buNone/>
            </a:pPr>
            <a:r>
              <a:rPr lang="en-GB" b="1" dirty="0"/>
              <a:t> 	</a:t>
            </a:r>
            <a:r>
              <a:rPr lang="en-GB" sz="1600" b="1" dirty="0">
                <a:latin typeface="Times New Roman" panose="02020603050405020304" pitchFamily="18" charset="0"/>
                <a:cs typeface="Times New Roman" panose="02020603050405020304" pitchFamily="18" charset="0"/>
              </a:rPr>
              <a:t>                   MAJOR PROJECT REVIEW – I</a:t>
            </a:r>
          </a:p>
          <a:p>
            <a:pPr marL="0" indent="0">
              <a:lnSpc>
                <a:spcPct val="150000"/>
              </a:lnSpc>
              <a:spcBef>
                <a:spcPts val="1600"/>
              </a:spcBef>
              <a:buClr>
                <a:schemeClr val="dk1"/>
              </a:buClr>
              <a:buSzPts val="1100"/>
              <a:buNone/>
            </a:pPr>
            <a:r>
              <a:rPr lang="en-US" sz="1600" b="1" dirty="0">
                <a:solidFill>
                  <a:srgbClr val="FF0000"/>
                </a:solidFill>
                <a:latin typeface="Times New Roman" panose="02020603050405020304" pitchFamily="18" charset="0"/>
                <a:ea typeface="Microsoft YaHei UI Light" panose="020B0502040204020203" pitchFamily="34" charset="-122"/>
                <a:cs typeface="Times New Roman" panose="02020603050405020304" pitchFamily="18" charset="0"/>
              </a:rPr>
              <a:t>DEEP LEARNING TECHNIQUES FOR BREAST CANCER RISK PREDICTION</a:t>
            </a:r>
          </a:p>
          <a:p>
            <a:pPr marL="152400" indent="0" algn="ctr">
              <a:buNone/>
            </a:pPr>
            <a:endParaRPr lang="en-GB" sz="1400" dirty="0">
              <a:solidFill>
                <a:schemeClr val="accent1">
                  <a:lumMod val="60000"/>
                  <a:lumOff val="40000"/>
                </a:schemeClr>
              </a:solidFill>
              <a:latin typeface="Times New Roman" panose="02020603050405020304" pitchFamily="18" charset="0"/>
              <a:ea typeface="Rajdhani"/>
              <a:cs typeface="Times New Roman" panose="02020603050405020304" pitchFamily="18" charset="0"/>
              <a:sym typeface="Rajdhani"/>
            </a:endParaRPr>
          </a:p>
          <a:p>
            <a:pPr marL="152400" indent="0" algn="ctr">
              <a:buNone/>
            </a:pPr>
            <a:r>
              <a:rPr lang="en-GB" sz="1400" dirty="0">
                <a:solidFill>
                  <a:schemeClr val="accent1">
                    <a:lumMod val="60000"/>
                    <a:lumOff val="40000"/>
                  </a:schemeClr>
                </a:solidFill>
                <a:latin typeface="Times New Roman" panose="02020603050405020304" pitchFamily="18" charset="0"/>
                <a:ea typeface="Rajdhani"/>
                <a:cs typeface="Times New Roman" panose="02020603050405020304" pitchFamily="18" charset="0"/>
                <a:sym typeface="Rajdhani"/>
              </a:rPr>
              <a:t>           </a:t>
            </a:r>
          </a:p>
          <a:p>
            <a:pPr marL="152400" indent="0" algn="ctr">
              <a:lnSpc>
                <a:spcPct val="150000"/>
              </a:lnSpc>
              <a:buNone/>
            </a:pPr>
            <a:r>
              <a:rPr lang="en-GB" sz="1400" dirty="0">
                <a:solidFill>
                  <a:schemeClr val="accent1">
                    <a:lumMod val="60000"/>
                    <a:lumOff val="40000"/>
                  </a:schemeClr>
                </a:solidFill>
                <a:latin typeface="Times New Roman" panose="02020603050405020304" pitchFamily="18" charset="0"/>
                <a:ea typeface="Rajdhani"/>
                <a:cs typeface="Times New Roman" panose="02020603050405020304" pitchFamily="18" charset="0"/>
                <a:sym typeface="Rajdhani"/>
              </a:rPr>
              <a:t>                                                           </a:t>
            </a:r>
            <a:r>
              <a:rPr lang="en-GB" sz="1400" dirty="0">
                <a:solidFill>
                  <a:schemeClr val="tx1">
                    <a:lumMod val="95000"/>
                    <a:lumOff val="5000"/>
                  </a:schemeClr>
                </a:solidFill>
                <a:latin typeface="Times New Roman" panose="02020603050405020304" pitchFamily="18" charset="0"/>
                <a:ea typeface="Rajdhani"/>
                <a:cs typeface="Times New Roman" panose="02020603050405020304" pitchFamily="18" charset="0"/>
                <a:sym typeface="Rajdhani"/>
              </a:rPr>
              <a:t>Project Associates(Batch -05)                                                </a:t>
            </a:r>
          </a:p>
          <a:p>
            <a:pPr marL="152400" indent="0" algn="ctr">
              <a:lnSpc>
                <a:spcPct val="150000"/>
              </a:lnSpc>
              <a:buNone/>
            </a:pPr>
            <a:r>
              <a:rPr lang="en-GB" sz="1400" dirty="0">
                <a:solidFill>
                  <a:schemeClr val="tx1">
                    <a:lumMod val="95000"/>
                    <a:lumOff val="5000"/>
                  </a:schemeClr>
                </a:solidFill>
                <a:latin typeface="Times New Roman" panose="02020603050405020304" pitchFamily="18" charset="0"/>
                <a:ea typeface="Rajdhani"/>
                <a:cs typeface="Times New Roman" panose="02020603050405020304" pitchFamily="18" charset="0"/>
                <a:sym typeface="Rajdhani"/>
              </a:rPr>
              <a:t>                                                        1.KUNDETI USHANJALI                     </a:t>
            </a:r>
            <a:endParaRPr lang="it-IT" sz="1600" b="1" dirty="0">
              <a:solidFill>
                <a:schemeClr val="tx1">
                  <a:lumMod val="95000"/>
                  <a:lumOff val="5000"/>
                </a:schemeClr>
              </a:solidFill>
              <a:latin typeface="Times New Roman" panose="02020603050405020304" pitchFamily="18" charset="0"/>
              <a:ea typeface="Microsoft YaHei UI Light" panose="020B0502040204020203" pitchFamily="34" charset="-122"/>
              <a:cs typeface="Times New Roman" panose="02020603050405020304" pitchFamily="18" charset="0"/>
            </a:endParaRPr>
          </a:p>
          <a:p>
            <a:pPr marL="152400" indent="0">
              <a:lnSpc>
                <a:spcPct val="150000"/>
              </a:lnSpc>
              <a:buNone/>
            </a:pPr>
            <a:r>
              <a:rPr lang="en-US" sz="1300" dirty="0">
                <a:solidFill>
                  <a:schemeClr val="tx1">
                    <a:lumMod val="95000"/>
                    <a:lumOff val="5000"/>
                  </a:schemeClr>
                </a:solidFill>
                <a:latin typeface="Times New Roman" panose="02020603050405020304" pitchFamily="18" charset="0"/>
                <a:cs typeface="Times New Roman" panose="02020603050405020304" pitchFamily="18" charset="0"/>
              </a:rPr>
              <a:t>Under the Esteemed Guidance Of :                                      2.PILLI POOJESWAR REDDY</a:t>
            </a:r>
          </a:p>
          <a:p>
            <a:pPr marL="152400" indent="0">
              <a:lnSpc>
                <a:spcPct val="150000"/>
              </a:lnSpc>
              <a:buNone/>
            </a:pPr>
            <a:r>
              <a:rPr lang="en-US" sz="13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IN" sz="1300" b="1" dirty="0">
                <a:solidFill>
                  <a:schemeClr val="tx1">
                    <a:lumMod val="95000"/>
                    <a:lumOff val="5000"/>
                  </a:schemeClr>
                </a:solidFill>
                <a:latin typeface="Times New Roman" panose="02020603050405020304" pitchFamily="18" charset="0"/>
                <a:cs typeface="Times New Roman" panose="02020603050405020304" pitchFamily="18" charset="0"/>
              </a:rPr>
              <a:t>MR. V. MARGASAHA CHARY                                     </a:t>
            </a:r>
            <a:r>
              <a:rPr lang="en-IN" sz="1300" dirty="0">
                <a:solidFill>
                  <a:schemeClr val="tx1">
                    <a:lumMod val="95000"/>
                    <a:lumOff val="5000"/>
                  </a:schemeClr>
                </a:solidFill>
                <a:latin typeface="Times New Roman" panose="02020603050405020304" pitchFamily="18" charset="0"/>
                <a:cs typeface="Times New Roman" panose="02020603050405020304" pitchFamily="18" charset="0"/>
              </a:rPr>
              <a:t>3.MAGULURI VENKATA KOTAIAH</a:t>
            </a:r>
          </a:p>
          <a:p>
            <a:pPr marL="152400" indent="0">
              <a:lnSpc>
                <a:spcPct val="150000"/>
              </a:lnSpc>
              <a:buNone/>
            </a:pPr>
            <a:r>
              <a:rPr lang="en-IN" sz="13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1300" dirty="0" err="1">
                <a:solidFill>
                  <a:schemeClr val="tx1">
                    <a:lumMod val="95000"/>
                    <a:lumOff val="5000"/>
                  </a:schemeClr>
                </a:solidFill>
                <a:latin typeface="Times New Roman" panose="02020603050405020304" pitchFamily="18" charset="0"/>
                <a:cs typeface="Times New Roman" panose="02020603050405020304" pitchFamily="18" charset="0"/>
              </a:rPr>
              <a:t>B.Tech</a:t>
            </a:r>
            <a:r>
              <a:rPr lang="en-US" sz="1300" dirty="0">
                <a:solidFill>
                  <a:schemeClr val="tx1">
                    <a:lumMod val="95000"/>
                    <a:lumOff val="5000"/>
                  </a:schemeClr>
                </a:solidFill>
                <a:latin typeface="Times New Roman" panose="02020603050405020304" pitchFamily="18" charset="0"/>
                <a:cs typeface="Times New Roman" panose="02020603050405020304" pitchFamily="18" charset="0"/>
              </a:rPr>
              <a:t> , </a:t>
            </a:r>
            <a:r>
              <a:rPr lang="en-US" sz="1300" dirty="0" err="1">
                <a:solidFill>
                  <a:schemeClr val="tx1">
                    <a:lumMod val="95000"/>
                    <a:lumOff val="5000"/>
                  </a:schemeClr>
                </a:solidFill>
                <a:latin typeface="Times New Roman" panose="02020603050405020304" pitchFamily="18" charset="0"/>
                <a:cs typeface="Times New Roman" panose="02020603050405020304" pitchFamily="18" charset="0"/>
              </a:rPr>
              <a:t>M.Tech</a:t>
            </a:r>
            <a:r>
              <a:rPr lang="en-US" sz="1300" dirty="0">
                <a:solidFill>
                  <a:schemeClr val="tx1">
                    <a:lumMod val="95000"/>
                    <a:lumOff val="5000"/>
                  </a:schemeClr>
                </a:solidFill>
                <a:latin typeface="Times New Roman" panose="02020603050405020304" pitchFamily="18" charset="0"/>
                <a:cs typeface="Times New Roman" panose="02020603050405020304" pitchFamily="18" charset="0"/>
              </a:rPr>
              <a:t> , </a:t>
            </a:r>
            <a:r>
              <a:rPr lang="en-US" sz="1300" dirty="0" err="1">
                <a:solidFill>
                  <a:schemeClr val="tx1">
                    <a:lumMod val="95000"/>
                    <a:lumOff val="5000"/>
                  </a:schemeClr>
                </a:solidFill>
                <a:latin typeface="Times New Roman" panose="02020603050405020304" pitchFamily="18" charset="0"/>
                <a:cs typeface="Times New Roman" panose="02020603050405020304" pitchFamily="18" charset="0"/>
              </a:rPr>
              <a:t>Ph.D</a:t>
            </a:r>
            <a:r>
              <a:rPr lang="en-US" sz="1300" dirty="0">
                <a:solidFill>
                  <a:schemeClr val="tx1">
                    <a:lumMod val="95000"/>
                    <a:lumOff val="5000"/>
                  </a:schemeClr>
                </a:solidFill>
                <a:latin typeface="Times New Roman" panose="02020603050405020304" pitchFamily="18" charset="0"/>
                <a:cs typeface="Times New Roman" panose="02020603050405020304" pitchFamily="18" charset="0"/>
              </a:rPr>
              <a:t>)                                          4.GAMPALA KRISHNA SRI</a:t>
            </a:r>
          </a:p>
          <a:p>
            <a:pPr marL="0" indent="0">
              <a:lnSpc>
                <a:spcPct val="150000"/>
              </a:lnSpc>
              <a:spcBef>
                <a:spcPts val="1600"/>
              </a:spcBef>
              <a:buClr>
                <a:schemeClr val="dk1"/>
              </a:buClr>
              <a:buSzPts val="1100"/>
              <a:buNone/>
            </a:pPr>
            <a:endParaRPr lang="en-US" sz="16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lvl="0" indent="0" algn="l" rtl="0">
              <a:spcBef>
                <a:spcPts val="1600"/>
              </a:spcBef>
              <a:spcAft>
                <a:spcPts val="0"/>
              </a:spcAft>
              <a:buClr>
                <a:schemeClr val="dk1"/>
              </a:buClr>
              <a:buSzPts val="1100"/>
              <a:buFont typeface="Arial"/>
              <a:buNone/>
            </a:pPr>
            <a:endParaRPr dirty="0"/>
          </a:p>
        </p:txBody>
      </p:sp>
      <p:sp>
        <p:nvSpPr>
          <p:cNvPr id="559" name="Google Shape;559;p56"/>
          <p:cNvSpPr/>
          <p:nvPr/>
        </p:nvSpPr>
        <p:spPr>
          <a:xfrm rot="3547717">
            <a:off x="405837" y="3438323"/>
            <a:ext cx="880003" cy="694683"/>
          </a:xfrm>
          <a:custGeom>
            <a:avLst/>
            <a:gdLst/>
            <a:ahLst/>
            <a:cxnLst/>
            <a:rect l="l" t="t" r="r" b="b"/>
            <a:pathLst>
              <a:path w="35201" h="27788" extrusionOk="0">
                <a:moveTo>
                  <a:pt x="26349" y="1"/>
                </a:moveTo>
                <a:cubicBezTo>
                  <a:pt x="24832" y="1"/>
                  <a:pt x="23316" y="393"/>
                  <a:pt x="21958" y="1178"/>
                </a:cubicBezTo>
                <a:lnTo>
                  <a:pt x="4414" y="11307"/>
                </a:lnTo>
                <a:cubicBezTo>
                  <a:pt x="1669" y="12892"/>
                  <a:pt x="0" y="15843"/>
                  <a:pt x="56" y="19012"/>
                </a:cubicBezTo>
                <a:lnTo>
                  <a:pt x="61" y="19226"/>
                </a:lnTo>
                <a:cubicBezTo>
                  <a:pt x="115" y="22284"/>
                  <a:pt x="1768" y="25090"/>
                  <a:pt x="4417" y="26620"/>
                </a:cubicBezTo>
                <a:cubicBezTo>
                  <a:pt x="5766" y="27398"/>
                  <a:pt x="7271" y="27787"/>
                  <a:pt x="8776" y="27787"/>
                </a:cubicBezTo>
                <a:cubicBezTo>
                  <a:pt x="10281" y="27787"/>
                  <a:pt x="11785" y="27398"/>
                  <a:pt x="13134" y="26620"/>
                </a:cubicBezTo>
                <a:lnTo>
                  <a:pt x="30796" y="16423"/>
                </a:lnTo>
                <a:cubicBezTo>
                  <a:pt x="33525" y="14847"/>
                  <a:pt x="35200" y="11932"/>
                  <a:pt x="35188" y="8781"/>
                </a:cubicBezTo>
                <a:cubicBezTo>
                  <a:pt x="35175" y="5626"/>
                  <a:pt x="33472" y="2720"/>
                  <a:pt x="30726" y="1169"/>
                </a:cubicBezTo>
                <a:lnTo>
                  <a:pt x="30669" y="1137"/>
                </a:lnTo>
                <a:cubicBezTo>
                  <a:pt x="29328" y="379"/>
                  <a:pt x="27838" y="1"/>
                  <a:pt x="26349" y="1"/>
                </a:cubicBezTo>
                <a:close/>
              </a:path>
            </a:pathLst>
          </a:custGeom>
          <a:solidFill>
            <a:schemeClr val="accent1">
              <a:alpha val="2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0" name="Google Shape;560;p56"/>
          <p:cNvGrpSpPr/>
          <p:nvPr/>
        </p:nvGrpSpPr>
        <p:grpSpPr>
          <a:xfrm>
            <a:off x="452200" y="3376325"/>
            <a:ext cx="880050" cy="694675"/>
            <a:chOff x="2534725" y="4434075"/>
            <a:chExt cx="880050" cy="694675"/>
          </a:xfrm>
        </p:grpSpPr>
        <p:sp>
          <p:nvSpPr>
            <p:cNvPr id="561" name="Google Shape;561;p56"/>
            <p:cNvSpPr/>
            <p:nvPr/>
          </p:nvSpPr>
          <p:spPr>
            <a:xfrm>
              <a:off x="2534725" y="4434075"/>
              <a:ext cx="880050" cy="694675"/>
            </a:xfrm>
            <a:custGeom>
              <a:avLst/>
              <a:gdLst/>
              <a:ahLst/>
              <a:cxnLst/>
              <a:rect l="l" t="t" r="r" b="b"/>
              <a:pathLst>
                <a:path w="35202" h="27787" extrusionOk="0">
                  <a:moveTo>
                    <a:pt x="8852" y="0"/>
                  </a:moveTo>
                  <a:cubicBezTo>
                    <a:pt x="7362" y="0"/>
                    <a:pt x="5873" y="379"/>
                    <a:pt x="4532" y="1136"/>
                  </a:cubicBezTo>
                  <a:lnTo>
                    <a:pt x="4477" y="1168"/>
                  </a:lnTo>
                  <a:cubicBezTo>
                    <a:pt x="1729" y="2720"/>
                    <a:pt x="25" y="5626"/>
                    <a:pt x="13" y="8781"/>
                  </a:cubicBezTo>
                  <a:cubicBezTo>
                    <a:pt x="1" y="11931"/>
                    <a:pt x="1676" y="14846"/>
                    <a:pt x="4404" y="16422"/>
                  </a:cubicBezTo>
                  <a:lnTo>
                    <a:pt x="22067" y="26619"/>
                  </a:lnTo>
                  <a:cubicBezTo>
                    <a:pt x="23415" y="27397"/>
                    <a:pt x="24920" y="27786"/>
                    <a:pt x="26425" y="27786"/>
                  </a:cubicBezTo>
                  <a:cubicBezTo>
                    <a:pt x="27930" y="27786"/>
                    <a:pt x="29435" y="27397"/>
                    <a:pt x="30783" y="26619"/>
                  </a:cubicBezTo>
                  <a:cubicBezTo>
                    <a:pt x="33432" y="25090"/>
                    <a:pt x="35086" y="22284"/>
                    <a:pt x="35140" y="19225"/>
                  </a:cubicBezTo>
                  <a:lnTo>
                    <a:pt x="35144" y="19011"/>
                  </a:lnTo>
                  <a:cubicBezTo>
                    <a:pt x="35201" y="15841"/>
                    <a:pt x="33532" y="12891"/>
                    <a:pt x="30788" y="11306"/>
                  </a:cubicBezTo>
                  <a:lnTo>
                    <a:pt x="13243" y="1177"/>
                  </a:lnTo>
                  <a:cubicBezTo>
                    <a:pt x="11885" y="393"/>
                    <a:pt x="10369" y="0"/>
                    <a:pt x="8852" y="0"/>
                  </a:cubicBezTo>
                  <a:close/>
                </a:path>
              </a:pathLst>
            </a:custGeom>
            <a:solidFill>
              <a:srgbClr val="ABFF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56"/>
            <p:cNvSpPr/>
            <p:nvPr/>
          </p:nvSpPr>
          <p:spPr>
            <a:xfrm>
              <a:off x="2534725" y="4434075"/>
              <a:ext cx="880050" cy="694675"/>
            </a:xfrm>
            <a:custGeom>
              <a:avLst/>
              <a:gdLst/>
              <a:ahLst/>
              <a:cxnLst/>
              <a:rect l="l" t="t" r="r" b="b"/>
              <a:pathLst>
                <a:path w="35202" h="27787" extrusionOk="0">
                  <a:moveTo>
                    <a:pt x="8852" y="0"/>
                  </a:moveTo>
                  <a:cubicBezTo>
                    <a:pt x="7362" y="0"/>
                    <a:pt x="5873" y="379"/>
                    <a:pt x="4532" y="1136"/>
                  </a:cubicBezTo>
                  <a:lnTo>
                    <a:pt x="4477" y="1168"/>
                  </a:lnTo>
                  <a:cubicBezTo>
                    <a:pt x="1729" y="2720"/>
                    <a:pt x="25" y="5626"/>
                    <a:pt x="13" y="8781"/>
                  </a:cubicBezTo>
                  <a:cubicBezTo>
                    <a:pt x="1" y="11931"/>
                    <a:pt x="1676" y="14846"/>
                    <a:pt x="4404" y="16422"/>
                  </a:cubicBezTo>
                  <a:lnTo>
                    <a:pt x="22067" y="26619"/>
                  </a:lnTo>
                  <a:cubicBezTo>
                    <a:pt x="23415" y="27397"/>
                    <a:pt x="24920" y="27786"/>
                    <a:pt x="26425" y="27786"/>
                  </a:cubicBezTo>
                  <a:cubicBezTo>
                    <a:pt x="27930" y="27786"/>
                    <a:pt x="29435" y="27397"/>
                    <a:pt x="30783" y="26619"/>
                  </a:cubicBezTo>
                  <a:cubicBezTo>
                    <a:pt x="33432" y="25090"/>
                    <a:pt x="35086" y="22284"/>
                    <a:pt x="35140" y="19225"/>
                  </a:cubicBezTo>
                  <a:lnTo>
                    <a:pt x="35144" y="19011"/>
                  </a:lnTo>
                  <a:cubicBezTo>
                    <a:pt x="35201" y="15841"/>
                    <a:pt x="33532" y="12891"/>
                    <a:pt x="30788" y="11306"/>
                  </a:cubicBezTo>
                  <a:lnTo>
                    <a:pt x="13243" y="1177"/>
                  </a:lnTo>
                  <a:cubicBezTo>
                    <a:pt x="11885" y="393"/>
                    <a:pt x="10369" y="0"/>
                    <a:pt x="88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56"/>
            <p:cNvSpPr/>
            <p:nvPr/>
          </p:nvSpPr>
          <p:spPr>
            <a:xfrm>
              <a:off x="2818500" y="4603125"/>
              <a:ext cx="596050" cy="525625"/>
            </a:xfrm>
            <a:custGeom>
              <a:avLst/>
              <a:gdLst/>
              <a:ahLst/>
              <a:cxnLst/>
              <a:rect l="l" t="t" r="r" b="b"/>
              <a:pathLst>
                <a:path w="23842" h="21025" extrusionOk="0">
                  <a:moveTo>
                    <a:pt x="9033" y="0"/>
                  </a:moveTo>
                  <a:cubicBezTo>
                    <a:pt x="7544" y="0"/>
                    <a:pt x="6054" y="379"/>
                    <a:pt x="4713" y="1137"/>
                  </a:cubicBezTo>
                  <a:lnTo>
                    <a:pt x="4657" y="1168"/>
                  </a:lnTo>
                  <a:cubicBezTo>
                    <a:pt x="2103" y="2610"/>
                    <a:pt x="437" y="5233"/>
                    <a:pt x="218" y="8158"/>
                  </a:cubicBezTo>
                  <a:cubicBezTo>
                    <a:pt x="1" y="11083"/>
                    <a:pt x="1257" y="13925"/>
                    <a:pt x="3569" y="15730"/>
                  </a:cubicBezTo>
                  <a:lnTo>
                    <a:pt x="10716" y="19857"/>
                  </a:lnTo>
                  <a:cubicBezTo>
                    <a:pt x="12064" y="20635"/>
                    <a:pt x="13569" y="21024"/>
                    <a:pt x="15075" y="21024"/>
                  </a:cubicBezTo>
                  <a:cubicBezTo>
                    <a:pt x="16554" y="21024"/>
                    <a:pt x="18033" y="20648"/>
                    <a:pt x="19365" y="19896"/>
                  </a:cubicBezTo>
                  <a:cubicBezTo>
                    <a:pt x="22051" y="18376"/>
                    <a:pt x="23734" y="15549"/>
                    <a:pt x="23789" y="12463"/>
                  </a:cubicBezTo>
                  <a:lnTo>
                    <a:pt x="23793" y="12249"/>
                  </a:lnTo>
                  <a:cubicBezTo>
                    <a:pt x="23841" y="9515"/>
                    <a:pt x="22604" y="6919"/>
                    <a:pt x="20452" y="5234"/>
                  </a:cubicBezTo>
                  <a:lnTo>
                    <a:pt x="13424" y="1177"/>
                  </a:lnTo>
                  <a:cubicBezTo>
                    <a:pt x="12066" y="393"/>
                    <a:pt x="10550" y="0"/>
                    <a:pt x="90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4" name="Google Shape;564;p56"/>
          <p:cNvSpPr/>
          <p:nvPr/>
        </p:nvSpPr>
        <p:spPr>
          <a:xfrm rot="3547717">
            <a:off x="-242563" y="3736248"/>
            <a:ext cx="880003" cy="694683"/>
          </a:xfrm>
          <a:custGeom>
            <a:avLst/>
            <a:gdLst/>
            <a:ahLst/>
            <a:cxnLst/>
            <a:rect l="l" t="t" r="r" b="b"/>
            <a:pathLst>
              <a:path w="35201" h="27788" extrusionOk="0">
                <a:moveTo>
                  <a:pt x="26349" y="1"/>
                </a:moveTo>
                <a:cubicBezTo>
                  <a:pt x="24832" y="1"/>
                  <a:pt x="23316" y="393"/>
                  <a:pt x="21958" y="1178"/>
                </a:cubicBezTo>
                <a:lnTo>
                  <a:pt x="4414" y="11307"/>
                </a:lnTo>
                <a:cubicBezTo>
                  <a:pt x="1669" y="12892"/>
                  <a:pt x="0" y="15843"/>
                  <a:pt x="56" y="19012"/>
                </a:cubicBezTo>
                <a:lnTo>
                  <a:pt x="61" y="19226"/>
                </a:lnTo>
                <a:cubicBezTo>
                  <a:pt x="115" y="22284"/>
                  <a:pt x="1768" y="25090"/>
                  <a:pt x="4417" y="26620"/>
                </a:cubicBezTo>
                <a:cubicBezTo>
                  <a:pt x="5766" y="27398"/>
                  <a:pt x="7271" y="27787"/>
                  <a:pt x="8776" y="27787"/>
                </a:cubicBezTo>
                <a:cubicBezTo>
                  <a:pt x="10281" y="27787"/>
                  <a:pt x="11785" y="27398"/>
                  <a:pt x="13134" y="26620"/>
                </a:cubicBezTo>
                <a:lnTo>
                  <a:pt x="30796" y="16423"/>
                </a:lnTo>
                <a:cubicBezTo>
                  <a:pt x="33525" y="14847"/>
                  <a:pt x="35200" y="11932"/>
                  <a:pt x="35188" y="8781"/>
                </a:cubicBezTo>
                <a:cubicBezTo>
                  <a:pt x="35175" y="5626"/>
                  <a:pt x="33472" y="2720"/>
                  <a:pt x="30726" y="1169"/>
                </a:cubicBezTo>
                <a:lnTo>
                  <a:pt x="30669" y="1137"/>
                </a:lnTo>
                <a:cubicBezTo>
                  <a:pt x="29328" y="379"/>
                  <a:pt x="27838" y="1"/>
                  <a:pt x="26349" y="1"/>
                </a:cubicBezTo>
                <a:close/>
              </a:path>
            </a:pathLst>
          </a:custGeom>
          <a:solidFill>
            <a:schemeClr val="accent1">
              <a:alpha val="2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5" name="Google Shape;565;p56"/>
          <p:cNvGrpSpPr/>
          <p:nvPr/>
        </p:nvGrpSpPr>
        <p:grpSpPr>
          <a:xfrm>
            <a:off x="-196200" y="3674250"/>
            <a:ext cx="880050" cy="694675"/>
            <a:chOff x="2534725" y="4434075"/>
            <a:chExt cx="880050" cy="694675"/>
          </a:xfrm>
        </p:grpSpPr>
        <p:sp>
          <p:nvSpPr>
            <p:cNvPr id="566" name="Google Shape;566;p56"/>
            <p:cNvSpPr/>
            <p:nvPr/>
          </p:nvSpPr>
          <p:spPr>
            <a:xfrm>
              <a:off x="2534725" y="4434075"/>
              <a:ext cx="880050" cy="694675"/>
            </a:xfrm>
            <a:custGeom>
              <a:avLst/>
              <a:gdLst/>
              <a:ahLst/>
              <a:cxnLst/>
              <a:rect l="l" t="t" r="r" b="b"/>
              <a:pathLst>
                <a:path w="35202" h="27787" extrusionOk="0">
                  <a:moveTo>
                    <a:pt x="8852" y="0"/>
                  </a:moveTo>
                  <a:cubicBezTo>
                    <a:pt x="7362" y="0"/>
                    <a:pt x="5873" y="379"/>
                    <a:pt x="4532" y="1136"/>
                  </a:cubicBezTo>
                  <a:lnTo>
                    <a:pt x="4477" y="1168"/>
                  </a:lnTo>
                  <a:cubicBezTo>
                    <a:pt x="1729" y="2720"/>
                    <a:pt x="25" y="5626"/>
                    <a:pt x="13" y="8781"/>
                  </a:cubicBezTo>
                  <a:cubicBezTo>
                    <a:pt x="1" y="11931"/>
                    <a:pt x="1676" y="14846"/>
                    <a:pt x="4404" y="16422"/>
                  </a:cubicBezTo>
                  <a:lnTo>
                    <a:pt x="22067" y="26619"/>
                  </a:lnTo>
                  <a:cubicBezTo>
                    <a:pt x="23415" y="27397"/>
                    <a:pt x="24920" y="27786"/>
                    <a:pt x="26425" y="27786"/>
                  </a:cubicBezTo>
                  <a:cubicBezTo>
                    <a:pt x="27930" y="27786"/>
                    <a:pt x="29435" y="27397"/>
                    <a:pt x="30783" y="26619"/>
                  </a:cubicBezTo>
                  <a:cubicBezTo>
                    <a:pt x="33432" y="25090"/>
                    <a:pt x="35086" y="22284"/>
                    <a:pt x="35140" y="19225"/>
                  </a:cubicBezTo>
                  <a:lnTo>
                    <a:pt x="35144" y="19011"/>
                  </a:lnTo>
                  <a:cubicBezTo>
                    <a:pt x="35201" y="15841"/>
                    <a:pt x="33532" y="12891"/>
                    <a:pt x="30788" y="11306"/>
                  </a:cubicBezTo>
                  <a:lnTo>
                    <a:pt x="13243" y="1177"/>
                  </a:lnTo>
                  <a:cubicBezTo>
                    <a:pt x="11885" y="393"/>
                    <a:pt x="10369" y="0"/>
                    <a:pt x="8852" y="0"/>
                  </a:cubicBezTo>
                  <a:close/>
                </a:path>
              </a:pathLst>
            </a:custGeom>
            <a:solidFill>
              <a:srgbClr val="ABFF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56"/>
            <p:cNvSpPr/>
            <p:nvPr/>
          </p:nvSpPr>
          <p:spPr>
            <a:xfrm>
              <a:off x="2534725" y="4434075"/>
              <a:ext cx="880050" cy="694675"/>
            </a:xfrm>
            <a:custGeom>
              <a:avLst/>
              <a:gdLst/>
              <a:ahLst/>
              <a:cxnLst/>
              <a:rect l="l" t="t" r="r" b="b"/>
              <a:pathLst>
                <a:path w="35202" h="27787" extrusionOk="0">
                  <a:moveTo>
                    <a:pt x="8852" y="0"/>
                  </a:moveTo>
                  <a:cubicBezTo>
                    <a:pt x="7362" y="0"/>
                    <a:pt x="5873" y="379"/>
                    <a:pt x="4532" y="1136"/>
                  </a:cubicBezTo>
                  <a:lnTo>
                    <a:pt x="4477" y="1168"/>
                  </a:lnTo>
                  <a:cubicBezTo>
                    <a:pt x="1729" y="2720"/>
                    <a:pt x="25" y="5626"/>
                    <a:pt x="13" y="8781"/>
                  </a:cubicBezTo>
                  <a:cubicBezTo>
                    <a:pt x="1" y="11931"/>
                    <a:pt x="1676" y="14846"/>
                    <a:pt x="4404" y="16422"/>
                  </a:cubicBezTo>
                  <a:lnTo>
                    <a:pt x="22067" y="26619"/>
                  </a:lnTo>
                  <a:cubicBezTo>
                    <a:pt x="23415" y="27397"/>
                    <a:pt x="24920" y="27786"/>
                    <a:pt x="26425" y="27786"/>
                  </a:cubicBezTo>
                  <a:cubicBezTo>
                    <a:pt x="27930" y="27786"/>
                    <a:pt x="29435" y="27397"/>
                    <a:pt x="30783" y="26619"/>
                  </a:cubicBezTo>
                  <a:cubicBezTo>
                    <a:pt x="33432" y="25090"/>
                    <a:pt x="35086" y="22284"/>
                    <a:pt x="35140" y="19225"/>
                  </a:cubicBezTo>
                  <a:lnTo>
                    <a:pt x="35144" y="19011"/>
                  </a:lnTo>
                  <a:cubicBezTo>
                    <a:pt x="35201" y="15841"/>
                    <a:pt x="33532" y="12891"/>
                    <a:pt x="30788" y="11306"/>
                  </a:cubicBezTo>
                  <a:lnTo>
                    <a:pt x="13243" y="1177"/>
                  </a:lnTo>
                  <a:cubicBezTo>
                    <a:pt x="11885" y="393"/>
                    <a:pt x="10369" y="0"/>
                    <a:pt x="88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56"/>
            <p:cNvSpPr/>
            <p:nvPr/>
          </p:nvSpPr>
          <p:spPr>
            <a:xfrm>
              <a:off x="2818500" y="4603125"/>
              <a:ext cx="596050" cy="525625"/>
            </a:xfrm>
            <a:custGeom>
              <a:avLst/>
              <a:gdLst/>
              <a:ahLst/>
              <a:cxnLst/>
              <a:rect l="l" t="t" r="r" b="b"/>
              <a:pathLst>
                <a:path w="23842" h="21025" extrusionOk="0">
                  <a:moveTo>
                    <a:pt x="9033" y="0"/>
                  </a:moveTo>
                  <a:cubicBezTo>
                    <a:pt x="7544" y="0"/>
                    <a:pt x="6054" y="379"/>
                    <a:pt x="4713" y="1137"/>
                  </a:cubicBezTo>
                  <a:lnTo>
                    <a:pt x="4657" y="1168"/>
                  </a:lnTo>
                  <a:cubicBezTo>
                    <a:pt x="2103" y="2610"/>
                    <a:pt x="437" y="5233"/>
                    <a:pt x="218" y="8158"/>
                  </a:cubicBezTo>
                  <a:cubicBezTo>
                    <a:pt x="1" y="11083"/>
                    <a:pt x="1257" y="13925"/>
                    <a:pt x="3569" y="15730"/>
                  </a:cubicBezTo>
                  <a:lnTo>
                    <a:pt x="10716" y="19857"/>
                  </a:lnTo>
                  <a:cubicBezTo>
                    <a:pt x="12064" y="20635"/>
                    <a:pt x="13569" y="21024"/>
                    <a:pt x="15075" y="21024"/>
                  </a:cubicBezTo>
                  <a:cubicBezTo>
                    <a:pt x="16554" y="21024"/>
                    <a:pt x="18033" y="20648"/>
                    <a:pt x="19365" y="19896"/>
                  </a:cubicBezTo>
                  <a:cubicBezTo>
                    <a:pt x="22051" y="18376"/>
                    <a:pt x="23734" y="15549"/>
                    <a:pt x="23789" y="12463"/>
                  </a:cubicBezTo>
                  <a:lnTo>
                    <a:pt x="23793" y="12249"/>
                  </a:lnTo>
                  <a:cubicBezTo>
                    <a:pt x="23841" y="9515"/>
                    <a:pt x="22604" y="6919"/>
                    <a:pt x="20452" y="5234"/>
                  </a:cubicBezTo>
                  <a:lnTo>
                    <a:pt x="13424" y="1177"/>
                  </a:lnTo>
                  <a:cubicBezTo>
                    <a:pt x="12066" y="393"/>
                    <a:pt x="10550" y="0"/>
                    <a:pt x="90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9" name="Google Shape;569;p56"/>
          <p:cNvGrpSpPr/>
          <p:nvPr/>
        </p:nvGrpSpPr>
        <p:grpSpPr>
          <a:xfrm>
            <a:off x="7492086" y="4097675"/>
            <a:ext cx="1258084" cy="706741"/>
            <a:chOff x="7176636" y="3477400"/>
            <a:chExt cx="1258084" cy="706741"/>
          </a:xfrm>
        </p:grpSpPr>
        <p:sp>
          <p:nvSpPr>
            <p:cNvPr id="570" name="Google Shape;570;p56"/>
            <p:cNvSpPr/>
            <p:nvPr/>
          </p:nvSpPr>
          <p:spPr>
            <a:xfrm>
              <a:off x="7176636" y="3813771"/>
              <a:ext cx="1258084" cy="370371"/>
            </a:xfrm>
            <a:custGeom>
              <a:avLst/>
              <a:gdLst/>
              <a:ahLst/>
              <a:cxnLst/>
              <a:rect l="l" t="t" r="r" b="b"/>
              <a:pathLst>
                <a:path w="68823" h="20261" extrusionOk="0">
                  <a:moveTo>
                    <a:pt x="6718" y="16227"/>
                  </a:moveTo>
                  <a:lnTo>
                    <a:pt x="8626" y="17027"/>
                  </a:lnTo>
                  <a:cubicBezTo>
                    <a:pt x="14550" y="19507"/>
                    <a:pt x="24126" y="20260"/>
                    <a:pt x="30210" y="18937"/>
                  </a:cubicBezTo>
                  <a:lnTo>
                    <a:pt x="61991" y="12026"/>
                  </a:lnTo>
                  <a:cubicBezTo>
                    <a:pt x="67004" y="10937"/>
                    <a:pt x="68823" y="8074"/>
                    <a:pt x="65953" y="5455"/>
                  </a:cubicBezTo>
                  <a:lnTo>
                    <a:pt x="65035" y="4620"/>
                  </a:lnTo>
                  <a:cubicBezTo>
                    <a:pt x="61836" y="1702"/>
                    <a:pt x="54118" y="0"/>
                    <a:pt x="47971" y="1113"/>
                  </a:cubicBezTo>
                  <a:lnTo>
                    <a:pt x="8274" y="8301"/>
                  </a:lnTo>
                  <a:cubicBezTo>
                    <a:pt x="525" y="9701"/>
                    <a:pt x="0" y="13413"/>
                    <a:pt x="6718" y="16227"/>
                  </a:cubicBezTo>
                  <a:close/>
                </a:path>
              </a:pathLst>
            </a:custGeom>
            <a:solidFill>
              <a:schemeClr val="accent1">
                <a:alpha val="2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56"/>
            <p:cNvSpPr/>
            <p:nvPr/>
          </p:nvSpPr>
          <p:spPr>
            <a:xfrm>
              <a:off x="7290795" y="3477400"/>
              <a:ext cx="1132556" cy="644041"/>
            </a:xfrm>
            <a:custGeom>
              <a:avLst/>
              <a:gdLst/>
              <a:ahLst/>
              <a:cxnLst/>
              <a:rect l="l" t="t" r="r" b="b"/>
              <a:pathLst>
                <a:path w="61956" h="35232" extrusionOk="0">
                  <a:moveTo>
                    <a:pt x="1362" y="23063"/>
                  </a:moveTo>
                  <a:lnTo>
                    <a:pt x="1775" y="24961"/>
                  </a:lnTo>
                  <a:cubicBezTo>
                    <a:pt x="3137" y="31221"/>
                    <a:pt x="9375" y="35231"/>
                    <a:pt x="15635" y="33868"/>
                  </a:cubicBezTo>
                  <a:lnTo>
                    <a:pt x="51686" y="26029"/>
                  </a:lnTo>
                  <a:cubicBezTo>
                    <a:pt x="57947" y="24668"/>
                    <a:pt x="61956" y="18430"/>
                    <a:pt x="60594" y="12168"/>
                  </a:cubicBezTo>
                  <a:lnTo>
                    <a:pt x="60181" y="10271"/>
                  </a:lnTo>
                  <a:cubicBezTo>
                    <a:pt x="58820" y="4010"/>
                    <a:pt x="52582" y="0"/>
                    <a:pt x="46321" y="1362"/>
                  </a:cubicBezTo>
                  <a:lnTo>
                    <a:pt x="10272" y="9202"/>
                  </a:lnTo>
                  <a:cubicBezTo>
                    <a:pt x="4010" y="10565"/>
                    <a:pt x="1" y="16802"/>
                    <a:pt x="1362" y="23063"/>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56"/>
            <p:cNvSpPr/>
            <p:nvPr/>
          </p:nvSpPr>
          <p:spPr>
            <a:xfrm>
              <a:off x="7744102" y="3477419"/>
              <a:ext cx="679248" cy="556772"/>
            </a:xfrm>
            <a:custGeom>
              <a:avLst/>
              <a:gdLst/>
              <a:ahLst/>
              <a:cxnLst/>
              <a:rect l="l" t="t" r="r" b="b"/>
              <a:pathLst>
                <a:path w="37158" h="30458" extrusionOk="0">
                  <a:moveTo>
                    <a:pt x="21523" y="1361"/>
                  </a:moveTo>
                  <a:cubicBezTo>
                    <a:pt x="27785" y="0"/>
                    <a:pt x="34022" y="4009"/>
                    <a:pt x="35384" y="10271"/>
                  </a:cubicBezTo>
                  <a:lnTo>
                    <a:pt x="35797" y="12167"/>
                  </a:lnTo>
                  <a:cubicBezTo>
                    <a:pt x="37158" y="18429"/>
                    <a:pt x="33149" y="24667"/>
                    <a:pt x="26888" y="26027"/>
                  </a:cubicBezTo>
                  <a:lnTo>
                    <a:pt x="6517" y="30458"/>
                  </a:lnTo>
                  <a:cubicBezTo>
                    <a:pt x="12109" y="28625"/>
                    <a:pt x="15548" y="22780"/>
                    <a:pt x="14272" y="16912"/>
                  </a:cubicBezTo>
                  <a:lnTo>
                    <a:pt x="13859" y="15016"/>
                  </a:lnTo>
                  <a:cubicBezTo>
                    <a:pt x="12498" y="8754"/>
                    <a:pt x="6261" y="4745"/>
                    <a:pt x="0" y="610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descr="LOGO.jpeg">
            <a:extLst>
              <a:ext uri="{FF2B5EF4-FFF2-40B4-BE49-F238E27FC236}">
                <a16:creationId xmlns:a16="http://schemas.microsoft.com/office/drawing/2014/main" id="{A6A22C32-F686-FEE3-5E70-87F56F194BA5}"/>
              </a:ext>
            </a:extLst>
          </p:cNvPr>
          <p:cNvPicPr>
            <a:picLocks noChangeAspect="1"/>
          </p:cNvPicPr>
          <p:nvPr/>
        </p:nvPicPr>
        <p:blipFill>
          <a:blip r:embed="rId3" cstate="print"/>
          <a:stretch>
            <a:fillRect/>
          </a:stretch>
        </p:blipFill>
        <p:spPr>
          <a:xfrm>
            <a:off x="185555" y="365192"/>
            <a:ext cx="1071570" cy="89210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reveal thruBlk="1"/>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82"/>
        <p:cNvGrpSpPr/>
        <p:nvPr/>
      </p:nvGrpSpPr>
      <p:grpSpPr>
        <a:xfrm>
          <a:off x="0" y="0"/>
          <a:ext cx="0" cy="0"/>
          <a:chOff x="0" y="0"/>
          <a:chExt cx="0" cy="0"/>
        </a:xfrm>
      </p:grpSpPr>
      <p:sp>
        <p:nvSpPr>
          <p:cNvPr id="783" name="Google Shape;783;p60"/>
          <p:cNvSpPr txBox="1">
            <a:spLocks noGrp="1"/>
          </p:cNvSpPr>
          <p:nvPr>
            <p:ph type="title"/>
          </p:nvPr>
        </p:nvSpPr>
        <p:spPr>
          <a:xfrm>
            <a:off x="794700" y="328160"/>
            <a:ext cx="3177226" cy="61214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IN" sz="2400" b="1" dirty="0">
                <a:latin typeface="Times New Roman" panose="02020603050405020304" pitchFamily="18" charset="0"/>
                <a:cs typeface="Times New Roman" panose="02020603050405020304" pitchFamily="18" charset="0"/>
              </a:rPr>
              <a:t>CONCLUSION</a:t>
            </a:r>
          </a:p>
        </p:txBody>
      </p:sp>
      <p:sp>
        <p:nvSpPr>
          <p:cNvPr id="784" name="Google Shape;784;p60"/>
          <p:cNvSpPr txBox="1">
            <a:spLocks noGrp="1"/>
          </p:cNvSpPr>
          <p:nvPr>
            <p:ph type="subTitle" idx="1"/>
          </p:nvPr>
        </p:nvSpPr>
        <p:spPr>
          <a:xfrm>
            <a:off x="1807158" y="940306"/>
            <a:ext cx="4935280" cy="3124487"/>
          </a:xfrm>
          <a:prstGeom prst="rect">
            <a:avLst/>
          </a:prstGeom>
        </p:spPr>
        <p:txBody>
          <a:bodyPr spcFirstLastPara="1" wrap="square" lIns="91425" tIns="91425" rIns="91425" bIns="91425" anchor="t" anchorCtr="0">
            <a:noAutofit/>
          </a:bodyPr>
          <a:lstStyle/>
          <a:p>
            <a:pPr marL="0" lvl="0" indent="0" algn="l">
              <a:lnSpc>
                <a:spcPct val="150000"/>
              </a:lnSpc>
              <a:buClr>
                <a:schemeClr val="dk1"/>
              </a:buClr>
              <a:buSzPts val="1100"/>
            </a:pPr>
            <a:r>
              <a:rPr lang="en-US" sz="1500" dirty="0">
                <a:solidFill>
                  <a:schemeClr val="accent2"/>
                </a:solidFill>
                <a:latin typeface="Times New Roman" panose="02020603050405020304" pitchFamily="18" charset="0"/>
                <a:cs typeface="Times New Roman" panose="02020603050405020304" pitchFamily="18" charset="0"/>
              </a:rPr>
              <a:t>This project demonstrates that deep learning techniques significantly enhance breast cancer risk prediction, offering improved accuracy over traditional methods. By integrating these models into clinical practice, we can facilitate personalized risk assessments for better patient outcomes. Future research should focus on model interpretability and data diversity. Ultimately, these advancements hold the potential to revolutionize early detection and intervention strategies in breast cancer care.</a:t>
            </a:r>
          </a:p>
        </p:txBody>
      </p:sp>
      <p:sp>
        <p:nvSpPr>
          <p:cNvPr id="785" name="Google Shape;785;p60"/>
          <p:cNvSpPr/>
          <p:nvPr/>
        </p:nvSpPr>
        <p:spPr>
          <a:xfrm>
            <a:off x="193021" y="4265896"/>
            <a:ext cx="1711812" cy="851758"/>
          </a:xfrm>
          <a:custGeom>
            <a:avLst/>
            <a:gdLst/>
            <a:ahLst/>
            <a:cxnLst/>
            <a:rect l="l" t="t" r="r" b="b"/>
            <a:pathLst>
              <a:path w="53228" h="26485" extrusionOk="0">
                <a:moveTo>
                  <a:pt x="26613" y="1"/>
                </a:moveTo>
                <a:cubicBezTo>
                  <a:pt x="19555" y="1"/>
                  <a:pt x="12785" y="1397"/>
                  <a:pt x="7794" y="3880"/>
                </a:cubicBezTo>
                <a:cubicBezTo>
                  <a:pt x="2803" y="6363"/>
                  <a:pt x="0" y="9731"/>
                  <a:pt x="0" y="13243"/>
                </a:cubicBezTo>
                <a:cubicBezTo>
                  <a:pt x="0" y="16754"/>
                  <a:pt x="2803" y="20122"/>
                  <a:pt x="7794" y="22605"/>
                </a:cubicBezTo>
                <a:cubicBezTo>
                  <a:pt x="12785" y="25088"/>
                  <a:pt x="19555" y="26484"/>
                  <a:pt x="26613" y="26484"/>
                </a:cubicBezTo>
                <a:cubicBezTo>
                  <a:pt x="33671" y="26484"/>
                  <a:pt x="40441" y="25088"/>
                  <a:pt x="45432" y="22605"/>
                </a:cubicBezTo>
                <a:cubicBezTo>
                  <a:pt x="50423" y="20122"/>
                  <a:pt x="53227" y="16754"/>
                  <a:pt x="53227" y="13243"/>
                </a:cubicBezTo>
                <a:cubicBezTo>
                  <a:pt x="53227" y="9731"/>
                  <a:pt x="50423" y="6363"/>
                  <a:pt x="45432" y="3880"/>
                </a:cubicBezTo>
                <a:cubicBezTo>
                  <a:pt x="40441" y="1397"/>
                  <a:pt x="33671" y="1"/>
                  <a:pt x="26613" y="1"/>
                </a:cubicBezTo>
                <a:close/>
              </a:path>
            </a:pathLst>
          </a:custGeom>
          <a:solidFill>
            <a:schemeClr val="accent1">
              <a:alpha val="2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6" name="Google Shape;786;p60"/>
          <p:cNvSpPr/>
          <p:nvPr/>
        </p:nvSpPr>
        <p:spPr>
          <a:xfrm>
            <a:off x="6155861" y="3614157"/>
            <a:ext cx="2255902" cy="1303481"/>
          </a:xfrm>
          <a:custGeom>
            <a:avLst/>
            <a:gdLst/>
            <a:ahLst/>
            <a:cxnLst/>
            <a:rect l="l" t="t" r="r" b="b"/>
            <a:pathLst>
              <a:path w="108915" h="61879" extrusionOk="0">
                <a:moveTo>
                  <a:pt x="42181" y="1"/>
                </a:moveTo>
                <a:cubicBezTo>
                  <a:pt x="40122" y="1"/>
                  <a:pt x="37950" y="500"/>
                  <a:pt x="36265" y="1473"/>
                </a:cubicBezTo>
                <a:lnTo>
                  <a:pt x="3419" y="20436"/>
                </a:lnTo>
                <a:cubicBezTo>
                  <a:pt x="338" y="22215"/>
                  <a:pt x="0" y="24931"/>
                  <a:pt x="2669" y="26470"/>
                </a:cubicBezTo>
                <a:lnTo>
                  <a:pt x="62199" y="60840"/>
                </a:lnTo>
                <a:cubicBezTo>
                  <a:pt x="63406" y="61537"/>
                  <a:pt x="65031" y="61879"/>
                  <a:pt x="66734" y="61879"/>
                </a:cubicBezTo>
                <a:cubicBezTo>
                  <a:pt x="68793" y="61879"/>
                  <a:pt x="70965" y="61379"/>
                  <a:pt x="72652" y="60405"/>
                </a:cubicBezTo>
                <a:lnTo>
                  <a:pt x="105495" y="41444"/>
                </a:lnTo>
                <a:cubicBezTo>
                  <a:pt x="108577" y="39665"/>
                  <a:pt x="108915" y="36949"/>
                  <a:pt x="106246" y="35408"/>
                </a:cubicBezTo>
                <a:lnTo>
                  <a:pt x="46717" y="1040"/>
                </a:lnTo>
                <a:cubicBezTo>
                  <a:pt x="45510" y="343"/>
                  <a:pt x="43884" y="1"/>
                  <a:pt x="42181" y="1"/>
                </a:cubicBezTo>
                <a:close/>
              </a:path>
            </a:pathLst>
          </a:custGeom>
          <a:solidFill>
            <a:schemeClr val="accent1">
              <a:alpha val="2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7" name="Google Shape;787;p60"/>
          <p:cNvGrpSpPr/>
          <p:nvPr/>
        </p:nvGrpSpPr>
        <p:grpSpPr>
          <a:xfrm>
            <a:off x="58627" y="2416994"/>
            <a:ext cx="1711875" cy="2536350"/>
            <a:chOff x="-5855525" y="-1135800"/>
            <a:chExt cx="1711875" cy="2536350"/>
          </a:xfrm>
        </p:grpSpPr>
        <p:sp>
          <p:nvSpPr>
            <p:cNvPr id="788" name="Google Shape;788;p60"/>
            <p:cNvSpPr/>
            <p:nvPr/>
          </p:nvSpPr>
          <p:spPr>
            <a:xfrm>
              <a:off x="-5684475" y="-592900"/>
              <a:ext cx="1369775" cy="1993450"/>
            </a:xfrm>
            <a:custGeom>
              <a:avLst/>
              <a:gdLst/>
              <a:ahLst/>
              <a:cxnLst/>
              <a:rect l="l" t="t" r="r" b="b"/>
              <a:pathLst>
                <a:path w="54791" h="79738" extrusionOk="0">
                  <a:moveTo>
                    <a:pt x="27395" y="0"/>
                  </a:moveTo>
                  <a:cubicBezTo>
                    <a:pt x="20384" y="0"/>
                    <a:pt x="13373" y="1545"/>
                    <a:pt x="8024" y="4634"/>
                  </a:cubicBezTo>
                  <a:cubicBezTo>
                    <a:pt x="2675" y="7722"/>
                    <a:pt x="0" y="11769"/>
                    <a:pt x="0" y="15816"/>
                  </a:cubicBezTo>
                  <a:lnTo>
                    <a:pt x="0" y="63922"/>
                  </a:lnTo>
                  <a:cubicBezTo>
                    <a:pt x="0" y="67969"/>
                    <a:pt x="2675" y="72017"/>
                    <a:pt x="8024" y="75105"/>
                  </a:cubicBezTo>
                  <a:cubicBezTo>
                    <a:pt x="13373" y="78194"/>
                    <a:pt x="20384" y="79738"/>
                    <a:pt x="27395" y="79738"/>
                  </a:cubicBezTo>
                  <a:cubicBezTo>
                    <a:pt x="34406" y="79738"/>
                    <a:pt x="41417" y="78194"/>
                    <a:pt x="46767" y="75105"/>
                  </a:cubicBezTo>
                  <a:cubicBezTo>
                    <a:pt x="52115" y="72017"/>
                    <a:pt x="54790" y="67969"/>
                    <a:pt x="54790" y="63922"/>
                  </a:cubicBezTo>
                  <a:lnTo>
                    <a:pt x="54790" y="15816"/>
                  </a:lnTo>
                  <a:cubicBezTo>
                    <a:pt x="54790" y="11769"/>
                    <a:pt x="52115" y="7722"/>
                    <a:pt x="46767" y="4634"/>
                  </a:cubicBezTo>
                  <a:cubicBezTo>
                    <a:pt x="41417" y="1545"/>
                    <a:pt x="34406" y="0"/>
                    <a:pt x="2739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60"/>
            <p:cNvSpPr/>
            <p:nvPr/>
          </p:nvSpPr>
          <p:spPr>
            <a:xfrm>
              <a:off x="-5684475" y="296800"/>
              <a:ext cx="225975" cy="695650"/>
            </a:xfrm>
            <a:custGeom>
              <a:avLst/>
              <a:gdLst/>
              <a:ahLst/>
              <a:cxnLst/>
              <a:rect l="l" t="t" r="r" b="b"/>
              <a:pathLst>
                <a:path w="9039" h="27826" extrusionOk="0">
                  <a:moveTo>
                    <a:pt x="0" y="1"/>
                  </a:moveTo>
                  <a:lnTo>
                    <a:pt x="0" y="23847"/>
                  </a:lnTo>
                  <a:cubicBezTo>
                    <a:pt x="0" y="23847"/>
                    <a:pt x="3192" y="26421"/>
                    <a:pt x="9039" y="27825"/>
                  </a:cubicBezTo>
                  <a:lnTo>
                    <a:pt x="9039" y="5292"/>
                  </a:lnTo>
                  <a:cubicBezTo>
                    <a:pt x="9039" y="5292"/>
                    <a:pt x="3829" y="3042"/>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60"/>
            <p:cNvSpPr/>
            <p:nvPr/>
          </p:nvSpPr>
          <p:spPr>
            <a:xfrm>
              <a:off x="-5037425" y="-233650"/>
              <a:ext cx="722675" cy="1325525"/>
            </a:xfrm>
            <a:custGeom>
              <a:avLst/>
              <a:gdLst/>
              <a:ahLst/>
              <a:cxnLst/>
              <a:rect l="l" t="t" r="r" b="b"/>
              <a:pathLst>
                <a:path w="28907" h="53021" extrusionOk="0">
                  <a:moveTo>
                    <a:pt x="28789" y="0"/>
                  </a:moveTo>
                  <a:lnTo>
                    <a:pt x="0" y="9989"/>
                  </a:lnTo>
                  <a:lnTo>
                    <a:pt x="0" y="53020"/>
                  </a:lnTo>
                  <a:cubicBezTo>
                    <a:pt x="25641" y="53020"/>
                    <a:pt x="28907" y="41089"/>
                    <a:pt x="28907" y="41089"/>
                  </a:cubicBezTo>
                  <a:lnTo>
                    <a:pt x="28907" y="1446"/>
                  </a:lnTo>
                  <a:cubicBezTo>
                    <a:pt x="28905" y="962"/>
                    <a:pt x="28866" y="479"/>
                    <a:pt x="2878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1" name="Google Shape;791;p60"/>
            <p:cNvSpPr/>
            <p:nvPr/>
          </p:nvSpPr>
          <p:spPr>
            <a:xfrm>
              <a:off x="-5779375" y="-1135775"/>
              <a:ext cx="1559575" cy="1386700"/>
            </a:xfrm>
            <a:custGeom>
              <a:avLst/>
              <a:gdLst/>
              <a:ahLst/>
              <a:cxnLst/>
              <a:rect l="l" t="t" r="r" b="b"/>
              <a:pathLst>
                <a:path w="62383" h="55468" extrusionOk="0">
                  <a:moveTo>
                    <a:pt x="31192" y="0"/>
                  </a:moveTo>
                  <a:cubicBezTo>
                    <a:pt x="23209" y="0"/>
                    <a:pt x="15227" y="1758"/>
                    <a:pt x="9137" y="5274"/>
                  </a:cubicBezTo>
                  <a:cubicBezTo>
                    <a:pt x="3046" y="8790"/>
                    <a:pt x="0" y="13399"/>
                    <a:pt x="0" y="18009"/>
                  </a:cubicBezTo>
                  <a:lnTo>
                    <a:pt x="0" y="37459"/>
                  </a:lnTo>
                  <a:cubicBezTo>
                    <a:pt x="0" y="42068"/>
                    <a:pt x="3046" y="46677"/>
                    <a:pt x="9135" y="50193"/>
                  </a:cubicBezTo>
                  <a:cubicBezTo>
                    <a:pt x="15226" y="53709"/>
                    <a:pt x="23209" y="55467"/>
                    <a:pt x="31191" y="55467"/>
                  </a:cubicBezTo>
                  <a:cubicBezTo>
                    <a:pt x="39174" y="55467"/>
                    <a:pt x="47157" y="53709"/>
                    <a:pt x="53248" y="50193"/>
                  </a:cubicBezTo>
                  <a:cubicBezTo>
                    <a:pt x="59337" y="46677"/>
                    <a:pt x="62383" y="42068"/>
                    <a:pt x="62383" y="37459"/>
                  </a:cubicBezTo>
                  <a:lnTo>
                    <a:pt x="62383" y="18009"/>
                  </a:lnTo>
                  <a:cubicBezTo>
                    <a:pt x="62383" y="13399"/>
                    <a:pt x="59337" y="8790"/>
                    <a:pt x="53248" y="5274"/>
                  </a:cubicBezTo>
                  <a:cubicBezTo>
                    <a:pt x="47157" y="1758"/>
                    <a:pt x="39174" y="0"/>
                    <a:pt x="311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2" name="Google Shape;792;p60"/>
            <p:cNvSpPr/>
            <p:nvPr/>
          </p:nvSpPr>
          <p:spPr>
            <a:xfrm>
              <a:off x="-5855525" y="-1135800"/>
              <a:ext cx="1711875" cy="900450"/>
            </a:xfrm>
            <a:custGeom>
              <a:avLst/>
              <a:gdLst/>
              <a:ahLst/>
              <a:cxnLst/>
              <a:rect l="l" t="t" r="r" b="b"/>
              <a:pathLst>
                <a:path w="68475" h="36018" extrusionOk="0">
                  <a:moveTo>
                    <a:pt x="34237" y="0"/>
                  </a:moveTo>
                  <a:cubicBezTo>
                    <a:pt x="26255" y="0"/>
                    <a:pt x="18272" y="1758"/>
                    <a:pt x="12181" y="5275"/>
                  </a:cubicBezTo>
                  <a:cubicBezTo>
                    <a:pt x="1" y="12309"/>
                    <a:pt x="1" y="23711"/>
                    <a:pt x="12181" y="30743"/>
                  </a:cubicBezTo>
                  <a:cubicBezTo>
                    <a:pt x="18272" y="34259"/>
                    <a:pt x="26255" y="36018"/>
                    <a:pt x="34237" y="36018"/>
                  </a:cubicBezTo>
                  <a:cubicBezTo>
                    <a:pt x="42220" y="36018"/>
                    <a:pt x="50203" y="34259"/>
                    <a:pt x="56294" y="30743"/>
                  </a:cubicBezTo>
                  <a:cubicBezTo>
                    <a:pt x="68474" y="23711"/>
                    <a:pt x="68474" y="12307"/>
                    <a:pt x="56292" y="5275"/>
                  </a:cubicBezTo>
                  <a:cubicBezTo>
                    <a:pt x="50202" y="1758"/>
                    <a:pt x="42220" y="0"/>
                    <a:pt x="342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93" name="Google Shape;793;p60"/>
          <p:cNvGrpSpPr/>
          <p:nvPr/>
        </p:nvGrpSpPr>
        <p:grpSpPr>
          <a:xfrm>
            <a:off x="6504401" y="3492409"/>
            <a:ext cx="2722875" cy="1546975"/>
            <a:chOff x="-4086350" y="2270575"/>
            <a:chExt cx="2722875" cy="1546975"/>
          </a:xfrm>
        </p:grpSpPr>
        <p:sp>
          <p:nvSpPr>
            <p:cNvPr id="794" name="Google Shape;794;p60"/>
            <p:cNvSpPr/>
            <p:nvPr/>
          </p:nvSpPr>
          <p:spPr>
            <a:xfrm>
              <a:off x="-4086350" y="2270575"/>
              <a:ext cx="2722875" cy="1546975"/>
            </a:xfrm>
            <a:custGeom>
              <a:avLst/>
              <a:gdLst/>
              <a:ahLst/>
              <a:cxnLst/>
              <a:rect l="l" t="t" r="r" b="b"/>
              <a:pathLst>
                <a:path w="108915" h="61879" extrusionOk="0">
                  <a:moveTo>
                    <a:pt x="42181" y="1"/>
                  </a:moveTo>
                  <a:cubicBezTo>
                    <a:pt x="40122" y="1"/>
                    <a:pt x="37950" y="500"/>
                    <a:pt x="36265" y="1473"/>
                  </a:cubicBezTo>
                  <a:lnTo>
                    <a:pt x="3419" y="20436"/>
                  </a:lnTo>
                  <a:cubicBezTo>
                    <a:pt x="338" y="22215"/>
                    <a:pt x="0" y="24931"/>
                    <a:pt x="2669" y="26470"/>
                  </a:cubicBezTo>
                  <a:lnTo>
                    <a:pt x="62199" y="60840"/>
                  </a:lnTo>
                  <a:cubicBezTo>
                    <a:pt x="63406" y="61537"/>
                    <a:pt x="65031" y="61879"/>
                    <a:pt x="66734" y="61879"/>
                  </a:cubicBezTo>
                  <a:cubicBezTo>
                    <a:pt x="68793" y="61879"/>
                    <a:pt x="70965" y="61379"/>
                    <a:pt x="72652" y="60405"/>
                  </a:cubicBezTo>
                  <a:lnTo>
                    <a:pt x="105495" y="41444"/>
                  </a:lnTo>
                  <a:cubicBezTo>
                    <a:pt x="108577" y="39665"/>
                    <a:pt x="108915" y="36949"/>
                    <a:pt x="106246" y="35408"/>
                  </a:cubicBezTo>
                  <a:lnTo>
                    <a:pt x="46717" y="1040"/>
                  </a:lnTo>
                  <a:cubicBezTo>
                    <a:pt x="45510" y="343"/>
                    <a:pt x="43884" y="1"/>
                    <a:pt x="421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60"/>
            <p:cNvSpPr/>
            <p:nvPr/>
          </p:nvSpPr>
          <p:spPr>
            <a:xfrm>
              <a:off x="-2125325" y="3019300"/>
              <a:ext cx="410750" cy="314900"/>
            </a:xfrm>
            <a:custGeom>
              <a:avLst/>
              <a:gdLst/>
              <a:ahLst/>
              <a:cxnLst/>
              <a:rect l="l" t="t" r="r" b="b"/>
              <a:pathLst>
                <a:path w="16430" h="12596" extrusionOk="0">
                  <a:moveTo>
                    <a:pt x="8215" y="0"/>
                  </a:moveTo>
                  <a:cubicBezTo>
                    <a:pt x="6113" y="0"/>
                    <a:pt x="4011" y="463"/>
                    <a:pt x="2407" y="1389"/>
                  </a:cubicBezTo>
                  <a:cubicBezTo>
                    <a:pt x="802" y="2315"/>
                    <a:pt x="0" y="3528"/>
                    <a:pt x="0" y="4743"/>
                  </a:cubicBezTo>
                  <a:lnTo>
                    <a:pt x="0" y="7852"/>
                  </a:lnTo>
                  <a:cubicBezTo>
                    <a:pt x="0" y="9065"/>
                    <a:pt x="802" y="10280"/>
                    <a:pt x="2405" y="11206"/>
                  </a:cubicBezTo>
                  <a:cubicBezTo>
                    <a:pt x="4010" y="12132"/>
                    <a:pt x="6112" y="12595"/>
                    <a:pt x="8215" y="12595"/>
                  </a:cubicBezTo>
                  <a:cubicBezTo>
                    <a:pt x="10317" y="12595"/>
                    <a:pt x="12419" y="12132"/>
                    <a:pt x="14023" y="11206"/>
                  </a:cubicBezTo>
                  <a:cubicBezTo>
                    <a:pt x="15626" y="10280"/>
                    <a:pt x="16430" y="9065"/>
                    <a:pt x="16430" y="7852"/>
                  </a:cubicBezTo>
                  <a:lnTo>
                    <a:pt x="16430" y="4743"/>
                  </a:lnTo>
                  <a:cubicBezTo>
                    <a:pt x="16428" y="3528"/>
                    <a:pt x="15626" y="2315"/>
                    <a:pt x="14023" y="1389"/>
                  </a:cubicBezTo>
                  <a:cubicBezTo>
                    <a:pt x="12419" y="463"/>
                    <a:pt x="10317" y="0"/>
                    <a:pt x="82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60"/>
            <p:cNvSpPr/>
            <p:nvPr/>
          </p:nvSpPr>
          <p:spPr>
            <a:xfrm>
              <a:off x="-2145400" y="3019300"/>
              <a:ext cx="450900" cy="237125"/>
            </a:xfrm>
            <a:custGeom>
              <a:avLst/>
              <a:gdLst/>
              <a:ahLst/>
              <a:cxnLst/>
              <a:rect l="l" t="t" r="r" b="b"/>
              <a:pathLst>
                <a:path w="18036" h="9485" extrusionOk="0">
                  <a:moveTo>
                    <a:pt x="9018" y="0"/>
                  </a:moveTo>
                  <a:cubicBezTo>
                    <a:pt x="6916" y="0"/>
                    <a:pt x="4814" y="463"/>
                    <a:pt x="3210" y="1389"/>
                  </a:cubicBezTo>
                  <a:cubicBezTo>
                    <a:pt x="2" y="3241"/>
                    <a:pt x="0" y="6243"/>
                    <a:pt x="3210" y="8095"/>
                  </a:cubicBezTo>
                  <a:cubicBezTo>
                    <a:pt x="4814" y="9021"/>
                    <a:pt x="6916" y="9484"/>
                    <a:pt x="9018" y="9484"/>
                  </a:cubicBezTo>
                  <a:cubicBezTo>
                    <a:pt x="11120" y="9484"/>
                    <a:pt x="13222" y="9021"/>
                    <a:pt x="14826" y="8095"/>
                  </a:cubicBezTo>
                  <a:cubicBezTo>
                    <a:pt x="18034" y="6244"/>
                    <a:pt x="18036" y="3241"/>
                    <a:pt x="14826" y="1389"/>
                  </a:cubicBezTo>
                  <a:cubicBezTo>
                    <a:pt x="13222" y="463"/>
                    <a:pt x="11120" y="0"/>
                    <a:pt x="90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60"/>
            <p:cNvSpPr/>
            <p:nvPr/>
          </p:nvSpPr>
          <p:spPr>
            <a:xfrm>
              <a:off x="-2594075" y="3305450"/>
              <a:ext cx="410750" cy="314900"/>
            </a:xfrm>
            <a:custGeom>
              <a:avLst/>
              <a:gdLst/>
              <a:ahLst/>
              <a:cxnLst/>
              <a:rect l="l" t="t" r="r" b="b"/>
              <a:pathLst>
                <a:path w="16430" h="12596" extrusionOk="0">
                  <a:moveTo>
                    <a:pt x="8215" y="0"/>
                  </a:moveTo>
                  <a:cubicBezTo>
                    <a:pt x="6113" y="0"/>
                    <a:pt x="4010" y="463"/>
                    <a:pt x="2407" y="1389"/>
                  </a:cubicBezTo>
                  <a:cubicBezTo>
                    <a:pt x="802" y="2315"/>
                    <a:pt x="0" y="3528"/>
                    <a:pt x="0" y="4743"/>
                  </a:cubicBezTo>
                  <a:lnTo>
                    <a:pt x="0" y="7853"/>
                  </a:lnTo>
                  <a:cubicBezTo>
                    <a:pt x="0" y="9067"/>
                    <a:pt x="802" y="10280"/>
                    <a:pt x="2407" y="11206"/>
                  </a:cubicBezTo>
                  <a:cubicBezTo>
                    <a:pt x="4010" y="12132"/>
                    <a:pt x="6113" y="12595"/>
                    <a:pt x="8215" y="12595"/>
                  </a:cubicBezTo>
                  <a:cubicBezTo>
                    <a:pt x="10317" y="12595"/>
                    <a:pt x="12419" y="12132"/>
                    <a:pt x="14023" y="11206"/>
                  </a:cubicBezTo>
                  <a:cubicBezTo>
                    <a:pt x="15628" y="10280"/>
                    <a:pt x="16429" y="9067"/>
                    <a:pt x="16429" y="7853"/>
                  </a:cubicBezTo>
                  <a:lnTo>
                    <a:pt x="16429" y="4743"/>
                  </a:lnTo>
                  <a:cubicBezTo>
                    <a:pt x="16429" y="3528"/>
                    <a:pt x="15628" y="2315"/>
                    <a:pt x="14023" y="1389"/>
                  </a:cubicBezTo>
                  <a:cubicBezTo>
                    <a:pt x="12419" y="463"/>
                    <a:pt x="10317" y="0"/>
                    <a:pt x="82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60"/>
            <p:cNvSpPr/>
            <p:nvPr/>
          </p:nvSpPr>
          <p:spPr>
            <a:xfrm>
              <a:off x="-2614150" y="3305450"/>
              <a:ext cx="450900" cy="237125"/>
            </a:xfrm>
            <a:custGeom>
              <a:avLst/>
              <a:gdLst/>
              <a:ahLst/>
              <a:cxnLst/>
              <a:rect l="l" t="t" r="r" b="b"/>
              <a:pathLst>
                <a:path w="18036" h="9485" extrusionOk="0">
                  <a:moveTo>
                    <a:pt x="9018" y="0"/>
                  </a:moveTo>
                  <a:cubicBezTo>
                    <a:pt x="6916" y="0"/>
                    <a:pt x="4813" y="463"/>
                    <a:pt x="3210" y="1389"/>
                  </a:cubicBezTo>
                  <a:cubicBezTo>
                    <a:pt x="2" y="3240"/>
                    <a:pt x="0" y="6245"/>
                    <a:pt x="3210" y="8097"/>
                  </a:cubicBezTo>
                  <a:cubicBezTo>
                    <a:pt x="4813" y="9022"/>
                    <a:pt x="6916" y="9485"/>
                    <a:pt x="9018" y="9485"/>
                  </a:cubicBezTo>
                  <a:cubicBezTo>
                    <a:pt x="11120" y="9485"/>
                    <a:pt x="13222" y="9022"/>
                    <a:pt x="14826" y="8097"/>
                  </a:cubicBezTo>
                  <a:cubicBezTo>
                    <a:pt x="18034" y="6245"/>
                    <a:pt x="18036" y="3242"/>
                    <a:pt x="14826" y="1389"/>
                  </a:cubicBezTo>
                  <a:cubicBezTo>
                    <a:pt x="13222" y="463"/>
                    <a:pt x="11120" y="0"/>
                    <a:pt x="90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60"/>
            <p:cNvSpPr/>
            <p:nvPr/>
          </p:nvSpPr>
          <p:spPr>
            <a:xfrm>
              <a:off x="-2704925" y="2711575"/>
              <a:ext cx="410800" cy="314900"/>
            </a:xfrm>
            <a:custGeom>
              <a:avLst/>
              <a:gdLst/>
              <a:ahLst/>
              <a:cxnLst/>
              <a:rect l="l" t="t" r="r" b="b"/>
              <a:pathLst>
                <a:path w="16432" h="12596" extrusionOk="0">
                  <a:moveTo>
                    <a:pt x="8216" y="1"/>
                  </a:moveTo>
                  <a:cubicBezTo>
                    <a:pt x="6114" y="1"/>
                    <a:pt x="4011" y="464"/>
                    <a:pt x="2407" y="1390"/>
                  </a:cubicBezTo>
                  <a:cubicBezTo>
                    <a:pt x="804" y="2316"/>
                    <a:pt x="0" y="3529"/>
                    <a:pt x="0" y="4744"/>
                  </a:cubicBezTo>
                  <a:lnTo>
                    <a:pt x="0" y="7853"/>
                  </a:lnTo>
                  <a:cubicBezTo>
                    <a:pt x="0" y="9068"/>
                    <a:pt x="804" y="10281"/>
                    <a:pt x="2407" y="11207"/>
                  </a:cubicBezTo>
                  <a:cubicBezTo>
                    <a:pt x="4011" y="12133"/>
                    <a:pt x="6113" y="12596"/>
                    <a:pt x="8215" y="12596"/>
                  </a:cubicBezTo>
                  <a:cubicBezTo>
                    <a:pt x="10318" y="12596"/>
                    <a:pt x="12420" y="12133"/>
                    <a:pt x="14025" y="11207"/>
                  </a:cubicBezTo>
                  <a:cubicBezTo>
                    <a:pt x="15628" y="10281"/>
                    <a:pt x="16431" y="9068"/>
                    <a:pt x="16431" y="7853"/>
                  </a:cubicBezTo>
                  <a:lnTo>
                    <a:pt x="16431" y="4744"/>
                  </a:lnTo>
                  <a:cubicBezTo>
                    <a:pt x="16431" y="3529"/>
                    <a:pt x="15628" y="2316"/>
                    <a:pt x="14025" y="1390"/>
                  </a:cubicBezTo>
                  <a:cubicBezTo>
                    <a:pt x="12421" y="464"/>
                    <a:pt x="10319" y="1"/>
                    <a:pt x="821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60"/>
            <p:cNvSpPr/>
            <p:nvPr/>
          </p:nvSpPr>
          <p:spPr>
            <a:xfrm>
              <a:off x="-2724975" y="2711575"/>
              <a:ext cx="450875" cy="237175"/>
            </a:xfrm>
            <a:custGeom>
              <a:avLst/>
              <a:gdLst/>
              <a:ahLst/>
              <a:cxnLst/>
              <a:rect l="l" t="t" r="r" b="b"/>
              <a:pathLst>
                <a:path w="18035" h="9487" extrusionOk="0">
                  <a:moveTo>
                    <a:pt x="9017" y="1"/>
                  </a:moveTo>
                  <a:cubicBezTo>
                    <a:pt x="6915" y="1"/>
                    <a:pt x="4813" y="464"/>
                    <a:pt x="3209" y="1390"/>
                  </a:cubicBezTo>
                  <a:cubicBezTo>
                    <a:pt x="1" y="3242"/>
                    <a:pt x="1" y="6245"/>
                    <a:pt x="3209" y="8097"/>
                  </a:cubicBezTo>
                  <a:cubicBezTo>
                    <a:pt x="4813" y="9023"/>
                    <a:pt x="6916" y="9486"/>
                    <a:pt x="9018" y="9486"/>
                  </a:cubicBezTo>
                  <a:cubicBezTo>
                    <a:pt x="11121" y="9486"/>
                    <a:pt x="13223" y="9023"/>
                    <a:pt x="14827" y="8097"/>
                  </a:cubicBezTo>
                  <a:cubicBezTo>
                    <a:pt x="18035" y="6245"/>
                    <a:pt x="18035" y="3242"/>
                    <a:pt x="14827" y="1390"/>
                  </a:cubicBezTo>
                  <a:cubicBezTo>
                    <a:pt x="13222" y="464"/>
                    <a:pt x="11120" y="1"/>
                    <a:pt x="90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60"/>
            <p:cNvSpPr/>
            <p:nvPr/>
          </p:nvSpPr>
          <p:spPr>
            <a:xfrm>
              <a:off x="-3173650" y="2997725"/>
              <a:ext cx="410750" cy="314925"/>
            </a:xfrm>
            <a:custGeom>
              <a:avLst/>
              <a:gdLst/>
              <a:ahLst/>
              <a:cxnLst/>
              <a:rect l="l" t="t" r="r" b="b"/>
              <a:pathLst>
                <a:path w="16430" h="12597" extrusionOk="0">
                  <a:moveTo>
                    <a:pt x="8215" y="1"/>
                  </a:moveTo>
                  <a:cubicBezTo>
                    <a:pt x="6113" y="1"/>
                    <a:pt x="4011" y="464"/>
                    <a:pt x="2407" y="1390"/>
                  </a:cubicBezTo>
                  <a:cubicBezTo>
                    <a:pt x="802" y="2316"/>
                    <a:pt x="1" y="3531"/>
                    <a:pt x="1" y="4744"/>
                  </a:cubicBezTo>
                  <a:lnTo>
                    <a:pt x="1" y="7853"/>
                  </a:lnTo>
                  <a:cubicBezTo>
                    <a:pt x="1" y="9068"/>
                    <a:pt x="802" y="10281"/>
                    <a:pt x="2407" y="11207"/>
                  </a:cubicBezTo>
                  <a:cubicBezTo>
                    <a:pt x="4011" y="12133"/>
                    <a:pt x="6113" y="12596"/>
                    <a:pt x="8215" y="12596"/>
                  </a:cubicBezTo>
                  <a:cubicBezTo>
                    <a:pt x="10318" y="12596"/>
                    <a:pt x="12420" y="12133"/>
                    <a:pt x="14024" y="11207"/>
                  </a:cubicBezTo>
                  <a:cubicBezTo>
                    <a:pt x="15628" y="10281"/>
                    <a:pt x="16430" y="9068"/>
                    <a:pt x="16430" y="7853"/>
                  </a:cubicBezTo>
                  <a:lnTo>
                    <a:pt x="16430" y="4745"/>
                  </a:lnTo>
                  <a:cubicBezTo>
                    <a:pt x="16430" y="3529"/>
                    <a:pt x="15628" y="2316"/>
                    <a:pt x="14024" y="1390"/>
                  </a:cubicBezTo>
                  <a:cubicBezTo>
                    <a:pt x="12420" y="464"/>
                    <a:pt x="10318" y="1"/>
                    <a:pt x="82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60"/>
            <p:cNvSpPr/>
            <p:nvPr/>
          </p:nvSpPr>
          <p:spPr>
            <a:xfrm>
              <a:off x="-3193725" y="2997725"/>
              <a:ext cx="450925" cy="237175"/>
            </a:xfrm>
            <a:custGeom>
              <a:avLst/>
              <a:gdLst/>
              <a:ahLst/>
              <a:cxnLst/>
              <a:rect l="l" t="t" r="r" b="b"/>
              <a:pathLst>
                <a:path w="18037" h="9487" extrusionOk="0">
                  <a:moveTo>
                    <a:pt x="9018" y="1"/>
                  </a:moveTo>
                  <a:cubicBezTo>
                    <a:pt x="6916" y="1"/>
                    <a:pt x="4814" y="464"/>
                    <a:pt x="3210" y="1390"/>
                  </a:cubicBezTo>
                  <a:cubicBezTo>
                    <a:pt x="2" y="3242"/>
                    <a:pt x="1" y="6245"/>
                    <a:pt x="3210" y="8097"/>
                  </a:cubicBezTo>
                  <a:cubicBezTo>
                    <a:pt x="4814" y="9024"/>
                    <a:pt x="6916" y="9487"/>
                    <a:pt x="9018" y="9487"/>
                  </a:cubicBezTo>
                  <a:cubicBezTo>
                    <a:pt x="11121" y="9487"/>
                    <a:pt x="13223" y="9024"/>
                    <a:pt x="14827" y="8097"/>
                  </a:cubicBezTo>
                  <a:cubicBezTo>
                    <a:pt x="18035" y="6245"/>
                    <a:pt x="18036" y="3242"/>
                    <a:pt x="14827" y="1390"/>
                  </a:cubicBezTo>
                  <a:cubicBezTo>
                    <a:pt x="13223" y="464"/>
                    <a:pt x="11121" y="1"/>
                    <a:pt x="90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60"/>
            <p:cNvSpPr/>
            <p:nvPr/>
          </p:nvSpPr>
          <p:spPr>
            <a:xfrm>
              <a:off x="-3284450" y="2403925"/>
              <a:ext cx="410750" cy="314900"/>
            </a:xfrm>
            <a:custGeom>
              <a:avLst/>
              <a:gdLst/>
              <a:ahLst/>
              <a:cxnLst/>
              <a:rect l="l" t="t" r="r" b="b"/>
              <a:pathLst>
                <a:path w="16430" h="12596" extrusionOk="0">
                  <a:moveTo>
                    <a:pt x="8215" y="0"/>
                  </a:moveTo>
                  <a:cubicBezTo>
                    <a:pt x="6113" y="0"/>
                    <a:pt x="4010" y="463"/>
                    <a:pt x="2405" y="1389"/>
                  </a:cubicBezTo>
                  <a:cubicBezTo>
                    <a:pt x="802" y="2315"/>
                    <a:pt x="1" y="3528"/>
                    <a:pt x="1" y="4743"/>
                  </a:cubicBezTo>
                  <a:lnTo>
                    <a:pt x="1" y="7852"/>
                  </a:lnTo>
                  <a:cubicBezTo>
                    <a:pt x="1" y="9067"/>
                    <a:pt x="802" y="10280"/>
                    <a:pt x="2405" y="11206"/>
                  </a:cubicBezTo>
                  <a:cubicBezTo>
                    <a:pt x="4009" y="12132"/>
                    <a:pt x="6111" y="12595"/>
                    <a:pt x="8214" y="12595"/>
                  </a:cubicBezTo>
                  <a:cubicBezTo>
                    <a:pt x="10316" y="12595"/>
                    <a:pt x="12419" y="12132"/>
                    <a:pt x="14023" y="11206"/>
                  </a:cubicBezTo>
                  <a:cubicBezTo>
                    <a:pt x="15627" y="10280"/>
                    <a:pt x="16430" y="9067"/>
                    <a:pt x="16430" y="7852"/>
                  </a:cubicBezTo>
                  <a:lnTo>
                    <a:pt x="16430" y="4741"/>
                  </a:lnTo>
                  <a:cubicBezTo>
                    <a:pt x="16430" y="3528"/>
                    <a:pt x="15627" y="2314"/>
                    <a:pt x="14023" y="1389"/>
                  </a:cubicBezTo>
                  <a:cubicBezTo>
                    <a:pt x="12420" y="463"/>
                    <a:pt x="10317" y="0"/>
                    <a:pt x="82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60"/>
            <p:cNvSpPr/>
            <p:nvPr/>
          </p:nvSpPr>
          <p:spPr>
            <a:xfrm>
              <a:off x="-3304525" y="2403875"/>
              <a:ext cx="450875" cy="237175"/>
            </a:xfrm>
            <a:custGeom>
              <a:avLst/>
              <a:gdLst/>
              <a:ahLst/>
              <a:cxnLst/>
              <a:rect l="l" t="t" r="r" b="b"/>
              <a:pathLst>
                <a:path w="18035" h="9487" extrusionOk="0">
                  <a:moveTo>
                    <a:pt x="9018" y="1"/>
                  </a:moveTo>
                  <a:cubicBezTo>
                    <a:pt x="6915" y="1"/>
                    <a:pt x="4813" y="464"/>
                    <a:pt x="3208" y="1390"/>
                  </a:cubicBezTo>
                  <a:cubicBezTo>
                    <a:pt x="0" y="3242"/>
                    <a:pt x="0" y="6245"/>
                    <a:pt x="3208" y="8097"/>
                  </a:cubicBezTo>
                  <a:cubicBezTo>
                    <a:pt x="4813" y="9023"/>
                    <a:pt x="6916" y="9486"/>
                    <a:pt x="9018" y="9486"/>
                  </a:cubicBezTo>
                  <a:cubicBezTo>
                    <a:pt x="11120" y="9486"/>
                    <a:pt x="13223" y="9023"/>
                    <a:pt x="14826" y="8097"/>
                  </a:cubicBezTo>
                  <a:cubicBezTo>
                    <a:pt x="18034" y="6245"/>
                    <a:pt x="18034" y="3242"/>
                    <a:pt x="14826" y="1390"/>
                  </a:cubicBezTo>
                  <a:cubicBezTo>
                    <a:pt x="13222" y="464"/>
                    <a:pt x="11120" y="1"/>
                    <a:pt x="90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60"/>
            <p:cNvSpPr/>
            <p:nvPr/>
          </p:nvSpPr>
          <p:spPr>
            <a:xfrm>
              <a:off x="-3753200" y="2690075"/>
              <a:ext cx="410750" cy="314875"/>
            </a:xfrm>
            <a:custGeom>
              <a:avLst/>
              <a:gdLst/>
              <a:ahLst/>
              <a:cxnLst/>
              <a:rect l="l" t="t" r="r" b="b"/>
              <a:pathLst>
                <a:path w="16430" h="12595" extrusionOk="0">
                  <a:moveTo>
                    <a:pt x="8215" y="0"/>
                  </a:moveTo>
                  <a:cubicBezTo>
                    <a:pt x="6113" y="0"/>
                    <a:pt x="4011" y="463"/>
                    <a:pt x="2407" y="1389"/>
                  </a:cubicBezTo>
                  <a:cubicBezTo>
                    <a:pt x="802" y="2314"/>
                    <a:pt x="0" y="3528"/>
                    <a:pt x="0" y="4741"/>
                  </a:cubicBezTo>
                  <a:lnTo>
                    <a:pt x="0" y="7852"/>
                  </a:lnTo>
                  <a:cubicBezTo>
                    <a:pt x="0" y="9065"/>
                    <a:pt x="802" y="10280"/>
                    <a:pt x="2407" y="11206"/>
                  </a:cubicBezTo>
                  <a:cubicBezTo>
                    <a:pt x="4011" y="12131"/>
                    <a:pt x="6113" y="12594"/>
                    <a:pt x="8215" y="12594"/>
                  </a:cubicBezTo>
                  <a:cubicBezTo>
                    <a:pt x="10317" y="12594"/>
                    <a:pt x="12419" y="12131"/>
                    <a:pt x="14023" y="11206"/>
                  </a:cubicBezTo>
                  <a:cubicBezTo>
                    <a:pt x="15628" y="10280"/>
                    <a:pt x="16430" y="9065"/>
                    <a:pt x="16430" y="7852"/>
                  </a:cubicBezTo>
                  <a:lnTo>
                    <a:pt x="16430" y="4741"/>
                  </a:lnTo>
                  <a:cubicBezTo>
                    <a:pt x="16430" y="3528"/>
                    <a:pt x="15628" y="2314"/>
                    <a:pt x="14023" y="1389"/>
                  </a:cubicBezTo>
                  <a:cubicBezTo>
                    <a:pt x="12419" y="463"/>
                    <a:pt x="10317" y="0"/>
                    <a:pt x="82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60"/>
            <p:cNvSpPr/>
            <p:nvPr/>
          </p:nvSpPr>
          <p:spPr>
            <a:xfrm>
              <a:off x="-3773275" y="2690075"/>
              <a:ext cx="450875" cy="237125"/>
            </a:xfrm>
            <a:custGeom>
              <a:avLst/>
              <a:gdLst/>
              <a:ahLst/>
              <a:cxnLst/>
              <a:rect l="l" t="t" r="r" b="b"/>
              <a:pathLst>
                <a:path w="18035" h="9485" extrusionOk="0">
                  <a:moveTo>
                    <a:pt x="9018" y="0"/>
                  </a:moveTo>
                  <a:cubicBezTo>
                    <a:pt x="6916" y="0"/>
                    <a:pt x="4814" y="463"/>
                    <a:pt x="3210" y="1389"/>
                  </a:cubicBezTo>
                  <a:cubicBezTo>
                    <a:pt x="2" y="3240"/>
                    <a:pt x="0" y="6243"/>
                    <a:pt x="3210" y="8095"/>
                  </a:cubicBezTo>
                  <a:cubicBezTo>
                    <a:pt x="4814" y="9021"/>
                    <a:pt x="6916" y="9484"/>
                    <a:pt x="9018" y="9484"/>
                  </a:cubicBezTo>
                  <a:cubicBezTo>
                    <a:pt x="11120" y="9484"/>
                    <a:pt x="13222" y="9021"/>
                    <a:pt x="14826" y="8095"/>
                  </a:cubicBezTo>
                  <a:cubicBezTo>
                    <a:pt x="18034" y="6243"/>
                    <a:pt x="18034" y="3240"/>
                    <a:pt x="14826" y="1389"/>
                  </a:cubicBezTo>
                  <a:cubicBezTo>
                    <a:pt x="13222" y="463"/>
                    <a:pt x="11120" y="0"/>
                    <a:pt x="90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7" name="Google Shape;807;p60"/>
          <p:cNvGrpSpPr/>
          <p:nvPr/>
        </p:nvGrpSpPr>
        <p:grpSpPr>
          <a:xfrm>
            <a:off x="7470767" y="-22707"/>
            <a:ext cx="1711812" cy="2738008"/>
            <a:chOff x="7215402" y="52580"/>
            <a:chExt cx="1711812" cy="2738008"/>
          </a:xfrm>
        </p:grpSpPr>
        <p:sp>
          <p:nvSpPr>
            <p:cNvPr id="808" name="Google Shape;808;p60"/>
            <p:cNvSpPr/>
            <p:nvPr/>
          </p:nvSpPr>
          <p:spPr>
            <a:xfrm>
              <a:off x="7215402" y="1938830"/>
              <a:ext cx="1711812" cy="851758"/>
            </a:xfrm>
            <a:custGeom>
              <a:avLst/>
              <a:gdLst/>
              <a:ahLst/>
              <a:cxnLst/>
              <a:rect l="l" t="t" r="r" b="b"/>
              <a:pathLst>
                <a:path w="53228" h="26485" extrusionOk="0">
                  <a:moveTo>
                    <a:pt x="26613" y="1"/>
                  </a:moveTo>
                  <a:cubicBezTo>
                    <a:pt x="19555" y="1"/>
                    <a:pt x="12785" y="1397"/>
                    <a:pt x="7794" y="3880"/>
                  </a:cubicBezTo>
                  <a:cubicBezTo>
                    <a:pt x="2803" y="6363"/>
                    <a:pt x="0" y="9731"/>
                    <a:pt x="0" y="13243"/>
                  </a:cubicBezTo>
                  <a:cubicBezTo>
                    <a:pt x="0" y="16754"/>
                    <a:pt x="2803" y="20122"/>
                    <a:pt x="7794" y="22605"/>
                  </a:cubicBezTo>
                  <a:cubicBezTo>
                    <a:pt x="12785" y="25088"/>
                    <a:pt x="19555" y="26484"/>
                    <a:pt x="26613" y="26484"/>
                  </a:cubicBezTo>
                  <a:cubicBezTo>
                    <a:pt x="33671" y="26484"/>
                    <a:pt x="40441" y="25088"/>
                    <a:pt x="45432" y="22605"/>
                  </a:cubicBezTo>
                  <a:cubicBezTo>
                    <a:pt x="50423" y="20122"/>
                    <a:pt x="53227" y="16754"/>
                    <a:pt x="53227" y="13243"/>
                  </a:cubicBezTo>
                  <a:cubicBezTo>
                    <a:pt x="53227" y="9731"/>
                    <a:pt x="50423" y="6363"/>
                    <a:pt x="45432" y="3880"/>
                  </a:cubicBezTo>
                  <a:cubicBezTo>
                    <a:pt x="40441" y="1397"/>
                    <a:pt x="33671" y="1"/>
                    <a:pt x="26613" y="1"/>
                  </a:cubicBezTo>
                  <a:close/>
                </a:path>
              </a:pathLst>
            </a:custGeom>
            <a:solidFill>
              <a:schemeClr val="accent1">
                <a:alpha val="2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9" name="Google Shape;809;p60"/>
            <p:cNvGrpSpPr/>
            <p:nvPr/>
          </p:nvGrpSpPr>
          <p:grpSpPr>
            <a:xfrm>
              <a:off x="7215403" y="52580"/>
              <a:ext cx="1281778" cy="2612320"/>
              <a:chOff x="-7260800" y="787700"/>
              <a:chExt cx="1525200" cy="3108425"/>
            </a:xfrm>
          </p:grpSpPr>
          <p:sp>
            <p:nvSpPr>
              <p:cNvPr id="810" name="Google Shape;810;p60"/>
              <p:cNvSpPr/>
              <p:nvPr/>
            </p:nvSpPr>
            <p:spPr>
              <a:xfrm>
                <a:off x="-7260800" y="1619975"/>
                <a:ext cx="1525200" cy="2276150"/>
              </a:xfrm>
              <a:custGeom>
                <a:avLst/>
                <a:gdLst/>
                <a:ahLst/>
                <a:cxnLst/>
                <a:rect l="l" t="t" r="r" b="b"/>
                <a:pathLst>
                  <a:path w="61008" h="91046" extrusionOk="0">
                    <a:moveTo>
                      <a:pt x="30505" y="0"/>
                    </a:moveTo>
                    <a:cubicBezTo>
                      <a:pt x="30505" y="0"/>
                      <a:pt x="23812" y="0"/>
                      <a:pt x="13064" y="4247"/>
                    </a:cubicBezTo>
                    <a:cubicBezTo>
                      <a:pt x="8844" y="5914"/>
                      <a:pt x="5941" y="9345"/>
                      <a:pt x="3974" y="12897"/>
                    </a:cubicBezTo>
                    <a:cubicBezTo>
                      <a:pt x="1377" y="17585"/>
                      <a:pt x="125" y="23142"/>
                      <a:pt x="125" y="28749"/>
                    </a:cubicBezTo>
                    <a:lnTo>
                      <a:pt x="125" y="73777"/>
                    </a:lnTo>
                    <a:cubicBezTo>
                      <a:pt x="125" y="73777"/>
                      <a:pt x="0" y="91045"/>
                      <a:pt x="30505" y="91045"/>
                    </a:cubicBezTo>
                    <a:cubicBezTo>
                      <a:pt x="61008" y="91045"/>
                      <a:pt x="60885" y="73777"/>
                      <a:pt x="60885" y="73777"/>
                    </a:cubicBezTo>
                    <a:lnTo>
                      <a:pt x="60885" y="28749"/>
                    </a:lnTo>
                    <a:cubicBezTo>
                      <a:pt x="60885" y="23142"/>
                      <a:pt x="59632" y="17585"/>
                      <a:pt x="57036" y="12897"/>
                    </a:cubicBezTo>
                    <a:cubicBezTo>
                      <a:pt x="55069" y="9345"/>
                      <a:pt x="52166" y="5914"/>
                      <a:pt x="47944" y="4247"/>
                    </a:cubicBezTo>
                    <a:cubicBezTo>
                      <a:pt x="37197" y="0"/>
                      <a:pt x="30505" y="0"/>
                      <a:pt x="30505" y="0"/>
                    </a:cubicBezTo>
                    <a:close/>
                  </a:path>
                </a:pathLst>
              </a:custGeom>
              <a:solidFill>
                <a:schemeClr val="accent1">
                  <a:alpha val="2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60"/>
              <p:cNvSpPr/>
              <p:nvPr/>
            </p:nvSpPr>
            <p:spPr>
              <a:xfrm>
                <a:off x="-7257675" y="2403000"/>
                <a:ext cx="1519000" cy="494175"/>
              </a:xfrm>
              <a:custGeom>
                <a:avLst/>
                <a:gdLst/>
                <a:ahLst/>
                <a:cxnLst/>
                <a:rect l="l" t="t" r="r" b="b"/>
                <a:pathLst>
                  <a:path w="60760" h="19767" extrusionOk="0">
                    <a:moveTo>
                      <a:pt x="30368" y="0"/>
                    </a:moveTo>
                    <a:cubicBezTo>
                      <a:pt x="17275" y="0"/>
                      <a:pt x="5885" y="2077"/>
                      <a:pt x="0" y="5137"/>
                    </a:cubicBezTo>
                    <a:lnTo>
                      <a:pt x="0" y="14631"/>
                    </a:lnTo>
                    <a:cubicBezTo>
                      <a:pt x="5883" y="17691"/>
                      <a:pt x="17275" y="19767"/>
                      <a:pt x="30368" y="19767"/>
                    </a:cubicBezTo>
                    <a:cubicBezTo>
                      <a:pt x="43478" y="19767"/>
                      <a:pt x="54882" y="17687"/>
                      <a:pt x="60760" y="14620"/>
                    </a:cubicBezTo>
                    <a:lnTo>
                      <a:pt x="60760" y="5149"/>
                    </a:lnTo>
                    <a:cubicBezTo>
                      <a:pt x="54882" y="2082"/>
                      <a:pt x="43478" y="0"/>
                      <a:pt x="303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60"/>
              <p:cNvSpPr/>
              <p:nvPr/>
            </p:nvSpPr>
            <p:spPr>
              <a:xfrm>
                <a:off x="-7260800" y="2697750"/>
                <a:ext cx="1525200" cy="1198375"/>
              </a:xfrm>
              <a:custGeom>
                <a:avLst/>
                <a:gdLst/>
                <a:ahLst/>
                <a:cxnLst/>
                <a:rect l="l" t="t" r="r" b="b"/>
                <a:pathLst>
                  <a:path w="61008" h="47935" extrusionOk="0">
                    <a:moveTo>
                      <a:pt x="125" y="0"/>
                    </a:moveTo>
                    <a:lnTo>
                      <a:pt x="125" y="30666"/>
                    </a:lnTo>
                    <a:cubicBezTo>
                      <a:pt x="125" y="30666"/>
                      <a:pt x="0" y="47934"/>
                      <a:pt x="30505" y="47934"/>
                    </a:cubicBezTo>
                    <a:cubicBezTo>
                      <a:pt x="61008" y="47934"/>
                      <a:pt x="60885" y="30666"/>
                      <a:pt x="60885" y="30666"/>
                    </a:cubicBezTo>
                    <a:lnTo>
                      <a:pt x="60885" y="0"/>
                    </a:lnTo>
                    <a:cubicBezTo>
                      <a:pt x="55979" y="3874"/>
                      <a:pt x="46998" y="7416"/>
                      <a:pt x="30505" y="7416"/>
                    </a:cubicBezTo>
                    <a:cubicBezTo>
                      <a:pt x="14010" y="7416"/>
                      <a:pt x="5031" y="3874"/>
                      <a:pt x="12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60"/>
              <p:cNvSpPr/>
              <p:nvPr/>
            </p:nvSpPr>
            <p:spPr>
              <a:xfrm>
                <a:off x="-6965725" y="1205200"/>
                <a:ext cx="935125" cy="728400"/>
              </a:xfrm>
              <a:custGeom>
                <a:avLst/>
                <a:gdLst/>
                <a:ahLst/>
                <a:cxnLst/>
                <a:rect l="l" t="t" r="r" b="b"/>
                <a:pathLst>
                  <a:path w="37405" h="29136" extrusionOk="0">
                    <a:moveTo>
                      <a:pt x="18702" y="0"/>
                    </a:moveTo>
                    <a:cubicBezTo>
                      <a:pt x="13916" y="0"/>
                      <a:pt x="9129" y="1055"/>
                      <a:pt x="5477" y="3163"/>
                    </a:cubicBezTo>
                    <a:cubicBezTo>
                      <a:pt x="1825" y="5271"/>
                      <a:pt x="1" y="8035"/>
                      <a:pt x="1" y="10799"/>
                    </a:cubicBezTo>
                    <a:lnTo>
                      <a:pt x="1" y="18339"/>
                    </a:lnTo>
                    <a:cubicBezTo>
                      <a:pt x="1" y="21101"/>
                      <a:pt x="1827" y="23864"/>
                      <a:pt x="5479" y="25974"/>
                    </a:cubicBezTo>
                    <a:cubicBezTo>
                      <a:pt x="9130" y="28082"/>
                      <a:pt x="13916" y="29136"/>
                      <a:pt x="18702" y="29136"/>
                    </a:cubicBezTo>
                    <a:cubicBezTo>
                      <a:pt x="23488" y="29136"/>
                      <a:pt x="28274" y="28082"/>
                      <a:pt x="31926" y="25974"/>
                    </a:cubicBezTo>
                    <a:cubicBezTo>
                      <a:pt x="35578" y="23864"/>
                      <a:pt x="37404" y="21102"/>
                      <a:pt x="37404" y="18339"/>
                    </a:cubicBezTo>
                    <a:lnTo>
                      <a:pt x="37404" y="10799"/>
                    </a:lnTo>
                    <a:cubicBezTo>
                      <a:pt x="37403" y="8035"/>
                      <a:pt x="35577" y="5271"/>
                      <a:pt x="31926" y="3163"/>
                    </a:cubicBezTo>
                    <a:cubicBezTo>
                      <a:pt x="28274" y="1055"/>
                      <a:pt x="23488" y="0"/>
                      <a:pt x="187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60"/>
              <p:cNvSpPr/>
              <p:nvPr/>
            </p:nvSpPr>
            <p:spPr>
              <a:xfrm>
                <a:off x="-7011375" y="1205200"/>
                <a:ext cx="1026375" cy="539900"/>
              </a:xfrm>
              <a:custGeom>
                <a:avLst/>
                <a:gdLst/>
                <a:ahLst/>
                <a:cxnLst/>
                <a:rect l="l" t="t" r="r" b="b"/>
                <a:pathLst>
                  <a:path w="41055" h="21596" extrusionOk="0">
                    <a:moveTo>
                      <a:pt x="20528" y="0"/>
                    </a:moveTo>
                    <a:cubicBezTo>
                      <a:pt x="15742" y="0"/>
                      <a:pt x="10955" y="1055"/>
                      <a:pt x="7303" y="3163"/>
                    </a:cubicBezTo>
                    <a:cubicBezTo>
                      <a:pt x="1" y="7379"/>
                      <a:pt x="1" y="14216"/>
                      <a:pt x="7303" y="18434"/>
                    </a:cubicBezTo>
                    <a:cubicBezTo>
                      <a:pt x="10955" y="20542"/>
                      <a:pt x="15742" y="21596"/>
                      <a:pt x="20528" y="21596"/>
                    </a:cubicBezTo>
                    <a:cubicBezTo>
                      <a:pt x="25314" y="21596"/>
                      <a:pt x="30100" y="20542"/>
                      <a:pt x="33752" y="18434"/>
                    </a:cubicBezTo>
                    <a:cubicBezTo>
                      <a:pt x="41055" y="14216"/>
                      <a:pt x="41055" y="7379"/>
                      <a:pt x="33752" y="3163"/>
                    </a:cubicBezTo>
                    <a:cubicBezTo>
                      <a:pt x="30100" y="1055"/>
                      <a:pt x="25314" y="0"/>
                      <a:pt x="2052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60"/>
              <p:cNvSpPr/>
              <p:nvPr/>
            </p:nvSpPr>
            <p:spPr>
              <a:xfrm>
                <a:off x="-6781525" y="787700"/>
                <a:ext cx="566100" cy="744900"/>
              </a:xfrm>
              <a:custGeom>
                <a:avLst/>
                <a:gdLst/>
                <a:ahLst/>
                <a:cxnLst/>
                <a:rect l="l" t="t" r="r" b="b"/>
                <a:pathLst>
                  <a:path w="22644" h="29796" extrusionOk="0">
                    <a:moveTo>
                      <a:pt x="11308" y="0"/>
                    </a:moveTo>
                    <a:cubicBezTo>
                      <a:pt x="11313" y="0"/>
                      <a:pt x="11317" y="0"/>
                      <a:pt x="11322" y="0"/>
                    </a:cubicBezTo>
                    <a:lnTo>
                      <a:pt x="11322" y="0"/>
                    </a:lnTo>
                    <a:cubicBezTo>
                      <a:pt x="11327" y="0"/>
                      <a:pt x="11332" y="0"/>
                      <a:pt x="11337" y="0"/>
                    </a:cubicBezTo>
                    <a:close/>
                    <a:moveTo>
                      <a:pt x="11322" y="0"/>
                    </a:moveTo>
                    <a:cubicBezTo>
                      <a:pt x="2209" y="9"/>
                      <a:pt x="6754" y="8048"/>
                      <a:pt x="6754" y="13408"/>
                    </a:cubicBezTo>
                    <a:cubicBezTo>
                      <a:pt x="6754" y="18768"/>
                      <a:pt x="0" y="29785"/>
                      <a:pt x="11322" y="29795"/>
                    </a:cubicBezTo>
                    <a:lnTo>
                      <a:pt x="11322" y="29795"/>
                    </a:lnTo>
                    <a:cubicBezTo>
                      <a:pt x="22643" y="29785"/>
                      <a:pt x="15891" y="18769"/>
                      <a:pt x="15891" y="13408"/>
                    </a:cubicBezTo>
                    <a:cubicBezTo>
                      <a:pt x="15891" y="8048"/>
                      <a:pt x="20434" y="9"/>
                      <a:pt x="11322" y="0"/>
                    </a:cubicBezTo>
                    <a:close/>
                    <a:moveTo>
                      <a:pt x="11322" y="29795"/>
                    </a:moveTo>
                    <a:cubicBezTo>
                      <a:pt x="11317" y="29795"/>
                      <a:pt x="11313" y="29795"/>
                      <a:pt x="11308" y="29795"/>
                    </a:cubicBezTo>
                    <a:lnTo>
                      <a:pt x="11337" y="29795"/>
                    </a:lnTo>
                    <a:cubicBezTo>
                      <a:pt x="11332" y="29795"/>
                      <a:pt x="11327" y="29795"/>
                      <a:pt x="11322" y="2979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60"/>
              <p:cNvSpPr/>
              <p:nvPr/>
            </p:nvSpPr>
            <p:spPr>
              <a:xfrm>
                <a:off x="-6627525" y="2109175"/>
                <a:ext cx="888850" cy="1515200"/>
              </a:xfrm>
              <a:custGeom>
                <a:avLst/>
                <a:gdLst/>
                <a:ahLst/>
                <a:cxnLst/>
                <a:rect l="l" t="t" r="r" b="b"/>
                <a:pathLst>
                  <a:path w="35554" h="60608" extrusionOk="0">
                    <a:moveTo>
                      <a:pt x="34356" y="0"/>
                    </a:moveTo>
                    <a:cubicBezTo>
                      <a:pt x="29835" y="3013"/>
                      <a:pt x="20236" y="6513"/>
                      <a:pt x="1" y="6513"/>
                    </a:cubicBezTo>
                    <a:lnTo>
                      <a:pt x="1" y="60555"/>
                    </a:lnTo>
                    <a:cubicBezTo>
                      <a:pt x="1" y="60555"/>
                      <a:pt x="1054" y="60608"/>
                      <a:pt x="2802" y="60608"/>
                    </a:cubicBezTo>
                    <a:cubicBezTo>
                      <a:pt x="10376" y="60608"/>
                      <a:pt x="30993" y="59621"/>
                      <a:pt x="35554" y="49099"/>
                    </a:cubicBezTo>
                    <a:lnTo>
                      <a:pt x="35554" y="9181"/>
                    </a:lnTo>
                    <a:cubicBezTo>
                      <a:pt x="35554" y="8424"/>
                      <a:pt x="35528" y="7668"/>
                      <a:pt x="35480" y="6913"/>
                    </a:cubicBezTo>
                    <a:cubicBezTo>
                      <a:pt x="35472" y="6791"/>
                      <a:pt x="35457" y="6670"/>
                      <a:pt x="35449" y="6549"/>
                    </a:cubicBezTo>
                    <a:cubicBezTo>
                      <a:pt x="35401" y="5893"/>
                      <a:pt x="35342" y="5238"/>
                      <a:pt x="35259" y="4588"/>
                    </a:cubicBezTo>
                    <a:cubicBezTo>
                      <a:pt x="35249" y="4518"/>
                      <a:pt x="35237" y="4451"/>
                      <a:pt x="35229" y="4382"/>
                    </a:cubicBezTo>
                    <a:cubicBezTo>
                      <a:pt x="35132" y="3669"/>
                      <a:pt x="35019" y="2959"/>
                      <a:pt x="34880" y="2256"/>
                    </a:cubicBezTo>
                    <a:cubicBezTo>
                      <a:pt x="34878" y="2243"/>
                      <a:pt x="34875" y="2230"/>
                      <a:pt x="34872" y="2217"/>
                    </a:cubicBezTo>
                    <a:cubicBezTo>
                      <a:pt x="34724" y="1471"/>
                      <a:pt x="34552" y="732"/>
                      <a:pt x="343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83"/>
                                        </p:tgtEl>
                                        <p:attrNameLst>
                                          <p:attrName>style.visibility</p:attrName>
                                        </p:attrNameLst>
                                      </p:cBhvr>
                                      <p:to>
                                        <p:strVal val="visible"/>
                                      </p:to>
                                    </p:set>
                                    <p:animEffect transition="in" filter="fade">
                                      <p:cBhvr>
                                        <p:cTn id="7" dur="500"/>
                                        <p:tgtEl>
                                          <p:spTgt spid="783"/>
                                        </p:tgtEl>
                                      </p:cBhvr>
                                    </p:animEffect>
                                  </p:childTnLst>
                                </p:cTn>
                              </p:par>
                              <p:par>
                                <p:cTn id="8" presetID="10" presetClass="entr" presetSubtype="0" fill="hold" nodeType="withEffect">
                                  <p:stCondLst>
                                    <p:cond delay="0"/>
                                  </p:stCondLst>
                                  <p:childTnLst>
                                    <p:set>
                                      <p:cBhvr>
                                        <p:cTn id="9" dur="1" fill="hold">
                                          <p:stCondLst>
                                            <p:cond delay="0"/>
                                          </p:stCondLst>
                                        </p:cTn>
                                        <p:tgtEl>
                                          <p:spTgt spid="784"/>
                                        </p:tgtEl>
                                        <p:attrNameLst>
                                          <p:attrName>style.visibility</p:attrName>
                                        </p:attrNameLst>
                                      </p:cBhvr>
                                      <p:to>
                                        <p:strVal val="visible"/>
                                      </p:to>
                                    </p:set>
                                    <p:animEffect transition="in" filter="fade">
                                      <p:cBhvr>
                                        <p:cTn id="10" dur="500"/>
                                        <p:tgtEl>
                                          <p:spTgt spid="784"/>
                                        </p:tgtEl>
                                      </p:cBhvr>
                                    </p:animEffect>
                                  </p:childTnLst>
                                </p:cTn>
                              </p:par>
                              <p:par>
                                <p:cTn id="11" presetID="2" presetClass="entr" presetSubtype="4" fill="hold" nodeType="withEffect">
                                  <p:stCondLst>
                                    <p:cond delay="0"/>
                                  </p:stCondLst>
                                  <p:childTnLst>
                                    <p:set>
                                      <p:cBhvr>
                                        <p:cTn id="12" dur="1" fill="hold">
                                          <p:stCondLst>
                                            <p:cond delay="0"/>
                                          </p:stCondLst>
                                        </p:cTn>
                                        <p:tgtEl>
                                          <p:spTgt spid="793"/>
                                        </p:tgtEl>
                                        <p:attrNameLst>
                                          <p:attrName>style.visibility</p:attrName>
                                        </p:attrNameLst>
                                      </p:cBhvr>
                                      <p:to>
                                        <p:strVal val="visible"/>
                                      </p:to>
                                    </p:set>
                                    <p:anim calcmode="lin" valueType="num">
                                      <p:cBhvr additive="base">
                                        <p:cTn id="13" dur="250"/>
                                        <p:tgtEl>
                                          <p:spTgt spid="793"/>
                                        </p:tgtEl>
                                        <p:attrNameLst>
                                          <p:attrName>ppt_y</p:attrName>
                                        </p:attrNameLst>
                                      </p:cBhvr>
                                      <p:tavLst>
                                        <p:tav tm="0">
                                          <p:val>
                                            <p:strVal val="#ppt_y+1"/>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786"/>
                                        </p:tgtEl>
                                        <p:attrNameLst>
                                          <p:attrName>style.visibility</p:attrName>
                                        </p:attrNameLst>
                                      </p:cBhvr>
                                      <p:to>
                                        <p:strVal val="visible"/>
                                      </p:to>
                                    </p:set>
                                    <p:anim calcmode="lin" valueType="num">
                                      <p:cBhvr additive="base">
                                        <p:cTn id="16" dur="1000"/>
                                        <p:tgtEl>
                                          <p:spTgt spid="786"/>
                                        </p:tgtEl>
                                        <p:attrNameLst>
                                          <p:attrName>ppt_y</p:attrName>
                                        </p:attrNameLst>
                                      </p:cBhvr>
                                      <p:tavLst>
                                        <p:tav tm="0">
                                          <p:val>
                                            <p:strVal val="#ppt_y+1"/>
                                          </p:val>
                                        </p:tav>
                                        <p:tav tm="100000">
                                          <p:val>
                                            <p:strVal val="#ppt_y"/>
                                          </p:val>
                                        </p:tav>
                                      </p:tavLst>
                                    </p:anim>
                                  </p:childTnLst>
                                </p:cTn>
                              </p:par>
                              <p:par>
                                <p:cTn id="17" presetID="10" presetClass="entr" presetSubtype="0" fill="hold" nodeType="withEffect">
                                  <p:stCondLst>
                                    <p:cond delay="0"/>
                                  </p:stCondLst>
                                  <p:childTnLst>
                                    <p:set>
                                      <p:cBhvr>
                                        <p:cTn id="18" dur="1" fill="hold">
                                          <p:stCondLst>
                                            <p:cond delay="0"/>
                                          </p:stCondLst>
                                        </p:cTn>
                                        <p:tgtEl>
                                          <p:spTgt spid="787"/>
                                        </p:tgtEl>
                                        <p:attrNameLst>
                                          <p:attrName>style.visibility</p:attrName>
                                        </p:attrNameLst>
                                      </p:cBhvr>
                                      <p:to>
                                        <p:strVal val="visible"/>
                                      </p:to>
                                    </p:set>
                                    <p:animEffect transition="in" filter="fade">
                                      <p:cBhvr>
                                        <p:cTn id="19" dur="250"/>
                                        <p:tgtEl>
                                          <p:spTgt spid="787"/>
                                        </p:tgtEl>
                                      </p:cBhvr>
                                    </p:animEffect>
                                  </p:childTnLst>
                                </p:cTn>
                              </p:par>
                              <p:par>
                                <p:cTn id="20" presetID="2" presetClass="entr" presetSubtype="8" fill="hold" nodeType="withEffect">
                                  <p:stCondLst>
                                    <p:cond delay="0"/>
                                  </p:stCondLst>
                                  <p:childTnLst>
                                    <p:set>
                                      <p:cBhvr>
                                        <p:cTn id="21" dur="1" fill="hold">
                                          <p:stCondLst>
                                            <p:cond delay="0"/>
                                          </p:stCondLst>
                                        </p:cTn>
                                        <p:tgtEl>
                                          <p:spTgt spid="785"/>
                                        </p:tgtEl>
                                        <p:attrNameLst>
                                          <p:attrName>style.visibility</p:attrName>
                                        </p:attrNameLst>
                                      </p:cBhvr>
                                      <p:to>
                                        <p:strVal val="visible"/>
                                      </p:to>
                                    </p:set>
                                    <p:anim calcmode="lin" valueType="num">
                                      <p:cBhvr additive="base">
                                        <p:cTn id="22" dur="1000"/>
                                        <p:tgtEl>
                                          <p:spTgt spid="785"/>
                                        </p:tgtEl>
                                        <p:attrNameLst>
                                          <p:attrName>ppt_x</p:attrName>
                                        </p:attrNameLst>
                                      </p:cBhvr>
                                      <p:tavLst>
                                        <p:tav tm="0">
                                          <p:val>
                                            <p:strVal val="#ppt_x-1"/>
                                          </p:val>
                                        </p:tav>
                                        <p:tav tm="100000">
                                          <p:val>
                                            <p:strVal val="#ppt_x"/>
                                          </p:val>
                                        </p:tav>
                                      </p:tavLst>
                                    </p:anim>
                                  </p:childTnLst>
                                </p:cTn>
                              </p:par>
                              <p:par>
                                <p:cTn id="23" presetID="2" presetClass="entr" presetSubtype="2" fill="hold" nodeType="withEffect">
                                  <p:stCondLst>
                                    <p:cond delay="0"/>
                                  </p:stCondLst>
                                  <p:childTnLst>
                                    <p:set>
                                      <p:cBhvr>
                                        <p:cTn id="24" dur="1" fill="hold">
                                          <p:stCondLst>
                                            <p:cond delay="0"/>
                                          </p:stCondLst>
                                        </p:cTn>
                                        <p:tgtEl>
                                          <p:spTgt spid="807"/>
                                        </p:tgtEl>
                                        <p:attrNameLst>
                                          <p:attrName>style.visibility</p:attrName>
                                        </p:attrNameLst>
                                      </p:cBhvr>
                                      <p:to>
                                        <p:strVal val="visible"/>
                                      </p:to>
                                    </p:set>
                                    <p:anim calcmode="lin" valueType="num">
                                      <p:cBhvr additive="base">
                                        <p:cTn id="25" dur="250"/>
                                        <p:tgtEl>
                                          <p:spTgt spid="807"/>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71"/>
        <p:cNvGrpSpPr/>
        <p:nvPr/>
      </p:nvGrpSpPr>
      <p:grpSpPr>
        <a:xfrm>
          <a:off x="0" y="0"/>
          <a:ext cx="0" cy="0"/>
          <a:chOff x="0" y="0"/>
          <a:chExt cx="0" cy="0"/>
        </a:xfrm>
      </p:grpSpPr>
      <p:sp>
        <p:nvSpPr>
          <p:cNvPr id="873" name="Google Shape;873;p62"/>
          <p:cNvSpPr txBox="1">
            <a:spLocks noGrp="1"/>
          </p:cNvSpPr>
          <p:nvPr>
            <p:ph type="title"/>
          </p:nvPr>
        </p:nvSpPr>
        <p:spPr>
          <a:xfrm>
            <a:off x="3140695" y="2408874"/>
            <a:ext cx="3898356" cy="15344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3200" dirty="0"/>
              <a:t>THANK YOU!!!</a:t>
            </a:r>
            <a:endParaRPr sz="3200" dirty="0"/>
          </a:p>
        </p:txBody>
      </p:sp>
      <p:grpSp>
        <p:nvGrpSpPr>
          <p:cNvPr id="875" name="Google Shape;875;p62"/>
          <p:cNvGrpSpPr/>
          <p:nvPr/>
        </p:nvGrpSpPr>
        <p:grpSpPr>
          <a:xfrm>
            <a:off x="1751621" y="198993"/>
            <a:ext cx="1038246" cy="3019466"/>
            <a:chOff x="6533019" y="1371987"/>
            <a:chExt cx="459380" cy="1335988"/>
          </a:xfrm>
        </p:grpSpPr>
        <p:sp>
          <p:nvSpPr>
            <p:cNvPr id="876" name="Google Shape;876;p62"/>
            <p:cNvSpPr/>
            <p:nvPr/>
          </p:nvSpPr>
          <p:spPr>
            <a:xfrm>
              <a:off x="6643756" y="2534498"/>
              <a:ext cx="348643" cy="173477"/>
            </a:xfrm>
            <a:custGeom>
              <a:avLst/>
              <a:gdLst/>
              <a:ahLst/>
              <a:cxnLst/>
              <a:rect l="l" t="t" r="r" b="b"/>
              <a:pathLst>
                <a:path w="53228" h="26485" extrusionOk="0">
                  <a:moveTo>
                    <a:pt x="26613" y="1"/>
                  </a:moveTo>
                  <a:cubicBezTo>
                    <a:pt x="19555" y="1"/>
                    <a:pt x="12785" y="1397"/>
                    <a:pt x="7794" y="3880"/>
                  </a:cubicBezTo>
                  <a:cubicBezTo>
                    <a:pt x="2803" y="6363"/>
                    <a:pt x="0" y="9731"/>
                    <a:pt x="0" y="13243"/>
                  </a:cubicBezTo>
                  <a:cubicBezTo>
                    <a:pt x="0" y="16754"/>
                    <a:pt x="2803" y="20122"/>
                    <a:pt x="7794" y="22605"/>
                  </a:cubicBezTo>
                  <a:cubicBezTo>
                    <a:pt x="12785" y="25088"/>
                    <a:pt x="19555" y="26484"/>
                    <a:pt x="26613" y="26484"/>
                  </a:cubicBezTo>
                  <a:cubicBezTo>
                    <a:pt x="33671" y="26484"/>
                    <a:pt x="40441" y="25088"/>
                    <a:pt x="45432" y="22605"/>
                  </a:cubicBezTo>
                  <a:cubicBezTo>
                    <a:pt x="50423" y="20122"/>
                    <a:pt x="53227" y="16754"/>
                    <a:pt x="53227" y="13243"/>
                  </a:cubicBezTo>
                  <a:cubicBezTo>
                    <a:pt x="53227" y="9731"/>
                    <a:pt x="50423" y="6363"/>
                    <a:pt x="45432" y="3880"/>
                  </a:cubicBezTo>
                  <a:cubicBezTo>
                    <a:pt x="40441" y="1397"/>
                    <a:pt x="33671" y="1"/>
                    <a:pt x="26613" y="1"/>
                  </a:cubicBezTo>
                  <a:close/>
                </a:path>
              </a:pathLst>
            </a:custGeom>
            <a:solidFill>
              <a:schemeClr val="accent1">
                <a:alpha val="2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62"/>
            <p:cNvSpPr/>
            <p:nvPr/>
          </p:nvSpPr>
          <p:spPr>
            <a:xfrm>
              <a:off x="6533019" y="1371987"/>
              <a:ext cx="375935" cy="1286487"/>
            </a:xfrm>
            <a:custGeom>
              <a:avLst/>
              <a:gdLst/>
              <a:ahLst/>
              <a:cxnLst/>
              <a:rect l="l" t="t" r="r" b="b"/>
              <a:pathLst>
                <a:path w="43511" h="148899" extrusionOk="0">
                  <a:moveTo>
                    <a:pt x="21756" y="0"/>
                  </a:moveTo>
                  <a:cubicBezTo>
                    <a:pt x="14734" y="0"/>
                    <a:pt x="15971" y="8502"/>
                    <a:pt x="14616" y="13642"/>
                  </a:cubicBezTo>
                  <a:cubicBezTo>
                    <a:pt x="14118" y="15530"/>
                    <a:pt x="12907" y="18643"/>
                    <a:pt x="11921" y="20919"/>
                  </a:cubicBezTo>
                  <a:cubicBezTo>
                    <a:pt x="8666" y="28418"/>
                    <a:pt x="10112" y="37132"/>
                    <a:pt x="15565" y="43221"/>
                  </a:cubicBezTo>
                  <a:cubicBezTo>
                    <a:pt x="16250" y="43985"/>
                    <a:pt x="16629" y="44975"/>
                    <a:pt x="16629" y="46002"/>
                  </a:cubicBezTo>
                  <a:cubicBezTo>
                    <a:pt x="16629" y="47827"/>
                    <a:pt x="15446" y="49466"/>
                    <a:pt x="13694" y="49977"/>
                  </a:cubicBezTo>
                  <a:cubicBezTo>
                    <a:pt x="12035" y="50458"/>
                    <a:pt x="10479" y="51100"/>
                    <a:pt x="9094" y="51900"/>
                  </a:cubicBezTo>
                  <a:cubicBezTo>
                    <a:pt x="5597" y="53919"/>
                    <a:pt x="3849" y="56565"/>
                    <a:pt x="3849" y="59210"/>
                  </a:cubicBezTo>
                  <a:lnTo>
                    <a:pt x="1" y="136181"/>
                  </a:lnTo>
                  <a:cubicBezTo>
                    <a:pt x="1" y="140636"/>
                    <a:pt x="4081" y="145090"/>
                    <a:pt x="12238" y="147517"/>
                  </a:cubicBezTo>
                  <a:cubicBezTo>
                    <a:pt x="15335" y="148438"/>
                    <a:pt x="18546" y="148898"/>
                    <a:pt x="21756" y="148898"/>
                  </a:cubicBezTo>
                  <a:cubicBezTo>
                    <a:pt x="24967" y="148898"/>
                    <a:pt x="28177" y="148438"/>
                    <a:pt x="31274" y="147517"/>
                  </a:cubicBezTo>
                  <a:cubicBezTo>
                    <a:pt x="39431" y="145090"/>
                    <a:pt x="43510" y="140636"/>
                    <a:pt x="43510" y="136180"/>
                  </a:cubicBezTo>
                  <a:lnTo>
                    <a:pt x="39663" y="59209"/>
                  </a:lnTo>
                  <a:cubicBezTo>
                    <a:pt x="39663" y="56563"/>
                    <a:pt x="37914" y="53918"/>
                    <a:pt x="34419" y="51900"/>
                  </a:cubicBezTo>
                  <a:cubicBezTo>
                    <a:pt x="33033" y="51100"/>
                    <a:pt x="31477" y="50458"/>
                    <a:pt x="29820" y="49975"/>
                  </a:cubicBezTo>
                  <a:cubicBezTo>
                    <a:pt x="28067" y="49466"/>
                    <a:pt x="26885" y="47827"/>
                    <a:pt x="26885" y="46002"/>
                  </a:cubicBezTo>
                  <a:lnTo>
                    <a:pt x="26885" y="45961"/>
                  </a:lnTo>
                  <a:cubicBezTo>
                    <a:pt x="26884" y="44959"/>
                    <a:pt x="27245" y="43990"/>
                    <a:pt x="27901" y="43232"/>
                  </a:cubicBezTo>
                  <a:lnTo>
                    <a:pt x="28124" y="42976"/>
                  </a:lnTo>
                  <a:cubicBezTo>
                    <a:pt x="33312" y="36985"/>
                    <a:pt x="34739" y="28557"/>
                    <a:pt x="31668" y="21251"/>
                  </a:cubicBezTo>
                  <a:cubicBezTo>
                    <a:pt x="30663" y="18856"/>
                    <a:pt x="29403" y="15637"/>
                    <a:pt x="28924" y="13624"/>
                  </a:cubicBezTo>
                  <a:cubicBezTo>
                    <a:pt x="27727" y="8603"/>
                    <a:pt x="28778" y="0"/>
                    <a:pt x="217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62"/>
            <p:cNvSpPr/>
            <p:nvPr/>
          </p:nvSpPr>
          <p:spPr>
            <a:xfrm>
              <a:off x="6565765" y="1987025"/>
              <a:ext cx="310461" cy="648916"/>
            </a:xfrm>
            <a:custGeom>
              <a:avLst/>
              <a:gdLst/>
              <a:ahLst/>
              <a:cxnLst/>
              <a:rect l="l" t="t" r="r" b="b"/>
              <a:pathLst>
                <a:path w="35933" h="75106" extrusionOk="0">
                  <a:moveTo>
                    <a:pt x="17967" y="0"/>
                  </a:moveTo>
                  <a:cubicBezTo>
                    <a:pt x="14089" y="0"/>
                    <a:pt x="10212" y="854"/>
                    <a:pt x="7254" y="2563"/>
                  </a:cubicBezTo>
                  <a:cubicBezTo>
                    <a:pt x="4289" y="4274"/>
                    <a:pt x="2811" y="6518"/>
                    <a:pt x="2817" y="8761"/>
                  </a:cubicBezTo>
                  <a:lnTo>
                    <a:pt x="2816" y="8761"/>
                  </a:lnTo>
                  <a:lnTo>
                    <a:pt x="0" y="65073"/>
                  </a:lnTo>
                  <a:cubicBezTo>
                    <a:pt x="10" y="65560"/>
                    <a:pt x="131" y="66047"/>
                    <a:pt x="335" y="66530"/>
                  </a:cubicBezTo>
                  <a:cubicBezTo>
                    <a:pt x="941" y="68561"/>
                    <a:pt x="2589" y="70509"/>
                    <a:pt x="5305" y="72077"/>
                  </a:cubicBezTo>
                  <a:cubicBezTo>
                    <a:pt x="8802" y="74096"/>
                    <a:pt x="13384" y="75105"/>
                    <a:pt x="17966" y="75105"/>
                  </a:cubicBezTo>
                  <a:cubicBezTo>
                    <a:pt x="22549" y="75105"/>
                    <a:pt x="27131" y="74096"/>
                    <a:pt x="30627" y="72077"/>
                  </a:cubicBezTo>
                  <a:cubicBezTo>
                    <a:pt x="33343" y="70509"/>
                    <a:pt x="34990" y="68562"/>
                    <a:pt x="35596" y="66532"/>
                  </a:cubicBezTo>
                  <a:cubicBezTo>
                    <a:pt x="35802" y="66048"/>
                    <a:pt x="35922" y="65560"/>
                    <a:pt x="35932" y="65073"/>
                  </a:cubicBezTo>
                  <a:lnTo>
                    <a:pt x="33117" y="8740"/>
                  </a:lnTo>
                  <a:cubicBezTo>
                    <a:pt x="33114" y="6504"/>
                    <a:pt x="31635" y="4268"/>
                    <a:pt x="28680" y="2563"/>
                  </a:cubicBezTo>
                  <a:cubicBezTo>
                    <a:pt x="25722" y="854"/>
                    <a:pt x="21844" y="0"/>
                    <a:pt x="1796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62"/>
            <p:cNvSpPr/>
            <p:nvPr/>
          </p:nvSpPr>
          <p:spPr>
            <a:xfrm>
              <a:off x="6551172" y="2457292"/>
              <a:ext cx="339630" cy="178641"/>
            </a:xfrm>
            <a:custGeom>
              <a:avLst/>
              <a:gdLst/>
              <a:ahLst/>
              <a:cxnLst/>
              <a:rect l="l" t="t" r="r" b="b"/>
              <a:pathLst>
                <a:path w="39309" h="20676" extrusionOk="0">
                  <a:moveTo>
                    <a:pt x="19655" y="0"/>
                  </a:moveTo>
                  <a:cubicBezTo>
                    <a:pt x="15073" y="0"/>
                    <a:pt x="10491" y="1009"/>
                    <a:pt x="6994" y="3028"/>
                  </a:cubicBezTo>
                  <a:cubicBezTo>
                    <a:pt x="2" y="7065"/>
                    <a:pt x="0" y="13610"/>
                    <a:pt x="6994" y="17648"/>
                  </a:cubicBezTo>
                  <a:cubicBezTo>
                    <a:pt x="10491" y="19666"/>
                    <a:pt x="15073" y="20675"/>
                    <a:pt x="19655" y="20675"/>
                  </a:cubicBezTo>
                  <a:cubicBezTo>
                    <a:pt x="24238" y="20675"/>
                    <a:pt x="28820" y="19666"/>
                    <a:pt x="32316" y="17648"/>
                  </a:cubicBezTo>
                  <a:cubicBezTo>
                    <a:pt x="39309" y="13610"/>
                    <a:pt x="39309" y="7065"/>
                    <a:pt x="32316" y="3028"/>
                  </a:cubicBezTo>
                  <a:cubicBezTo>
                    <a:pt x="28820" y="1009"/>
                    <a:pt x="24238" y="0"/>
                    <a:pt x="1965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62"/>
            <p:cNvSpPr/>
            <p:nvPr/>
          </p:nvSpPr>
          <p:spPr>
            <a:xfrm>
              <a:off x="6565765" y="1995242"/>
              <a:ext cx="264626" cy="640699"/>
            </a:xfrm>
            <a:custGeom>
              <a:avLst/>
              <a:gdLst/>
              <a:ahLst/>
              <a:cxnLst/>
              <a:rect l="l" t="t" r="r" b="b"/>
              <a:pathLst>
                <a:path w="30628" h="74155" extrusionOk="0">
                  <a:moveTo>
                    <a:pt x="11102" y="1"/>
                  </a:moveTo>
                  <a:cubicBezTo>
                    <a:pt x="9716" y="409"/>
                    <a:pt x="8413" y="942"/>
                    <a:pt x="7254" y="1611"/>
                  </a:cubicBezTo>
                  <a:cubicBezTo>
                    <a:pt x="4289" y="3322"/>
                    <a:pt x="2811" y="5567"/>
                    <a:pt x="2817" y="7810"/>
                  </a:cubicBezTo>
                  <a:lnTo>
                    <a:pt x="2816" y="7810"/>
                  </a:lnTo>
                  <a:lnTo>
                    <a:pt x="0" y="64122"/>
                  </a:lnTo>
                  <a:cubicBezTo>
                    <a:pt x="10" y="64609"/>
                    <a:pt x="131" y="65096"/>
                    <a:pt x="335" y="65579"/>
                  </a:cubicBezTo>
                  <a:cubicBezTo>
                    <a:pt x="941" y="67610"/>
                    <a:pt x="2589" y="69558"/>
                    <a:pt x="5305" y="71126"/>
                  </a:cubicBezTo>
                  <a:cubicBezTo>
                    <a:pt x="8802" y="73145"/>
                    <a:pt x="13384" y="74154"/>
                    <a:pt x="17966" y="74154"/>
                  </a:cubicBezTo>
                  <a:cubicBezTo>
                    <a:pt x="22549" y="74154"/>
                    <a:pt x="27131" y="73145"/>
                    <a:pt x="30627" y="71126"/>
                  </a:cubicBezTo>
                  <a:lnTo>
                    <a:pt x="30627" y="71126"/>
                  </a:lnTo>
                  <a:cubicBezTo>
                    <a:pt x="27921" y="71844"/>
                    <a:pt x="25281" y="72181"/>
                    <a:pt x="22848" y="72181"/>
                  </a:cubicBezTo>
                  <a:cubicBezTo>
                    <a:pt x="15574" y="72181"/>
                    <a:pt x="10161" y="69163"/>
                    <a:pt x="10408" y="64264"/>
                  </a:cubicBezTo>
                  <a:cubicBezTo>
                    <a:pt x="10737" y="57724"/>
                    <a:pt x="10797" y="30361"/>
                    <a:pt x="11743" y="11172"/>
                  </a:cubicBezTo>
                  <a:lnTo>
                    <a:pt x="1110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62"/>
            <p:cNvSpPr/>
            <p:nvPr/>
          </p:nvSpPr>
          <p:spPr>
            <a:xfrm>
              <a:off x="6577299" y="1987016"/>
              <a:ext cx="287384" cy="151165"/>
            </a:xfrm>
            <a:custGeom>
              <a:avLst/>
              <a:gdLst/>
              <a:ahLst/>
              <a:cxnLst/>
              <a:rect l="l" t="t" r="r" b="b"/>
              <a:pathLst>
                <a:path w="33262" h="17496" extrusionOk="0">
                  <a:moveTo>
                    <a:pt x="16631" y="1"/>
                  </a:moveTo>
                  <a:cubicBezTo>
                    <a:pt x="12754" y="1"/>
                    <a:pt x="8876" y="855"/>
                    <a:pt x="5918" y="2563"/>
                  </a:cubicBezTo>
                  <a:cubicBezTo>
                    <a:pt x="0" y="5979"/>
                    <a:pt x="0" y="11518"/>
                    <a:pt x="5918" y="14933"/>
                  </a:cubicBezTo>
                  <a:cubicBezTo>
                    <a:pt x="8876" y="16641"/>
                    <a:pt x="12754" y="17496"/>
                    <a:pt x="16631" y="17496"/>
                  </a:cubicBezTo>
                  <a:cubicBezTo>
                    <a:pt x="20509" y="17496"/>
                    <a:pt x="24386" y="16641"/>
                    <a:pt x="27345" y="14933"/>
                  </a:cubicBezTo>
                  <a:cubicBezTo>
                    <a:pt x="33261" y="11518"/>
                    <a:pt x="33261" y="5979"/>
                    <a:pt x="27345" y="2563"/>
                  </a:cubicBezTo>
                  <a:cubicBezTo>
                    <a:pt x="24386" y="855"/>
                    <a:pt x="20509" y="1"/>
                    <a:pt x="166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62"/>
            <p:cNvSpPr/>
            <p:nvPr/>
          </p:nvSpPr>
          <p:spPr>
            <a:xfrm>
              <a:off x="6720991" y="2105203"/>
              <a:ext cx="176887" cy="323931"/>
            </a:xfrm>
            <a:custGeom>
              <a:avLst/>
              <a:gdLst/>
              <a:ahLst/>
              <a:cxnLst/>
              <a:rect l="l" t="t" r="r" b="b"/>
              <a:pathLst>
                <a:path w="20473" h="37492" extrusionOk="0">
                  <a:moveTo>
                    <a:pt x="19190" y="1"/>
                  </a:moveTo>
                  <a:cubicBezTo>
                    <a:pt x="19191" y="2843"/>
                    <a:pt x="17318" y="5685"/>
                    <a:pt x="13570" y="7853"/>
                  </a:cubicBezTo>
                  <a:cubicBezTo>
                    <a:pt x="9821" y="10021"/>
                    <a:pt x="4912" y="11105"/>
                    <a:pt x="2" y="11105"/>
                  </a:cubicBezTo>
                  <a:lnTo>
                    <a:pt x="1" y="37491"/>
                  </a:lnTo>
                  <a:cubicBezTo>
                    <a:pt x="5239" y="37491"/>
                    <a:pt x="10478" y="36336"/>
                    <a:pt x="14476" y="34026"/>
                  </a:cubicBezTo>
                  <a:cubicBezTo>
                    <a:pt x="18475" y="31716"/>
                    <a:pt x="20472" y="28688"/>
                    <a:pt x="20472" y="25660"/>
                  </a:cubicBezTo>
                  <a:lnTo>
                    <a:pt x="1919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oogle Shape;1299;p72">
            <a:extLst>
              <a:ext uri="{FF2B5EF4-FFF2-40B4-BE49-F238E27FC236}">
                <a16:creationId xmlns:a16="http://schemas.microsoft.com/office/drawing/2014/main" id="{EEC842A5-87DA-6AB4-95F0-E0F6B55A8AF1}"/>
              </a:ext>
            </a:extLst>
          </p:cNvPr>
          <p:cNvGrpSpPr/>
          <p:nvPr/>
        </p:nvGrpSpPr>
        <p:grpSpPr>
          <a:xfrm>
            <a:off x="6052581" y="1241866"/>
            <a:ext cx="3051784" cy="3223794"/>
            <a:chOff x="581225" y="1097923"/>
            <a:chExt cx="3051784" cy="3223794"/>
          </a:xfrm>
        </p:grpSpPr>
        <p:sp>
          <p:nvSpPr>
            <p:cNvPr id="5" name="Google Shape;1300;p72">
              <a:extLst>
                <a:ext uri="{FF2B5EF4-FFF2-40B4-BE49-F238E27FC236}">
                  <a16:creationId xmlns:a16="http://schemas.microsoft.com/office/drawing/2014/main" id="{CE471A01-EC7C-DBBD-A0FB-920676A39EF6}"/>
                </a:ext>
              </a:extLst>
            </p:cNvPr>
            <p:cNvSpPr/>
            <p:nvPr/>
          </p:nvSpPr>
          <p:spPr>
            <a:xfrm>
              <a:off x="2472699" y="2668810"/>
              <a:ext cx="487252" cy="334192"/>
            </a:xfrm>
            <a:custGeom>
              <a:avLst/>
              <a:gdLst/>
              <a:ahLst/>
              <a:cxnLst/>
              <a:rect l="l" t="t" r="r" b="b"/>
              <a:pathLst>
                <a:path w="9512" h="6524" extrusionOk="0">
                  <a:moveTo>
                    <a:pt x="380" y="0"/>
                  </a:moveTo>
                  <a:cubicBezTo>
                    <a:pt x="380" y="0"/>
                    <a:pt x="1" y="1987"/>
                    <a:pt x="266" y="2784"/>
                  </a:cubicBezTo>
                  <a:cubicBezTo>
                    <a:pt x="266" y="2784"/>
                    <a:pt x="4240" y="5846"/>
                    <a:pt x="7188" y="6454"/>
                  </a:cubicBezTo>
                  <a:cubicBezTo>
                    <a:pt x="7415" y="6501"/>
                    <a:pt x="7599" y="6524"/>
                    <a:pt x="7747" y="6524"/>
                  </a:cubicBezTo>
                  <a:cubicBezTo>
                    <a:pt x="9512" y="6524"/>
                    <a:pt x="5999" y="3366"/>
                    <a:pt x="5999" y="3366"/>
                  </a:cubicBezTo>
                  <a:lnTo>
                    <a:pt x="380" y="0"/>
                  </a:lnTo>
                  <a:close/>
                </a:path>
              </a:pathLst>
            </a:custGeom>
            <a:solidFill>
              <a:srgbClr val="EFCA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301;p72">
              <a:extLst>
                <a:ext uri="{FF2B5EF4-FFF2-40B4-BE49-F238E27FC236}">
                  <a16:creationId xmlns:a16="http://schemas.microsoft.com/office/drawing/2014/main" id="{68733299-17E5-AD5A-9021-08E0507F71AC}"/>
                </a:ext>
              </a:extLst>
            </p:cNvPr>
            <p:cNvSpPr/>
            <p:nvPr/>
          </p:nvSpPr>
          <p:spPr>
            <a:xfrm>
              <a:off x="786078" y="1101970"/>
              <a:ext cx="971021" cy="512250"/>
            </a:xfrm>
            <a:custGeom>
              <a:avLst/>
              <a:gdLst/>
              <a:ahLst/>
              <a:cxnLst/>
              <a:rect l="l" t="t" r="r" b="b"/>
              <a:pathLst>
                <a:path w="18956" h="10000" extrusionOk="0">
                  <a:moveTo>
                    <a:pt x="9240" y="0"/>
                  </a:moveTo>
                  <a:cubicBezTo>
                    <a:pt x="7083" y="0"/>
                    <a:pt x="4795" y="560"/>
                    <a:pt x="2632" y="2141"/>
                  </a:cubicBezTo>
                  <a:cubicBezTo>
                    <a:pt x="1038" y="3306"/>
                    <a:pt x="0" y="7456"/>
                    <a:pt x="1898" y="9999"/>
                  </a:cubicBezTo>
                  <a:cubicBezTo>
                    <a:pt x="1898" y="9999"/>
                    <a:pt x="5648" y="2971"/>
                    <a:pt x="15165" y="2971"/>
                  </a:cubicBezTo>
                  <a:cubicBezTo>
                    <a:pt x="16340" y="2971"/>
                    <a:pt x="17602" y="3078"/>
                    <a:pt x="18956" y="3318"/>
                  </a:cubicBezTo>
                  <a:cubicBezTo>
                    <a:pt x="18956" y="3318"/>
                    <a:pt x="14487" y="0"/>
                    <a:pt x="924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302;p72">
              <a:extLst>
                <a:ext uri="{FF2B5EF4-FFF2-40B4-BE49-F238E27FC236}">
                  <a16:creationId xmlns:a16="http://schemas.microsoft.com/office/drawing/2014/main" id="{FADF88B6-5DD5-FC20-6551-DC98E7F94A22}"/>
                </a:ext>
              </a:extLst>
            </p:cNvPr>
            <p:cNvSpPr/>
            <p:nvPr/>
          </p:nvSpPr>
          <p:spPr>
            <a:xfrm>
              <a:off x="1068693" y="1097923"/>
              <a:ext cx="1245229" cy="3223794"/>
            </a:xfrm>
            <a:custGeom>
              <a:avLst/>
              <a:gdLst/>
              <a:ahLst/>
              <a:cxnLst/>
              <a:rect l="l" t="t" r="r" b="b"/>
              <a:pathLst>
                <a:path w="24309" h="62934" extrusionOk="0">
                  <a:moveTo>
                    <a:pt x="4551" y="0"/>
                  </a:moveTo>
                  <a:cubicBezTo>
                    <a:pt x="3372" y="0"/>
                    <a:pt x="2346" y="141"/>
                    <a:pt x="1569" y="297"/>
                  </a:cubicBezTo>
                  <a:cubicBezTo>
                    <a:pt x="1329" y="348"/>
                    <a:pt x="1126" y="386"/>
                    <a:pt x="937" y="436"/>
                  </a:cubicBezTo>
                  <a:cubicBezTo>
                    <a:pt x="861" y="462"/>
                    <a:pt x="785" y="487"/>
                    <a:pt x="709" y="500"/>
                  </a:cubicBezTo>
                  <a:cubicBezTo>
                    <a:pt x="468" y="537"/>
                    <a:pt x="228" y="613"/>
                    <a:pt x="0" y="689"/>
                  </a:cubicBezTo>
                  <a:cubicBezTo>
                    <a:pt x="0" y="689"/>
                    <a:pt x="279" y="740"/>
                    <a:pt x="709" y="841"/>
                  </a:cubicBezTo>
                  <a:cubicBezTo>
                    <a:pt x="2721" y="1322"/>
                    <a:pt x="8643" y="3423"/>
                    <a:pt x="9896" y="11774"/>
                  </a:cubicBezTo>
                  <a:cubicBezTo>
                    <a:pt x="10351" y="14849"/>
                    <a:pt x="10440" y="17987"/>
                    <a:pt x="10301" y="21125"/>
                  </a:cubicBezTo>
                  <a:cubicBezTo>
                    <a:pt x="10225" y="22859"/>
                    <a:pt x="10085" y="24592"/>
                    <a:pt x="9896" y="26339"/>
                  </a:cubicBezTo>
                  <a:cubicBezTo>
                    <a:pt x="9326" y="31767"/>
                    <a:pt x="8327" y="37158"/>
                    <a:pt x="7694" y="42308"/>
                  </a:cubicBezTo>
                  <a:cubicBezTo>
                    <a:pt x="6504" y="52102"/>
                    <a:pt x="12338" y="62933"/>
                    <a:pt x="12338" y="62933"/>
                  </a:cubicBezTo>
                  <a:cubicBezTo>
                    <a:pt x="12338" y="62933"/>
                    <a:pt x="13983" y="60314"/>
                    <a:pt x="15400" y="59163"/>
                  </a:cubicBezTo>
                  <a:cubicBezTo>
                    <a:pt x="15603" y="58998"/>
                    <a:pt x="15818" y="58846"/>
                    <a:pt x="16058" y="58745"/>
                  </a:cubicBezTo>
                  <a:cubicBezTo>
                    <a:pt x="16096" y="58720"/>
                    <a:pt x="16121" y="58707"/>
                    <a:pt x="16159" y="58707"/>
                  </a:cubicBezTo>
                  <a:cubicBezTo>
                    <a:pt x="16268" y="58677"/>
                    <a:pt x="16395" y="58663"/>
                    <a:pt x="16539" y="58663"/>
                  </a:cubicBezTo>
                  <a:cubicBezTo>
                    <a:pt x="18637" y="58663"/>
                    <a:pt x="24226" y="61646"/>
                    <a:pt x="24308" y="61693"/>
                  </a:cubicBezTo>
                  <a:cubicBezTo>
                    <a:pt x="24245" y="61541"/>
                    <a:pt x="21297" y="54468"/>
                    <a:pt x="19399" y="46787"/>
                  </a:cubicBezTo>
                  <a:cubicBezTo>
                    <a:pt x="18424" y="42890"/>
                    <a:pt x="17728" y="38828"/>
                    <a:pt x="17830" y="35437"/>
                  </a:cubicBezTo>
                  <a:cubicBezTo>
                    <a:pt x="17931" y="31489"/>
                    <a:pt x="18260" y="26655"/>
                    <a:pt x="18260" y="21859"/>
                  </a:cubicBezTo>
                  <a:cubicBezTo>
                    <a:pt x="18260" y="14343"/>
                    <a:pt x="17450" y="6966"/>
                    <a:pt x="13679" y="3524"/>
                  </a:cubicBezTo>
                  <a:cubicBezTo>
                    <a:pt x="10599" y="706"/>
                    <a:pt x="7192" y="0"/>
                    <a:pt x="45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303;p72">
              <a:extLst>
                <a:ext uri="{FF2B5EF4-FFF2-40B4-BE49-F238E27FC236}">
                  <a16:creationId xmlns:a16="http://schemas.microsoft.com/office/drawing/2014/main" id="{18F98A83-F9F1-123C-3A95-62BF8B58BD71}"/>
                </a:ext>
              </a:extLst>
            </p:cNvPr>
            <p:cNvSpPr/>
            <p:nvPr/>
          </p:nvSpPr>
          <p:spPr>
            <a:xfrm>
              <a:off x="1068693" y="1113137"/>
              <a:ext cx="831689" cy="3208580"/>
            </a:xfrm>
            <a:custGeom>
              <a:avLst/>
              <a:gdLst/>
              <a:ahLst/>
              <a:cxnLst/>
              <a:rect l="l" t="t" r="r" b="b"/>
              <a:pathLst>
                <a:path w="16236" h="62637" extrusionOk="0">
                  <a:moveTo>
                    <a:pt x="1569" y="0"/>
                  </a:moveTo>
                  <a:cubicBezTo>
                    <a:pt x="1329" y="51"/>
                    <a:pt x="1126" y="89"/>
                    <a:pt x="937" y="139"/>
                  </a:cubicBezTo>
                  <a:cubicBezTo>
                    <a:pt x="861" y="165"/>
                    <a:pt x="785" y="190"/>
                    <a:pt x="709" y="203"/>
                  </a:cubicBezTo>
                  <a:cubicBezTo>
                    <a:pt x="468" y="240"/>
                    <a:pt x="228" y="316"/>
                    <a:pt x="0" y="392"/>
                  </a:cubicBezTo>
                  <a:cubicBezTo>
                    <a:pt x="0" y="392"/>
                    <a:pt x="279" y="443"/>
                    <a:pt x="709" y="544"/>
                  </a:cubicBezTo>
                  <a:cubicBezTo>
                    <a:pt x="2721" y="1025"/>
                    <a:pt x="8643" y="3126"/>
                    <a:pt x="9896" y="11477"/>
                  </a:cubicBezTo>
                  <a:cubicBezTo>
                    <a:pt x="10351" y="14552"/>
                    <a:pt x="10440" y="17690"/>
                    <a:pt x="10301" y="20828"/>
                  </a:cubicBezTo>
                  <a:cubicBezTo>
                    <a:pt x="10225" y="22562"/>
                    <a:pt x="10085" y="24295"/>
                    <a:pt x="9896" y="26042"/>
                  </a:cubicBezTo>
                  <a:cubicBezTo>
                    <a:pt x="9326" y="31470"/>
                    <a:pt x="8327" y="36861"/>
                    <a:pt x="7694" y="42011"/>
                  </a:cubicBezTo>
                  <a:cubicBezTo>
                    <a:pt x="6504" y="51805"/>
                    <a:pt x="12338" y="62636"/>
                    <a:pt x="12338" y="62636"/>
                  </a:cubicBezTo>
                  <a:cubicBezTo>
                    <a:pt x="12338" y="62636"/>
                    <a:pt x="13983" y="60017"/>
                    <a:pt x="15400" y="58866"/>
                  </a:cubicBezTo>
                  <a:cubicBezTo>
                    <a:pt x="15603" y="58701"/>
                    <a:pt x="15818" y="58562"/>
                    <a:pt x="16058" y="58448"/>
                  </a:cubicBezTo>
                  <a:cubicBezTo>
                    <a:pt x="16096" y="58435"/>
                    <a:pt x="16121" y="58423"/>
                    <a:pt x="16159" y="58410"/>
                  </a:cubicBezTo>
                  <a:lnTo>
                    <a:pt x="16235" y="58359"/>
                  </a:lnTo>
                  <a:cubicBezTo>
                    <a:pt x="5391" y="45895"/>
                    <a:pt x="14919" y="16045"/>
                    <a:pt x="12300" y="8111"/>
                  </a:cubicBezTo>
                  <a:cubicBezTo>
                    <a:pt x="10060" y="1316"/>
                    <a:pt x="4252" y="152"/>
                    <a:pt x="156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304;p72">
              <a:extLst>
                <a:ext uri="{FF2B5EF4-FFF2-40B4-BE49-F238E27FC236}">
                  <a16:creationId xmlns:a16="http://schemas.microsoft.com/office/drawing/2014/main" id="{A1904C48-1D44-9B33-997A-352C80947AA3}"/>
                </a:ext>
              </a:extLst>
            </p:cNvPr>
            <p:cNvSpPr/>
            <p:nvPr/>
          </p:nvSpPr>
          <p:spPr>
            <a:xfrm>
              <a:off x="1574910" y="2180680"/>
              <a:ext cx="486894" cy="1384663"/>
            </a:xfrm>
            <a:custGeom>
              <a:avLst/>
              <a:gdLst/>
              <a:ahLst/>
              <a:cxnLst/>
              <a:rect l="l" t="t" r="r" b="b"/>
              <a:pathLst>
                <a:path w="9505" h="27031" extrusionOk="0">
                  <a:moveTo>
                    <a:pt x="406" y="1"/>
                  </a:moveTo>
                  <a:cubicBezTo>
                    <a:pt x="330" y="1722"/>
                    <a:pt x="191" y="3468"/>
                    <a:pt x="1" y="5202"/>
                  </a:cubicBezTo>
                  <a:cubicBezTo>
                    <a:pt x="748" y="5720"/>
                    <a:pt x="1937" y="6935"/>
                    <a:pt x="2203" y="9491"/>
                  </a:cubicBezTo>
                  <a:cubicBezTo>
                    <a:pt x="2595" y="13262"/>
                    <a:pt x="2203" y="14502"/>
                    <a:pt x="4291" y="15147"/>
                  </a:cubicBezTo>
                  <a:cubicBezTo>
                    <a:pt x="4291" y="15147"/>
                    <a:pt x="2924" y="23600"/>
                    <a:pt x="7606" y="26789"/>
                  </a:cubicBezTo>
                  <a:cubicBezTo>
                    <a:pt x="7848" y="26953"/>
                    <a:pt x="8071" y="27031"/>
                    <a:pt x="8275" y="27031"/>
                  </a:cubicBezTo>
                  <a:cubicBezTo>
                    <a:pt x="8795" y="27031"/>
                    <a:pt x="9195" y="26526"/>
                    <a:pt x="9504" y="25663"/>
                  </a:cubicBezTo>
                  <a:cubicBezTo>
                    <a:pt x="8542" y="21753"/>
                    <a:pt x="7846" y="17691"/>
                    <a:pt x="7922" y="14300"/>
                  </a:cubicBezTo>
                  <a:cubicBezTo>
                    <a:pt x="8036" y="10364"/>
                    <a:pt x="8365" y="5518"/>
                    <a:pt x="8365" y="735"/>
                  </a:cubicBezTo>
                  <a:lnTo>
                    <a:pt x="40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305;p72">
              <a:extLst>
                <a:ext uri="{FF2B5EF4-FFF2-40B4-BE49-F238E27FC236}">
                  <a16:creationId xmlns:a16="http://schemas.microsoft.com/office/drawing/2014/main" id="{6A2A3342-8786-F636-84FB-03D40E59C799}"/>
                </a:ext>
              </a:extLst>
            </p:cNvPr>
            <p:cNvSpPr/>
            <p:nvPr/>
          </p:nvSpPr>
          <p:spPr>
            <a:xfrm>
              <a:off x="1786884" y="1627802"/>
              <a:ext cx="867342" cy="2357528"/>
            </a:xfrm>
            <a:custGeom>
              <a:avLst/>
              <a:gdLst/>
              <a:ahLst/>
              <a:cxnLst/>
              <a:rect l="l" t="t" r="r" b="b"/>
              <a:pathLst>
                <a:path w="16932" h="46023" extrusionOk="0">
                  <a:moveTo>
                    <a:pt x="7821" y="0"/>
                  </a:moveTo>
                  <a:cubicBezTo>
                    <a:pt x="7720" y="1645"/>
                    <a:pt x="7403" y="3265"/>
                    <a:pt x="6847" y="4809"/>
                  </a:cubicBezTo>
                  <a:cubicBezTo>
                    <a:pt x="5935" y="7415"/>
                    <a:pt x="1" y="6555"/>
                    <a:pt x="127" y="9744"/>
                  </a:cubicBezTo>
                  <a:cubicBezTo>
                    <a:pt x="267" y="12932"/>
                    <a:pt x="3341" y="15147"/>
                    <a:pt x="3734" y="18665"/>
                  </a:cubicBezTo>
                  <a:cubicBezTo>
                    <a:pt x="4126" y="22170"/>
                    <a:pt x="1785" y="27763"/>
                    <a:pt x="1848" y="32242"/>
                  </a:cubicBezTo>
                  <a:cubicBezTo>
                    <a:pt x="1912" y="36734"/>
                    <a:pt x="3923" y="39328"/>
                    <a:pt x="3923" y="39328"/>
                  </a:cubicBezTo>
                  <a:lnTo>
                    <a:pt x="13933" y="46022"/>
                  </a:lnTo>
                  <a:cubicBezTo>
                    <a:pt x="13933" y="46022"/>
                    <a:pt x="16932" y="36861"/>
                    <a:pt x="16932" y="32508"/>
                  </a:cubicBezTo>
                  <a:cubicBezTo>
                    <a:pt x="16932" y="28155"/>
                    <a:pt x="13287" y="24523"/>
                    <a:pt x="13287" y="21195"/>
                  </a:cubicBezTo>
                  <a:cubicBezTo>
                    <a:pt x="13287" y="17880"/>
                    <a:pt x="16868" y="12616"/>
                    <a:pt x="15173" y="10604"/>
                  </a:cubicBezTo>
                  <a:cubicBezTo>
                    <a:pt x="13490" y="8579"/>
                    <a:pt x="11149" y="8326"/>
                    <a:pt x="10693" y="6694"/>
                  </a:cubicBezTo>
                  <a:cubicBezTo>
                    <a:pt x="10655" y="6580"/>
                    <a:pt x="10630" y="6454"/>
                    <a:pt x="10605" y="6314"/>
                  </a:cubicBezTo>
                  <a:cubicBezTo>
                    <a:pt x="10567" y="5985"/>
                    <a:pt x="10592" y="5656"/>
                    <a:pt x="10668" y="5327"/>
                  </a:cubicBezTo>
                  <a:cubicBezTo>
                    <a:pt x="10807" y="4821"/>
                    <a:pt x="11086" y="4340"/>
                    <a:pt x="11465" y="3973"/>
                  </a:cubicBezTo>
                  <a:lnTo>
                    <a:pt x="7821" y="0"/>
                  </a:lnTo>
                  <a:close/>
                </a:path>
              </a:pathLst>
            </a:custGeom>
            <a:solidFill>
              <a:srgbClr val="EFCA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306;p72">
              <a:extLst>
                <a:ext uri="{FF2B5EF4-FFF2-40B4-BE49-F238E27FC236}">
                  <a16:creationId xmlns:a16="http://schemas.microsoft.com/office/drawing/2014/main" id="{E9F846A9-AD58-EA4A-276C-C1B351831A89}"/>
                </a:ext>
              </a:extLst>
            </p:cNvPr>
            <p:cNvSpPr/>
            <p:nvPr/>
          </p:nvSpPr>
          <p:spPr>
            <a:xfrm>
              <a:off x="1831604" y="1985613"/>
              <a:ext cx="840756" cy="2272597"/>
            </a:xfrm>
            <a:custGeom>
              <a:avLst/>
              <a:gdLst/>
              <a:ahLst/>
              <a:cxnLst/>
              <a:rect l="l" t="t" r="r" b="b"/>
              <a:pathLst>
                <a:path w="16413" h="44365" extrusionOk="0">
                  <a:moveTo>
                    <a:pt x="4291" y="0"/>
                  </a:moveTo>
                  <a:lnTo>
                    <a:pt x="3772" y="177"/>
                  </a:lnTo>
                  <a:cubicBezTo>
                    <a:pt x="3772" y="177"/>
                    <a:pt x="4746" y="4986"/>
                    <a:pt x="2532" y="10250"/>
                  </a:cubicBezTo>
                  <a:cubicBezTo>
                    <a:pt x="2532" y="10250"/>
                    <a:pt x="1" y="22334"/>
                    <a:pt x="191" y="27016"/>
                  </a:cubicBezTo>
                  <a:cubicBezTo>
                    <a:pt x="381" y="31685"/>
                    <a:pt x="9415" y="44364"/>
                    <a:pt x="9415" y="44364"/>
                  </a:cubicBezTo>
                  <a:cubicBezTo>
                    <a:pt x="9415" y="44364"/>
                    <a:pt x="16147" y="37708"/>
                    <a:pt x="16286" y="28155"/>
                  </a:cubicBezTo>
                  <a:cubicBezTo>
                    <a:pt x="16413" y="18601"/>
                    <a:pt x="12288" y="19209"/>
                    <a:pt x="12870" y="13945"/>
                  </a:cubicBezTo>
                  <a:cubicBezTo>
                    <a:pt x="13452" y="8681"/>
                    <a:pt x="14021" y="4669"/>
                    <a:pt x="12009" y="1670"/>
                  </a:cubicBezTo>
                  <a:lnTo>
                    <a:pt x="11288" y="1265"/>
                  </a:lnTo>
                  <a:lnTo>
                    <a:pt x="11288" y="1265"/>
                  </a:lnTo>
                  <a:cubicBezTo>
                    <a:pt x="12187" y="2493"/>
                    <a:pt x="12566" y="4024"/>
                    <a:pt x="12338" y="5530"/>
                  </a:cubicBezTo>
                  <a:cubicBezTo>
                    <a:pt x="12206" y="6384"/>
                    <a:pt x="11486" y="6742"/>
                    <a:pt x="10547" y="6742"/>
                  </a:cubicBezTo>
                  <a:cubicBezTo>
                    <a:pt x="8701" y="6742"/>
                    <a:pt x="6007" y="5359"/>
                    <a:pt x="5252" y="3632"/>
                  </a:cubicBezTo>
                  <a:cubicBezTo>
                    <a:pt x="4113" y="1038"/>
                    <a:pt x="4291" y="0"/>
                    <a:pt x="42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307;p72">
              <a:extLst>
                <a:ext uri="{FF2B5EF4-FFF2-40B4-BE49-F238E27FC236}">
                  <a16:creationId xmlns:a16="http://schemas.microsoft.com/office/drawing/2014/main" id="{052085FA-89A9-A647-E874-591EC62C310F}"/>
                </a:ext>
              </a:extLst>
            </p:cNvPr>
            <p:cNvSpPr/>
            <p:nvPr/>
          </p:nvSpPr>
          <p:spPr>
            <a:xfrm>
              <a:off x="2096085" y="1446565"/>
              <a:ext cx="496575" cy="478800"/>
            </a:xfrm>
            <a:custGeom>
              <a:avLst/>
              <a:gdLst/>
              <a:ahLst/>
              <a:cxnLst/>
              <a:rect l="l" t="t" r="r" b="b"/>
              <a:pathLst>
                <a:path w="9694" h="9347" extrusionOk="0">
                  <a:moveTo>
                    <a:pt x="6761" y="0"/>
                  </a:moveTo>
                  <a:cubicBezTo>
                    <a:pt x="4548" y="0"/>
                    <a:pt x="2595" y="3083"/>
                    <a:pt x="2595" y="3083"/>
                  </a:cubicBezTo>
                  <a:cubicBezTo>
                    <a:pt x="2519" y="2146"/>
                    <a:pt x="1924" y="1501"/>
                    <a:pt x="1241" y="1501"/>
                  </a:cubicBezTo>
                  <a:cubicBezTo>
                    <a:pt x="570" y="1501"/>
                    <a:pt x="1" y="2640"/>
                    <a:pt x="494" y="4044"/>
                  </a:cubicBezTo>
                  <a:cubicBezTo>
                    <a:pt x="959" y="5333"/>
                    <a:pt x="1796" y="5386"/>
                    <a:pt x="1931" y="5386"/>
                  </a:cubicBezTo>
                  <a:cubicBezTo>
                    <a:pt x="1943" y="5386"/>
                    <a:pt x="1949" y="5386"/>
                    <a:pt x="1949" y="5386"/>
                  </a:cubicBezTo>
                  <a:lnTo>
                    <a:pt x="1949" y="5386"/>
                  </a:lnTo>
                  <a:cubicBezTo>
                    <a:pt x="1949" y="5386"/>
                    <a:pt x="1772" y="7119"/>
                    <a:pt x="3012" y="8005"/>
                  </a:cubicBezTo>
                  <a:cubicBezTo>
                    <a:pt x="3986" y="8708"/>
                    <a:pt x="5534" y="9347"/>
                    <a:pt x="6473" y="9347"/>
                  </a:cubicBezTo>
                  <a:cubicBezTo>
                    <a:pt x="6717" y="9347"/>
                    <a:pt x="6920" y="9304"/>
                    <a:pt x="7062" y="9207"/>
                  </a:cubicBezTo>
                  <a:cubicBezTo>
                    <a:pt x="7745" y="8739"/>
                    <a:pt x="8087" y="6689"/>
                    <a:pt x="8327" y="6335"/>
                  </a:cubicBezTo>
                  <a:cubicBezTo>
                    <a:pt x="8567" y="5980"/>
                    <a:pt x="9694" y="5487"/>
                    <a:pt x="8719" y="5082"/>
                  </a:cubicBezTo>
                  <a:cubicBezTo>
                    <a:pt x="7745" y="4677"/>
                    <a:pt x="8188" y="3665"/>
                    <a:pt x="8137" y="2007"/>
                  </a:cubicBezTo>
                  <a:cubicBezTo>
                    <a:pt x="8087" y="362"/>
                    <a:pt x="7669" y="185"/>
                    <a:pt x="7669" y="185"/>
                  </a:cubicBezTo>
                  <a:cubicBezTo>
                    <a:pt x="7364" y="57"/>
                    <a:pt x="7060" y="0"/>
                    <a:pt x="6761" y="0"/>
                  </a:cubicBezTo>
                  <a:close/>
                </a:path>
              </a:pathLst>
            </a:custGeom>
            <a:solidFill>
              <a:srgbClr val="EFCA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08;p72">
              <a:extLst>
                <a:ext uri="{FF2B5EF4-FFF2-40B4-BE49-F238E27FC236}">
                  <a16:creationId xmlns:a16="http://schemas.microsoft.com/office/drawing/2014/main" id="{F13BA49D-31AF-B564-E835-B42BF231305F}"/>
                </a:ext>
              </a:extLst>
            </p:cNvPr>
            <p:cNvSpPr/>
            <p:nvPr/>
          </p:nvSpPr>
          <p:spPr>
            <a:xfrm>
              <a:off x="1335120" y="1288124"/>
              <a:ext cx="1216696" cy="890188"/>
            </a:xfrm>
            <a:custGeom>
              <a:avLst/>
              <a:gdLst/>
              <a:ahLst/>
              <a:cxnLst/>
              <a:rect l="l" t="t" r="r" b="b"/>
              <a:pathLst>
                <a:path w="23752" h="17378" extrusionOk="0">
                  <a:moveTo>
                    <a:pt x="18147" y="1"/>
                  </a:moveTo>
                  <a:cubicBezTo>
                    <a:pt x="15500" y="1"/>
                    <a:pt x="13753" y="1550"/>
                    <a:pt x="11857" y="4860"/>
                  </a:cubicBezTo>
                  <a:cubicBezTo>
                    <a:pt x="9706" y="8593"/>
                    <a:pt x="6466" y="7226"/>
                    <a:pt x="4808" y="7783"/>
                  </a:cubicBezTo>
                  <a:cubicBezTo>
                    <a:pt x="3151" y="8339"/>
                    <a:pt x="3543" y="9706"/>
                    <a:pt x="3543" y="9706"/>
                  </a:cubicBezTo>
                  <a:cubicBezTo>
                    <a:pt x="3543" y="9706"/>
                    <a:pt x="671" y="10288"/>
                    <a:pt x="127" y="12591"/>
                  </a:cubicBezTo>
                  <a:cubicBezTo>
                    <a:pt x="0" y="13173"/>
                    <a:pt x="13" y="13768"/>
                    <a:pt x="152" y="14337"/>
                  </a:cubicBezTo>
                  <a:cubicBezTo>
                    <a:pt x="631" y="16466"/>
                    <a:pt x="3046" y="17377"/>
                    <a:pt x="5213" y="17377"/>
                  </a:cubicBezTo>
                  <a:cubicBezTo>
                    <a:pt x="6884" y="17377"/>
                    <a:pt x="8407" y="16836"/>
                    <a:pt x="8782" y="15894"/>
                  </a:cubicBezTo>
                  <a:cubicBezTo>
                    <a:pt x="9655" y="13705"/>
                    <a:pt x="12591" y="13819"/>
                    <a:pt x="14147" y="13793"/>
                  </a:cubicBezTo>
                  <a:cubicBezTo>
                    <a:pt x="15703" y="13768"/>
                    <a:pt x="17121" y="10554"/>
                    <a:pt x="17260" y="9339"/>
                  </a:cubicBezTo>
                  <a:cubicBezTo>
                    <a:pt x="17260" y="9339"/>
                    <a:pt x="16260" y="9111"/>
                    <a:pt x="16412" y="7606"/>
                  </a:cubicBezTo>
                  <a:cubicBezTo>
                    <a:pt x="16522" y="6421"/>
                    <a:pt x="16999" y="6121"/>
                    <a:pt x="17278" y="6121"/>
                  </a:cubicBezTo>
                  <a:cubicBezTo>
                    <a:pt x="17354" y="6121"/>
                    <a:pt x="17415" y="6143"/>
                    <a:pt x="17450" y="6176"/>
                  </a:cubicBezTo>
                  <a:cubicBezTo>
                    <a:pt x="17450" y="6176"/>
                    <a:pt x="18019" y="7390"/>
                    <a:pt x="18500" y="7416"/>
                  </a:cubicBezTo>
                  <a:cubicBezTo>
                    <a:pt x="18506" y="7416"/>
                    <a:pt x="18511" y="7416"/>
                    <a:pt x="18517" y="7416"/>
                  </a:cubicBezTo>
                  <a:cubicBezTo>
                    <a:pt x="18991" y="7416"/>
                    <a:pt x="18868" y="6332"/>
                    <a:pt x="18968" y="5581"/>
                  </a:cubicBezTo>
                  <a:lnTo>
                    <a:pt x="18968" y="5581"/>
                  </a:lnTo>
                  <a:cubicBezTo>
                    <a:pt x="18968" y="5581"/>
                    <a:pt x="19594" y="5720"/>
                    <a:pt x="20391" y="5720"/>
                  </a:cubicBezTo>
                  <a:cubicBezTo>
                    <a:pt x="21421" y="5720"/>
                    <a:pt x="22738" y="5487"/>
                    <a:pt x="23359" y="4417"/>
                  </a:cubicBezTo>
                  <a:cubicBezTo>
                    <a:pt x="23701" y="3847"/>
                    <a:pt x="23751" y="3164"/>
                    <a:pt x="23498" y="2557"/>
                  </a:cubicBezTo>
                  <a:cubicBezTo>
                    <a:pt x="23005" y="1367"/>
                    <a:pt x="21398" y="380"/>
                    <a:pt x="19209" y="76"/>
                  </a:cubicBezTo>
                  <a:cubicBezTo>
                    <a:pt x="18838" y="26"/>
                    <a:pt x="18485" y="1"/>
                    <a:pt x="181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309;p72">
              <a:extLst>
                <a:ext uri="{FF2B5EF4-FFF2-40B4-BE49-F238E27FC236}">
                  <a16:creationId xmlns:a16="http://schemas.microsoft.com/office/drawing/2014/main" id="{BDFC2944-17D8-FA1B-7F19-889D97F2AC96}"/>
                </a:ext>
              </a:extLst>
            </p:cNvPr>
            <p:cNvSpPr/>
            <p:nvPr/>
          </p:nvSpPr>
          <p:spPr>
            <a:xfrm>
              <a:off x="2225072" y="1783989"/>
              <a:ext cx="108956" cy="167967"/>
            </a:xfrm>
            <a:custGeom>
              <a:avLst/>
              <a:gdLst/>
              <a:ahLst/>
              <a:cxnLst/>
              <a:rect l="l" t="t" r="r" b="b"/>
              <a:pathLst>
                <a:path w="2127" h="3279" extrusionOk="0">
                  <a:moveTo>
                    <a:pt x="1" y="1"/>
                  </a:moveTo>
                  <a:lnTo>
                    <a:pt x="1" y="1"/>
                  </a:lnTo>
                  <a:cubicBezTo>
                    <a:pt x="89" y="1962"/>
                    <a:pt x="1380" y="2962"/>
                    <a:pt x="2051" y="3278"/>
                  </a:cubicBezTo>
                  <a:cubicBezTo>
                    <a:pt x="2013" y="2949"/>
                    <a:pt x="2038" y="2607"/>
                    <a:pt x="2127" y="2291"/>
                  </a:cubicBezTo>
                  <a:cubicBezTo>
                    <a:pt x="773" y="1696"/>
                    <a:pt x="1" y="1"/>
                    <a:pt x="1" y="1"/>
                  </a:cubicBezTo>
                  <a:close/>
                </a:path>
              </a:pathLst>
            </a:custGeom>
            <a:solidFill>
              <a:srgbClr val="F2BF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310;p72">
              <a:extLst>
                <a:ext uri="{FF2B5EF4-FFF2-40B4-BE49-F238E27FC236}">
                  <a16:creationId xmlns:a16="http://schemas.microsoft.com/office/drawing/2014/main" id="{6D80628F-E4F0-102A-8DCF-3FEAC97AAA35}"/>
                </a:ext>
              </a:extLst>
            </p:cNvPr>
            <p:cNvSpPr/>
            <p:nvPr/>
          </p:nvSpPr>
          <p:spPr>
            <a:xfrm>
              <a:off x="1744776" y="2027464"/>
              <a:ext cx="246341" cy="814426"/>
            </a:xfrm>
            <a:custGeom>
              <a:avLst/>
              <a:gdLst/>
              <a:ahLst/>
              <a:cxnLst/>
              <a:rect l="l" t="t" r="r" b="b"/>
              <a:pathLst>
                <a:path w="4809" h="15899" extrusionOk="0">
                  <a:moveTo>
                    <a:pt x="2399" y="0"/>
                  </a:moveTo>
                  <a:cubicBezTo>
                    <a:pt x="2234" y="0"/>
                    <a:pt x="2098" y="35"/>
                    <a:pt x="2012" y="107"/>
                  </a:cubicBezTo>
                  <a:cubicBezTo>
                    <a:pt x="2012" y="107"/>
                    <a:pt x="0" y="562"/>
                    <a:pt x="0" y="6345"/>
                  </a:cubicBezTo>
                  <a:cubicBezTo>
                    <a:pt x="0" y="12128"/>
                    <a:pt x="658" y="15899"/>
                    <a:pt x="658" y="15899"/>
                  </a:cubicBezTo>
                  <a:lnTo>
                    <a:pt x="3898" y="13748"/>
                  </a:lnTo>
                  <a:cubicBezTo>
                    <a:pt x="3898" y="13748"/>
                    <a:pt x="4809" y="3156"/>
                    <a:pt x="4619" y="1790"/>
                  </a:cubicBezTo>
                  <a:cubicBezTo>
                    <a:pt x="4464" y="684"/>
                    <a:pt x="3136" y="0"/>
                    <a:pt x="2399" y="0"/>
                  </a:cubicBezTo>
                  <a:close/>
                </a:path>
              </a:pathLst>
            </a:custGeom>
            <a:solidFill>
              <a:srgbClr val="EFCA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311;p72">
              <a:extLst>
                <a:ext uri="{FF2B5EF4-FFF2-40B4-BE49-F238E27FC236}">
                  <a16:creationId xmlns:a16="http://schemas.microsoft.com/office/drawing/2014/main" id="{7F34E5D6-9773-C876-7B1A-A9BF863EB6B1}"/>
                </a:ext>
              </a:extLst>
            </p:cNvPr>
            <p:cNvSpPr/>
            <p:nvPr/>
          </p:nvSpPr>
          <p:spPr>
            <a:xfrm>
              <a:off x="711493" y="1212310"/>
              <a:ext cx="2921515" cy="2077481"/>
            </a:xfrm>
            <a:custGeom>
              <a:avLst/>
              <a:gdLst/>
              <a:ahLst/>
              <a:cxnLst/>
              <a:rect l="l" t="t" r="r" b="b"/>
              <a:pathLst>
                <a:path w="57033" h="40556" extrusionOk="0">
                  <a:moveTo>
                    <a:pt x="4088" y="0"/>
                  </a:moveTo>
                  <a:cubicBezTo>
                    <a:pt x="2570" y="1544"/>
                    <a:pt x="1456" y="3442"/>
                    <a:pt x="823" y="5504"/>
                  </a:cubicBezTo>
                  <a:cubicBezTo>
                    <a:pt x="165" y="7656"/>
                    <a:pt x="1" y="10351"/>
                    <a:pt x="1165" y="13350"/>
                  </a:cubicBezTo>
                  <a:cubicBezTo>
                    <a:pt x="4189" y="21157"/>
                    <a:pt x="19981" y="23106"/>
                    <a:pt x="29535" y="26510"/>
                  </a:cubicBezTo>
                  <a:cubicBezTo>
                    <a:pt x="38393" y="29673"/>
                    <a:pt x="48427" y="39050"/>
                    <a:pt x="49845" y="40391"/>
                  </a:cubicBezTo>
                  <a:lnTo>
                    <a:pt x="49971" y="40518"/>
                  </a:lnTo>
                  <a:lnTo>
                    <a:pt x="50009" y="40556"/>
                  </a:lnTo>
                  <a:cubicBezTo>
                    <a:pt x="50009" y="40556"/>
                    <a:pt x="50022" y="40518"/>
                    <a:pt x="50022" y="40454"/>
                  </a:cubicBezTo>
                  <a:cubicBezTo>
                    <a:pt x="50034" y="40429"/>
                    <a:pt x="50047" y="40404"/>
                    <a:pt x="50047" y="40353"/>
                  </a:cubicBezTo>
                  <a:cubicBezTo>
                    <a:pt x="50161" y="39670"/>
                    <a:pt x="50604" y="37329"/>
                    <a:pt x="51401" y="36063"/>
                  </a:cubicBezTo>
                  <a:cubicBezTo>
                    <a:pt x="51452" y="35962"/>
                    <a:pt x="51528" y="35861"/>
                    <a:pt x="51591" y="35772"/>
                  </a:cubicBezTo>
                  <a:cubicBezTo>
                    <a:pt x="51641" y="35709"/>
                    <a:pt x="51705" y="35646"/>
                    <a:pt x="51768" y="35583"/>
                  </a:cubicBezTo>
                  <a:cubicBezTo>
                    <a:pt x="52932" y="34406"/>
                    <a:pt x="57032" y="33634"/>
                    <a:pt x="57032" y="33634"/>
                  </a:cubicBezTo>
                  <a:cubicBezTo>
                    <a:pt x="57032" y="33634"/>
                    <a:pt x="49035" y="24283"/>
                    <a:pt x="39481" y="21841"/>
                  </a:cubicBezTo>
                  <a:cubicBezTo>
                    <a:pt x="29940" y="19398"/>
                    <a:pt x="19830" y="18399"/>
                    <a:pt x="10959" y="13325"/>
                  </a:cubicBezTo>
                  <a:cubicBezTo>
                    <a:pt x="2468" y="8465"/>
                    <a:pt x="3936" y="709"/>
                    <a:pt x="4088" y="38"/>
                  </a:cubicBezTo>
                  <a:cubicBezTo>
                    <a:pt x="4088" y="25"/>
                    <a:pt x="4088" y="13"/>
                    <a:pt x="408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312;p72">
              <a:extLst>
                <a:ext uri="{FF2B5EF4-FFF2-40B4-BE49-F238E27FC236}">
                  <a16:creationId xmlns:a16="http://schemas.microsoft.com/office/drawing/2014/main" id="{7F571796-B868-1882-3E58-1147A8E5DE5F}"/>
                </a:ext>
              </a:extLst>
            </p:cNvPr>
            <p:cNvSpPr/>
            <p:nvPr/>
          </p:nvSpPr>
          <p:spPr>
            <a:xfrm>
              <a:off x="581225" y="1212310"/>
              <a:ext cx="2773014" cy="2069080"/>
            </a:xfrm>
            <a:custGeom>
              <a:avLst/>
              <a:gdLst/>
              <a:ahLst/>
              <a:cxnLst/>
              <a:rect l="l" t="t" r="r" b="b"/>
              <a:pathLst>
                <a:path w="54134" h="40392" extrusionOk="0">
                  <a:moveTo>
                    <a:pt x="6631" y="0"/>
                  </a:moveTo>
                  <a:cubicBezTo>
                    <a:pt x="5113" y="1544"/>
                    <a:pt x="3999" y="3442"/>
                    <a:pt x="3366" y="5504"/>
                  </a:cubicBezTo>
                  <a:cubicBezTo>
                    <a:pt x="2708" y="7656"/>
                    <a:pt x="2544" y="10351"/>
                    <a:pt x="3708" y="13350"/>
                  </a:cubicBezTo>
                  <a:cubicBezTo>
                    <a:pt x="6732" y="21157"/>
                    <a:pt x="22524" y="23106"/>
                    <a:pt x="32078" y="26510"/>
                  </a:cubicBezTo>
                  <a:cubicBezTo>
                    <a:pt x="40936" y="29673"/>
                    <a:pt x="50970" y="39050"/>
                    <a:pt x="52388" y="40391"/>
                  </a:cubicBezTo>
                  <a:lnTo>
                    <a:pt x="52590" y="40353"/>
                  </a:lnTo>
                  <a:cubicBezTo>
                    <a:pt x="52704" y="39670"/>
                    <a:pt x="53147" y="37329"/>
                    <a:pt x="53944" y="36063"/>
                  </a:cubicBezTo>
                  <a:cubicBezTo>
                    <a:pt x="53995" y="35962"/>
                    <a:pt x="54071" y="35861"/>
                    <a:pt x="54134" y="35772"/>
                  </a:cubicBezTo>
                  <a:cubicBezTo>
                    <a:pt x="49578" y="28598"/>
                    <a:pt x="34710" y="23435"/>
                    <a:pt x="18032" y="19626"/>
                  </a:cubicBezTo>
                  <a:cubicBezTo>
                    <a:pt x="1" y="15514"/>
                    <a:pt x="5897" y="1708"/>
                    <a:pt x="5897" y="1708"/>
                  </a:cubicBezTo>
                  <a:cubicBezTo>
                    <a:pt x="6049" y="1114"/>
                    <a:pt x="6290" y="544"/>
                    <a:pt x="6631" y="38"/>
                  </a:cubicBezTo>
                  <a:cubicBezTo>
                    <a:pt x="6631" y="25"/>
                    <a:pt x="6631" y="13"/>
                    <a:pt x="663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313;p72">
              <a:extLst>
                <a:ext uri="{FF2B5EF4-FFF2-40B4-BE49-F238E27FC236}">
                  <a16:creationId xmlns:a16="http://schemas.microsoft.com/office/drawing/2014/main" id="{16FE3DC5-73A6-83C0-FE72-14CE7ECD7958}"/>
                </a:ext>
              </a:extLst>
            </p:cNvPr>
            <p:cNvSpPr/>
            <p:nvPr/>
          </p:nvSpPr>
          <p:spPr>
            <a:xfrm>
              <a:off x="1778483" y="2483424"/>
              <a:ext cx="519883" cy="419277"/>
            </a:xfrm>
            <a:custGeom>
              <a:avLst/>
              <a:gdLst/>
              <a:ahLst/>
              <a:cxnLst/>
              <a:rect l="l" t="t" r="r" b="b"/>
              <a:pathLst>
                <a:path w="10149" h="8185" extrusionOk="0">
                  <a:moveTo>
                    <a:pt x="8440" y="0"/>
                  </a:moveTo>
                  <a:cubicBezTo>
                    <a:pt x="8440" y="0"/>
                    <a:pt x="7466" y="506"/>
                    <a:pt x="4290" y="2847"/>
                  </a:cubicBezTo>
                  <a:cubicBezTo>
                    <a:pt x="1126" y="5188"/>
                    <a:pt x="0" y="6985"/>
                    <a:pt x="0" y="6985"/>
                  </a:cubicBezTo>
                  <a:cubicBezTo>
                    <a:pt x="192" y="7842"/>
                    <a:pt x="835" y="8185"/>
                    <a:pt x="1666" y="8185"/>
                  </a:cubicBezTo>
                  <a:cubicBezTo>
                    <a:pt x="2922" y="8185"/>
                    <a:pt x="4606" y="7403"/>
                    <a:pt x="5808" y="6428"/>
                  </a:cubicBezTo>
                  <a:cubicBezTo>
                    <a:pt x="7808" y="4821"/>
                    <a:pt x="10149" y="1025"/>
                    <a:pt x="10149" y="1025"/>
                  </a:cubicBezTo>
                  <a:lnTo>
                    <a:pt x="8440" y="0"/>
                  </a:lnTo>
                  <a:close/>
                </a:path>
              </a:pathLst>
            </a:custGeom>
            <a:solidFill>
              <a:srgbClr val="EFCA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314;p72">
              <a:extLst>
                <a:ext uri="{FF2B5EF4-FFF2-40B4-BE49-F238E27FC236}">
                  <a16:creationId xmlns:a16="http://schemas.microsoft.com/office/drawing/2014/main" id="{8AE2B0A8-98EA-6016-77BA-A9FCC84AF376}"/>
                </a:ext>
              </a:extLst>
            </p:cNvPr>
            <p:cNvSpPr/>
            <p:nvPr/>
          </p:nvSpPr>
          <p:spPr>
            <a:xfrm>
              <a:off x="2196590" y="2247991"/>
              <a:ext cx="293263" cy="341927"/>
            </a:xfrm>
            <a:custGeom>
              <a:avLst/>
              <a:gdLst/>
              <a:ahLst/>
              <a:cxnLst/>
              <a:rect l="l" t="t" r="r" b="b"/>
              <a:pathLst>
                <a:path w="5725" h="6675" extrusionOk="0">
                  <a:moveTo>
                    <a:pt x="4277" y="0"/>
                  </a:moveTo>
                  <a:cubicBezTo>
                    <a:pt x="4256" y="0"/>
                    <a:pt x="4231" y="5"/>
                    <a:pt x="4201" y="16"/>
                  </a:cubicBezTo>
                  <a:cubicBezTo>
                    <a:pt x="3885" y="155"/>
                    <a:pt x="3581" y="319"/>
                    <a:pt x="3303" y="534"/>
                  </a:cubicBezTo>
                  <a:cubicBezTo>
                    <a:pt x="3088" y="699"/>
                    <a:pt x="2012" y="2116"/>
                    <a:pt x="2012" y="2116"/>
                  </a:cubicBezTo>
                  <a:cubicBezTo>
                    <a:pt x="2012" y="2116"/>
                    <a:pt x="1850" y="2287"/>
                    <a:pt x="1799" y="2287"/>
                  </a:cubicBezTo>
                  <a:cubicBezTo>
                    <a:pt x="1790" y="2287"/>
                    <a:pt x="1784" y="2282"/>
                    <a:pt x="1784" y="2268"/>
                  </a:cubicBezTo>
                  <a:cubicBezTo>
                    <a:pt x="1784" y="2179"/>
                    <a:pt x="2012" y="1698"/>
                    <a:pt x="2151" y="1256"/>
                  </a:cubicBezTo>
                  <a:cubicBezTo>
                    <a:pt x="2278" y="813"/>
                    <a:pt x="2113" y="496"/>
                    <a:pt x="2050" y="496"/>
                  </a:cubicBezTo>
                  <a:cubicBezTo>
                    <a:pt x="1974" y="496"/>
                    <a:pt x="1873" y="863"/>
                    <a:pt x="1797" y="965"/>
                  </a:cubicBezTo>
                  <a:cubicBezTo>
                    <a:pt x="1734" y="1066"/>
                    <a:pt x="1215" y="1800"/>
                    <a:pt x="1076" y="2293"/>
                  </a:cubicBezTo>
                  <a:cubicBezTo>
                    <a:pt x="924" y="2799"/>
                    <a:pt x="0" y="4988"/>
                    <a:pt x="0" y="4988"/>
                  </a:cubicBezTo>
                  <a:cubicBezTo>
                    <a:pt x="0" y="4988"/>
                    <a:pt x="168" y="6674"/>
                    <a:pt x="950" y="6674"/>
                  </a:cubicBezTo>
                  <a:cubicBezTo>
                    <a:pt x="1028" y="6674"/>
                    <a:pt x="1112" y="6657"/>
                    <a:pt x="1202" y="6621"/>
                  </a:cubicBezTo>
                  <a:cubicBezTo>
                    <a:pt x="2202" y="6216"/>
                    <a:pt x="3543" y="5090"/>
                    <a:pt x="3695" y="4837"/>
                  </a:cubicBezTo>
                  <a:cubicBezTo>
                    <a:pt x="3809" y="4659"/>
                    <a:pt x="5251" y="3824"/>
                    <a:pt x="5504" y="3242"/>
                  </a:cubicBezTo>
                  <a:cubicBezTo>
                    <a:pt x="5725" y="2709"/>
                    <a:pt x="5722" y="2282"/>
                    <a:pt x="5584" y="2282"/>
                  </a:cubicBezTo>
                  <a:cubicBezTo>
                    <a:pt x="5571" y="2282"/>
                    <a:pt x="5557" y="2286"/>
                    <a:pt x="5542" y="2293"/>
                  </a:cubicBezTo>
                  <a:cubicBezTo>
                    <a:pt x="5365" y="2382"/>
                    <a:pt x="5479" y="2508"/>
                    <a:pt x="5213" y="2761"/>
                  </a:cubicBezTo>
                  <a:cubicBezTo>
                    <a:pt x="5024" y="2926"/>
                    <a:pt x="4809" y="3065"/>
                    <a:pt x="4581" y="3179"/>
                  </a:cubicBezTo>
                  <a:cubicBezTo>
                    <a:pt x="4581" y="3179"/>
                    <a:pt x="5188" y="2382"/>
                    <a:pt x="5251" y="2053"/>
                  </a:cubicBezTo>
                  <a:cubicBezTo>
                    <a:pt x="5300" y="1751"/>
                    <a:pt x="5648" y="1023"/>
                    <a:pt x="5371" y="1023"/>
                  </a:cubicBezTo>
                  <a:cubicBezTo>
                    <a:pt x="5358" y="1023"/>
                    <a:pt x="5344" y="1024"/>
                    <a:pt x="5327" y="1028"/>
                  </a:cubicBezTo>
                  <a:cubicBezTo>
                    <a:pt x="4973" y="1104"/>
                    <a:pt x="4884" y="1547"/>
                    <a:pt x="4657" y="1800"/>
                  </a:cubicBezTo>
                  <a:cubicBezTo>
                    <a:pt x="4448" y="2008"/>
                    <a:pt x="4088" y="2330"/>
                    <a:pt x="3995" y="2330"/>
                  </a:cubicBezTo>
                  <a:cubicBezTo>
                    <a:pt x="3981" y="2330"/>
                    <a:pt x="3973" y="2323"/>
                    <a:pt x="3973" y="2306"/>
                  </a:cubicBezTo>
                  <a:cubicBezTo>
                    <a:pt x="3973" y="2179"/>
                    <a:pt x="4264" y="1838"/>
                    <a:pt x="4530" y="1433"/>
                  </a:cubicBezTo>
                  <a:cubicBezTo>
                    <a:pt x="4806" y="1031"/>
                    <a:pt x="5169" y="281"/>
                    <a:pt x="4916" y="281"/>
                  </a:cubicBezTo>
                  <a:cubicBezTo>
                    <a:pt x="4914" y="281"/>
                    <a:pt x="4912" y="281"/>
                    <a:pt x="4910" y="281"/>
                  </a:cubicBezTo>
                  <a:cubicBezTo>
                    <a:pt x="4657" y="294"/>
                    <a:pt x="4366" y="724"/>
                    <a:pt x="4138" y="863"/>
                  </a:cubicBezTo>
                  <a:cubicBezTo>
                    <a:pt x="3928" y="999"/>
                    <a:pt x="3263" y="1662"/>
                    <a:pt x="3228" y="1662"/>
                  </a:cubicBezTo>
                  <a:cubicBezTo>
                    <a:pt x="3227" y="1662"/>
                    <a:pt x="3227" y="1662"/>
                    <a:pt x="3227" y="1661"/>
                  </a:cubicBezTo>
                  <a:cubicBezTo>
                    <a:pt x="3227" y="1623"/>
                    <a:pt x="3695" y="838"/>
                    <a:pt x="3695" y="838"/>
                  </a:cubicBezTo>
                  <a:cubicBezTo>
                    <a:pt x="3872" y="724"/>
                    <a:pt x="4037" y="598"/>
                    <a:pt x="4188" y="446"/>
                  </a:cubicBezTo>
                  <a:cubicBezTo>
                    <a:pt x="4333" y="267"/>
                    <a:pt x="4429" y="0"/>
                    <a:pt x="4277" y="0"/>
                  </a:cubicBezTo>
                  <a:close/>
                </a:path>
              </a:pathLst>
            </a:custGeom>
            <a:solidFill>
              <a:srgbClr val="FFC7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315;p72">
              <a:extLst>
                <a:ext uri="{FF2B5EF4-FFF2-40B4-BE49-F238E27FC236}">
                  <a16:creationId xmlns:a16="http://schemas.microsoft.com/office/drawing/2014/main" id="{BC4F7E52-F88E-1496-7331-4A1A62227270}"/>
                </a:ext>
              </a:extLst>
            </p:cNvPr>
            <p:cNvSpPr/>
            <p:nvPr/>
          </p:nvSpPr>
          <p:spPr>
            <a:xfrm>
              <a:off x="2782361" y="2760760"/>
              <a:ext cx="282864" cy="241936"/>
            </a:xfrm>
            <a:custGeom>
              <a:avLst/>
              <a:gdLst/>
              <a:ahLst/>
              <a:cxnLst/>
              <a:rect l="l" t="t" r="r" b="b"/>
              <a:pathLst>
                <a:path w="5522" h="4723" extrusionOk="0">
                  <a:moveTo>
                    <a:pt x="3781" y="1"/>
                  </a:moveTo>
                  <a:cubicBezTo>
                    <a:pt x="3500" y="1"/>
                    <a:pt x="3580" y="839"/>
                    <a:pt x="3332" y="1520"/>
                  </a:cubicBezTo>
                  <a:cubicBezTo>
                    <a:pt x="3202" y="1867"/>
                    <a:pt x="3093" y="2008"/>
                    <a:pt x="3032" y="2008"/>
                  </a:cubicBezTo>
                  <a:cubicBezTo>
                    <a:pt x="2969" y="2008"/>
                    <a:pt x="2957" y="1854"/>
                    <a:pt x="3028" y="1622"/>
                  </a:cubicBezTo>
                  <a:cubicBezTo>
                    <a:pt x="3180" y="1179"/>
                    <a:pt x="3497" y="154"/>
                    <a:pt x="3130" y="116"/>
                  </a:cubicBezTo>
                  <a:cubicBezTo>
                    <a:pt x="3123" y="115"/>
                    <a:pt x="3116" y="114"/>
                    <a:pt x="3110" y="114"/>
                  </a:cubicBezTo>
                  <a:cubicBezTo>
                    <a:pt x="2769" y="114"/>
                    <a:pt x="2607" y="1388"/>
                    <a:pt x="1725" y="1748"/>
                  </a:cubicBezTo>
                  <a:cubicBezTo>
                    <a:pt x="1194" y="1963"/>
                    <a:pt x="751" y="2343"/>
                    <a:pt x="485" y="2849"/>
                  </a:cubicBezTo>
                  <a:cubicBezTo>
                    <a:pt x="0" y="4366"/>
                    <a:pt x="1250" y="4722"/>
                    <a:pt x="1786" y="4722"/>
                  </a:cubicBezTo>
                  <a:cubicBezTo>
                    <a:pt x="1795" y="4722"/>
                    <a:pt x="1805" y="4722"/>
                    <a:pt x="1814" y="4722"/>
                  </a:cubicBezTo>
                  <a:cubicBezTo>
                    <a:pt x="2332" y="4709"/>
                    <a:pt x="2801" y="4532"/>
                    <a:pt x="3737" y="3950"/>
                  </a:cubicBezTo>
                  <a:cubicBezTo>
                    <a:pt x="4686" y="3368"/>
                    <a:pt x="5256" y="2697"/>
                    <a:pt x="5293" y="2343"/>
                  </a:cubicBezTo>
                  <a:cubicBezTo>
                    <a:pt x="5331" y="1976"/>
                    <a:pt x="5521" y="938"/>
                    <a:pt x="5357" y="837"/>
                  </a:cubicBezTo>
                  <a:cubicBezTo>
                    <a:pt x="5312" y="812"/>
                    <a:pt x="5270" y="797"/>
                    <a:pt x="5231" y="797"/>
                  </a:cubicBezTo>
                  <a:cubicBezTo>
                    <a:pt x="5114" y="797"/>
                    <a:pt x="5024" y="930"/>
                    <a:pt x="4977" y="1318"/>
                  </a:cubicBezTo>
                  <a:cubicBezTo>
                    <a:pt x="4901" y="1824"/>
                    <a:pt x="4762" y="2381"/>
                    <a:pt x="4534" y="2394"/>
                  </a:cubicBezTo>
                  <a:cubicBezTo>
                    <a:pt x="4528" y="2394"/>
                    <a:pt x="4522" y="2395"/>
                    <a:pt x="4517" y="2395"/>
                  </a:cubicBezTo>
                  <a:cubicBezTo>
                    <a:pt x="4335" y="2395"/>
                    <a:pt x="4602" y="1988"/>
                    <a:pt x="4749" y="1128"/>
                  </a:cubicBezTo>
                  <a:cubicBezTo>
                    <a:pt x="4843" y="542"/>
                    <a:pt x="4611" y="167"/>
                    <a:pt x="4449" y="167"/>
                  </a:cubicBezTo>
                  <a:cubicBezTo>
                    <a:pt x="4370" y="167"/>
                    <a:pt x="4306" y="258"/>
                    <a:pt x="4306" y="458"/>
                  </a:cubicBezTo>
                  <a:cubicBezTo>
                    <a:pt x="4294" y="976"/>
                    <a:pt x="4167" y="1495"/>
                    <a:pt x="3952" y="1976"/>
                  </a:cubicBezTo>
                  <a:cubicBezTo>
                    <a:pt x="3903" y="2095"/>
                    <a:pt x="3867" y="2149"/>
                    <a:pt x="3845" y="2149"/>
                  </a:cubicBezTo>
                  <a:cubicBezTo>
                    <a:pt x="3801" y="2149"/>
                    <a:pt x="3820" y="1917"/>
                    <a:pt x="3914" y="1558"/>
                  </a:cubicBezTo>
                  <a:cubicBezTo>
                    <a:pt x="4053" y="1027"/>
                    <a:pt x="4104" y="27"/>
                    <a:pt x="3800" y="2"/>
                  </a:cubicBezTo>
                  <a:cubicBezTo>
                    <a:pt x="3794" y="1"/>
                    <a:pt x="3787" y="1"/>
                    <a:pt x="3781" y="1"/>
                  </a:cubicBezTo>
                  <a:close/>
                </a:path>
              </a:pathLst>
            </a:custGeom>
            <a:solidFill>
              <a:srgbClr val="EFCA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316;p72">
              <a:extLst>
                <a:ext uri="{FF2B5EF4-FFF2-40B4-BE49-F238E27FC236}">
                  <a16:creationId xmlns:a16="http://schemas.microsoft.com/office/drawing/2014/main" id="{DADC438C-10B4-37B6-D4F7-394B23BBC234}"/>
                </a:ext>
              </a:extLst>
            </p:cNvPr>
            <p:cNvSpPr/>
            <p:nvPr/>
          </p:nvSpPr>
          <p:spPr>
            <a:xfrm>
              <a:off x="1803122" y="2670090"/>
              <a:ext cx="138103" cy="127089"/>
            </a:xfrm>
            <a:custGeom>
              <a:avLst/>
              <a:gdLst/>
              <a:ahLst/>
              <a:cxnLst/>
              <a:rect l="l" t="t" r="r" b="b"/>
              <a:pathLst>
                <a:path w="2696" h="2481" extrusionOk="0">
                  <a:moveTo>
                    <a:pt x="2695" y="0"/>
                  </a:moveTo>
                  <a:lnTo>
                    <a:pt x="2695" y="0"/>
                  </a:lnTo>
                  <a:cubicBezTo>
                    <a:pt x="671" y="367"/>
                    <a:pt x="0" y="2481"/>
                    <a:pt x="0" y="2481"/>
                  </a:cubicBezTo>
                  <a:lnTo>
                    <a:pt x="2695" y="0"/>
                  </a:lnTo>
                  <a:close/>
                </a:path>
              </a:pathLst>
            </a:custGeom>
            <a:solidFill>
              <a:srgbClr val="F2BF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317;p72">
              <a:extLst>
                <a:ext uri="{FF2B5EF4-FFF2-40B4-BE49-F238E27FC236}">
                  <a16:creationId xmlns:a16="http://schemas.microsoft.com/office/drawing/2014/main" id="{98E9AAA8-97D6-C8BE-E5D4-4E3F98498CD8}"/>
                </a:ext>
              </a:extLst>
            </p:cNvPr>
            <p:cNvSpPr/>
            <p:nvPr/>
          </p:nvSpPr>
          <p:spPr>
            <a:xfrm>
              <a:off x="2175178" y="3091422"/>
              <a:ext cx="272927" cy="547749"/>
            </a:xfrm>
            <a:custGeom>
              <a:avLst/>
              <a:gdLst/>
              <a:ahLst/>
              <a:cxnLst/>
              <a:rect l="l" t="t" r="r" b="b"/>
              <a:pathLst>
                <a:path w="5328" h="10693" extrusionOk="0">
                  <a:moveTo>
                    <a:pt x="5011" y="0"/>
                  </a:moveTo>
                  <a:lnTo>
                    <a:pt x="3480" y="5809"/>
                  </a:lnTo>
                  <a:cubicBezTo>
                    <a:pt x="2152" y="2240"/>
                    <a:pt x="1" y="330"/>
                    <a:pt x="0" y="329"/>
                  </a:cubicBezTo>
                  <a:lnTo>
                    <a:pt x="0" y="329"/>
                  </a:lnTo>
                  <a:lnTo>
                    <a:pt x="4480" y="10693"/>
                  </a:lnTo>
                  <a:cubicBezTo>
                    <a:pt x="4442" y="9908"/>
                    <a:pt x="4341" y="9124"/>
                    <a:pt x="4202" y="8352"/>
                  </a:cubicBezTo>
                  <a:cubicBezTo>
                    <a:pt x="4543" y="7529"/>
                    <a:pt x="5328" y="4999"/>
                    <a:pt x="50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318;p72">
              <a:extLst>
                <a:ext uri="{FF2B5EF4-FFF2-40B4-BE49-F238E27FC236}">
                  <a16:creationId xmlns:a16="http://schemas.microsoft.com/office/drawing/2014/main" id="{5506A9AC-9C05-9E01-43D7-C8893288F313}"/>
                </a:ext>
              </a:extLst>
            </p:cNvPr>
            <p:cNvSpPr/>
            <p:nvPr/>
          </p:nvSpPr>
          <p:spPr>
            <a:xfrm>
              <a:off x="1341575" y="1288124"/>
              <a:ext cx="1197282" cy="655373"/>
            </a:xfrm>
            <a:custGeom>
              <a:avLst/>
              <a:gdLst/>
              <a:ahLst/>
              <a:cxnLst/>
              <a:rect l="l" t="t" r="r" b="b"/>
              <a:pathLst>
                <a:path w="23373" h="12794" extrusionOk="0">
                  <a:moveTo>
                    <a:pt x="18015" y="1"/>
                  </a:moveTo>
                  <a:cubicBezTo>
                    <a:pt x="15371" y="1"/>
                    <a:pt x="13624" y="1540"/>
                    <a:pt x="11718" y="4847"/>
                  </a:cubicBezTo>
                  <a:cubicBezTo>
                    <a:pt x="9580" y="8580"/>
                    <a:pt x="6340" y="7213"/>
                    <a:pt x="4682" y="7770"/>
                  </a:cubicBezTo>
                  <a:cubicBezTo>
                    <a:pt x="3025" y="8339"/>
                    <a:pt x="3417" y="9706"/>
                    <a:pt x="3417" y="9706"/>
                  </a:cubicBezTo>
                  <a:cubicBezTo>
                    <a:pt x="3417" y="9706"/>
                    <a:pt x="545" y="10275"/>
                    <a:pt x="1" y="12591"/>
                  </a:cubicBezTo>
                  <a:lnTo>
                    <a:pt x="405" y="12794"/>
                  </a:lnTo>
                  <a:cubicBezTo>
                    <a:pt x="405" y="12794"/>
                    <a:pt x="1405" y="11250"/>
                    <a:pt x="2329" y="10655"/>
                  </a:cubicBezTo>
                  <a:cubicBezTo>
                    <a:pt x="2848" y="10301"/>
                    <a:pt x="3430" y="10073"/>
                    <a:pt x="4037" y="9972"/>
                  </a:cubicBezTo>
                  <a:cubicBezTo>
                    <a:pt x="4037" y="9972"/>
                    <a:pt x="3569" y="9086"/>
                    <a:pt x="4657" y="8365"/>
                  </a:cubicBezTo>
                  <a:cubicBezTo>
                    <a:pt x="4909" y="8195"/>
                    <a:pt x="5272" y="8152"/>
                    <a:pt x="5710" y="8152"/>
                  </a:cubicBezTo>
                  <a:cubicBezTo>
                    <a:pt x="6146" y="8152"/>
                    <a:pt x="6657" y="8195"/>
                    <a:pt x="7205" y="8195"/>
                  </a:cubicBezTo>
                  <a:cubicBezTo>
                    <a:pt x="8483" y="8195"/>
                    <a:pt x="9967" y="7966"/>
                    <a:pt x="11199" y="6441"/>
                  </a:cubicBezTo>
                  <a:cubicBezTo>
                    <a:pt x="13502" y="3620"/>
                    <a:pt x="14527" y="937"/>
                    <a:pt x="16881" y="583"/>
                  </a:cubicBezTo>
                  <a:cubicBezTo>
                    <a:pt x="17366" y="507"/>
                    <a:pt x="17868" y="469"/>
                    <a:pt x="18369" y="469"/>
                  </a:cubicBezTo>
                  <a:cubicBezTo>
                    <a:pt x="20303" y="469"/>
                    <a:pt x="22225" y="1034"/>
                    <a:pt x="23069" y="2190"/>
                  </a:cubicBezTo>
                  <a:cubicBezTo>
                    <a:pt x="23157" y="2316"/>
                    <a:pt x="23258" y="2443"/>
                    <a:pt x="23372" y="2544"/>
                  </a:cubicBezTo>
                  <a:cubicBezTo>
                    <a:pt x="22879" y="1355"/>
                    <a:pt x="21272" y="368"/>
                    <a:pt x="19083" y="76"/>
                  </a:cubicBezTo>
                  <a:cubicBezTo>
                    <a:pt x="18710" y="26"/>
                    <a:pt x="18355" y="1"/>
                    <a:pt x="180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875"/>
                                        </p:tgtEl>
                                        <p:attrNameLst>
                                          <p:attrName>style.visibility</p:attrName>
                                        </p:attrNameLst>
                                      </p:cBhvr>
                                      <p:to>
                                        <p:strVal val="visible"/>
                                      </p:to>
                                    </p:set>
                                    <p:anim calcmode="lin" valueType="num">
                                      <p:cBhvr additive="base">
                                        <p:cTn id="7" dur="250"/>
                                        <p:tgtEl>
                                          <p:spTgt spid="875"/>
                                        </p:tgtEl>
                                        <p:attrNameLst>
                                          <p:attrName>ppt_x</p:attrName>
                                        </p:attrNameLst>
                                      </p:cBhvr>
                                      <p:tavLst>
                                        <p:tav tm="0">
                                          <p:val>
                                            <p:strVal val="#ppt_x-1"/>
                                          </p:val>
                                        </p:tav>
                                        <p:tav tm="100000">
                                          <p:val>
                                            <p:strVal val="#ppt_x"/>
                                          </p:val>
                                        </p:tav>
                                      </p:tavLst>
                                    </p:anim>
                                  </p:childTnLst>
                                </p:cTn>
                              </p:par>
                              <p:par>
                                <p:cTn id="8" presetID="10" presetClass="entr" presetSubtype="0" fill="hold" nodeType="withEffect">
                                  <p:stCondLst>
                                    <p:cond delay="0"/>
                                  </p:stCondLst>
                                  <p:childTnLst>
                                    <p:set>
                                      <p:cBhvr>
                                        <p:cTn id="9" dur="1" fill="hold">
                                          <p:stCondLst>
                                            <p:cond delay="0"/>
                                          </p:stCondLst>
                                        </p:cTn>
                                        <p:tgtEl>
                                          <p:spTgt spid="873"/>
                                        </p:tgtEl>
                                        <p:attrNameLst>
                                          <p:attrName>style.visibility</p:attrName>
                                        </p:attrNameLst>
                                      </p:cBhvr>
                                      <p:to>
                                        <p:strVal val="visible"/>
                                      </p:to>
                                    </p:set>
                                    <p:animEffect transition="in" filter="fade">
                                      <p:cBhvr>
                                        <p:cTn id="10" dur="500"/>
                                        <p:tgtEl>
                                          <p:spTgt spid="873"/>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250"/>
                                        <p:tgtEl>
                                          <p:spTgt spid="4"/>
                                        </p:tgtEl>
                                      </p:cBhvr>
                                    </p:animEffect>
                                  </p:childTnLst>
                                </p:cTn>
                              </p:par>
                              <p:par>
                                <p:cTn id="14" presetID="2" presetClass="entr" presetSubtype="8"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250"/>
                                        <p:tgtEl>
                                          <p:spTgt spid="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55"/>
          <p:cNvSpPr txBox="1">
            <a:spLocks noGrp="1"/>
          </p:cNvSpPr>
          <p:nvPr>
            <p:ph type="ctrTitle"/>
          </p:nvPr>
        </p:nvSpPr>
        <p:spPr>
          <a:xfrm>
            <a:off x="4076225" y="494072"/>
            <a:ext cx="4676943" cy="820061"/>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Clr>
                <a:schemeClr val="dk1"/>
              </a:buClr>
              <a:buSzPts val="990"/>
              <a:buFont typeface="Arial"/>
              <a:buNone/>
            </a:pPr>
            <a:r>
              <a:rPr lang="en-IN" dirty="0"/>
              <a:t>       OBJECTIVE</a:t>
            </a:r>
            <a:endParaRPr dirty="0"/>
          </a:p>
        </p:txBody>
      </p:sp>
      <p:sp>
        <p:nvSpPr>
          <p:cNvPr id="355" name="Google Shape;355;p55"/>
          <p:cNvSpPr txBox="1">
            <a:spLocks noGrp="1"/>
          </p:cNvSpPr>
          <p:nvPr>
            <p:ph type="subTitle" idx="1"/>
          </p:nvPr>
        </p:nvSpPr>
        <p:spPr>
          <a:xfrm>
            <a:off x="4076225" y="1344486"/>
            <a:ext cx="4868672" cy="3588849"/>
          </a:xfrm>
          <a:prstGeom prst="rect">
            <a:avLst/>
          </a:prstGeom>
        </p:spPr>
        <p:txBody>
          <a:bodyPr spcFirstLastPara="1" wrap="square" lIns="91425" tIns="91425" rIns="91425" bIns="91425" anchor="t" anchorCtr="0">
            <a:normAutofit/>
          </a:bodyPr>
          <a:lstStyle/>
          <a:p>
            <a:pPr>
              <a:buFont typeface="Wingdings" panose="05000000000000000000" pitchFamily="2" charset="2"/>
              <a:buChar char="v"/>
            </a:pPr>
            <a:r>
              <a:rPr lang="en-US" dirty="0">
                <a:latin typeface="Garamond" panose="02020404030301010803" pitchFamily="18" charset="0"/>
              </a:rPr>
              <a:t>ABSTRACT</a:t>
            </a:r>
          </a:p>
          <a:p>
            <a:pPr>
              <a:buFont typeface="Wingdings" panose="05000000000000000000" pitchFamily="2" charset="2"/>
              <a:buChar char="v"/>
            </a:pPr>
            <a:endParaRPr lang="en-US" dirty="0">
              <a:latin typeface="Garamond" panose="02020404030301010803" pitchFamily="18" charset="0"/>
            </a:endParaRPr>
          </a:p>
          <a:p>
            <a:pPr>
              <a:buFont typeface="Wingdings" panose="05000000000000000000" pitchFamily="2" charset="2"/>
              <a:buChar char="v"/>
            </a:pPr>
            <a:r>
              <a:rPr lang="en-US" dirty="0">
                <a:latin typeface="Garamond" panose="02020404030301010803" pitchFamily="18" charset="0"/>
              </a:rPr>
              <a:t>INTRODUCTION TO BREAST CANCER</a:t>
            </a:r>
          </a:p>
          <a:p>
            <a:pPr>
              <a:buFont typeface="Wingdings" panose="05000000000000000000" pitchFamily="2" charset="2"/>
              <a:buChar char="v"/>
            </a:pPr>
            <a:endParaRPr lang="en-US" dirty="0">
              <a:latin typeface="Garamond" panose="02020404030301010803" pitchFamily="18" charset="0"/>
            </a:endParaRPr>
          </a:p>
          <a:p>
            <a:pPr>
              <a:buFont typeface="Wingdings" panose="05000000000000000000" pitchFamily="2" charset="2"/>
              <a:buChar char="v"/>
            </a:pPr>
            <a:r>
              <a:rPr lang="en-US" dirty="0">
                <a:latin typeface="Garamond" panose="02020404030301010803" pitchFamily="18" charset="0"/>
              </a:rPr>
              <a:t>TYPES OF BREAST CANCER</a:t>
            </a:r>
          </a:p>
          <a:p>
            <a:pPr>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dirty="0">
                <a:latin typeface="Garamond" panose="02020404030301010803" pitchFamily="18" charset="0"/>
              </a:rPr>
              <a:t>CAUSES OF BREAST CANCER</a:t>
            </a:r>
          </a:p>
          <a:p>
            <a:pPr>
              <a:buFont typeface="Wingdings" panose="05000000000000000000" pitchFamily="2" charset="2"/>
              <a:buChar char="v"/>
            </a:pPr>
            <a:endParaRPr lang="en-US" dirty="0">
              <a:latin typeface="Garamond" panose="02020404030301010803" pitchFamily="18" charset="0"/>
            </a:endParaRPr>
          </a:p>
          <a:p>
            <a:pPr>
              <a:buFont typeface="Wingdings" panose="05000000000000000000" pitchFamily="2" charset="2"/>
              <a:buChar char="v"/>
            </a:pPr>
            <a:r>
              <a:rPr lang="en-US" dirty="0">
                <a:latin typeface="Garamond" panose="02020404030301010803" pitchFamily="18" charset="0"/>
              </a:rPr>
              <a:t>PREDICTING TECHNIQUES</a:t>
            </a:r>
          </a:p>
          <a:p>
            <a:pPr marL="114300" indent="0"/>
            <a:endParaRPr lang="en-US" dirty="0">
              <a:latin typeface="Garamond" panose="02020404030301010803" pitchFamily="18" charset="0"/>
            </a:endParaRPr>
          </a:p>
          <a:p>
            <a:pPr>
              <a:buFont typeface="Wingdings" panose="05000000000000000000" pitchFamily="2" charset="2"/>
              <a:buChar char="v"/>
            </a:pPr>
            <a:r>
              <a:rPr lang="en-US" dirty="0">
                <a:latin typeface="Garamond" panose="02020404030301010803" pitchFamily="18" charset="0"/>
              </a:rPr>
              <a:t>ADVANTAGES </a:t>
            </a:r>
          </a:p>
          <a:p>
            <a:pPr marL="114300" indent="0"/>
            <a:endParaRPr lang="en-US" dirty="0">
              <a:latin typeface="Garamond" panose="02020404030301010803" pitchFamily="18" charset="0"/>
            </a:endParaRPr>
          </a:p>
          <a:p>
            <a:pPr>
              <a:buFont typeface="Wingdings" panose="05000000000000000000" pitchFamily="2" charset="2"/>
              <a:buChar char="v"/>
            </a:pPr>
            <a:r>
              <a:rPr lang="en-US" dirty="0">
                <a:latin typeface="Garamond" panose="02020404030301010803" pitchFamily="18" charset="0"/>
              </a:rPr>
              <a:t>REQURIEMENTS ( SOFTWARE / HARDWARE )</a:t>
            </a:r>
          </a:p>
          <a:p>
            <a:pPr marL="114300" indent="0"/>
            <a:r>
              <a:rPr lang="en-US" dirty="0">
                <a:latin typeface="Garamond" panose="02020404030301010803" pitchFamily="18" charset="0"/>
              </a:rPr>
              <a:t> </a:t>
            </a:r>
          </a:p>
          <a:p>
            <a:pPr>
              <a:buFont typeface="Wingdings" panose="05000000000000000000" pitchFamily="2" charset="2"/>
              <a:buChar char="v"/>
            </a:pPr>
            <a:r>
              <a:rPr lang="en-US" dirty="0">
                <a:latin typeface="Garamond" panose="02020404030301010803" pitchFamily="18" charset="0"/>
              </a:rPr>
              <a:t>CONCULSION</a:t>
            </a:r>
          </a:p>
          <a:p>
            <a:pPr marL="285750" lvl="0" indent="-285750" algn="l" rtl="0">
              <a:spcBef>
                <a:spcPts val="0"/>
              </a:spcBef>
              <a:spcAft>
                <a:spcPts val="0"/>
              </a:spcAft>
              <a:buClr>
                <a:schemeClr val="dk1"/>
              </a:buClr>
              <a:buSzPts val="1100"/>
              <a:buFont typeface="Wingdings" panose="05000000000000000000" pitchFamily="2" charset="2"/>
              <a:buChar char="v"/>
            </a:pPr>
            <a:endParaRPr dirty="0"/>
          </a:p>
        </p:txBody>
      </p:sp>
      <p:grpSp>
        <p:nvGrpSpPr>
          <p:cNvPr id="356" name="Google Shape;356;p55"/>
          <p:cNvGrpSpPr/>
          <p:nvPr/>
        </p:nvGrpSpPr>
        <p:grpSpPr>
          <a:xfrm>
            <a:off x="834200" y="-202129"/>
            <a:ext cx="3179118" cy="5547757"/>
            <a:chOff x="1392875" y="-202129"/>
            <a:chExt cx="3179118" cy="5547757"/>
          </a:xfrm>
        </p:grpSpPr>
        <p:sp>
          <p:nvSpPr>
            <p:cNvPr id="357" name="Google Shape;357;p55"/>
            <p:cNvSpPr/>
            <p:nvPr/>
          </p:nvSpPr>
          <p:spPr>
            <a:xfrm>
              <a:off x="3715175" y="2835550"/>
              <a:ext cx="95700" cy="1182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55"/>
            <p:cNvSpPr/>
            <p:nvPr/>
          </p:nvSpPr>
          <p:spPr>
            <a:xfrm>
              <a:off x="1392875" y="-85877"/>
              <a:ext cx="2843362" cy="4071061"/>
            </a:xfrm>
            <a:custGeom>
              <a:avLst/>
              <a:gdLst/>
              <a:ahLst/>
              <a:cxnLst/>
              <a:rect l="l" t="t" r="r" b="b"/>
              <a:pathLst>
                <a:path w="107398" h="153770" extrusionOk="0">
                  <a:moveTo>
                    <a:pt x="54846" y="1"/>
                  </a:moveTo>
                  <a:cubicBezTo>
                    <a:pt x="45770" y="1"/>
                    <a:pt x="37616" y="2951"/>
                    <a:pt x="34593" y="7177"/>
                  </a:cubicBezTo>
                  <a:cubicBezTo>
                    <a:pt x="34240" y="7671"/>
                    <a:pt x="33960" y="8178"/>
                    <a:pt x="33754" y="8702"/>
                  </a:cubicBezTo>
                  <a:cubicBezTo>
                    <a:pt x="33591" y="8751"/>
                    <a:pt x="33431" y="8802"/>
                    <a:pt x="33268" y="8852"/>
                  </a:cubicBezTo>
                  <a:cubicBezTo>
                    <a:pt x="11119" y="15885"/>
                    <a:pt x="14434" y="36743"/>
                    <a:pt x="11291" y="54877"/>
                  </a:cubicBezTo>
                  <a:cubicBezTo>
                    <a:pt x="8864" y="68867"/>
                    <a:pt x="12108" y="83204"/>
                    <a:pt x="11522" y="91255"/>
                  </a:cubicBezTo>
                  <a:cubicBezTo>
                    <a:pt x="11345" y="93719"/>
                    <a:pt x="10804" y="95596"/>
                    <a:pt x="9639" y="96695"/>
                  </a:cubicBezTo>
                  <a:cubicBezTo>
                    <a:pt x="9564" y="96766"/>
                    <a:pt x="9493" y="96837"/>
                    <a:pt x="9417" y="96913"/>
                  </a:cubicBezTo>
                  <a:cubicBezTo>
                    <a:pt x="7954" y="98362"/>
                    <a:pt x="6383" y="100646"/>
                    <a:pt x="4954" y="103400"/>
                  </a:cubicBezTo>
                  <a:cubicBezTo>
                    <a:pt x="3265" y="106673"/>
                    <a:pt x="1781" y="110608"/>
                    <a:pt x="951" y="114607"/>
                  </a:cubicBezTo>
                  <a:lnTo>
                    <a:pt x="951" y="114615"/>
                  </a:lnTo>
                  <a:cubicBezTo>
                    <a:pt x="893" y="114884"/>
                    <a:pt x="838" y="115156"/>
                    <a:pt x="792" y="115423"/>
                  </a:cubicBezTo>
                  <a:cubicBezTo>
                    <a:pt x="93" y="119200"/>
                    <a:pt x="1" y="122988"/>
                    <a:pt x="884" y="126283"/>
                  </a:cubicBezTo>
                  <a:cubicBezTo>
                    <a:pt x="1455" y="128399"/>
                    <a:pt x="2368" y="130071"/>
                    <a:pt x="3483" y="131442"/>
                  </a:cubicBezTo>
                  <a:lnTo>
                    <a:pt x="3705" y="131714"/>
                  </a:lnTo>
                  <a:cubicBezTo>
                    <a:pt x="7908" y="136664"/>
                    <a:pt x="14615" y="137666"/>
                    <a:pt x="15830" y="142434"/>
                  </a:cubicBezTo>
                  <a:cubicBezTo>
                    <a:pt x="16416" y="144736"/>
                    <a:pt x="17972" y="146617"/>
                    <a:pt x="20138" y="148130"/>
                  </a:cubicBezTo>
                  <a:lnTo>
                    <a:pt x="20398" y="148311"/>
                  </a:lnTo>
                  <a:cubicBezTo>
                    <a:pt x="22623" y="149806"/>
                    <a:pt x="25461" y="150942"/>
                    <a:pt x="28550" y="151776"/>
                  </a:cubicBezTo>
                  <a:lnTo>
                    <a:pt x="28768" y="151839"/>
                  </a:lnTo>
                  <a:cubicBezTo>
                    <a:pt x="32715" y="152882"/>
                    <a:pt x="37057" y="153448"/>
                    <a:pt x="41059" y="153663"/>
                  </a:cubicBezTo>
                  <a:lnTo>
                    <a:pt x="41264" y="153675"/>
                  </a:lnTo>
                  <a:cubicBezTo>
                    <a:pt x="42530" y="153739"/>
                    <a:pt x="43761" y="153769"/>
                    <a:pt x="44933" y="153769"/>
                  </a:cubicBezTo>
                  <a:cubicBezTo>
                    <a:pt x="46428" y="153769"/>
                    <a:pt x="47828" y="153720"/>
                    <a:pt x="49085" y="153629"/>
                  </a:cubicBezTo>
                  <a:cubicBezTo>
                    <a:pt x="59496" y="152874"/>
                    <a:pt x="82402" y="153154"/>
                    <a:pt x="90856" y="151496"/>
                  </a:cubicBezTo>
                  <a:cubicBezTo>
                    <a:pt x="99309" y="149831"/>
                    <a:pt x="99992" y="143642"/>
                    <a:pt x="104632" y="141076"/>
                  </a:cubicBezTo>
                  <a:cubicBezTo>
                    <a:pt x="105570" y="140556"/>
                    <a:pt x="106245" y="139484"/>
                    <a:pt x="106664" y="138029"/>
                  </a:cubicBezTo>
                  <a:cubicBezTo>
                    <a:pt x="106836" y="137448"/>
                    <a:pt x="106962" y="136802"/>
                    <a:pt x="107050" y="136106"/>
                  </a:cubicBezTo>
                  <a:cubicBezTo>
                    <a:pt x="107397" y="133399"/>
                    <a:pt x="107138" y="129929"/>
                    <a:pt x="106312" y="126346"/>
                  </a:cubicBezTo>
                  <a:cubicBezTo>
                    <a:pt x="105266" y="121777"/>
                    <a:pt x="103303" y="117030"/>
                    <a:pt x="100512" y="113450"/>
                  </a:cubicBezTo>
                  <a:cubicBezTo>
                    <a:pt x="93572" y="104544"/>
                    <a:pt x="92817" y="70879"/>
                    <a:pt x="90701" y="60312"/>
                  </a:cubicBezTo>
                  <a:cubicBezTo>
                    <a:pt x="88593" y="49748"/>
                    <a:pt x="89075" y="31056"/>
                    <a:pt x="85885" y="22712"/>
                  </a:cubicBezTo>
                  <a:cubicBezTo>
                    <a:pt x="82567" y="14020"/>
                    <a:pt x="79528" y="5135"/>
                    <a:pt x="65191" y="1326"/>
                  </a:cubicBezTo>
                  <a:cubicBezTo>
                    <a:pt x="61761" y="413"/>
                    <a:pt x="58239" y="1"/>
                    <a:pt x="548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55"/>
            <p:cNvSpPr/>
            <p:nvPr/>
          </p:nvSpPr>
          <p:spPr>
            <a:xfrm>
              <a:off x="3102446" y="2036544"/>
              <a:ext cx="1458190" cy="1790134"/>
            </a:xfrm>
            <a:custGeom>
              <a:avLst/>
              <a:gdLst/>
              <a:ahLst/>
              <a:cxnLst/>
              <a:rect l="l" t="t" r="r" b="b"/>
              <a:pathLst>
                <a:path w="55078" h="67616" extrusionOk="0">
                  <a:moveTo>
                    <a:pt x="7459" y="0"/>
                  </a:moveTo>
                  <a:cubicBezTo>
                    <a:pt x="4544" y="0"/>
                    <a:pt x="1" y="4230"/>
                    <a:pt x="5352" y="13895"/>
                  </a:cubicBezTo>
                  <a:cubicBezTo>
                    <a:pt x="10875" y="23883"/>
                    <a:pt x="29077" y="59591"/>
                    <a:pt x="40396" y="66147"/>
                  </a:cubicBezTo>
                  <a:cubicBezTo>
                    <a:pt x="42095" y="67132"/>
                    <a:pt x="44299" y="67616"/>
                    <a:pt x="46473" y="67616"/>
                  </a:cubicBezTo>
                  <a:cubicBezTo>
                    <a:pt x="49811" y="67616"/>
                    <a:pt x="53078" y="66476"/>
                    <a:pt x="54340" y="64260"/>
                  </a:cubicBezTo>
                  <a:cubicBezTo>
                    <a:pt x="54918" y="63243"/>
                    <a:pt x="55078" y="62003"/>
                    <a:pt x="54628" y="60539"/>
                  </a:cubicBezTo>
                  <a:cubicBezTo>
                    <a:pt x="50777" y="48003"/>
                    <a:pt x="38429" y="29538"/>
                    <a:pt x="30294" y="17592"/>
                  </a:cubicBezTo>
                  <a:cubicBezTo>
                    <a:pt x="26440" y="11930"/>
                    <a:pt x="22858" y="8500"/>
                    <a:pt x="21587" y="7064"/>
                  </a:cubicBezTo>
                  <a:cubicBezTo>
                    <a:pt x="17329" y="2249"/>
                    <a:pt x="12615" y="767"/>
                    <a:pt x="9456" y="238"/>
                  </a:cubicBezTo>
                  <a:cubicBezTo>
                    <a:pt x="8816" y="131"/>
                    <a:pt x="8238" y="63"/>
                    <a:pt x="7740" y="14"/>
                  </a:cubicBezTo>
                  <a:cubicBezTo>
                    <a:pt x="7648" y="5"/>
                    <a:pt x="7555" y="0"/>
                    <a:pt x="7459" y="0"/>
                  </a:cubicBezTo>
                  <a:close/>
                </a:path>
              </a:pathLst>
            </a:custGeom>
            <a:solidFill>
              <a:srgbClr val="EFCA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55"/>
            <p:cNvSpPr/>
            <p:nvPr/>
          </p:nvSpPr>
          <p:spPr>
            <a:xfrm>
              <a:off x="3102446" y="2036544"/>
              <a:ext cx="1438652" cy="1790134"/>
            </a:xfrm>
            <a:custGeom>
              <a:avLst/>
              <a:gdLst/>
              <a:ahLst/>
              <a:cxnLst/>
              <a:rect l="l" t="t" r="r" b="b"/>
              <a:pathLst>
                <a:path w="54340" h="67616" extrusionOk="0">
                  <a:moveTo>
                    <a:pt x="7459" y="0"/>
                  </a:moveTo>
                  <a:cubicBezTo>
                    <a:pt x="4544" y="0"/>
                    <a:pt x="1" y="4230"/>
                    <a:pt x="5352" y="13895"/>
                  </a:cubicBezTo>
                  <a:cubicBezTo>
                    <a:pt x="10875" y="23883"/>
                    <a:pt x="29077" y="59591"/>
                    <a:pt x="40396" y="66147"/>
                  </a:cubicBezTo>
                  <a:cubicBezTo>
                    <a:pt x="42095" y="67132"/>
                    <a:pt x="44299" y="67616"/>
                    <a:pt x="46473" y="67616"/>
                  </a:cubicBezTo>
                  <a:cubicBezTo>
                    <a:pt x="49811" y="67616"/>
                    <a:pt x="53078" y="66476"/>
                    <a:pt x="54340" y="64260"/>
                  </a:cubicBezTo>
                  <a:cubicBezTo>
                    <a:pt x="53093" y="64206"/>
                    <a:pt x="51908" y="63988"/>
                    <a:pt x="50834" y="63554"/>
                  </a:cubicBezTo>
                  <a:cubicBezTo>
                    <a:pt x="43123" y="60447"/>
                    <a:pt x="16779" y="18780"/>
                    <a:pt x="9456" y="238"/>
                  </a:cubicBezTo>
                  <a:cubicBezTo>
                    <a:pt x="8816" y="131"/>
                    <a:pt x="8238" y="63"/>
                    <a:pt x="7740" y="14"/>
                  </a:cubicBezTo>
                  <a:cubicBezTo>
                    <a:pt x="7648" y="5"/>
                    <a:pt x="7555" y="0"/>
                    <a:pt x="7459" y="0"/>
                  </a:cubicBezTo>
                  <a:close/>
                </a:path>
              </a:pathLst>
            </a:custGeom>
            <a:solidFill>
              <a:srgbClr val="F2BF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55"/>
            <p:cNvSpPr/>
            <p:nvPr/>
          </p:nvSpPr>
          <p:spPr>
            <a:xfrm>
              <a:off x="1946547" y="1965353"/>
              <a:ext cx="1970852" cy="2737674"/>
            </a:xfrm>
            <a:custGeom>
              <a:avLst/>
              <a:gdLst/>
              <a:ahLst/>
              <a:cxnLst/>
              <a:rect l="l" t="t" r="r" b="b"/>
              <a:pathLst>
                <a:path w="74442" h="103406" extrusionOk="0">
                  <a:moveTo>
                    <a:pt x="30282" y="1"/>
                  </a:moveTo>
                  <a:cubicBezTo>
                    <a:pt x="14926" y="1"/>
                    <a:pt x="0" y="4329"/>
                    <a:pt x="399" y="18106"/>
                  </a:cubicBezTo>
                  <a:cubicBezTo>
                    <a:pt x="1091" y="41979"/>
                    <a:pt x="27386" y="62740"/>
                    <a:pt x="20467" y="101144"/>
                  </a:cubicBezTo>
                  <a:cubicBezTo>
                    <a:pt x="27211" y="102700"/>
                    <a:pt x="33589" y="103405"/>
                    <a:pt x="39665" y="103405"/>
                  </a:cubicBezTo>
                  <a:cubicBezTo>
                    <a:pt x="51302" y="103405"/>
                    <a:pt x="61827" y="100816"/>
                    <a:pt x="71673" y="96646"/>
                  </a:cubicBezTo>
                  <a:cubicBezTo>
                    <a:pt x="72365" y="89727"/>
                    <a:pt x="61293" y="64123"/>
                    <a:pt x="67867" y="53051"/>
                  </a:cubicBezTo>
                  <a:cubicBezTo>
                    <a:pt x="74441" y="41979"/>
                    <a:pt x="72711" y="11186"/>
                    <a:pt x="58872" y="4959"/>
                  </a:cubicBezTo>
                  <a:cubicBezTo>
                    <a:pt x="53019" y="2325"/>
                    <a:pt x="41535" y="1"/>
                    <a:pt x="302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55"/>
            <p:cNvSpPr/>
            <p:nvPr/>
          </p:nvSpPr>
          <p:spPr>
            <a:xfrm>
              <a:off x="2451849" y="2545447"/>
              <a:ext cx="1658553" cy="862688"/>
            </a:xfrm>
            <a:custGeom>
              <a:avLst/>
              <a:gdLst/>
              <a:ahLst/>
              <a:cxnLst/>
              <a:rect l="l" t="t" r="r" b="b"/>
              <a:pathLst>
                <a:path w="62646" h="32585" extrusionOk="0">
                  <a:moveTo>
                    <a:pt x="49689" y="0"/>
                  </a:moveTo>
                  <a:lnTo>
                    <a:pt x="5878" y="952"/>
                  </a:lnTo>
                  <a:cubicBezTo>
                    <a:pt x="3529" y="5222"/>
                    <a:pt x="2121" y="9034"/>
                    <a:pt x="1467" y="12411"/>
                  </a:cubicBezTo>
                  <a:cubicBezTo>
                    <a:pt x="0" y="19988"/>
                    <a:pt x="2328" y="25369"/>
                    <a:pt x="6397" y="28718"/>
                  </a:cubicBezTo>
                  <a:cubicBezTo>
                    <a:pt x="9797" y="31518"/>
                    <a:pt x="19265" y="32584"/>
                    <a:pt x="28922" y="32584"/>
                  </a:cubicBezTo>
                  <a:cubicBezTo>
                    <a:pt x="35973" y="32584"/>
                    <a:pt x="43125" y="32016"/>
                    <a:pt x="48089" y="31140"/>
                  </a:cubicBezTo>
                  <a:cubicBezTo>
                    <a:pt x="55240" y="29877"/>
                    <a:pt x="62645" y="25293"/>
                    <a:pt x="62535" y="17926"/>
                  </a:cubicBezTo>
                  <a:cubicBezTo>
                    <a:pt x="62469" y="13177"/>
                    <a:pt x="58104" y="6921"/>
                    <a:pt x="496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55"/>
            <p:cNvSpPr/>
            <p:nvPr/>
          </p:nvSpPr>
          <p:spPr>
            <a:xfrm>
              <a:off x="2451849" y="2874028"/>
              <a:ext cx="1658553" cy="534107"/>
            </a:xfrm>
            <a:custGeom>
              <a:avLst/>
              <a:gdLst/>
              <a:ahLst/>
              <a:cxnLst/>
              <a:rect l="l" t="t" r="r" b="b"/>
              <a:pathLst>
                <a:path w="62646" h="20174" extrusionOk="0">
                  <a:moveTo>
                    <a:pt x="1467" y="0"/>
                  </a:moveTo>
                  <a:lnTo>
                    <a:pt x="1467" y="0"/>
                  </a:lnTo>
                  <a:cubicBezTo>
                    <a:pt x="0" y="7577"/>
                    <a:pt x="2328" y="12958"/>
                    <a:pt x="6397" y="16307"/>
                  </a:cubicBezTo>
                  <a:cubicBezTo>
                    <a:pt x="9797" y="19107"/>
                    <a:pt x="19265" y="20173"/>
                    <a:pt x="28922" y="20173"/>
                  </a:cubicBezTo>
                  <a:cubicBezTo>
                    <a:pt x="35973" y="20173"/>
                    <a:pt x="43125" y="19605"/>
                    <a:pt x="48089" y="18729"/>
                  </a:cubicBezTo>
                  <a:cubicBezTo>
                    <a:pt x="55240" y="17466"/>
                    <a:pt x="62645" y="12882"/>
                    <a:pt x="62535" y="5515"/>
                  </a:cubicBezTo>
                  <a:lnTo>
                    <a:pt x="62535" y="5515"/>
                  </a:lnTo>
                  <a:cubicBezTo>
                    <a:pt x="59434" y="10003"/>
                    <a:pt x="52663" y="14144"/>
                    <a:pt x="35098" y="14421"/>
                  </a:cubicBezTo>
                  <a:cubicBezTo>
                    <a:pt x="34216" y="14435"/>
                    <a:pt x="33358" y="14443"/>
                    <a:pt x="32523" y="14443"/>
                  </a:cubicBezTo>
                  <a:cubicBezTo>
                    <a:pt x="14291" y="14443"/>
                    <a:pt x="7028" y="11021"/>
                    <a:pt x="1467" y="0"/>
                  </a:cubicBezTo>
                  <a:close/>
                </a:path>
              </a:pathLst>
            </a:custGeom>
            <a:solidFill>
              <a:schemeClr val="accent1">
                <a:alpha val="2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55"/>
            <p:cNvSpPr/>
            <p:nvPr/>
          </p:nvSpPr>
          <p:spPr>
            <a:xfrm>
              <a:off x="3052011" y="2630299"/>
              <a:ext cx="291199" cy="206214"/>
            </a:xfrm>
            <a:custGeom>
              <a:avLst/>
              <a:gdLst/>
              <a:ahLst/>
              <a:cxnLst/>
              <a:rect l="l" t="t" r="r" b="b"/>
              <a:pathLst>
                <a:path w="10999" h="7789" extrusionOk="0">
                  <a:moveTo>
                    <a:pt x="2336" y="0"/>
                  </a:moveTo>
                  <a:cubicBezTo>
                    <a:pt x="1615" y="0"/>
                    <a:pt x="837" y="64"/>
                    <a:pt x="1" y="206"/>
                  </a:cubicBezTo>
                  <a:cubicBezTo>
                    <a:pt x="1" y="206"/>
                    <a:pt x="6806" y="303"/>
                    <a:pt x="10911" y="7788"/>
                  </a:cubicBezTo>
                  <a:cubicBezTo>
                    <a:pt x="10998" y="5763"/>
                    <a:pt x="9697" y="3042"/>
                    <a:pt x="7875" y="1757"/>
                  </a:cubicBezTo>
                  <a:cubicBezTo>
                    <a:pt x="6695" y="786"/>
                    <a:pt x="4865" y="0"/>
                    <a:pt x="2336" y="0"/>
                  </a:cubicBezTo>
                  <a:close/>
                </a:path>
              </a:pathLst>
            </a:custGeom>
            <a:solidFill>
              <a:schemeClr val="accent1">
                <a:alpha val="2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55"/>
            <p:cNvSpPr/>
            <p:nvPr/>
          </p:nvSpPr>
          <p:spPr>
            <a:xfrm>
              <a:off x="2465510" y="1684692"/>
              <a:ext cx="720173" cy="454893"/>
            </a:xfrm>
            <a:custGeom>
              <a:avLst/>
              <a:gdLst/>
              <a:ahLst/>
              <a:cxnLst/>
              <a:rect l="l" t="t" r="r" b="b"/>
              <a:pathLst>
                <a:path w="27202" h="17182" extrusionOk="0">
                  <a:moveTo>
                    <a:pt x="13449" y="0"/>
                  </a:moveTo>
                  <a:cubicBezTo>
                    <a:pt x="10591" y="0"/>
                    <a:pt x="7744" y="372"/>
                    <a:pt x="5535" y="1201"/>
                  </a:cubicBezTo>
                  <a:cubicBezTo>
                    <a:pt x="0" y="3277"/>
                    <a:pt x="2075" y="5135"/>
                    <a:pt x="1729" y="8249"/>
                  </a:cubicBezTo>
                  <a:cubicBezTo>
                    <a:pt x="1671" y="8774"/>
                    <a:pt x="1594" y="9245"/>
                    <a:pt x="1519" y="9678"/>
                  </a:cubicBezTo>
                  <a:cubicBezTo>
                    <a:pt x="1144" y="11809"/>
                    <a:pt x="803" y="12954"/>
                    <a:pt x="2940" y="14522"/>
                  </a:cubicBezTo>
                  <a:cubicBezTo>
                    <a:pt x="5327" y="16273"/>
                    <a:pt x="9994" y="17182"/>
                    <a:pt x="14516" y="17182"/>
                  </a:cubicBezTo>
                  <a:cubicBezTo>
                    <a:pt x="18930" y="17182"/>
                    <a:pt x="23204" y="16316"/>
                    <a:pt x="25084" y="14522"/>
                  </a:cubicBezTo>
                  <a:cubicBezTo>
                    <a:pt x="27201" y="12501"/>
                    <a:pt x="27043" y="10615"/>
                    <a:pt x="26565" y="8619"/>
                  </a:cubicBezTo>
                  <a:cubicBezTo>
                    <a:pt x="26243" y="7262"/>
                    <a:pt x="25776" y="5854"/>
                    <a:pt x="25776" y="4315"/>
                  </a:cubicBezTo>
                  <a:cubicBezTo>
                    <a:pt x="25776" y="1718"/>
                    <a:pt x="19589" y="0"/>
                    <a:pt x="1344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55"/>
            <p:cNvSpPr/>
            <p:nvPr/>
          </p:nvSpPr>
          <p:spPr>
            <a:xfrm>
              <a:off x="2486743" y="1912853"/>
              <a:ext cx="698940" cy="226732"/>
            </a:xfrm>
            <a:custGeom>
              <a:avLst/>
              <a:gdLst/>
              <a:ahLst/>
              <a:cxnLst/>
              <a:rect l="l" t="t" r="r" b="b"/>
              <a:pathLst>
                <a:path w="26400" h="8564" extrusionOk="0">
                  <a:moveTo>
                    <a:pt x="25763" y="1"/>
                  </a:moveTo>
                  <a:lnTo>
                    <a:pt x="25763" y="1"/>
                  </a:lnTo>
                  <a:cubicBezTo>
                    <a:pt x="25679" y="175"/>
                    <a:pt x="25609" y="356"/>
                    <a:pt x="25552" y="541"/>
                  </a:cubicBezTo>
                  <a:cubicBezTo>
                    <a:pt x="24371" y="4222"/>
                    <a:pt x="20573" y="5883"/>
                    <a:pt x="14826" y="6052"/>
                  </a:cubicBezTo>
                  <a:cubicBezTo>
                    <a:pt x="14506" y="6062"/>
                    <a:pt x="14184" y="6067"/>
                    <a:pt x="13863" y="6067"/>
                  </a:cubicBezTo>
                  <a:cubicBezTo>
                    <a:pt x="8546" y="6067"/>
                    <a:pt x="3114" y="4739"/>
                    <a:pt x="717" y="1060"/>
                  </a:cubicBezTo>
                  <a:lnTo>
                    <a:pt x="717" y="1060"/>
                  </a:lnTo>
                  <a:cubicBezTo>
                    <a:pt x="342" y="3191"/>
                    <a:pt x="1" y="4336"/>
                    <a:pt x="2138" y="5904"/>
                  </a:cubicBezTo>
                  <a:cubicBezTo>
                    <a:pt x="4525" y="7655"/>
                    <a:pt x="9192" y="8564"/>
                    <a:pt x="13714" y="8564"/>
                  </a:cubicBezTo>
                  <a:cubicBezTo>
                    <a:pt x="18128" y="8564"/>
                    <a:pt x="22402" y="7698"/>
                    <a:pt x="24282" y="5904"/>
                  </a:cubicBezTo>
                  <a:cubicBezTo>
                    <a:pt x="26399" y="3883"/>
                    <a:pt x="26241" y="1997"/>
                    <a:pt x="25763" y="1"/>
                  </a:cubicBezTo>
                  <a:close/>
                </a:path>
              </a:pathLst>
            </a:custGeom>
            <a:solidFill>
              <a:schemeClr val="accent1">
                <a:alpha val="2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55"/>
            <p:cNvSpPr/>
            <p:nvPr/>
          </p:nvSpPr>
          <p:spPr>
            <a:xfrm>
              <a:off x="2559364" y="1706613"/>
              <a:ext cx="532598" cy="116331"/>
            </a:xfrm>
            <a:custGeom>
              <a:avLst/>
              <a:gdLst/>
              <a:ahLst/>
              <a:cxnLst/>
              <a:rect l="l" t="t" r="r" b="b"/>
              <a:pathLst>
                <a:path w="20117" h="4394" extrusionOk="0">
                  <a:moveTo>
                    <a:pt x="10058" y="0"/>
                  </a:moveTo>
                  <a:cubicBezTo>
                    <a:pt x="6651" y="0"/>
                    <a:pt x="3638" y="374"/>
                    <a:pt x="1819" y="940"/>
                  </a:cubicBezTo>
                  <a:cubicBezTo>
                    <a:pt x="671" y="1296"/>
                    <a:pt x="0" y="1727"/>
                    <a:pt x="0" y="2197"/>
                  </a:cubicBezTo>
                  <a:cubicBezTo>
                    <a:pt x="0" y="2646"/>
                    <a:pt x="613" y="3061"/>
                    <a:pt x="1660" y="3403"/>
                  </a:cubicBezTo>
                  <a:cubicBezTo>
                    <a:pt x="3458" y="4003"/>
                    <a:pt x="6550" y="4393"/>
                    <a:pt x="10058" y="4393"/>
                  </a:cubicBezTo>
                  <a:cubicBezTo>
                    <a:pt x="13599" y="4393"/>
                    <a:pt x="16709" y="3995"/>
                    <a:pt x="18504" y="3391"/>
                  </a:cubicBezTo>
                  <a:cubicBezTo>
                    <a:pt x="19526" y="3048"/>
                    <a:pt x="20116" y="2637"/>
                    <a:pt x="20116" y="2197"/>
                  </a:cubicBezTo>
                  <a:cubicBezTo>
                    <a:pt x="20116" y="1702"/>
                    <a:pt x="19366" y="1245"/>
                    <a:pt x="18101" y="881"/>
                  </a:cubicBezTo>
                  <a:cubicBezTo>
                    <a:pt x="16266" y="344"/>
                    <a:pt x="13349" y="0"/>
                    <a:pt x="1005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55"/>
            <p:cNvSpPr/>
            <p:nvPr/>
          </p:nvSpPr>
          <p:spPr>
            <a:xfrm>
              <a:off x="2602650" y="1513425"/>
              <a:ext cx="446607" cy="309519"/>
            </a:xfrm>
            <a:custGeom>
              <a:avLst/>
              <a:gdLst/>
              <a:ahLst/>
              <a:cxnLst/>
              <a:rect l="l" t="t" r="r" b="b"/>
              <a:pathLst>
                <a:path w="16869" h="11691" extrusionOk="0">
                  <a:moveTo>
                    <a:pt x="0" y="1"/>
                  </a:moveTo>
                  <a:cubicBezTo>
                    <a:pt x="159" y="1053"/>
                    <a:pt x="264" y="2516"/>
                    <a:pt x="294" y="4163"/>
                  </a:cubicBezTo>
                  <a:cubicBezTo>
                    <a:pt x="314" y="5178"/>
                    <a:pt x="260" y="6740"/>
                    <a:pt x="184" y="8237"/>
                  </a:cubicBezTo>
                  <a:cubicBezTo>
                    <a:pt x="138" y="9125"/>
                    <a:pt x="80" y="9993"/>
                    <a:pt x="25" y="10700"/>
                  </a:cubicBezTo>
                  <a:cubicBezTo>
                    <a:pt x="1823" y="11300"/>
                    <a:pt x="4915" y="11690"/>
                    <a:pt x="8423" y="11690"/>
                  </a:cubicBezTo>
                  <a:cubicBezTo>
                    <a:pt x="11964" y="11690"/>
                    <a:pt x="15074" y="11292"/>
                    <a:pt x="16869" y="10688"/>
                  </a:cubicBezTo>
                  <a:cubicBezTo>
                    <a:pt x="16738" y="10076"/>
                    <a:pt x="16571" y="8983"/>
                    <a:pt x="16467" y="8178"/>
                  </a:cubicBezTo>
                  <a:cubicBezTo>
                    <a:pt x="16437" y="7909"/>
                    <a:pt x="16408" y="7675"/>
                    <a:pt x="16396" y="7499"/>
                  </a:cubicBezTo>
                  <a:cubicBezTo>
                    <a:pt x="16215" y="5362"/>
                    <a:pt x="16353" y="2775"/>
                    <a:pt x="16743" y="1287"/>
                  </a:cubicBezTo>
                  <a:lnTo>
                    <a:pt x="0" y="1"/>
                  </a:lnTo>
                  <a:close/>
                </a:path>
              </a:pathLst>
            </a:custGeom>
            <a:solidFill>
              <a:srgbClr val="EFCA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55"/>
            <p:cNvSpPr/>
            <p:nvPr/>
          </p:nvSpPr>
          <p:spPr>
            <a:xfrm>
              <a:off x="2602598" y="1513504"/>
              <a:ext cx="443297" cy="199304"/>
            </a:xfrm>
            <a:custGeom>
              <a:avLst/>
              <a:gdLst/>
              <a:ahLst/>
              <a:cxnLst/>
              <a:rect l="l" t="t" r="r" b="b"/>
              <a:pathLst>
                <a:path w="16744" h="7528" extrusionOk="0">
                  <a:moveTo>
                    <a:pt x="0" y="0"/>
                  </a:moveTo>
                  <a:cubicBezTo>
                    <a:pt x="160" y="1050"/>
                    <a:pt x="264" y="2512"/>
                    <a:pt x="296" y="4161"/>
                  </a:cubicBezTo>
                  <a:cubicBezTo>
                    <a:pt x="4458" y="6962"/>
                    <a:pt x="10509" y="7528"/>
                    <a:pt x="14701" y="7528"/>
                  </a:cubicBezTo>
                  <a:cubicBezTo>
                    <a:pt x="15309" y="7528"/>
                    <a:pt x="15879" y="7516"/>
                    <a:pt x="16398" y="7497"/>
                  </a:cubicBezTo>
                  <a:cubicBezTo>
                    <a:pt x="16215" y="5359"/>
                    <a:pt x="16355" y="2772"/>
                    <a:pt x="16744" y="1283"/>
                  </a:cubicBezTo>
                  <a:lnTo>
                    <a:pt x="0" y="0"/>
                  </a:lnTo>
                  <a:close/>
                </a:path>
              </a:pathLst>
            </a:custGeom>
            <a:solidFill>
              <a:srgbClr val="F2BF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55"/>
            <p:cNvSpPr/>
            <p:nvPr/>
          </p:nvSpPr>
          <p:spPr>
            <a:xfrm>
              <a:off x="2596349" y="590533"/>
              <a:ext cx="240102" cy="510464"/>
            </a:xfrm>
            <a:custGeom>
              <a:avLst/>
              <a:gdLst/>
              <a:ahLst/>
              <a:cxnLst/>
              <a:rect l="l" t="t" r="r" b="b"/>
              <a:pathLst>
                <a:path w="9069" h="19281" extrusionOk="0">
                  <a:moveTo>
                    <a:pt x="3505" y="1"/>
                  </a:moveTo>
                  <a:lnTo>
                    <a:pt x="1" y="11837"/>
                  </a:lnTo>
                  <a:cubicBezTo>
                    <a:pt x="878" y="16090"/>
                    <a:pt x="74" y="19001"/>
                    <a:pt x="1717" y="19260"/>
                  </a:cubicBezTo>
                  <a:cubicBezTo>
                    <a:pt x="1801" y="19274"/>
                    <a:pt x="1896" y="19281"/>
                    <a:pt x="2000" y="19281"/>
                  </a:cubicBezTo>
                  <a:cubicBezTo>
                    <a:pt x="3932" y="19281"/>
                    <a:pt x="9068" y="16744"/>
                    <a:pt x="8036" y="2551"/>
                  </a:cubicBezTo>
                  <a:lnTo>
                    <a:pt x="35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55"/>
            <p:cNvSpPr/>
            <p:nvPr/>
          </p:nvSpPr>
          <p:spPr>
            <a:xfrm>
              <a:off x="2905339" y="2966187"/>
              <a:ext cx="555048" cy="306369"/>
            </a:xfrm>
            <a:custGeom>
              <a:avLst/>
              <a:gdLst/>
              <a:ahLst/>
              <a:cxnLst/>
              <a:rect l="l" t="t" r="r" b="b"/>
              <a:pathLst>
                <a:path w="20965" h="11572" extrusionOk="0">
                  <a:moveTo>
                    <a:pt x="1129" y="1"/>
                  </a:moveTo>
                  <a:cubicBezTo>
                    <a:pt x="64" y="1"/>
                    <a:pt x="0" y="949"/>
                    <a:pt x="431" y="2054"/>
                  </a:cubicBezTo>
                  <a:cubicBezTo>
                    <a:pt x="854" y="3142"/>
                    <a:pt x="1761" y="4381"/>
                    <a:pt x="2660" y="4984"/>
                  </a:cubicBezTo>
                  <a:cubicBezTo>
                    <a:pt x="4533" y="6244"/>
                    <a:pt x="8345" y="7449"/>
                    <a:pt x="9025" y="9427"/>
                  </a:cubicBezTo>
                  <a:cubicBezTo>
                    <a:pt x="9152" y="9795"/>
                    <a:pt x="9680" y="10136"/>
                    <a:pt x="10445" y="10436"/>
                  </a:cubicBezTo>
                  <a:cubicBezTo>
                    <a:pt x="12207" y="11121"/>
                    <a:pt x="15226" y="11571"/>
                    <a:pt x="17500" y="11571"/>
                  </a:cubicBezTo>
                  <a:cubicBezTo>
                    <a:pt x="19528" y="11571"/>
                    <a:pt x="20964" y="11213"/>
                    <a:pt x="20390" y="10345"/>
                  </a:cubicBezTo>
                  <a:cubicBezTo>
                    <a:pt x="16240" y="4079"/>
                    <a:pt x="14602" y="3549"/>
                    <a:pt x="9303" y="2645"/>
                  </a:cubicBezTo>
                  <a:cubicBezTo>
                    <a:pt x="4009" y="1744"/>
                    <a:pt x="3918" y="332"/>
                    <a:pt x="1391" y="18"/>
                  </a:cubicBezTo>
                  <a:cubicBezTo>
                    <a:pt x="1298" y="6"/>
                    <a:pt x="1211" y="1"/>
                    <a:pt x="1129" y="1"/>
                  </a:cubicBezTo>
                  <a:close/>
                </a:path>
              </a:pathLst>
            </a:custGeom>
            <a:solidFill>
              <a:srgbClr val="EFCA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55"/>
            <p:cNvSpPr/>
            <p:nvPr/>
          </p:nvSpPr>
          <p:spPr>
            <a:xfrm>
              <a:off x="2916723" y="3020567"/>
              <a:ext cx="265147" cy="221913"/>
            </a:xfrm>
            <a:custGeom>
              <a:avLst/>
              <a:gdLst/>
              <a:ahLst/>
              <a:cxnLst/>
              <a:rect l="l" t="t" r="r" b="b"/>
              <a:pathLst>
                <a:path w="10015" h="8382" extrusionOk="0">
                  <a:moveTo>
                    <a:pt x="1" y="0"/>
                  </a:moveTo>
                  <a:lnTo>
                    <a:pt x="1" y="0"/>
                  </a:lnTo>
                  <a:cubicBezTo>
                    <a:pt x="424" y="1088"/>
                    <a:pt x="1331" y="2327"/>
                    <a:pt x="2230" y="2930"/>
                  </a:cubicBezTo>
                  <a:cubicBezTo>
                    <a:pt x="4103" y="4190"/>
                    <a:pt x="7915" y="5395"/>
                    <a:pt x="8595" y="7373"/>
                  </a:cubicBezTo>
                  <a:cubicBezTo>
                    <a:pt x="8722" y="7741"/>
                    <a:pt x="9250" y="8082"/>
                    <a:pt x="10015" y="8382"/>
                  </a:cubicBezTo>
                  <a:cubicBezTo>
                    <a:pt x="9958" y="7809"/>
                    <a:pt x="9713" y="7071"/>
                    <a:pt x="9115" y="6146"/>
                  </a:cubicBezTo>
                  <a:cubicBezTo>
                    <a:pt x="7576" y="3780"/>
                    <a:pt x="3425" y="3091"/>
                    <a:pt x="1" y="0"/>
                  </a:cubicBezTo>
                  <a:close/>
                </a:path>
              </a:pathLst>
            </a:custGeom>
            <a:solidFill>
              <a:srgbClr val="F2BF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55"/>
            <p:cNvSpPr/>
            <p:nvPr/>
          </p:nvSpPr>
          <p:spPr>
            <a:xfrm>
              <a:off x="2599076" y="3130783"/>
              <a:ext cx="1972917" cy="719246"/>
            </a:xfrm>
            <a:custGeom>
              <a:avLst/>
              <a:gdLst/>
              <a:ahLst/>
              <a:cxnLst/>
              <a:rect l="l" t="t" r="r" b="b"/>
              <a:pathLst>
                <a:path w="74520" h="27167" extrusionOk="0">
                  <a:moveTo>
                    <a:pt x="1712" y="0"/>
                  </a:moveTo>
                  <a:cubicBezTo>
                    <a:pt x="994" y="0"/>
                    <a:pt x="446" y="313"/>
                    <a:pt x="72" y="1118"/>
                  </a:cubicBezTo>
                  <a:cubicBezTo>
                    <a:pt x="25" y="1445"/>
                    <a:pt x="3" y="1776"/>
                    <a:pt x="5" y="2108"/>
                  </a:cubicBezTo>
                  <a:cubicBezTo>
                    <a:pt x="1" y="2476"/>
                    <a:pt x="24" y="2845"/>
                    <a:pt x="76" y="3209"/>
                  </a:cubicBezTo>
                  <a:cubicBezTo>
                    <a:pt x="207" y="4213"/>
                    <a:pt x="520" y="5216"/>
                    <a:pt x="994" y="6201"/>
                  </a:cubicBezTo>
                  <a:lnTo>
                    <a:pt x="996" y="6208"/>
                  </a:lnTo>
                  <a:cubicBezTo>
                    <a:pt x="1058" y="6339"/>
                    <a:pt x="1123" y="6469"/>
                    <a:pt x="1192" y="6597"/>
                  </a:cubicBezTo>
                  <a:cubicBezTo>
                    <a:pt x="1498" y="7173"/>
                    <a:pt x="1844" y="7727"/>
                    <a:pt x="2229" y="8255"/>
                  </a:cubicBezTo>
                  <a:cubicBezTo>
                    <a:pt x="3663" y="10250"/>
                    <a:pt x="5707" y="12103"/>
                    <a:pt x="8127" y="13648"/>
                  </a:cubicBezTo>
                  <a:cubicBezTo>
                    <a:pt x="13085" y="16815"/>
                    <a:pt x="14383" y="17253"/>
                    <a:pt x="28095" y="17424"/>
                  </a:cubicBezTo>
                  <a:cubicBezTo>
                    <a:pt x="41802" y="17593"/>
                    <a:pt x="46230" y="23735"/>
                    <a:pt x="58291" y="26633"/>
                  </a:cubicBezTo>
                  <a:cubicBezTo>
                    <a:pt x="59802" y="26997"/>
                    <a:pt x="61316" y="27167"/>
                    <a:pt x="62773" y="27167"/>
                  </a:cubicBezTo>
                  <a:cubicBezTo>
                    <a:pt x="66110" y="27167"/>
                    <a:pt x="69146" y="26275"/>
                    <a:pt x="71144" y="24777"/>
                  </a:cubicBezTo>
                  <a:cubicBezTo>
                    <a:pt x="72127" y="24048"/>
                    <a:pt x="72857" y="23171"/>
                    <a:pt x="73254" y="22183"/>
                  </a:cubicBezTo>
                  <a:cubicBezTo>
                    <a:pt x="74520" y="19039"/>
                    <a:pt x="71656" y="13534"/>
                    <a:pt x="66596" y="9650"/>
                  </a:cubicBezTo>
                  <a:cubicBezTo>
                    <a:pt x="59176" y="3954"/>
                    <a:pt x="41329" y="7557"/>
                    <a:pt x="29860" y="2930"/>
                  </a:cubicBezTo>
                  <a:cubicBezTo>
                    <a:pt x="28193" y="2257"/>
                    <a:pt x="26435" y="2014"/>
                    <a:pt x="24713" y="2014"/>
                  </a:cubicBezTo>
                  <a:cubicBezTo>
                    <a:pt x="20198" y="2014"/>
                    <a:pt x="15938" y="3689"/>
                    <a:pt x="14257" y="3689"/>
                  </a:cubicBezTo>
                  <a:cubicBezTo>
                    <a:pt x="14210" y="3689"/>
                    <a:pt x="14165" y="3688"/>
                    <a:pt x="14123" y="3686"/>
                  </a:cubicBezTo>
                  <a:cubicBezTo>
                    <a:pt x="8215" y="3320"/>
                    <a:pt x="4055" y="0"/>
                    <a:pt x="1712" y="0"/>
                  </a:cubicBezTo>
                  <a:close/>
                </a:path>
              </a:pathLst>
            </a:custGeom>
            <a:solidFill>
              <a:srgbClr val="EFCA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55"/>
            <p:cNvSpPr/>
            <p:nvPr/>
          </p:nvSpPr>
          <p:spPr>
            <a:xfrm>
              <a:off x="2686762" y="3048313"/>
              <a:ext cx="453781" cy="215401"/>
            </a:xfrm>
            <a:custGeom>
              <a:avLst/>
              <a:gdLst/>
              <a:ahLst/>
              <a:cxnLst/>
              <a:rect l="l" t="t" r="r" b="b"/>
              <a:pathLst>
                <a:path w="17140" h="8136" extrusionOk="0">
                  <a:moveTo>
                    <a:pt x="2507" y="1"/>
                  </a:moveTo>
                  <a:cubicBezTo>
                    <a:pt x="856" y="1"/>
                    <a:pt x="1" y="1422"/>
                    <a:pt x="1393" y="2435"/>
                  </a:cubicBezTo>
                  <a:cubicBezTo>
                    <a:pt x="3313" y="3831"/>
                    <a:pt x="10071" y="7485"/>
                    <a:pt x="12812" y="8135"/>
                  </a:cubicBezTo>
                  <a:cubicBezTo>
                    <a:pt x="14606" y="8128"/>
                    <a:pt x="16764" y="7190"/>
                    <a:pt x="17139" y="5669"/>
                  </a:cubicBezTo>
                  <a:cubicBezTo>
                    <a:pt x="10800" y="4077"/>
                    <a:pt x="6949" y="1949"/>
                    <a:pt x="4292" y="498"/>
                  </a:cubicBezTo>
                  <a:cubicBezTo>
                    <a:pt x="3647" y="147"/>
                    <a:pt x="3036" y="1"/>
                    <a:pt x="2507" y="1"/>
                  </a:cubicBezTo>
                  <a:close/>
                </a:path>
              </a:pathLst>
            </a:custGeom>
            <a:solidFill>
              <a:srgbClr val="EFCA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55"/>
            <p:cNvSpPr/>
            <p:nvPr/>
          </p:nvSpPr>
          <p:spPr>
            <a:xfrm>
              <a:off x="2625419" y="3295139"/>
              <a:ext cx="1857221" cy="554890"/>
            </a:xfrm>
            <a:custGeom>
              <a:avLst/>
              <a:gdLst/>
              <a:ahLst/>
              <a:cxnLst/>
              <a:rect l="l" t="t" r="r" b="b"/>
              <a:pathLst>
                <a:path w="70150" h="20959" extrusionOk="0">
                  <a:moveTo>
                    <a:pt x="1" y="0"/>
                  </a:moveTo>
                  <a:lnTo>
                    <a:pt x="1" y="0"/>
                  </a:lnTo>
                  <a:cubicBezTo>
                    <a:pt x="63" y="131"/>
                    <a:pt x="128" y="261"/>
                    <a:pt x="197" y="389"/>
                  </a:cubicBezTo>
                  <a:cubicBezTo>
                    <a:pt x="502" y="965"/>
                    <a:pt x="849" y="1519"/>
                    <a:pt x="1233" y="2047"/>
                  </a:cubicBezTo>
                  <a:cubicBezTo>
                    <a:pt x="2668" y="4042"/>
                    <a:pt x="4712" y="5895"/>
                    <a:pt x="7131" y="7440"/>
                  </a:cubicBezTo>
                  <a:cubicBezTo>
                    <a:pt x="12090" y="10607"/>
                    <a:pt x="13388" y="11045"/>
                    <a:pt x="27100" y="11216"/>
                  </a:cubicBezTo>
                  <a:cubicBezTo>
                    <a:pt x="40806" y="11385"/>
                    <a:pt x="45235" y="17527"/>
                    <a:pt x="57295" y="20425"/>
                  </a:cubicBezTo>
                  <a:cubicBezTo>
                    <a:pt x="58806" y="20789"/>
                    <a:pt x="60320" y="20959"/>
                    <a:pt x="61777" y="20959"/>
                  </a:cubicBezTo>
                  <a:cubicBezTo>
                    <a:pt x="65115" y="20959"/>
                    <a:pt x="68151" y="20067"/>
                    <a:pt x="70149" y="18569"/>
                  </a:cubicBezTo>
                  <a:lnTo>
                    <a:pt x="70149" y="18569"/>
                  </a:lnTo>
                  <a:cubicBezTo>
                    <a:pt x="68998" y="18702"/>
                    <a:pt x="67878" y="18764"/>
                    <a:pt x="66787" y="18764"/>
                  </a:cubicBezTo>
                  <a:cubicBezTo>
                    <a:pt x="53083" y="18764"/>
                    <a:pt x="43730" y="9040"/>
                    <a:pt x="30559" y="9040"/>
                  </a:cubicBezTo>
                  <a:cubicBezTo>
                    <a:pt x="30428" y="9040"/>
                    <a:pt x="30296" y="9041"/>
                    <a:pt x="30164" y="9043"/>
                  </a:cubicBezTo>
                  <a:cubicBezTo>
                    <a:pt x="29336" y="9055"/>
                    <a:pt x="28532" y="9062"/>
                    <a:pt x="27749" y="9062"/>
                  </a:cubicBezTo>
                  <a:cubicBezTo>
                    <a:pt x="14780" y="9062"/>
                    <a:pt x="7866" y="7280"/>
                    <a:pt x="1" y="0"/>
                  </a:cubicBezTo>
                  <a:close/>
                </a:path>
              </a:pathLst>
            </a:custGeom>
            <a:solidFill>
              <a:srgbClr val="F2BF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55"/>
            <p:cNvSpPr/>
            <p:nvPr/>
          </p:nvSpPr>
          <p:spPr>
            <a:xfrm>
              <a:off x="1956316" y="4111787"/>
              <a:ext cx="2308991" cy="1233841"/>
            </a:xfrm>
            <a:custGeom>
              <a:avLst/>
              <a:gdLst/>
              <a:ahLst/>
              <a:cxnLst/>
              <a:rect l="l" t="t" r="r" b="b"/>
              <a:pathLst>
                <a:path w="87214" h="46604" extrusionOk="0">
                  <a:moveTo>
                    <a:pt x="68191" y="0"/>
                  </a:moveTo>
                  <a:cubicBezTo>
                    <a:pt x="59880" y="2732"/>
                    <a:pt x="51506" y="4527"/>
                    <a:pt x="43008" y="4527"/>
                  </a:cubicBezTo>
                  <a:cubicBezTo>
                    <a:pt x="35727" y="4527"/>
                    <a:pt x="28356" y="3210"/>
                    <a:pt x="20855" y="34"/>
                  </a:cubicBezTo>
                  <a:cubicBezTo>
                    <a:pt x="18227" y="2298"/>
                    <a:pt x="15901" y="4799"/>
                    <a:pt x="13852" y="7435"/>
                  </a:cubicBezTo>
                  <a:cubicBezTo>
                    <a:pt x="3689" y="20482"/>
                    <a:pt x="201" y="36931"/>
                    <a:pt x="13" y="45141"/>
                  </a:cubicBezTo>
                  <a:cubicBezTo>
                    <a:pt x="1" y="45645"/>
                    <a:pt x="5" y="46135"/>
                    <a:pt x="22" y="46604"/>
                  </a:cubicBezTo>
                  <a:lnTo>
                    <a:pt x="87214" y="46604"/>
                  </a:lnTo>
                  <a:cubicBezTo>
                    <a:pt x="87214" y="46604"/>
                    <a:pt x="87214" y="22330"/>
                    <a:pt x="681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55"/>
            <p:cNvSpPr/>
            <p:nvPr/>
          </p:nvSpPr>
          <p:spPr>
            <a:xfrm>
              <a:off x="3620455" y="2684891"/>
              <a:ext cx="37489" cy="5507"/>
            </a:xfrm>
            <a:custGeom>
              <a:avLst/>
              <a:gdLst/>
              <a:ahLst/>
              <a:cxnLst/>
              <a:rect l="l" t="t" r="r" b="b"/>
              <a:pathLst>
                <a:path w="1416" h="208" extrusionOk="0">
                  <a:moveTo>
                    <a:pt x="1416" y="208"/>
                  </a:moveTo>
                  <a:lnTo>
                    <a:pt x="0" y="1"/>
                  </a:lnTo>
                  <a:lnTo>
                    <a:pt x="0" y="1"/>
                  </a:lnTo>
                  <a:close/>
                </a:path>
              </a:pathLst>
            </a:custGeom>
            <a:solidFill>
              <a:srgbClr val="FF8F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55"/>
            <p:cNvSpPr/>
            <p:nvPr/>
          </p:nvSpPr>
          <p:spPr>
            <a:xfrm>
              <a:off x="2043472" y="105828"/>
              <a:ext cx="1471480" cy="1530334"/>
            </a:xfrm>
            <a:custGeom>
              <a:avLst/>
              <a:gdLst/>
              <a:ahLst/>
              <a:cxnLst/>
              <a:rect l="l" t="t" r="r" b="b"/>
              <a:pathLst>
                <a:path w="55580" h="57803" extrusionOk="0">
                  <a:moveTo>
                    <a:pt x="30755" y="1"/>
                  </a:moveTo>
                  <a:cubicBezTo>
                    <a:pt x="25952" y="1"/>
                    <a:pt x="20628" y="1566"/>
                    <a:pt x="14945" y="5241"/>
                  </a:cubicBezTo>
                  <a:cubicBezTo>
                    <a:pt x="0" y="14900"/>
                    <a:pt x="3180" y="36167"/>
                    <a:pt x="12844" y="47185"/>
                  </a:cubicBezTo>
                  <a:cubicBezTo>
                    <a:pt x="19291" y="54543"/>
                    <a:pt x="32846" y="57803"/>
                    <a:pt x="40975" y="57803"/>
                  </a:cubicBezTo>
                  <a:cubicBezTo>
                    <a:pt x="43033" y="57803"/>
                    <a:pt x="44743" y="57594"/>
                    <a:pt x="45903" y="57190"/>
                  </a:cubicBezTo>
                  <a:cubicBezTo>
                    <a:pt x="51029" y="55400"/>
                    <a:pt x="54702" y="44346"/>
                    <a:pt x="55427" y="33065"/>
                  </a:cubicBezTo>
                  <a:cubicBezTo>
                    <a:pt x="55477" y="32363"/>
                    <a:pt x="55508" y="31661"/>
                    <a:pt x="55527" y="30959"/>
                  </a:cubicBezTo>
                  <a:cubicBezTo>
                    <a:pt x="55549" y="30330"/>
                    <a:pt x="55563" y="29700"/>
                    <a:pt x="55563" y="29071"/>
                  </a:cubicBezTo>
                  <a:cubicBezTo>
                    <a:pt x="55580" y="15135"/>
                    <a:pt x="45688" y="1"/>
                    <a:pt x="30755" y="1"/>
                  </a:cubicBezTo>
                  <a:close/>
                </a:path>
              </a:pathLst>
            </a:custGeom>
            <a:solidFill>
              <a:srgbClr val="EFCA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55"/>
            <p:cNvSpPr/>
            <p:nvPr/>
          </p:nvSpPr>
          <p:spPr>
            <a:xfrm>
              <a:off x="1986500" y="-33750"/>
              <a:ext cx="1632607" cy="1790126"/>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55"/>
            <p:cNvSpPr/>
            <p:nvPr/>
          </p:nvSpPr>
          <p:spPr>
            <a:xfrm>
              <a:off x="1587837" y="-202129"/>
              <a:ext cx="776803" cy="2952413"/>
            </a:xfrm>
            <a:custGeom>
              <a:avLst/>
              <a:gdLst/>
              <a:ahLst/>
              <a:cxnLst/>
              <a:rect l="l" t="t" r="r" b="b"/>
              <a:pathLst>
                <a:path w="29341" h="111517" extrusionOk="0">
                  <a:moveTo>
                    <a:pt x="4153" y="0"/>
                  </a:moveTo>
                  <a:cubicBezTo>
                    <a:pt x="2226" y="15460"/>
                    <a:pt x="0" y="40300"/>
                    <a:pt x="3165" y="65886"/>
                  </a:cubicBezTo>
                  <a:cubicBezTo>
                    <a:pt x="3940" y="72189"/>
                    <a:pt x="5047" y="78533"/>
                    <a:pt x="6568" y="84800"/>
                  </a:cubicBezTo>
                  <a:cubicBezTo>
                    <a:pt x="6823" y="85877"/>
                    <a:pt x="7095" y="86949"/>
                    <a:pt x="7384" y="88018"/>
                  </a:cubicBezTo>
                  <a:cubicBezTo>
                    <a:pt x="7761" y="89444"/>
                    <a:pt x="8164" y="90863"/>
                    <a:pt x="8591" y="92276"/>
                  </a:cubicBezTo>
                  <a:cubicBezTo>
                    <a:pt x="8812" y="93014"/>
                    <a:pt x="9040" y="93746"/>
                    <a:pt x="9274" y="94476"/>
                  </a:cubicBezTo>
                  <a:cubicBezTo>
                    <a:pt x="10080" y="96998"/>
                    <a:pt x="10967" y="99489"/>
                    <a:pt x="11936" y="101948"/>
                  </a:cubicBezTo>
                  <a:cubicBezTo>
                    <a:pt x="12195" y="102614"/>
                    <a:pt x="12464" y="103278"/>
                    <a:pt x="12741" y="103939"/>
                  </a:cubicBezTo>
                  <a:cubicBezTo>
                    <a:pt x="12929" y="104397"/>
                    <a:pt x="13122" y="104853"/>
                    <a:pt x="13316" y="105310"/>
                  </a:cubicBezTo>
                  <a:cubicBezTo>
                    <a:pt x="14109" y="107158"/>
                    <a:pt x="14954" y="108982"/>
                    <a:pt x="15850" y="110780"/>
                  </a:cubicBezTo>
                  <a:cubicBezTo>
                    <a:pt x="15850" y="110783"/>
                    <a:pt x="15855" y="110783"/>
                    <a:pt x="15855" y="110788"/>
                  </a:cubicBezTo>
                  <a:cubicBezTo>
                    <a:pt x="16267" y="111030"/>
                    <a:pt x="16710" y="111219"/>
                    <a:pt x="17171" y="111349"/>
                  </a:cubicBezTo>
                  <a:cubicBezTo>
                    <a:pt x="17577" y="111460"/>
                    <a:pt x="17995" y="111516"/>
                    <a:pt x="18416" y="111517"/>
                  </a:cubicBezTo>
                  <a:cubicBezTo>
                    <a:pt x="20989" y="111513"/>
                    <a:pt x="23428" y="109337"/>
                    <a:pt x="25314" y="105897"/>
                  </a:cubicBezTo>
                  <a:cubicBezTo>
                    <a:pt x="25557" y="105452"/>
                    <a:pt x="25791" y="104984"/>
                    <a:pt x="26018" y="104497"/>
                  </a:cubicBezTo>
                  <a:cubicBezTo>
                    <a:pt x="28125" y="99933"/>
                    <a:pt x="29341" y="93672"/>
                    <a:pt x="28909" y="87339"/>
                  </a:cubicBezTo>
                  <a:cubicBezTo>
                    <a:pt x="28909" y="87290"/>
                    <a:pt x="28905" y="87241"/>
                    <a:pt x="28896" y="87192"/>
                  </a:cubicBezTo>
                  <a:cubicBezTo>
                    <a:pt x="28859" y="86593"/>
                    <a:pt x="28800" y="85994"/>
                    <a:pt x="28724" y="85394"/>
                  </a:cubicBezTo>
                  <a:cubicBezTo>
                    <a:pt x="28658" y="84833"/>
                    <a:pt x="28573" y="84272"/>
                    <a:pt x="28478" y="83714"/>
                  </a:cubicBezTo>
                  <a:lnTo>
                    <a:pt x="28465" y="83689"/>
                  </a:lnTo>
                  <a:cubicBezTo>
                    <a:pt x="27321" y="81250"/>
                    <a:pt x="26282" y="79402"/>
                    <a:pt x="25339" y="77822"/>
                  </a:cubicBezTo>
                  <a:lnTo>
                    <a:pt x="25339" y="77817"/>
                  </a:lnTo>
                  <a:cubicBezTo>
                    <a:pt x="25243" y="77650"/>
                    <a:pt x="25141" y="77490"/>
                    <a:pt x="25045" y="77331"/>
                  </a:cubicBezTo>
                  <a:cubicBezTo>
                    <a:pt x="23151" y="74180"/>
                    <a:pt x="21675" y="72025"/>
                    <a:pt x="20581" y="68061"/>
                  </a:cubicBezTo>
                  <a:cubicBezTo>
                    <a:pt x="20553" y="67952"/>
                    <a:pt x="20523" y="67843"/>
                    <a:pt x="20494" y="67730"/>
                  </a:cubicBezTo>
                  <a:cubicBezTo>
                    <a:pt x="20364" y="67244"/>
                    <a:pt x="20239" y="66737"/>
                    <a:pt x="20117" y="66212"/>
                  </a:cubicBezTo>
                  <a:cubicBezTo>
                    <a:pt x="19015" y="61414"/>
                    <a:pt x="18277" y="55056"/>
                    <a:pt x="17820" y="48146"/>
                  </a:cubicBezTo>
                  <a:cubicBezTo>
                    <a:pt x="17556" y="44097"/>
                    <a:pt x="17384" y="39864"/>
                    <a:pt x="17292" y="35644"/>
                  </a:cubicBezTo>
                  <a:cubicBezTo>
                    <a:pt x="17269" y="34765"/>
                    <a:pt x="17254" y="33888"/>
                    <a:pt x="17246" y="33012"/>
                  </a:cubicBezTo>
                  <a:cubicBezTo>
                    <a:pt x="17238" y="32576"/>
                    <a:pt x="17233" y="32145"/>
                    <a:pt x="17229" y="31713"/>
                  </a:cubicBezTo>
                  <a:cubicBezTo>
                    <a:pt x="17200" y="29265"/>
                    <a:pt x="17200" y="26843"/>
                    <a:pt x="17217" y="24492"/>
                  </a:cubicBezTo>
                  <a:cubicBezTo>
                    <a:pt x="17221" y="23926"/>
                    <a:pt x="17225" y="23360"/>
                    <a:pt x="17233" y="22803"/>
                  </a:cubicBezTo>
                  <a:cubicBezTo>
                    <a:pt x="17254" y="20959"/>
                    <a:pt x="17292" y="19161"/>
                    <a:pt x="17338" y="17434"/>
                  </a:cubicBezTo>
                  <a:cubicBezTo>
                    <a:pt x="17552" y="9496"/>
                    <a:pt x="18001" y="3026"/>
                    <a:pt x="18508" y="0"/>
                  </a:cubicBezTo>
                  <a:close/>
                </a:path>
              </a:pathLst>
            </a:custGeom>
            <a:solidFill>
              <a:srgbClr val="EFCA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55"/>
            <p:cNvSpPr/>
            <p:nvPr/>
          </p:nvSpPr>
          <p:spPr>
            <a:xfrm>
              <a:off x="2077837" y="1965327"/>
              <a:ext cx="108256" cy="580173"/>
            </a:xfrm>
            <a:custGeom>
              <a:avLst/>
              <a:gdLst/>
              <a:ahLst/>
              <a:cxnLst/>
              <a:rect l="l" t="t" r="r" b="b"/>
              <a:pathLst>
                <a:path w="4089" h="21914" extrusionOk="0">
                  <a:moveTo>
                    <a:pt x="1" y="1"/>
                  </a:moveTo>
                  <a:lnTo>
                    <a:pt x="1" y="1"/>
                  </a:lnTo>
                  <a:cubicBezTo>
                    <a:pt x="1429" y="7745"/>
                    <a:pt x="2016" y="15109"/>
                    <a:pt x="1362" y="21913"/>
                  </a:cubicBezTo>
                  <a:cubicBezTo>
                    <a:pt x="4088" y="12060"/>
                    <a:pt x="3310" y="8324"/>
                    <a:pt x="1" y="1"/>
                  </a:cubicBezTo>
                  <a:close/>
                </a:path>
              </a:pathLst>
            </a:custGeom>
            <a:solidFill>
              <a:srgbClr val="F2BF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55"/>
            <p:cNvSpPr/>
            <p:nvPr/>
          </p:nvSpPr>
          <p:spPr>
            <a:xfrm>
              <a:off x="3197835" y="1042487"/>
              <a:ext cx="214527" cy="241293"/>
            </a:xfrm>
            <a:custGeom>
              <a:avLst/>
              <a:gdLst/>
              <a:ahLst/>
              <a:cxnLst/>
              <a:rect l="l" t="t" r="r" b="b"/>
              <a:pathLst>
                <a:path w="8103" h="9114" extrusionOk="0">
                  <a:moveTo>
                    <a:pt x="2633" y="1"/>
                  </a:moveTo>
                  <a:lnTo>
                    <a:pt x="2633" y="1"/>
                  </a:lnTo>
                  <a:cubicBezTo>
                    <a:pt x="1" y="5169"/>
                    <a:pt x="2705" y="9113"/>
                    <a:pt x="4861" y="9113"/>
                  </a:cubicBezTo>
                  <a:cubicBezTo>
                    <a:pt x="5312" y="9113"/>
                    <a:pt x="5739" y="8940"/>
                    <a:pt x="6088" y="8570"/>
                  </a:cubicBezTo>
                  <a:cubicBezTo>
                    <a:pt x="8103" y="6429"/>
                    <a:pt x="6513" y="5588"/>
                    <a:pt x="4800" y="4853"/>
                  </a:cubicBezTo>
                  <a:cubicBezTo>
                    <a:pt x="3088" y="4119"/>
                    <a:pt x="2633" y="1"/>
                    <a:pt x="2633" y="1"/>
                  </a:cubicBezTo>
                  <a:close/>
                </a:path>
              </a:pathLst>
            </a:custGeom>
            <a:solidFill>
              <a:srgbClr val="F2BF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CBE8DB5B-D3E5-ACF2-3162-E07F4E4674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4534" y="590533"/>
            <a:ext cx="1280271" cy="592433"/>
          </a:xfrm>
          <a:prstGeom prst="roundRect">
            <a:avLst>
              <a:gd name="adj" fmla="val 16579"/>
            </a:avLst>
          </a:prstGeom>
          <a:solidFill>
            <a:srgbClr val="FFFFFF">
              <a:shade val="85000"/>
            </a:srgbClr>
          </a:solidFill>
          <a:ln>
            <a:solidFill>
              <a:schemeClr val="bg2"/>
            </a:solidFill>
          </a:ln>
          <a:effectLst>
            <a:reflection blurRad="12700" stA="38000" endPos="28000" dist="5000" dir="5400000" sy="-100000" algn="bl" rotWithShape="0"/>
          </a:effectLst>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56"/>
                                        </p:tgtEl>
                                        <p:attrNameLst>
                                          <p:attrName>style.visibility</p:attrName>
                                        </p:attrNameLst>
                                      </p:cBhvr>
                                      <p:to>
                                        <p:strVal val="visible"/>
                                      </p:to>
                                    </p:set>
                                    <p:anim calcmode="lin" valueType="num">
                                      <p:cBhvr additive="base">
                                        <p:cTn id="7" dur="250"/>
                                        <p:tgtEl>
                                          <p:spTgt spid="356"/>
                                        </p:tgtEl>
                                        <p:attrNameLst>
                                          <p:attrName>ppt_x</p:attrName>
                                        </p:attrNameLst>
                                      </p:cBhvr>
                                      <p:tavLst>
                                        <p:tav tm="0">
                                          <p:val>
                                            <p:strVal val="#ppt_x-1"/>
                                          </p:val>
                                        </p:tav>
                                        <p:tav tm="100000">
                                          <p:val>
                                            <p:strVal val="#ppt_x"/>
                                          </p:val>
                                        </p:tav>
                                      </p:tavLst>
                                    </p:anim>
                                  </p:childTnLst>
                                </p:cTn>
                              </p:par>
                              <p:par>
                                <p:cTn id="8" presetID="10" presetClass="entr" presetSubtype="0" fill="hold" nodeType="withEffect">
                                  <p:stCondLst>
                                    <p:cond delay="0"/>
                                  </p:stCondLst>
                                  <p:childTnLst>
                                    <p:set>
                                      <p:cBhvr>
                                        <p:cTn id="9" dur="1" fill="hold">
                                          <p:stCondLst>
                                            <p:cond delay="0"/>
                                          </p:stCondLst>
                                        </p:cTn>
                                        <p:tgtEl>
                                          <p:spTgt spid="354"/>
                                        </p:tgtEl>
                                        <p:attrNameLst>
                                          <p:attrName>style.visibility</p:attrName>
                                        </p:attrNameLst>
                                      </p:cBhvr>
                                      <p:to>
                                        <p:strVal val="visible"/>
                                      </p:to>
                                    </p:set>
                                    <p:animEffect transition="in" filter="fade">
                                      <p:cBhvr>
                                        <p:cTn id="10" dur="500"/>
                                        <p:tgtEl>
                                          <p:spTgt spid="354"/>
                                        </p:tgtEl>
                                      </p:cBhvr>
                                    </p:animEffect>
                                  </p:childTnLst>
                                </p:cTn>
                              </p:par>
                              <p:par>
                                <p:cTn id="11" presetID="10" presetClass="entr" presetSubtype="0" fill="hold" nodeType="withEffect">
                                  <p:stCondLst>
                                    <p:cond delay="0"/>
                                  </p:stCondLst>
                                  <p:childTnLst>
                                    <p:set>
                                      <p:cBhvr>
                                        <p:cTn id="12" dur="1" fill="hold">
                                          <p:stCondLst>
                                            <p:cond delay="0"/>
                                          </p:stCondLst>
                                        </p:cTn>
                                        <p:tgtEl>
                                          <p:spTgt spid="355"/>
                                        </p:tgtEl>
                                        <p:attrNameLst>
                                          <p:attrName>style.visibility</p:attrName>
                                        </p:attrNameLst>
                                      </p:cBhvr>
                                      <p:to>
                                        <p:strVal val="visible"/>
                                      </p:to>
                                    </p:set>
                                    <p:animEffect transition="in" filter="fade">
                                      <p:cBhvr>
                                        <p:cTn id="13" dur="500"/>
                                        <p:tgtEl>
                                          <p:spTgt spid="3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80" name="Google Shape;580;p57"/>
          <p:cNvSpPr txBox="1">
            <a:spLocks noGrp="1"/>
          </p:cNvSpPr>
          <p:nvPr>
            <p:ph type="subTitle" idx="1"/>
          </p:nvPr>
        </p:nvSpPr>
        <p:spPr>
          <a:xfrm>
            <a:off x="489665" y="1067086"/>
            <a:ext cx="6632455" cy="3528243"/>
          </a:xfrm>
          <a:prstGeom prst="rect">
            <a:avLst/>
          </a:prstGeom>
        </p:spPr>
        <p:txBody>
          <a:bodyPr spcFirstLastPara="1" wrap="square" lIns="91425" tIns="91425" rIns="91425" bIns="91425" anchor="t" anchorCtr="0">
            <a:noAutofit/>
          </a:bodyPr>
          <a:lstStyle/>
          <a:p>
            <a:pPr marL="285750" lvl="0" indent="-285750" algn="l">
              <a:buClr>
                <a:schemeClr val="dk1"/>
              </a:buClr>
              <a:buSzPts val="110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Breast cancer is one of the most common and life-threatening diseases among women globally. Early detection is crucial for effective treatment and improving survival rates.</a:t>
            </a:r>
          </a:p>
          <a:p>
            <a:pPr marL="0" lvl="0" indent="0" algn="l">
              <a:buClr>
                <a:schemeClr val="dk1"/>
              </a:buClr>
              <a:buSzPts val="1100"/>
            </a:pPr>
            <a:endParaRPr lang="en-US" dirty="0">
              <a:latin typeface="Times New Roman" panose="02020603050405020304" pitchFamily="18" charset="0"/>
              <a:cs typeface="Times New Roman" panose="02020603050405020304" pitchFamily="18" charset="0"/>
            </a:endParaRPr>
          </a:p>
          <a:p>
            <a:pPr marL="285750" lvl="0" indent="-285750" algn="l">
              <a:buClr>
                <a:schemeClr val="dk1"/>
              </a:buClr>
              <a:buSzPts val="110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Various deep learning models, including CNNs and transfer learning, will be employed to identify patterns in the data. </a:t>
            </a:r>
          </a:p>
          <a:p>
            <a:pPr marL="0" lvl="0" indent="0" algn="l">
              <a:buClr>
                <a:schemeClr val="dk1"/>
              </a:buClr>
              <a:buSzPts val="1100"/>
            </a:pPr>
            <a:endParaRPr lang="en-US" dirty="0">
              <a:latin typeface="Times New Roman" panose="02020603050405020304" pitchFamily="18" charset="0"/>
              <a:cs typeface="Times New Roman" panose="02020603050405020304" pitchFamily="18" charset="0"/>
            </a:endParaRPr>
          </a:p>
          <a:p>
            <a:pPr marL="285750" indent="-285750" algn="l">
              <a:buClr>
                <a:schemeClr val="dk1"/>
              </a:buClr>
              <a:buSzPts val="1100"/>
              <a:buFont typeface="Wingdings" panose="05000000000000000000" pitchFamily="2" charset="2"/>
              <a:buChar char="v"/>
            </a:pPr>
            <a:r>
              <a:rPr lang="en-US" dirty="0">
                <a:latin typeface="Times New Roman" panose="02020603050405020304" pitchFamily="18" charset="0"/>
                <a:ea typeface="Calibri Light" panose="020F0302020204030204" pitchFamily="34" charset="0"/>
                <a:cs typeface="Times New Roman" panose="02020603050405020304" pitchFamily="18" charset="0"/>
              </a:rPr>
              <a:t>In this project We evaluate the performance of the model using metrics such as accuracy, sensitivity, and specificity</a:t>
            </a:r>
            <a:endParaRPr lang="en-IN" dirty="0">
              <a:latin typeface="Times New Roman" panose="02020603050405020304" pitchFamily="18" charset="0"/>
              <a:ea typeface="Calibri Light" panose="020F0302020204030204" pitchFamily="34" charset="0"/>
              <a:cs typeface="Times New Roman" panose="02020603050405020304" pitchFamily="18" charset="0"/>
            </a:endParaRPr>
          </a:p>
          <a:p>
            <a:pPr marL="0" lvl="0" indent="0" algn="l">
              <a:buClr>
                <a:schemeClr val="dk1"/>
              </a:buClr>
              <a:buSzPts val="1100"/>
            </a:pPr>
            <a:endParaRPr lang="en-US" dirty="0">
              <a:latin typeface="Times New Roman" panose="02020603050405020304" pitchFamily="18" charset="0"/>
              <a:cs typeface="Times New Roman" panose="02020603050405020304" pitchFamily="18" charset="0"/>
            </a:endParaRPr>
          </a:p>
          <a:p>
            <a:pPr marL="0" lvl="0" indent="0" algn="l">
              <a:buClr>
                <a:schemeClr val="dk1"/>
              </a:buClr>
              <a:buSzPts val="1100"/>
            </a:pPr>
            <a:endParaRPr lang="en-US" dirty="0">
              <a:latin typeface="Times New Roman" panose="02020603050405020304" pitchFamily="18" charset="0"/>
              <a:cs typeface="Times New Roman" panose="02020603050405020304" pitchFamily="18" charset="0"/>
            </a:endParaRPr>
          </a:p>
          <a:p>
            <a:pPr marL="285750" indent="-285750" algn="l">
              <a:buClr>
                <a:schemeClr val="dk1"/>
              </a:buClr>
              <a:buSzPts val="110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 ultimate goal is to develop a reliable, scalable, and interpretable model that can assist clinicians in early diagnosis and personalized treatment planning, potentially leading to a significant reduction in breast cancer mortality rates.</a:t>
            </a:r>
          </a:p>
          <a:p>
            <a:pPr marL="285750" lvl="0" indent="-285750" algn="l">
              <a:buClr>
                <a:schemeClr val="dk1"/>
              </a:buClr>
              <a:buSzPts val="1100"/>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pPr marL="0" lvl="0" indent="0" algn="l">
              <a:buClr>
                <a:schemeClr val="dk1"/>
              </a:buClr>
              <a:buSzPts val="1100"/>
            </a:pPr>
            <a:endParaRPr lang="en-US" dirty="0">
              <a:latin typeface="Times New Roman" panose="02020603050405020304" pitchFamily="18" charset="0"/>
              <a:cs typeface="Times New Roman" panose="02020603050405020304" pitchFamily="18" charset="0"/>
            </a:endParaRPr>
          </a:p>
          <a:p>
            <a:pPr marL="0" lvl="0" indent="0" algn="l">
              <a:buClr>
                <a:schemeClr val="dk1"/>
              </a:buClr>
              <a:buSzPts val="1100"/>
            </a:pPr>
            <a:endParaRPr dirty="0">
              <a:latin typeface="Times New Roman" panose="02020603050405020304" pitchFamily="18" charset="0"/>
              <a:cs typeface="Times New Roman" panose="02020603050405020304" pitchFamily="18" charset="0"/>
            </a:endParaRPr>
          </a:p>
        </p:txBody>
      </p:sp>
      <p:sp>
        <p:nvSpPr>
          <p:cNvPr id="592" name="Google Shape;592;p57"/>
          <p:cNvSpPr txBox="1">
            <a:spLocks noGrp="1"/>
          </p:cNvSpPr>
          <p:nvPr>
            <p:ph type="title" idx="18"/>
          </p:nvPr>
        </p:nvSpPr>
        <p:spPr>
          <a:xfrm>
            <a:off x="1203900" y="433350"/>
            <a:ext cx="6736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 ABSTRACT</a:t>
            </a:r>
            <a:endParaRPr dirty="0"/>
          </a:p>
        </p:txBody>
      </p:sp>
      <p:sp>
        <p:nvSpPr>
          <p:cNvPr id="593" name="Google Shape;593;p57"/>
          <p:cNvSpPr/>
          <p:nvPr/>
        </p:nvSpPr>
        <p:spPr>
          <a:xfrm>
            <a:off x="8583295" y="4149563"/>
            <a:ext cx="105275" cy="144769"/>
          </a:xfrm>
          <a:custGeom>
            <a:avLst/>
            <a:gdLst/>
            <a:ahLst/>
            <a:cxnLst/>
            <a:rect l="l" t="t" r="r" b="b"/>
            <a:pathLst>
              <a:path w="5126" h="7049" extrusionOk="0">
                <a:moveTo>
                  <a:pt x="4278" y="1"/>
                </a:moveTo>
                <a:cubicBezTo>
                  <a:pt x="4028" y="1"/>
                  <a:pt x="3784" y="127"/>
                  <a:pt x="3643" y="355"/>
                </a:cubicBezTo>
                <a:lnTo>
                  <a:pt x="215" y="5912"/>
                </a:lnTo>
                <a:cubicBezTo>
                  <a:pt x="1" y="6263"/>
                  <a:pt x="110" y="6722"/>
                  <a:pt x="460" y="6939"/>
                </a:cubicBezTo>
                <a:cubicBezTo>
                  <a:pt x="581" y="7013"/>
                  <a:pt x="716" y="7049"/>
                  <a:pt x="849" y="7049"/>
                </a:cubicBezTo>
                <a:cubicBezTo>
                  <a:pt x="1099" y="7049"/>
                  <a:pt x="1343" y="6923"/>
                  <a:pt x="1485" y="6695"/>
                </a:cubicBezTo>
                <a:lnTo>
                  <a:pt x="4912" y="1137"/>
                </a:lnTo>
                <a:cubicBezTo>
                  <a:pt x="5126" y="786"/>
                  <a:pt x="5018" y="329"/>
                  <a:pt x="4668" y="112"/>
                </a:cubicBezTo>
                <a:cubicBezTo>
                  <a:pt x="4546" y="37"/>
                  <a:pt x="4411" y="1"/>
                  <a:pt x="4278" y="1"/>
                </a:cubicBezTo>
                <a:close/>
              </a:path>
            </a:pathLst>
          </a:custGeom>
          <a:solidFill>
            <a:srgbClr val="D8D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57"/>
          <p:cNvSpPr/>
          <p:nvPr/>
        </p:nvSpPr>
        <p:spPr>
          <a:xfrm>
            <a:off x="8714098" y="4230214"/>
            <a:ext cx="105255" cy="144769"/>
          </a:xfrm>
          <a:custGeom>
            <a:avLst/>
            <a:gdLst/>
            <a:ahLst/>
            <a:cxnLst/>
            <a:rect l="l" t="t" r="r" b="b"/>
            <a:pathLst>
              <a:path w="5125" h="7049" extrusionOk="0">
                <a:moveTo>
                  <a:pt x="4277" y="1"/>
                </a:moveTo>
                <a:cubicBezTo>
                  <a:pt x="4027" y="1"/>
                  <a:pt x="3783" y="127"/>
                  <a:pt x="3641" y="355"/>
                </a:cubicBezTo>
                <a:lnTo>
                  <a:pt x="214" y="5912"/>
                </a:lnTo>
                <a:cubicBezTo>
                  <a:pt x="0" y="6263"/>
                  <a:pt x="108" y="6722"/>
                  <a:pt x="458" y="6939"/>
                </a:cubicBezTo>
                <a:cubicBezTo>
                  <a:pt x="579" y="7013"/>
                  <a:pt x="714" y="7048"/>
                  <a:pt x="847" y="7048"/>
                </a:cubicBezTo>
                <a:cubicBezTo>
                  <a:pt x="1097" y="7048"/>
                  <a:pt x="1342" y="6923"/>
                  <a:pt x="1483" y="6695"/>
                </a:cubicBezTo>
                <a:lnTo>
                  <a:pt x="4911" y="1137"/>
                </a:lnTo>
                <a:cubicBezTo>
                  <a:pt x="5125" y="786"/>
                  <a:pt x="5016" y="329"/>
                  <a:pt x="4666" y="112"/>
                </a:cubicBezTo>
                <a:cubicBezTo>
                  <a:pt x="4545" y="37"/>
                  <a:pt x="4410" y="1"/>
                  <a:pt x="4277" y="1"/>
                </a:cubicBezTo>
                <a:close/>
              </a:path>
            </a:pathLst>
          </a:custGeom>
          <a:solidFill>
            <a:srgbClr val="D8D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57"/>
          <p:cNvSpPr/>
          <p:nvPr/>
        </p:nvSpPr>
        <p:spPr>
          <a:xfrm>
            <a:off x="8542651" y="4099144"/>
            <a:ext cx="76502" cy="97841"/>
          </a:xfrm>
          <a:custGeom>
            <a:avLst/>
            <a:gdLst/>
            <a:ahLst/>
            <a:cxnLst/>
            <a:rect l="l" t="t" r="r" b="b"/>
            <a:pathLst>
              <a:path w="3725" h="4764" extrusionOk="0">
                <a:moveTo>
                  <a:pt x="2474" y="1"/>
                </a:moveTo>
                <a:cubicBezTo>
                  <a:pt x="2463" y="1"/>
                  <a:pt x="2452" y="7"/>
                  <a:pt x="2445" y="17"/>
                </a:cubicBezTo>
                <a:lnTo>
                  <a:pt x="11" y="3964"/>
                </a:lnTo>
                <a:cubicBezTo>
                  <a:pt x="0" y="3981"/>
                  <a:pt x="6" y="4003"/>
                  <a:pt x="22" y="4012"/>
                </a:cubicBezTo>
                <a:lnTo>
                  <a:pt x="1233" y="4759"/>
                </a:lnTo>
                <a:cubicBezTo>
                  <a:pt x="1239" y="4762"/>
                  <a:pt x="1245" y="4763"/>
                  <a:pt x="1251" y="4763"/>
                </a:cubicBezTo>
                <a:cubicBezTo>
                  <a:pt x="1262" y="4763"/>
                  <a:pt x="1273" y="4758"/>
                  <a:pt x="1279" y="4748"/>
                </a:cubicBezTo>
                <a:lnTo>
                  <a:pt x="3715" y="799"/>
                </a:lnTo>
                <a:cubicBezTo>
                  <a:pt x="3724" y="784"/>
                  <a:pt x="3719" y="762"/>
                  <a:pt x="3702" y="752"/>
                </a:cubicBezTo>
                <a:lnTo>
                  <a:pt x="2493" y="7"/>
                </a:lnTo>
                <a:cubicBezTo>
                  <a:pt x="2487" y="3"/>
                  <a:pt x="2481" y="1"/>
                  <a:pt x="2474" y="1"/>
                </a:cubicBezTo>
                <a:close/>
              </a:path>
            </a:pathLst>
          </a:custGeom>
          <a:solidFill>
            <a:srgbClr val="D8D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57"/>
          <p:cNvSpPr/>
          <p:nvPr/>
        </p:nvSpPr>
        <p:spPr>
          <a:xfrm>
            <a:off x="7098269" y="3488728"/>
            <a:ext cx="2988042" cy="1951042"/>
          </a:xfrm>
          <a:custGeom>
            <a:avLst/>
            <a:gdLst/>
            <a:ahLst/>
            <a:cxnLst/>
            <a:rect l="l" t="t" r="r" b="b"/>
            <a:pathLst>
              <a:path w="145492" h="94999" extrusionOk="0">
                <a:moveTo>
                  <a:pt x="105426" y="45635"/>
                </a:moveTo>
                <a:cubicBezTo>
                  <a:pt x="105483" y="45638"/>
                  <a:pt x="105537" y="45644"/>
                  <a:pt x="105593" y="45649"/>
                </a:cubicBezTo>
                <a:lnTo>
                  <a:pt x="105592" y="45649"/>
                </a:lnTo>
                <a:cubicBezTo>
                  <a:pt x="105537" y="45644"/>
                  <a:pt x="105481" y="45638"/>
                  <a:pt x="105426" y="45635"/>
                </a:cubicBezTo>
                <a:close/>
                <a:moveTo>
                  <a:pt x="104638" y="45646"/>
                </a:moveTo>
                <a:lnTo>
                  <a:pt x="104638" y="45646"/>
                </a:lnTo>
                <a:cubicBezTo>
                  <a:pt x="104590" y="45650"/>
                  <a:pt x="104542" y="45650"/>
                  <a:pt x="104494" y="45655"/>
                </a:cubicBezTo>
                <a:cubicBezTo>
                  <a:pt x="104542" y="45650"/>
                  <a:pt x="104591" y="45649"/>
                  <a:pt x="104638" y="45646"/>
                </a:cubicBezTo>
                <a:close/>
                <a:moveTo>
                  <a:pt x="105871" y="45673"/>
                </a:moveTo>
                <a:cubicBezTo>
                  <a:pt x="105878" y="45674"/>
                  <a:pt x="105885" y="45675"/>
                  <a:pt x="105892" y="45676"/>
                </a:cubicBezTo>
                <a:lnTo>
                  <a:pt x="105892" y="45676"/>
                </a:lnTo>
                <a:cubicBezTo>
                  <a:pt x="105885" y="45675"/>
                  <a:pt x="105878" y="45674"/>
                  <a:pt x="105871" y="45673"/>
                </a:cubicBezTo>
                <a:close/>
                <a:moveTo>
                  <a:pt x="106302" y="45743"/>
                </a:moveTo>
                <a:cubicBezTo>
                  <a:pt x="106369" y="45757"/>
                  <a:pt x="106434" y="45775"/>
                  <a:pt x="106499" y="45790"/>
                </a:cubicBezTo>
                <a:lnTo>
                  <a:pt x="106497" y="45790"/>
                </a:lnTo>
                <a:cubicBezTo>
                  <a:pt x="106432" y="45775"/>
                  <a:pt x="106368" y="45757"/>
                  <a:pt x="106302" y="45743"/>
                </a:cubicBezTo>
                <a:close/>
                <a:moveTo>
                  <a:pt x="103667" y="45777"/>
                </a:moveTo>
                <a:cubicBezTo>
                  <a:pt x="103615" y="45788"/>
                  <a:pt x="103565" y="45795"/>
                  <a:pt x="103514" y="45807"/>
                </a:cubicBezTo>
                <a:lnTo>
                  <a:pt x="103514" y="45806"/>
                </a:lnTo>
                <a:cubicBezTo>
                  <a:pt x="103565" y="45795"/>
                  <a:pt x="103615" y="45788"/>
                  <a:pt x="103667" y="45777"/>
                </a:cubicBezTo>
                <a:close/>
                <a:moveTo>
                  <a:pt x="106719" y="45844"/>
                </a:moveTo>
                <a:lnTo>
                  <a:pt x="106719" y="45844"/>
                </a:lnTo>
                <a:cubicBezTo>
                  <a:pt x="106794" y="45866"/>
                  <a:pt x="106867" y="45892"/>
                  <a:pt x="106939" y="45917"/>
                </a:cubicBezTo>
                <a:cubicBezTo>
                  <a:pt x="106865" y="45892"/>
                  <a:pt x="106793" y="45866"/>
                  <a:pt x="106719" y="45844"/>
                </a:cubicBezTo>
                <a:close/>
                <a:moveTo>
                  <a:pt x="103174" y="45891"/>
                </a:moveTo>
                <a:lnTo>
                  <a:pt x="103174" y="45891"/>
                </a:lnTo>
                <a:cubicBezTo>
                  <a:pt x="103118" y="45906"/>
                  <a:pt x="103063" y="45917"/>
                  <a:pt x="103007" y="45932"/>
                </a:cubicBezTo>
                <a:cubicBezTo>
                  <a:pt x="103063" y="45917"/>
                  <a:pt x="103118" y="45904"/>
                  <a:pt x="103174" y="45891"/>
                </a:cubicBezTo>
                <a:close/>
                <a:moveTo>
                  <a:pt x="107119" y="45975"/>
                </a:moveTo>
                <a:cubicBezTo>
                  <a:pt x="107202" y="46006"/>
                  <a:pt x="107282" y="46043"/>
                  <a:pt x="107362" y="46077"/>
                </a:cubicBezTo>
                <a:cubicBezTo>
                  <a:pt x="107281" y="46043"/>
                  <a:pt x="107201" y="46006"/>
                  <a:pt x="107119" y="45975"/>
                </a:cubicBezTo>
                <a:close/>
                <a:moveTo>
                  <a:pt x="107890" y="46338"/>
                </a:moveTo>
                <a:lnTo>
                  <a:pt x="107898" y="46343"/>
                </a:lnTo>
                <a:cubicBezTo>
                  <a:pt x="107895" y="46341"/>
                  <a:pt x="107893" y="46340"/>
                  <a:pt x="107890" y="46338"/>
                </a:cubicBezTo>
                <a:close/>
                <a:moveTo>
                  <a:pt x="121877" y="50858"/>
                </a:moveTo>
                <a:cubicBezTo>
                  <a:pt x="121792" y="50869"/>
                  <a:pt x="121708" y="50877"/>
                  <a:pt x="121623" y="50889"/>
                </a:cubicBezTo>
                <a:cubicBezTo>
                  <a:pt x="121708" y="50875"/>
                  <a:pt x="121792" y="50869"/>
                  <a:pt x="121877" y="50858"/>
                </a:cubicBezTo>
                <a:close/>
                <a:moveTo>
                  <a:pt x="121203" y="50967"/>
                </a:moveTo>
                <a:cubicBezTo>
                  <a:pt x="121109" y="50986"/>
                  <a:pt x="121018" y="51000"/>
                  <a:pt x="120923" y="51020"/>
                </a:cubicBezTo>
                <a:cubicBezTo>
                  <a:pt x="121017" y="50998"/>
                  <a:pt x="121109" y="50984"/>
                  <a:pt x="121203" y="50967"/>
                </a:cubicBezTo>
                <a:close/>
                <a:moveTo>
                  <a:pt x="120496" y="51126"/>
                </a:moveTo>
                <a:cubicBezTo>
                  <a:pt x="120401" y="51150"/>
                  <a:pt x="120307" y="51171"/>
                  <a:pt x="120210" y="51198"/>
                </a:cubicBezTo>
                <a:lnTo>
                  <a:pt x="120210" y="51197"/>
                </a:lnTo>
                <a:cubicBezTo>
                  <a:pt x="120307" y="51171"/>
                  <a:pt x="120401" y="51150"/>
                  <a:pt x="120496" y="51126"/>
                </a:cubicBezTo>
                <a:close/>
                <a:moveTo>
                  <a:pt x="119027" y="51593"/>
                </a:moveTo>
                <a:cubicBezTo>
                  <a:pt x="118932" y="51629"/>
                  <a:pt x="118838" y="51659"/>
                  <a:pt x="118743" y="51699"/>
                </a:cubicBezTo>
                <a:lnTo>
                  <a:pt x="118743" y="51697"/>
                </a:lnTo>
                <a:cubicBezTo>
                  <a:pt x="118838" y="51659"/>
                  <a:pt x="118932" y="51629"/>
                  <a:pt x="119027" y="51593"/>
                </a:cubicBezTo>
                <a:close/>
                <a:moveTo>
                  <a:pt x="127099" y="51777"/>
                </a:moveTo>
                <a:lnTo>
                  <a:pt x="127099" y="51777"/>
                </a:lnTo>
                <a:cubicBezTo>
                  <a:pt x="127101" y="51778"/>
                  <a:pt x="127103" y="51778"/>
                  <a:pt x="127105" y="51780"/>
                </a:cubicBezTo>
                <a:lnTo>
                  <a:pt x="127099" y="51777"/>
                </a:lnTo>
                <a:close/>
                <a:moveTo>
                  <a:pt x="118272" y="51900"/>
                </a:moveTo>
                <a:cubicBezTo>
                  <a:pt x="118180" y="51942"/>
                  <a:pt x="118086" y="51979"/>
                  <a:pt x="117992" y="52022"/>
                </a:cubicBezTo>
                <a:cubicBezTo>
                  <a:pt x="118086" y="51979"/>
                  <a:pt x="118178" y="51942"/>
                  <a:pt x="118272" y="51900"/>
                </a:cubicBezTo>
                <a:close/>
                <a:moveTo>
                  <a:pt x="89756" y="65416"/>
                </a:moveTo>
                <a:cubicBezTo>
                  <a:pt x="89757" y="65597"/>
                  <a:pt x="89761" y="65775"/>
                  <a:pt x="89768" y="65949"/>
                </a:cubicBezTo>
                <a:lnTo>
                  <a:pt x="89768" y="65949"/>
                </a:lnTo>
                <a:cubicBezTo>
                  <a:pt x="89761" y="65775"/>
                  <a:pt x="89757" y="65598"/>
                  <a:pt x="89756" y="65418"/>
                </a:cubicBezTo>
                <a:lnTo>
                  <a:pt x="89756" y="65416"/>
                </a:lnTo>
                <a:close/>
                <a:moveTo>
                  <a:pt x="139865" y="67462"/>
                </a:moveTo>
                <a:cubicBezTo>
                  <a:pt x="139882" y="67462"/>
                  <a:pt x="139897" y="67463"/>
                  <a:pt x="139914" y="67465"/>
                </a:cubicBezTo>
                <a:lnTo>
                  <a:pt x="139914" y="67467"/>
                </a:lnTo>
                <a:cubicBezTo>
                  <a:pt x="139897" y="67465"/>
                  <a:pt x="139882" y="67463"/>
                  <a:pt x="139865" y="67462"/>
                </a:cubicBezTo>
                <a:close/>
                <a:moveTo>
                  <a:pt x="138952" y="67477"/>
                </a:moveTo>
                <a:lnTo>
                  <a:pt x="138952" y="67479"/>
                </a:lnTo>
                <a:cubicBezTo>
                  <a:pt x="138943" y="67480"/>
                  <a:pt x="138934" y="67480"/>
                  <a:pt x="138924" y="67480"/>
                </a:cubicBezTo>
                <a:cubicBezTo>
                  <a:pt x="138934" y="67479"/>
                  <a:pt x="138943" y="67479"/>
                  <a:pt x="138952" y="67477"/>
                </a:cubicBezTo>
                <a:close/>
                <a:moveTo>
                  <a:pt x="140316" y="67502"/>
                </a:moveTo>
                <a:lnTo>
                  <a:pt x="140316" y="67502"/>
                </a:lnTo>
                <a:cubicBezTo>
                  <a:pt x="140336" y="67503"/>
                  <a:pt x="140357" y="67508"/>
                  <a:pt x="140381" y="67511"/>
                </a:cubicBezTo>
                <a:lnTo>
                  <a:pt x="140381" y="67513"/>
                </a:lnTo>
                <a:cubicBezTo>
                  <a:pt x="140359" y="67510"/>
                  <a:pt x="140337" y="67505"/>
                  <a:pt x="140316" y="67502"/>
                </a:cubicBezTo>
                <a:close/>
                <a:moveTo>
                  <a:pt x="138458" y="67536"/>
                </a:moveTo>
                <a:lnTo>
                  <a:pt x="138458" y="67537"/>
                </a:lnTo>
                <a:cubicBezTo>
                  <a:pt x="138450" y="67539"/>
                  <a:pt x="138442" y="67539"/>
                  <a:pt x="138435" y="67540"/>
                </a:cubicBezTo>
                <a:cubicBezTo>
                  <a:pt x="138442" y="67537"/>
                  <a:pt x="138450" y="67537"/>
                  <a:pt x="138458" y="67536"/>
                </a:cubicBezTo>
                <a:close/>
                <a:moveTo>
                  <a:pt x="140750" y="67573"/>
                </a:moveTo>
                <a:lnTo>
                  <a:pt x="140750" y="67573"/>
                </a:lnTo>
                <a:cubicBezTo>
                  <a:pt x="140779" y="67577"/>
                  <a:pt x="140809" y="67585"/>
                  <a:pt x="140836" y="67593"/>
                </a:cubicBezTo>
                <a:cubicBezTo>
                  <a:pt x="140807" y="67587"/>
                  <a:pt x="140779" y="67577"/>
                  <a:pt x="140750" y="67573"/>
                </a:cubicBezTo>
                <a:close/>
                <a:moveTo>
                  <a:pt x="137962" y="67628"/>
                </a:moveTo>
                <a:cubicBezTo>
                  <a:pt x="137953" y="67630"/>
                  <a:pt x="137944" y="67631"/>
                  <a:pt x="137934" y="67633"/>
                </a:cubicBezTo>
                <a:cubicBezTo>
                  <a:pt x="137944" y="67630"/>
                  <a:pt x="137953" y="67628"/>
                  <a:pt x="137962" y="67628"/>
                </a:cubicBezTo>
                <a:close/>
                <a:moveTo>
                  <a:pt x="141172" y="67675"/>
                </a:moveTo>
                <a:lnTo>
                  <a:pt x="141172" y="67675"/>
                </a:lnTo>
                <a:cubicBezTo>
                  <a:pt x="141208" y="67686"/>
                  <a:pt x="141245" y="67699"/>
                  <a:pt x="141281" y="67710"/>
                </a:cubicBezTo>
                <a:lnTo>
                  <a:pt x="141281" y="67711"/>
                </a:lnTo>
                <a:cubicBezTo>
                  <a:pt x="141245" y="67699"/>
                  <a:pt x="141208" y="67686"/>
                  <a:pt x="141172" y="67675"/>
                </a:cubicBezTo>
                <a:close/>
                <a:moveTo>
                  <a:pt x="137459" y="67750"/>
                </a:moveTo>
                <a:lnTo>
                  <a:pt x="137459" y="67751"/>
                </a:lnTo>
                <a:cubicBezTo>
                  <a:pt x="137446" y="67754"/>
                  <a:pt x="137434" y="67757"/>
                  <a:pt x="137422" y="67761"/>
                </a:cubicBezTo>
                <a:cubicBezTo>
                  <a:pt x="137434" y="67756"/>
                  <a:pt x="137446" y="67753"/>
                  <a:pt x="137459" y="67750"/>
                </a:cubicBezTo>
                <a:close/>
                <a:moveTo>
                  <a:pt x="141576" y="67809"/>
                </a:moveTo>
                <a:cubicBezTo>
                  <a:pt x="141620" y="67826"/>
                  <a:pt x="141662" y="67846"/>
                  <a:pt x="141704" y="67862"/>
                </a:cubicBezTo>
                <a:lnTo>
                  <a:pt x="141704" y="67864"/>
                </a:lnTo>
                <a:cubicBezTo>
                  <a:pt x="141662" y="67846"/>
                  <a:pt x="141620" y="67826"/>
                  <a:pt x="141576" y="67809"/>
                </a:cubicBezTo>
                <a:close/>
                <a:moveTo>
                  <a:pt x="136951" y="67905"/>
                </a:moveTo>
                <a:lnTo>
                  <a:pt x="136949" y="67907"/>
                </a:lnTo>
                <a:cubicBezTo>
                  <a:pt x="136934" y="67913"/>
                  <a:pt x="136917" y="67916"/>
                  <a:pt x="136900" y="67922"/>
                </a:cubicBezTo>
                <a:cubicBezTo>
                  <a:pt x="136917" y="67916"/>
                  <a:pt x="136934" y="67911"/>
                  <a:pt x="136951" y="67905"/>
                </a:cubicBezTo>
                <a:close/>
                <a:moveTo>
                  <a:pt x="141961" y="67973"/>
                </a:moveTo>
                <a:cubicBezTo>
                  <a:pt x="142014" y="67996"/>
                  <a:pt x="142065" y="68025"/>
                  <a:pt x="142115" y="68051"/>
                </a:cubicBezTo>
                <a:cubicBezTo>
                  <a:pt x="142065" y="68025"/>
                  <a:pt x="142014" y="67998"/>
                  <a:pt x="141961" y="67973"/>
                </a:cubicBezTo>
                <a:close/>
                <a:moveTo>
                  <a:pt x="136435" y="68093"/>
                </a:moveTo>
                <a:lnTo>
                  <a:pt x="136435" y="68095"/>
                </a:lnTo>
                <a:cubicBezTo>
                  <a:pt x="136414" y="68104"/>
                  <a:pt x="136392" y="68110"/>
                  <a:pt x="136369" y="68119"/>
                </a:cubicBezTo>
                <a:cubicBezTo>
                  <a:pt x="136392" y="68108"/>
                  <a:pt x="136414" y="68102"/>
                  <a:pt x="136435" y="68093"/>
                </a:cubicBezTo>
                <a:close/>
                <a:moveTo>
                  <a:pt x="135906" y="68318"/>
                </a:moveTo>
                <a:lnTo>
                  <a:pt x="135906" y="68319"/>
                </a:lnTo>
                <a:cubicBezTo>
                  <a:pt x="135879" y="68330"/>
                  <a:pt x="135855" y="68339"/>
                  <a:pt x="135830" y="68352"/>
                </a:cubicBezTo>
                <a:cubicBezTo>
                  <a:pt x="135856" y="68338"/>
                  <a:pt x="135881" y="68329"/>
                  <a:pt x="135906" y="68318"/>
                </a:cubicBezTo>
                <a:close/>
                <a:moveTo>
                  <a:pt x="135376" y="68572"/>
                </a:moveTo>
                <a:lnTo>
                  <a:pt x="135376" y="68573"/>
                </a:lnTo>
                <a:cubicBezTo>
                  <a:pt x="135345" y="68590"/>
                  <a:pt x="135314" y="68603"/>
                  <a:pt x="135284" y="68620"/>
                </a:cubicBezTo>
                <a:cubicBezTo>
                  <a:pt x="135314" y="68601"/>
                  <a:pt x="135345" y="68589"/>
                  <a:pt x="135376" y="68572"/>
                </a:cubicBezTo>
                <a:close/>
                <a:moveTo>
                  <a:pt x="91423" y="70993"/>
                </a:moveTo>
                <a:cubicBezTo>
                  <a:pt x="91474" y="71056"/>
                  <a:pt x="91524" y="71120"/>
                  <a:pt x="91576" y="71179"/>
                </a:cubicBezTo>
                <a:lnTo>
                  <a:pt x="91576" y="71179"/>
                </a:lnTo>
                <a:cubicBezTo>
                  <a:pt x="91524" y="71120"/>
                  <a:pt x="91474" y="71056"/>
                  <a:pt x="91423" y="70995"/>
                </a:cubicBezTo>
                <a:lnTo>
                  <a:pt x="91423" y="70993"/>
                </a:lnTo>
                <a:close/>
                <a:moveTo>
                  <a:pt x="91852" y="71468"/>
                </a:moveTo>
                <a:cubicBezTo>
                  <a:pt x="91858" y="71475"/>
                  <a:pt x="91865" y="71481"/>
                  <a:pt x="91871" y="71487"/>
                </a:cubicBezTo>
                <a:cubicBezTo>
                  <a:pt x="91865" y="71481"/>
                  <a:pt x="91858" y="71475"/>
                  <a:pt x="91852" y="71468"/>
                </a:cubicBezTo>
                <a:close/>
                <a:moveTo>
                  <a:pt x="92409" y="71934"/>
                </a:moveTo>
                <a:cubicBezTo>
                  <a:pt x="92444" y="71960"/>
                  <a:pt x="92478" y="71989"/>
                  <a:pt x="92515" y="72014"/>
                </a:cubicBezTo>
                <a:cubicBezTo>
                  <a:pt x="92478" y="71989"/>
                  <a:pt x="92444" y="71962"/>
                  <a:pt x="92409" y="71935"/>
                </a:cubicBezTo>
                <a:lnTo>
                  <a:pt x="92409" y="71934"/>
                </a:lnTo>
                <a:close/>
                <a:moveTo>
                  <a:pt x="92835" y="72220"/>
                </a:moveTo>
                <a:cubicBezTo>
                  <a:pt x="92841" y="72224"/>
                  <a:pt x="92847" y="72227"/>
                  <a:pt x="92854" y="72231"/>
                </a:cubicBezTo>
                <a:lnTo>
                  <a:pt x="92835" y="72220"/>
                </a:lnTo>
                <a:close/>
                <a:moveTo>
                  <a:pt x="101536" y="78660"/>
                </a:moveTo>
                <a:cubicBezTo>
                  <a:pt x="101537" y="78954"/>
                  <a:pt x="101543" y="79245"/>
                  <a:pt x="101557" y="79529"/>
                </a:cubicBezTo>
                <a:cubicBezTo>
                  <a:pt x="101543" y="79245"/>
                  <a:pt x="101537" y="78956"/>
                  <a:pt x="101536" y="78660"/>
                </a:cubicBezTo>
                <a:close/>
                <a:moveTo>
                  <a:pt x="101665" y="80757"/>
                </a:moveTo>
                <a:lnTo>
                  <a:pt x="101665" y="80757"/>
                </a:lnTo>
                <a:cubicBezTo>
                  <a:pt x="101681" y="80895"/>
                  <a:pt x="101694" y="81034"/>
                  <a:pt x="101714" y="81169"/>
                </a:cubicBezTo>
                <a:cubicBezTo>
                  <a:pt x="101694" y="81036"/>
                  <a:pt x="101681" y="80895"/>
                  <a:pt x="101665" y="80757"/>
                </a:cubicBezTo>
                <a:close/>
                <a:moveTo>
                  <a:pt x="101935" y="82320"/>
                </a:moveTo>
                <a:cubicBezTo>
                  <a:pt x="101962" y="82437"/>
                  <a:pt x="101987" y="82556"/>
                  <a:pt x="102016" y="82671"/>
                </a:cubicBezTo>
                <a:cubicBezTo>
                  <a:pt x="101987" y="82558"/>
                  <a:pt x="101962" y="82437"/>
                  <a:pt x="101935" y="82320"/>
                </a:cubicBezTo>
                <a:close/>
                <a:moveTo>
                  <a:pt x="102125" y="83047"/>
                </a:moveTo>
                <a:cubicBezTo>
                  <a:pt x="102156" y="83153"/>
                  <a:pt x="102185" y="83261"/>
                  <a:pt x="102218" y="83365"/>
                </a:cubicBezTo>
                <a:lnTo>
                  <a:pt x="102218" y="83365"/>
                </a:lnTo>
                <a:cubicBezTo>
                  <a:pt x="102185" y="83261"/>
                  <a:pt x="102156" y="83153"/>
                  <a:pt x="102125" y="83048"/>
                </a:cubicBezTo>
                <a:lnTo>
                  <a:pt x="102125" y="83047"/>
                </a:lnTo>
                <a:close/>
                <a:moveTo>
                  <a:pt x="102345" y="83725"/>
                </a:moveTo>
                <a:cubicBezTo>
                  <a:pt x="102382" y="83826"/>
                  <a:pt x="102415" y="83929"/>
                  <a:pt x="102453" y="84027"/>
                </a:cubicBezTo>
                <a:lnTo>
                  <a:pt x="102453" y="84027"/>
                </a:lnTo>
                <a:cubicBezTo>
                  <a:pt x="102415" y="83929"/>
                  <a:pt x="102382" y="83826"/>
                  <a:pt x="102345" y="83727"/>
                </a:cubicBezTo>
                <a:lnTo>
                  <a:pt x="102345" y="83725"/>
                </a:lnTo>
                <a:close/>
                <a:moveTo>
                  <a:pt x="102599" y="84366"/>
                </a:moveTo>
                <a:cubicBezTo>
                  <a:pt x="102641" y="84463"/>
                  <a:pt x="102679" y="84561"/>
                  <a:pt x="102724" y="84655"/>
                </a:cubicBezTo>
                <a:cubicBezTo>
                  <a:pt x="102679" y="84561"/>
                  <a:pt x="102639" y="84463"/>
                  <a:pt x="102598" y="84367"/>
                </a:cubicBezTo>
                <a:lnTo>
                  <a:pt x="102599" y="84366"/>
                </a:lnTo>
                <a:close/>
                <a:moveTo>
                  <a:pt x="102886" y="84974"/>
                </a:moveTo>
                <a:cubicBezTo>
                  <a:pt x="102932" y="85063"/>
                  <a:pt x="102975" y="85156"/>
                  <a:pt x="103023" y="85243"/>
                </a:cubicBezTo>
                <a:cubicBezTo>
                  <a:pt x="102975" y="85157"/>
                  <a:pt x="102932" y="85065"/>
                  <a:pt x="102886" y="84975"/>
                </a:cubicBezTo>
                <a:lnTo>
                  <a:pt x="102886" y="84974"/>
                </a:lnTo>
                <a:close/>
                <a:moveTo>
                  <a:pt x="103200" y="85539"/>
                </a:moveTo>
                <a:cubicBezTo>
                  <a:pt x="103252" y="85624"/>
                  <a:pt x="103301" y="85713"/>
                  <a:pt x="103354" y="85793"/>
                </a:cubicBezTo>
                <a:cubicBezTo>
                  <a:pt x="103300" y="85711"/>
                  <a:pt x="103251" y="85624"/>
                  <a:pt x="103200" y="85539"/>
                </a:cubicBezTo>
                <a:close/>
                <a:moveTo>
                  <a:pt x="103541" y="86062"/>
                </a:moveTo>
                <a:cubicBezTo>
                  <a:pt x="103600" y="86142"/>
                  <a:pt x="103655" y="86227"/>
                  <a:pt x="103715" y="86305"/>
                </a:cubicBezTo>
                <a:cubicBezTo>
                  <a:pt x="103654" y="86227"/>
                  <a:pt x="103598" y="86144"/>
                  <a:pt x="103541" y="86062"/>
                </a:cubicBezTo>
                <a:close/>
                <a:moveTo>
                  <a:pt x="103911" y="86544"/>
                </a:moveTo>
                <a:cubicBezTo>
                  <a:pt x="103974" y="86623"/>
                  <a:pt x="104037" y="86704"/>
                  <a:pt x="104105" y="86780"/>
                </a:cubicBezTo>
                <a:cubicBezTo>
                  <a:pt x="104037" y="86704"/>
                  <a:pt x="103974" y="86624"/>
                  <a:pt x="103909" y="86546"/>
                </a:cubicBezTo>
                <a:lnTo>
                  <a:pt x="103911" y="86544"/>
                </a:lnTo>
                <a:close/>
                <a:moveTo>
                  <a:pt x="104722" y="87392"/>
                </a:moveTo>
                <a:cubicBezTo>
                  <a:pt x="104804" y="87465"/>
                  <a:pt x="104884" y="87540"/>
                  <a:pt x="104967" y="87609"/>
                </a:cubicBezTo>
                <a:cubicBezTo>
                  <a:pt x="104882" y="87540"/>
                  <a:pt x="104802" y="87466"/>
                  <a:pt x="104721" y="87392"/>
                </a:cubicBezTo>
                <a:close/>
                <a:moveTo>
                  <a:pt x="105159" y="87754"/>
                </a:moveTo>
                <a:cubicBezTo>
                  <a:pt x="105252" y="87825"/>
                  <a:pt x="105344" y="87897"/>
                  <a:pt x="105440" y="87963"/>
                </a:cubicBezTo>
                <a:cubicBezTo>
                  <a:pt x="105344" y="87899"/>
                  <a:pt x="105252" y="87826"/>
                  <a:pt x="105159" y="87756"/>
                </a:cubicBezTo>
                <a:lnTo>
                  <a:pt x="105159" y="87754"/>
                </a:lnTo>
                <a:close/>
                <a:moveTo>
                  <a:pt x="125311" y="92446"/>
                </a:moveTo>
                <a:lnTo>
                  <a:pt x="125311" y="92446"/>
                </a:lnTo>
                <a:cubicBezTo>
                  <a:pt x="125316" y="92454"/>
                  <a:pt x="125321" y="92462"/>
                  <a:pt x="125326" y="92470"/>
                </a:cubicBezTo>
                <a:lnTo>
                  <a:pt x="125326" y="92470"/>
                </a:lnTo>
                <a:cubicBezTo>
                  <a:pt x="125321" y="92462"/>
                  <a:pt x="125316" y="92454"/>
                  <a:pt x="125311" y="92446"/>
                </a:cubicBezTo>
                <a:close/>
                <a:moveTo>
                  <a:pt x="125558" y="92805"/>
                </a:moveTo>
                <a:cubicBezTo>
                  <a:pt x="125575" y="92828"/>
                  <a:pt x="125590" y="92854"/>
                  <a:pt x="125607" y="92876"/>
                </a:cubicBezTo>
                <a:cubicBezTo>
                  <a:pt x="125590" y="92854"/>
                  <a:pt x="125573" y="92829"/>
                  <a:pt x="125556" y="92806"/>
                </a:cubicBezTo>
                <a:lnTo>
                  <a:pt x="125558" y="92805"/>
                </a:lnTo>
                <a:close/>
                <a:moveTo>
                  <a:pt x="125827" y="93145"/>
                </a:moveTo>
                <a:cubicBezTo>
                  <a:pt x="125846" y="93168"/>
                  <a:pt x="125866" y="93193"/>
                  <a:pt x="125884" y="93214"/>
                </a:cubicBezTo>
                <a:cubicBezTo>
                  <a:pt x="125864" y="93193"/>
                  <a:pt x="125846" y="93168"/>
                  <a:pt x="125827" y="93145"/>
                </a:cubicBezTo>
                <a:close/>
                <a:moveTo>
                  <a:pt x="126114" y="93455"/>
                </a:moveTo>
                <a:lnTo>
                  <a:pt x="126114" y="93455"/>
                </a:lnTo>
                <a:cubicBezTo>
                  <a:pt x="126137" y="93478"/>
                  <a:pt x="126158" y="93502"/>
                  <a:pt x="126183" y="93525"/>
                </a:cubicBezTo>
                <a:cubicBezTo>
                  <a:pt x="126158" y="93504"/>
                  <a:pt x="126137" y="93478"/>
                  <a:pt x="126114" y="93455"/>
                </a:cubicBezTo>
                <a:close/>
                <a:moveTo>
                  <a:pt x="126423" y="93739"/>
                </a:moveTo>
                <a:cubicBezTo>
                  <a:pt x="126448" y="93762"/>
                  <a:pt x="126472" y="93785"/>
                  <a:pt x="126500" y="93807"/>
                </a:cubicBezTo>
                <a:cubicBezTo>
                  <a:pt x="126472" y="93785"/>
                  <a:pt x="126448" y="93762"/>
                  <a:pt x="126421" y="93739"/>
                </a:cubicBezTo>
                <a:close/>
                <a:moveTo>
                  <a:pt x="127169" y="94273"/>
                </a:moveTo>
                <a:cubicBezTo>
                  <a:pt x="127171" y="94275"/>
                  <a:pt x="127174" y="94276"/>
                  <a:pt x="127177" y="94278"/>
                </a:cubicBezTo>
                <a:lnTo>
                  <a:pt x="127169" y="94273"/>
                </a:lnTo>
                <a:close/>
                <a:moveTo>
                  <a:pt x="518" y="0"/>
                </a:moveTo>
                <a:cubicBezTo>
                  <a:pt x="469" y="0"/>
                  <a:pt x="414" y="17"/>
                  <a:pt x="356" y="51"/>
                </a:cubicBezTo>
                <a:cubicBezTo>
                  <a:pt x="159" y="163"/>
                  <a:pt x="1" y="440"/>
                  <a:pt x="1" y="665"/>
                </a:cubicBezTo>
                <a:cubicBezTo>
                  <a:pt x="1" y="779"/>
                  <a:pt x="39" y="857"/>
                  <a:pt x="104" y="894"/>
                </a:cubicBezTo>
                <a:lnTo>
                  <a:pt x="26058" y="15977"/>
                </a:lnTo>
                <a:cubicBezTo>
                  <a:pt x="25418" y="17101"/>
                  <a:pt x="25025" y="18360"/>
                  <a:pt x="25028" y="19498"/>
                </a:cubicBezTo>
                <a:cubicBezTo>
                  <a:pt x="25030" y="20645"/>
                  <a:pt x="25436" y="21450"/>
                  <a:pt x="26089" y="21832"/>
                </a:cubicBezTo>
                <a:lnTo>
                  <a:pt x="28355" y="23148"/>
                </a:lnTo>
                <a:cubicBezTo>
                  <a:pt x="27744" y="25047"/>
                  <a:pt x="27403" y="26961"/>
                  <a:pt x="27408" y="28768"/>
                </a:cubicBezTo>
                <a:cubicBezTo>
                  <a:pt x="27419" y="32119"/>
                  <a:pt x="28601" y="34474"/>
                  <a:pt x="30507" y="35583"/>
                </a:cubicBezTo>
                <a:lnTo>
                  <a:pt x="92835" y="72220"/>
                </a:lnTo>
                <a:lnTo>
                  <a:pt x="92835" y="72220"/>
                </a:lnTo>
                <a:cubicBezTo>
                  <a:pt x="92816" y="72208"/>
                  <a:pt x="92798" y="72196"/>
                  <a:pt x="92780" y="72184"/>
                </a:cubicBezTo>
                <a:lnTo>
                  <a:pt x="92780" y="72184"/>
                </a:lnTo>
                <a:cubicBezTo>
                  <a:pt x="93608" y="72685"/>
                  <a:pt x="94576" y="72946"/>
                  <a:pt x="95646" y="72946"/>
                </a:cubicBezTo>
                <a:cubicBezTo>
                  <a:pt x="96958" y="72946"/>
                  <a:pt x="98423" y="72554"/>
                  <a:pt x="99973" y="71731"/>
                </a:cubicBezTo>
                <a:lnTo>
                  <a:pt x="99973" y="71731"/>
                </a:lnTo>
                <a:cubicBezTo>
                  <a:pt x="99522" y="73638"/>
                  <a:pt x="99280" y="75533"/>
                  <a:pt x="99285" y="77351"/>
                </a:cubicBezTo>
                <a:cubicBezTo>
                  <a:pt x="99299" y="82071"/>
                  <a:pt x="100965" y="85390"/>
                  <a:pt x="103651" y="86949"/>
                </a:cubicBezTo>
                <a:lnTo>
                  <a:pt x="105900" y="88257"/>
                </a:lnTo>
                <a:cubicBezTo>
                  <a:pt x="105806" y="88202"/>
                  <a:pt x="105714" y="88140"/>
                  <a:pt x="105620" y="88079"/>
                </a:cubicBezTo>
                <a:lnTo>
                  <a:pt x="105620" y="88079"/>
                </a:lnTo>
                <a:cubicBezTo>
                  <a:pt x="106827" y="88858"/>
                  <a:pt x="108256" y="89265"/>
                  <a:pt x="109844" y="89265"/>
                </a:cubicBezTo>
                <a:cubicBezTo>
                  <a:pt x="111864" y="89265"/>
                  <a:pt x="114142" y="88606"/>
                  <a:pt x="116552" y="87214"/>
                </a:cubicBezTo>
                <a:cubicBezTo>
                  <a:pt x="118918" y="85847"/>
                  <a:pt x="121155" y="83921"/>
                  <a:pt x="123143" y="81647"/>
                </a:cubicBezTo>
                <a:lnTo>
                  <a:pt x="123143" y="81647"/>
                </a:lnTo>
                <a:cubicBezTo>
                  <a:pt x="122687" y="83284"/>
                  <a:pt x="122437" y="84917"/>
                  <a:pt x="122442" y="86473"/>
                </a:cubicBezTo>
                <a:cubicBezTo>
                  <a:pt x="122453" y="89851"/>
                  <a:pt x="123644" y="92227"/>
                  <a:pt x="125567" y="93344"/>
                </a:cubicBezTo>
                <a:lnTo>
                  <a:pt x="127169" y="94273"/>
                </a:lnTo>
                <a:lnTo>
                  <a:pt x="127169" y="94273"/>
                </a:lnTo>
                <a:cubicBezTo>
                  <a:pt x="127147" y="94260"/>
                  <a:pt x="127127" y="94245"/>
                  <a:pt x="127105" y="94232"/>
                </a:cubicBezTo>
                <a:lnTo>
                  <a:pt x="127105" y="94232"/>
                </a:lnTo>
                <a:cubicBezTo>
                  <a:pt x="127940" y="94736"/>
                  <a:pt x="128917" y="94999"/>
                  <a:pt x="129997" y="94999"/>
                </a:cubicBezTo>
                <a:cubicBezTo>
                  <a:pt x="131442" y="94999"/>
                  <a:pt x="133073" y="94528"/>
                  <a:pt x="134799" y="93533"/>
                </a:cubicBezTo>
                <a:cubicBezTo>
                  <a:pt x="140712" y="90119"/>
                  <a:pt x="145491" y="81840"/>
                  <a:pt x="145473" y="75043"/>
                </a:cubicBezTo>
                <a:cubicBezTo>
                  <a:pt x="145465" y="71658"/>
                  <a:pt x="144264" y="69278"/>
                  <a:pt x="142332" y="68167"/>
                </a:cubicBezTo>
                <a:lnTo>
                  <a:pt x="142332" y="68167"/>
                </a:lnTo>
                <a:cubicBezTo>
                  <a:pt x="142339" y="68170"/>
                  <a:pt x="142345" y="68173"/>
                  <a:pt x="142351" y="68176"/>
                </a:cubicBezTo>
                <a:lnTo>
                  <a:pt x="140739" y="67242"/>
                </a:lnTo>
                <a:cubicBezTo>
                  <a:pt x="139921" y="66766"/>
                  <a:pt x="138970" y="66518"/>
                  <a:pt x="137922" y="66518"/>
                </a:cubicBezTo>
                <a:cubicBezTo>
                  <a:pt x="136476" y="66518"/>
                  <a:pt x="134845" y="66990"/>
                  <a:pt x="133119" y="67987"/>
                </a:cubicBezTo>
                <a:cubicBezTo>
                  <a:pt x="131920" y="68680"/>
                  <a:pt x="130769" y="69575"/>
                  <a:pt x="129691" y="70615"/>
                </a:cubicBezTo>
                <a:cubicBezTo>
                  <a:pt x="130835" y="67514"/>
                  <a:pt x="131481" y="64345"/>
                  <a:pt x="131474" y="61378"/>
                </a:cubicBezTo>
                <a:cubicBezTo>
                  <a:pt x="131460" y="56654"/>
                  <a:pt x="129788" y="53335"/>
                  <a:pt x="127096" y="51774"/>
                </a:cubicBezTo>
                <a:lnTo>
                  <a:pt x="127096" y="51774"/>
                </a:lnTo>
                <a:cubicBezTo>
                  <a:pt x="127096" y="51774"/>
                  <a:pt x="127096" y="51775"/>
                  <a:pt x="127096" y="51775"/>
                </a:cubicBezTo>
                <a:lnTo>
                  <a:pt x="127096" y="51775"/>
                </a:lnTo>
                <a:lnTo>
                  <a:pt x="127083" y="51766"/>
                </a:lnTo>
                <a:cubicBezTo>
                  <a:pt x="127066" y="51757"/>
                  <a:pt x="127051" y="51748"/>
                  <a:pt x="127034" y="51739"/>
                </a:cubicBezTo>
                <a:lnTo>
                  <a:pt x="124856" y="50469"/>
                </a:lnTo>
                <a:cubicBezTo>
                  <a:pt x="123713" y="49805"/>
                  <a:pt x="122386" y="49459"/>
                  <a:pt x="120923" y="49459"/>
                </a:cubicBezTo>
                <a:cubicBezTo>
                  <a:pt x="118900" y="49459"/>
                  <a:pt x="116619" y="50119"/>
                  <a:pt x="114206" y="51511"/>
                </a:cubicBezTo>
                <a:cubicBezTo>
                  <a:pt x="113100" y="52150"/>
                  <a:pt x="112022" y="52915"/>
                  <a:pt x="110984" y="53777"/>
                </a:cubicBezTo>
                <a:lnTo>
                  <a:pt x="110984" y="53777"/>
                </a:lnTo>
                <a:cubicBezTo>
                  <a:pt x="110992" y="53569"/>
                  <a:pt x="110997" y="53361"/>
                  <a:pt x="110995" y="53155"/>
                </a:cubicBezTo>
                <a:cubicBezTo>
                  <a:pt x="110986" y="49797"/>
                  <a:pt x="109797" y="47438"/>
                  <a:pt x="107880" y="46334"/>
                </a:cubicBezTo>
                <a:lnTo>
                  <a:pt x="107880" y="46334"/>
                </a:lnTo>
                <a:cubicBezTo>
                  <a:pt x="107883" y="46335"/>
                  <a:pt x="107887" y="46337"/>
                  <a:pt x="107890" y="46338"/>
                </a:cubicBezTo>
                <a:lnTo>
                  <a:pt x="107890" y="46338"/>
                </a:lnTo>
                <a:lnTo>
                  <a:pt x="45551" y="9694"/>
                </a:lnTo>
                <a:cubicBezTo>
                  <a:pt x="44740" y="9222"/>
                  <a:pt x="43799" y="8976"/>
                  <a:pt x="42761" y="8976"/>
                </a:cubicBezTo>
                <a:cubicBezTo>
                  <a:pt x="41326" y="8976"/>
                  <a:pt x="39708" y="9445"/>
                  <a:pt x="37994" y="10434"/>
                </a:cubicBezTo>
                <a:cubicBezTo>
                  <a:pt x="36363" y="11376"/>
                  <a:pt x="34819" y="12694"/>
                  <a:pt x="33438" y="14247"/>
                </a:cubicBezTo>
                <a:lnTo>
                  <a:pt x="31238" y="12969"/>
                </a:lnTo>
                <a:cubicBezTo>
                  <a:pt x="30960" y="12808"/>
                  <a:pt x="30637" y="12723"/>
                  <a:pt x="30281" y="12723"/>
                </a:cubicBezTo>
                <a:cubicBezTo>
                  <a:pt x="29790" y="12723"/>
                  <a:pt x="29237" y="12884"/>
                  <a:pt x="28650" y="13222"/>
                </a:cubicBezTo>
                <a:cubicBezTo>
                  <a:pt x="27891" y="13660"/>
                  <a:pt x="27186" y="14338"/>
                  <a:pt x="26605" y="15132"/>
                </a:cubicBezTo>
                <a:lnTo>
                  <a:pt x="610" y="25"/>
                </a:lnTo>
                <a:cubicBezTo>
                  <a:pt x="584" y="9"/>
                  <a:pt x="552" y="0"/>
                  <a:pt x="518" y="0"/>
                </a:cubicBezTo>
                <a:close/>
              </a:path>
            </a:pathLst>
          </a:custGeom>
          <a:solidFill>
            <a:schemeClr val="accent1">
              <a:alpha val="2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57"/>
          <p:cNvSpPr/>
          <p:nvPr/>
        </p:nvSpPr>
        <p:spPr>
          <a:xfrm>
            <a:off x="8673434" y="4179795"/>
            <a:ext cx="76502" cy="97841"/>
          </a:xfrm>
          <a:custGeom>
            <a:avLst/>
            <a:gdLst/>
            <a:ahLst/>
            <a:cxnLst/>
            <a:rect l="l" t="t" r="r" b="b"/>
            <a:pathLst>
              <a:path w="3725" h="4764" extrusionOk="0">
                <a:moveTo>
                  <a:pt x="2474" y="0"/>
                </a:moveTo>
                <a:cubicBezTo>
                  <a:pt x="2463" y="0"/>
                  <a:pt x="2453" y="6"/>
                  <a:pt x="2447" y="16"/>
                </a:cubicBezTo>
                <a:lnTo>
                  <a:pt x="11" y="3966"/>
                </a:lnTo>
                <a:cubicBezTo>
                  <a:pt x="1" y="3981"/>
                  <a:pt x="7" y="4001"/>
                  <a:pt x="22" y="4012"/>
                </a:cubicBezTo>
                <a:lnTo>
                  <a:pt x="1234" y="4759"/>
                </a:lnTo>
                <a:cubicBezTo>
                  <a:pt x="1239" y="4762"/>
                  <a:pt x="1245" y="4763"/>
                  <a:pt x="1251" y="4763"/>
                </a:cubicBezTo>
                <a:cubicBezTo>
                  <a:pt x="1263" y="4763"/>
                  <a:pt x="1274" y="4758"/>
                  <a:pt x="1280" y="4748"/>
                </a:cubicBezTo>
                <a:lnTo>
                  <a:pt x="3715" y="798"/>
                </a:lnTo>
                <a:cubicBezTo>
                  <a:pt x="3724" y="782"/>
                  <a:pt x="3720" y="762"/>
                  <a:pt x="3704" y="752"/>
                </a:cubicBezTo>
                <a:lnTo>
                  <a:pt x="2491" y="5"/>
                </a:lnTo>
                <a:cubicBezTo>
                  <a:pt x="2486" y="2"/>
                  <a:pt x="2480" y="0"/>
                  <a:pt x="2474" y="0"/>
                </a:cubicBezTo>
                <a:close/>
              </a:path>
            </a:pathLst>
          </a:custGeom>
          <a:solidFill>
            <a:srgbClr val="D8D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57"/>
          <p:cNvSpPr/>
          <p:nvPr/>
        </p:nvSpPr>
        <p:spPr>
          <a:xfrm>
            <a:off x="8804237" y="4260404"/>
            <a:ext cx="76523" cy="97882"/>
          </a:xfrm>
          <a:custGeom>
            <a:avLst/>
            <a:gdLst/>
            <a:ahLst/>
            <a:cxnLst/>
            <a:rect l="l" t="t" r="r" b="b"/>
            <a:pathLst>
              <a:path w="3726" h="4766" extrusionOk="0">
                <a:moveTo>
                  <a:pt x="2474" y="1"/>
                </a:moveTo>
                <a:cubicBezTo>
                  <a:pt x="2463" y="1"/>
                  <a:pt x="2452" y="6"/>
                  <a:pt x="2446" y="16"/>
                </a:cubicBezTo>
                <a:lnTo>
                  <a:pt x="9" y="3968"/>
                </a:lnTo>
                <a:cubicBezTo>
                  <a:pt x="0" y="3983"/>
                  <a:pt x="5" y="4003"/>
                  <a:pt x="20" y="4012"/>
                </a:cubicBezTo>
                <a:lnTo>
                  <a:pt x="1235" y="4761"/>
                </a:lnTo>
                <a:cubicBezTo>
                  <a:pt x="1240" y="4764"/>
                  <a:pt x="1246" y="4765"/>
                  <a:pt x="1252" y="4765"/>
                </a:cubicBezTo>
                <a:cubicBezTo>
                  <a:pt x="1263" y="4765"/>
                  <a:pt x="1273" y="4760"/>
                  <a:pt x="1279" y="4750"/>
                </a:cubicBezTo>
                <a:lnTo>
                  <a:pt x="3716" y="798"/>
                </a:lnTo>
                <a:cubicBezTo>
                  <a:pt x="3725" y="783"/>
                  <a:pt x="3721" y="763"/>
                  <a:pt x="3705" y="754"/>
                </a:cubicBezTo>
                <a:lnTo>
                  <a:pt x="2491" y="5"/>
                </a:lnTo>
                <a:cubicBezTo>
                  <a:pt x="2486" y="2"/>
                  <a:pt x="2480" y="1"/>
                  <a:pt x="2474" y="1"/>
                </a:cubicBezTo>
                <a:close/>
              </a:path>
            </a:pathLst>
          </a:custGeom>
          <a:solidFill>
            <a:srgbClr val="D8D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57"/>
          <p:cNvSpPr/>
          <p:nvPr/>
        </p:nvSpPr>
        <p:spPr>
          <a:xfrm>
            <a:off x="8972665" y="4253216"/>
            <a:ext cx="437079" cy="561167"/>
          </a:xfrm>
          <a:custGeom>
            <a:avLst/>
            <a:gdLst/>
            <a:ahLst/>
            <a:cxnLst/>
            <a:rect l="l" t="t" r="r" b="b"/>
            <a:pathLst>
              <a:path w="21282" h="27324" extrusionOk="0">
                <a:moveTo>
                  <a:pt x="15372" y="1"/>
                </a:moveTo>
                <a:cubicBezTo>
                  <a:pt x="13937" y="1"/>
                  <a:pt x="12318" y="469"/>
                  <a:pt x="10606" y="1458"/>
                </a:cubicBezTo>
                <a:cubicBezTo>
                  <a:pt x="4741" y="4844"/>
                  <a:pt x="1" y="13054"/>
                  <a:pt x="21" y="19792"/>
                </a:cubicBezTo>
                <a:cubicBezTo>
                  <a:pt x="35" y="24565"/>
                  <a:pt x="2430" y="27323"/>
                  <a:pt x="5910" y="27323"/>
                </a:cubicBezTo>
                <a:cubicBezTo>
                  <a:pt x="7344" y="27323"/>
                  <a:pt x="8963" y="26855"/>
                  <a:pt x="10675" y="25866"/>
                </a:cubicBezTo>
                <a:cubicBezTo>
                  <a:pt x="16542" y="22478"/>
                  <a:pt x="21281" y="14268"/>
                  <a:pt x="21261" y="7529"/>
                </a:cubicBezTo>
                <a:cubicBezTo>
                  <a:pt x="21246" y="2757"/>
                  <a:pt x="18851" y="1"/>
                  <a:pt x="153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57"/>
          <p:cNvSpPr/>
          <p:nvPr/>
        </p:nvSpPr>
        <p:spPr>
          <a:xfrm>
            <a:off x="9138629" y="4464280"/>
            <a:ext cx="410380" cy="364458"/>
          </a:xfrm>
          <a:custGeom>
            <a:avLst/>
            <a:gdLst/>
            <a:ahLst/>
            <a:cxnLst/>
            <a:rect l="l" t="t" r="r" b="b"/>
            <a:pathLst>
              <a:path w="19982" h="17746" extrusionOk="0">
                <a:moveTo>
                  <a:pt x="5874" y="0"/>
                </a:moveTo>
                <a:cubicBezTo>
                  <a:pt x="5326" y="0"/>
                  <a:pt x="4708" y="179"/>
                  <a:pt x="4053" y="555"/>
                </a:cubicBezTo>
                <a:cubicBezTo>
                  <a:pt x="1811" y="1850"/>
                  <a:pt x="0" y="4987"/>
                  <a:pt x="6" y="7561"/>
                </a:cubicBezTo>
                <a:cubicBezTo>
                  <a:pt x="11" y="8842"/>
                  <a:pt x="462" y="9744"/>
                  <a:pt x="1192" y="10166"/>
                </a:cubicBezTo>
                <a:lnTo>
                  <a:pt x="14232" y="17746"/>
                </a:lnTo>
                <a:cubicBezTo>
                  <a:pt x="13504" y="17322"/>
                  <a:pt x="13051" y="16422"/>
                  <a:pt x="13048" y="15140"/>
                </a:cubicBezTo>
                <a:cubicBezTo>
                  <a:pt x="13040" y="12567"/>
                  <a:pt x="14852" y="9428"/>
                  <a:pt x="17092" y="8134"/>
                </a:cubicBezTo>
                <a:cubicBezTo>
                  <a:pt x="17747" y="7756"/>
                  <a:pt x="18365" y="7578"/>
                  <a:pt x="18913" y="7578"/>
                </a:cubicBezTo>
                <a:cubicBezTo>
                  <a:pt x="19310" y="7578"/>
                  <a:pt x="19671" y="7672"/>
                  <a:pt x="19981" y="7852"/>
                </a:cubicBezTo>
                <a:lnTo>
                  <a:pt x="6941" y="274"/>
                </a:lnTo>
                <a:cubicBezTo>
                  <a:pt x="6632" y="94"/>
                  <a:pt x="6271" y="0"/>
                  <a:pt x="58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57"/>
          <p:cNvSpPr/>
          <p:nvPr/>
        </p:nvSpPr>
        <p:spPr>
          <a:xfrm>
            <a:off x="9168285" y="4331936"/>
            <a:ext cx="571867" cy="796855"/>
          </a:xfrm>
          <a:custGeom>
            <a:avLst/>
            <a:gdLst/>
            <a:ahLst/>
            <a:cxnLst/>
            <a:rect l="l" t="t" r="r" b="b"/>
            <a:pathLst>
              <a:path w="27845" h="38800" extrusionOk="0">
                <a:moveTo>
                  <a:pt x="21663" y="1"/>
                </a:moveTo>
                <a:cubicBezTo>
                  <a:pt x="19641" y="1"/>
                  <a:pt x="17360" y="660"/>
                  <a:pt x="14948" y="2052"/>
                </a:cubicBezTo>
                <a:cubicBezTo>
                  <a:pt x="6680" y="6825"/>
                  <a:pt x="0" y="18397"/>
                  <a:pt x="26" y="27892"/>
                </a:cubicBezTo>
                <a:cubicBezTo>
                  <a:pt x="40" y="32612"/>
                  <a:pt x="1706" y="35931"/>
                  <a:pt x="4392" y="37490"/>
                </a:cubicBezTo>
                <a:lnTo>
                  <a:pt x="6641" y="38800"/>
                </a:lnTo>
                <a:cubicBezTo>
                  <a:pt x="3955" y="37236"/>
                  <a:pt x="2289" y="33917"/>
                  <a:pt x="2275" y="29200"/>
                </a:cubicBezTo>
                <a:cubicBezTo>
                  <a:pt x="2249" y="19704"/>
                  <a:pt x="8930" y="8132"/>
                  <a:pt x="17195" y="3360"/>
                </a:cubicBezTo>
                <a:cubicBezTo>
                  <a:pt x="19608" y="1968"/>
                  <a:pt x="21888" y="1308"/>
                  <a:pt x="23908" y="1308"/>
                </a:cubicBezTo>
                <a:cubicBezTo>
                  <a:pt x="25373" y="1308"/>
                  <a:pt x="26701" y="1655"/>
                  <a:pt x="27845" y="2320"/>
                </a:cubicBezTo>
                <a:lnTo>
                  <a:pt x="25596" y="1010"/>
                </a:lnTo>
                <a:cubicBezTo>
                  <a:pt x="24453" y="346"/>
                  <a:pt x="23126" y="1"/>
                  <a:pt x="216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57"/>
          <p:cNvSpPr/>
          <p:nvPr/>
        </p:nvSpPr>
        <p:spPr>
          <a:xfrm>
            <a:off x="9214474" y="4358779"/>
            <a:ext cx="615899" cy="790755"/>
          </a:xfrm>
          <a:custGeom>
            <a:avLst/>
            <a:gdLst/>
            <a:ahLst/>
            <a:cxnLst/>
            <a:rect l="l" t="t" r="r" b="b"/>
            <a:pathLst>
              <a:path w="29989" h="38503" extrusionOk="0">
                <a:moveTo>
                  <a:pt x="21661" y="1"/>
                </a:moveTo>
                <a:cubicBezTo>
                  <a:pt x="19640" y="1"/>
                  <a:pt x="17359" y="661"/>
                  <a:pt x="14946" y="2053"/>
                </a:cubicBezTo>
                <a:cubicBezTo>
                  <a:pt x="6681" y="6825"/>
                  <a:pt x="0" y="18397"/>
                  <a:pt x="26" y="27893"/>
                </a:cubicBezTo>
                <a:cubicBezTo>
                  <a:pt x="45" y="34617"/>
                  <a:pt x="3422" y="38502"/>
                  <a:pt x="8327" y="38502"/>
                </a:cubicBezTo>
                <a:cubicBezTo>
                  <a:pt x="10349" y="38502"/>
                  <a:pt x="12631" y="37842"/>
                  <a:pt x="15045" y="36448"/>
                </a:cubicBezTo>
                <a:cubicBezTo>
                  <a:pt x="23310" y="31677"/>
                  <a:pt x="29989" y="20109"/>
                  <a:pt x="29964" y="10609"/>
                </a:cubicBezTo>
                <a:cubicBezTo>
                  <a:pt x="29944" y="3885"/>
                  <a:pt x="26566" y="1"/>
                  <a:pt x="216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57"/>
          <p:cNvSpPr/>
          <p:nvPr/>
        </p:nvSpPr>
        <p:spPr>
          <a:xfrm>
            <a:off x="9487089" y="4665671"/>
            <a:ext cx="410339" cy="364458"/>
          </a:xfrm>
          <a:custGeom>
            <a:avLst/>
            <a:gdLst/>
            <a:ahLst/>
            <a:cxnLst/>
            <a:rect l="l" t="t" r="r" b="b"/>
            <a:pathLst>
              <a:path w="19980" h="17746" extrusionOk="0">
                <a:moveTo>
                  <a:pt x="19976" y="7851"/>
                </a:moveTo>
                <a:lnTo>
                  <a:pt x="19980" y="7854"/>
                </a:lnTo>
                <a:cubicBezTo>
                  <a:pt x="19979" y="7853"/>
                  <a:pt x="19978" y="7852"/>
                  <a:pt x="19976" y="7851"/>
                </a:cubicBezTo>
                <a:close/>
                <a:moveTo>
                  <a:pt x="5871" y="1"/>
                </a:moveTo>
                <a:cubicBezTo>
                  <a:pt x="5323" y="1"/>
                  <a:pt x="4705" y="180"/>
                  <a:pt x="4052" y="558"/>
                </a:cubicBezTo>
                <a:cubicBezTo>
                  <a:pt x="1811" y="1853"/>
                  <a:pt x="0" y="4989"/>
                  <a:pt x="8" y="7564"/>
                </a:cubicBezTo>
                <a:cubicBezTo>
                  <a:pt x="10" y="8845"/>
                  <a:pt x="464" y="9745"/>
                  <a:pt x="1192" y="10169"/>
                </a:cubicBezTo>
                <a:lnTo>
                  <a:pt x="14232" y="17746"/>
                </a:lnTo>
                <a:cubicBezTo>
                  <a:pt x="13504" y="17322"/>
                  <a:pt x="13050" y="16423"/>
                  <a:pt x="13048" y="15142"/>
                </a:cubicBezTo>
                <a:cubicBezTo>
                  <a:pt x="13039" y="12567"/>
                  <a:pt x="14851" y="9430"/>
                  <a:pt x="17092" y="8135"/>
                </a:cubicBezTo>
                <a:cubicBezTo>
                  <a:pt x="17746" y="7758"/>
                  <a:pt x="18365" y="7579"/>
                  <a:pt x="18912" y="7579"/>
                </a:cubicBezTo>
                <a:cubicBezTo>
                  <a:pt x="19308" y="7579"/>
                  <a:pt x="19667" y="7672"/>
                  <a:pt x="19976" y="7851"/>
                </a:cubicBezTo>
                <a:lnTo>
                  <a:pt x="19976" y="7851"/>
                </a:lnTo>
                <a:lnTo>
                  <a:pt x="6940" y="277"/>
                </a:lnTo>
                <a:cubicBezTo>
                  <a:pt x="6630" y="95"/>
                  <a:pt x="6269" y="1"/>
                  <a:pt x="58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57"/>
          <p:cNvSpPr/>
          <p:nvPr/>
        </p:nvSpPr>
        <p:spPr>
          <a:xfrm>
            <a:off x="9643995" y="4682265"/>
            <a:ext cx="409251" cy="570183"/>
          </a:xfrm>
          <a:custGeom>
            <a:avLst/>
            <a:gdLst/>
            <a:ahLst/>
            <a:cxnLst/>
            <a:rect l="l" t="t" r="r" b="b"/>
            <a:pathLst>
              <a:path w="19927" h="27763" extrusionOk="0">
                <a:moveTo>
                  <a:pt x="19917" y="1652"/>
                </a:moveTo>
                <a:lnTo>
                  <a:pt x="19926" y="1658"/>
                </a:lnTo>
                <a:cubicBezTo>
                  <a:pt x="19923" y="1656"/>
                  <a:pt x="19920" y="1654"/>
                  <a:pt x="19917" y="1652"/>
                </a:cubicBezTo>
                <a:close/>
                <a:moveTo>
                  <a:pt x="15499" y="0"/>
                </a:moveTo>
                <a:cubicBezTo>
                  <a:pt x="14053" y="0"/>
                  <a:pt x="12421" y="473"/>
                  <a:pt x="10696" y="1470"/>
                </a:cubicBezTo>
                <a:cubicBezTo>
                  <a:pt x="4782" y="4883"/>
                  <a:pt x="0" y="13165"/>
                  <a:pt x="19" y="19956"/>
                </a:cubicBezTo>
                <a:cubicBezTo>
                  <a:pt x="30" y="23335"/>
                  <a:pt x="1221" y="25711"/>
                  <a:pt x="3144" y="26828"/>
                </a:cubicBezTo>
                <a:lnTo>
                  <a:pt x="4754" y="27763"/>
                </a:lnTo>
                <a:cubicBezTo>
                  <a:pt x="2831" y="26646"/>
                  <a:pt x="1638" y="24271"/>
                  <a:pt x="1627" y="20894"/>
                </a:cubicBezTo>
                <a:cubicBezTo>
                  <a:pt x="1610" y="14099"/>
                  <a:pt x="6389" y="5819"/>
                  <a:pt x="12306" y="2404"/>
                </a:cubicBezTo>
                <a:cubicBezTo>
                  <a:pt x="14032" y="1407"/>
                  <a:pt x="15664" y="935"/>
                  <a:pt x="17110" y="935"/>
                </a:cubicBezTo>
                <a:cubicBezTo>
                  <a:pt x="18154" y="935"/>
                  <a:pt x="19101" y="1181"/>
                  <a:pt x="19917" y="1652"/>
                </a:cubicBezTo>
                <a:lnTo>
                  <a:pt x="19917" y="1652"/>
                </a:lnTo>
                <a:lnTo>
                  <a:pt x="18314" y="725"/>
                </a:lnTo>
                <a:cubicBezTo>
                  <a:pt x="17497" y="248"/>
                  <a:pt x="16547" y="0"/>
                  <a:pt x="154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57"/>
          <p:cNvSpPr/>
          <p:nvPr/>
        </p:nvSpPr>
        <p:spPr>
          <a:xfrm>
            <a:off x="9677102" y="4701447"/>
            <a:ext cx="440694" cy="565849"/>
          </a:xfrm>
          <a:custGeom>
            <a:avLst/>
            <a:gdLst/>
            <a:ahLst/>
            <a:cxnLst/>
            <a:rect l="l" t="t" r="r" b="b"/>
            <a:pathLst>
              <a:path w="21458" h="27552" extrusionOk="0">
                <a:moveTo>
                  <a:pt x="15499" y="0"/>
                </a:moveTo>
                <a:cubicBezTo>
                  <a:pt x="14053" y="0"/>
                  <a:pt x="12420" y="473"/>
                  <a:pt x="10694" y="1470"/>
                </a:cubicBezTo>
                <a:cubicBezTo>
                  <a:pt x="4778" y="4885"/>
                  <a:pt x="0" y="13165"/>
                  <a:pt x="17" y="19960"/>
                </a:cubicBezTo>
                <a:cubicBezTo>
                  <a:pt x="31" y="24773"/>
                  <a:pt x="2448" y="27551"/>
                  <a:pt x="5957" y="27551"/>
                </a:cubicBezTo>
                <a:cubicBezTo>
                  <a:pt x="7405" y="27551"/>
                  <a:pt x="9038" y="27079"/>
                  <a:pt x="10765" y="26082"/>
                </a:cubicBezTo>
                <a:cubicBezTo>
                  <a:pt x="16678" y="22669"/>
                  <a:pt x="21458" y="14390"/>
                  <a:pt x="21439" y="7594"/>
                </a:cubicBezTo>
                <a:cubicBezTo>
                  <a:pt x="21426" y="2781"/>
                  <a:pt x="19009" y="0"/>
                  <a:pt x="154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57"/>
          <p:cNvSpPr/>
          <p:nvPr/>
        </p:nvSpPr>
        <p:spPr>
          <a:xfrm>
            <a:off x="7929319" y="3746351"/>
            <a:ext cx="105255" cy="144748"/>
          </a:xfrm>
          <a:custGeom>
            <a:avLst/>
            <a:gdLst/>
            <a:ahLst/>
            <a:cxnLst/>
            <a:rect l="l" t="t" r="r" b="b"/>
            <a:pathLst>
              <a:path w="5125" h="7048" extrusionOk="0">
                <a:moveTo>
                  <a:pt x="4277" y="1"/>
                </a:moveTo>
                <a:cubicBezTo>
                  <a:pt x="4027" y="1"/>
                  <a:pt x="3782" y="126"/>
                  <a:pt x="3641" y="354"/>
                </a:cubicBezTo>
                <a:lnTo>
                  <a:pt x="214" y="5912"/>
                </a:lnTo>
                <a:cubicBezTo>
                  <a:pt x="0" y="6263"/>
                  <a:pt x="108" y="6721"/>
                  <a:pt x="457" y="6938"/>
                </a:cubicBezTo>
                <a:cubicBezTo>
                  <a:pt x="579" y="7013"/>
                  <a:pt x="714" y="7048"/>
                  <a:pt x="847" y="7048"/>
                </a:cubicBezTo>
                <a:cubicBezTo>
                  <a:pt x="1097" y="7048"/>
                  <a:pt x="1342" y="6922"/>
                  <a:pt x="1484" y="6695"/>
                </a:cubicBezTo>
                <a:lnTo>
                  <a:pt x="4911" y="1137"/>
                </a:lnTo>
                <a:cubicBezTo>
                  <a:pt x="5125" y="786"/>
                  <a:pt x="5017" y="328"/>
                  <a:pt x="4668" y="111"/>
                </a:cubicBezTo>
                <a:cubicBezTo>
                  <a:pt x="4546" y="36"/>
                  <a:pt x="4411" y="1"/>
                  <a:pt x="4277" y="1"/>
                </a:cubicBezTo>
                <a:close/>
              </a:path>
            </a:pathLst>
          </a:custGeom>
          <a:solidFill>
            <a:srgbClr val="D8D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57"/>
          <p:cNvSpPr/>
          <p:nvPr/>
        </p:nvSpPr>
        <p:spPr>
          <a:xfrm>
            <a:off x="8060102" y="3827001"/>
            <a:ext cx="105275" cy="144748"/>
          </a:xfrm>
          <a:custGeom>
            <a:avLst/>
            <a:gdLst/>
            <a:ahLst/>
            <a:cxnLst/>
            <a:rect l="l" t="t" r="r" b="b"/>
            <a:pathLst>
              <a:path w="5126" h="7048" extrusionOk="0">
                <a:moveTo>
                  <a:pt x="4278" y="1"/>
                </a:moveTo>
                <a:cubicBezTo>
                  <a:pt x="4028" y="1"/>
                  <a:pt x="3783" y="126"/>
                  <a:pt x="3643" y="354"/>
                </a:cubicBezTo>
                <a:lnTo>
                  <a:pt x="215" y="5912"/>
                </a:lnTo>
                <a:cubicBezTo>
                  <a:pt x="1" y="6263"/>
                  <a:pt x="110" y="6721"/>
                  <a:pt x="459" y="6938"/>
                </a:cubicBezTo>
                <a:cubicBezTo>
                  <a:pt x="580" y="7013"/>
                  <a:pt x="715" y="7048"/>
                  <a:pt x="847" y="7048"/>
                </a:cubicBezTo>
                <a:cubicBezTo>
                  <a:pt x="1098" y="7048"/>
                  <a:pt x="1343" y="6922"/>
                  <a:pt x="1485" y="6694"/>
                </a:cubicBezTo>
                <a:lnTo>
                  <a:pt x="4911" y="1136"/>
                </a:lnTo>
                <a:cubicBezTo>
                  <a:pt x="5125" y="785"/>
                  <a:pt x="5017" y="328"/>
                  <a:pt x="4668" y="111"/>
                </a:cubicBezTo>
                <a:cubicBezTo>
                  <a:pt x="4546" y="36"/>
                  <a:pt x="4411" y="1"/>
                  <a:pt x="4278" y="1"/>
                </a:cubicBezTo>
                <a:close/>
              </a:path>
            </a:pathLst>
          </a:custGeom>
          <a:solidFill>
            <a:srgbClr val="D8D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57"/>
          <p:cNvSpPr/>
          <p:nvPr/>
        </p:nvSpPr>
        <p:spPr>
          <a:xfrm>
            <a:off x="8190906" y="3907632"/>
            <a:ext cx="105296" cy="144769"/>
          </a:xfrm>
          <a:custGeom>
            <a:avLst/>
            <a:gdLst/>
            <a:ahLst/>
            <a:cxnLst/>
            <a:rect l="l" t="t" r="r" b="b"/>
            <a:pathLst>
              <a:path w="5127" h="7049" extrusionOk="0">
                <a:moveTo>
                  <a:pt x="4278" y="1"/>
                </a:moveTo>
                <a:cubicBezTo>
                  <a:pt x="4028" y="1"/>
                  <a:pt x="3784" y="126"/>
                  <a:pt x="3642" y="354"/>
                </a:cubicBezTo>
                <a:lnTo>
                  <a:pt x="216" y="5913"/>
                </a:lnTo>
                <a:cubicBezTo>
                  <a:pt x="0" y="6264"/>
                  <a:pt x="109" y="6721"/>
                  <a:pt x="459" y="6938"/>
                </a:cubicBezTo>
                <a:cubicBezTo>
                  <a:pt x="580" y="7013"/>
                  <a:pt x="715" y="7048"/>
                  <a:pt x="848" y="7048"/>
                </a:cubicBezTo>
                <a:cubicBezTo>
                  <a:pt x="1098" y="7048"/>
                  <a:pt x="1342" y="6923"/>
                  <a:pt x="1484" y="6695"/>
                </a:cubicBezTo>
                <a:lnTo>
                  <a:pt x="4911" y="1137"/>
                </a:lnTo>
                <a:cubicBezTo>
                  <a:pt x="5126" y="786"/>
                  <a:pt x="5017" y="328"/>
                  <a:pt x="4667" y="111"/>
                </a:cubicBezTo>
                <a:cubicBezTo>
                  <a:pt x="4545" y="36"/>
                  <a:pt x="4411" y="1"/>
                  <a:pt x="4278" y="1"/>
                </a:cubicBezTo>
                <a:close/>
              </a:path>
            </a:pathLst>
          </a:custGeom>
          <a:solidFill>
            <a:srgbClr val="D8D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57"/>
          <p:cNvSpPr/>
          <p:nvPr/>
        </p:nvSpPr>
        <p:spPr>
          <a:xfrm>
            <a:off x="8321688" y="3988303"/>
            <a:ext cx="105296" cy="144748"/>
          </a:xfrm>
          <a:custGeom>
            <a:avLst/>
            <a:gdLst/>
            <a:ahLst/>
            <a:cxnLst/>
            <a:rect l="l" t="t" r="r" b="b"/>
            <a:pathLst>
              <a:path w="5127" h="7048" extrusionOk="0">
                <a:moveTo>
                  <a:pt x="4278" y="1"/>
                </a:moveTo>
                <a:cubicBezTo>
                  <a:pt x="4028" y="1"/>
                  <a:pt x="3784" y="126"/>
                  <a:pt x="3643" y="354"/>
                </a:cubicBezTo>
                <a:lnTo>
                  <a:pt x="214" y="5912"/>
                </a:lnTo>
                <a:cubicBezTo>
                  <a:pt x="0" y="6261"/>
                  <a:pt x="110" y="6720"/>
                  <a:pt x="459" y="6937"/>
                </a:cubicBezTo>
                <a:cubicBezTo>
                  <a:pt x="581" y="7012"/>
                  <a:pt x="715" y="7047"/>
                  <a:pt x="848" y="7047"/>
                </a:cubicBezTo>
                <a:cubicBezTo>
                  <a:pt x="1098" y="7047"/>
                  <a:pt x="1343" y="6922"/>
                  <a:pt x="1484" y="6694"/>
                </a:cubicBezTo>
                <a:lnTo>
                  <a:pt x="4911" y="1136"/>
                </a:lnTo>
                <a:cubicBezTo>
                  <a:pt x="5127" y="785"/>
                  <a:pt x="5017" y="327"/>
                  <a:pt x="4668" y="111"/>
                </a:cubicBezTo>
                <a:cubicBezTo>
                  <a:pt x="4546" y="36"/>
                  <a:pt x="4411" y="1"/>
                  <a:pt x="4278" y="1"/>
                </a:cubicBezTo>
                <a:close/>
              </a:path>
            </a:pathLst>
          </a:custGeom>
          <a:solidFill>
            <a:srgbClr val="D8D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57"/>
          <p:cNvSpPr/>
          <p:nvPr/>
        </p:nvSpPr>
        <p:spPr>
          <a:xfrm>
            <a:off x="8452471" y="4068933"/>
            <a:ext cx="105316" cy="144748"/>
          </a:xfrm>
          <a:custGeom>
            <a:avLst/>
            <a:gdLst/>
            <a:ahLst/>
            <a:cxnLst/>
            <a:rect l="l" t="t" r="r" b="b"/>
            <a:pathLst>
              <a:path w="5128" h="7048" extrusionOk="0">
                <a:moveTo>
                  <a:pt x="4279" y="1"/>
                </a:moveTo>
                <a:cubicBezTo>
                  <a:pt x="4029" y="1"/>
                  <a:pt x="3785" y="126"/>
                  <a:pt x="3643" y="354"/>
                </a:cubicBezTo>
                <a:lnTo>
                  <a:pt x="216" y="5911"/>
                </a:lnTo>
                <a:cubicBezTo>
                  <a:pt x="1" y="6262"/>
                  <a:pt x="110" y="6721"/>
                  <a:pt x="460" y="6938"/>
                </a:cubicBezTo>
                <a:cubicBezTo>
                  <a:pt x="582" y="7012"/>
                  <a:pt x="716" y="7048"/>
                  <a:pt x="850" y="7048"/>
                </a:cubicBezTo>
                <a:cubicBezTo>
                  <a:pt x="1099" y="7048"/>
                  <a:pt x="1343" y="6923"/>
                  <a:pt x="1485" y="6695"/>
                </a:cubicBezTo>
                <a:lnTo>
                  <a:pt x="4912" y="1137"/>
                </a:lnTo>
                <a:cubicBezTo>
                  <a:pt x="5127" y="786"/>
                  <a:pt x="5018" y="328"/>
                  <a:pt x="4668" y="111"/>
                </a:cubicBezTo>
                <a:cubicBezTo>
                  <a:pt x="4547" y="36"/>
                  <a:pt x="4412" y="1"/>
                  <a:pt x="4279" y="1"/>
                </a:cubicBezTo>
                <a:close/>
              </a:path>
            </a:pathLst>
          </a:custGeom>
          <a:solidFill>
            <a:srgbClr val="D8D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57"/>
          <p:cNvSpPr/>
          <p:nvPr/>
        </p:nvSpPr>
        <p:spPr>
          <a:xfrm>
            <a:off x="8549059" y="4019664"/>
            <a:ext cx="105275" cy="144748"/>
          </a:xfrm>
          <a:custGeom>
            <a:avLst/>
            <a:gdLst/>
            <a:ahLst/>
            <a:cxnLst/>
            <a:rect l="l" t="t" r="r" b="b"/>
            <a:pathLst>
              <a:path w="5126" h="7048" extrusionOk="0">
                <a:moveTo>
                  <a:pt x="4279" y="0"/>
                </a:moveTo>
                <a:cubicBezTo>
                  <a:pt x="4029" y="0"/>
                  <a:pt x="3784" y="126"/>
                  <a:pt x="3643" y="354"/>
                </a:cubicBezTo>
                <a:lnTo>
                  <a:pt x="216" y="5912"/>
                </a:lnTo>
                <a:cubicBezTo>
                  <a:pt x="1" y="6263"/>
                  <a:pt x="110" y="6720"/>
                  <a:pt x="459" y="6937"/>
                </a:cubicBezTo>
                <a:cubicBezTo>
                  <a:pt x="581" y="7012"/>
                  <a:pt x="716" y="7047"/>
                  <a:pt x="849" y="7047"/>
                </a:cubicBezTo>
                <a:cubicBezTo>
                  <a:pt x="1099" y="7047"/>
                  <a:pt x="1343" y="6922"/>
                  <a:pt x="1485" y="6694"/>
                </a:cubicBezTo>
                <a:lnTo>
                  <a:pt x="4911" y="1136"/>
                </a:lnTo>
                <a:cubicBezTo>
                  <a:pt x="5125" y="785"/>
                  <a:pt x="5018" y="327"/>
                  <a:pt x="4668" y="110"/>
                </a:cubicBezTo>
                <a:cubicBezTo>
                  <a:pt x="4547" y="36"/>
                  <a:pt x="4412" y="0"/>
                  <a:pt x="42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57"/>
          <p:cNvSpPr/>
          <p:nvPr/>
        </p:nvSpPr>
        <p:spPr>
          <a:xfrm>
            <a:off x="8679862" y="4100314"/>
            <a:ext cx="105296" cy="144748"/>
          </a:xfrm>
          <a:custGeom>
            <a:avLst/>
            <a:gdLst/>
            <a:ahLst/>
            <a:cxnLst/>
            <a:rect l="l" t="t" r="r" b="b"/>
            <a:pathLst>
              <a:path w="5127" h="7048" extrusionOk="0">
                <a:moveTo>
                  <a:pt x="4277" y="1"/>
                </a:moveTo>
                <a:cubicBezTo>
                  <a:pt x="4028" y="1"/>
                  <a:pt x="3784" y="126"/>
                  <a:pt x="3642" y="353"/>
                </a:cubicBezTo>
                <a:lnTo>
                  <a:pt x="216" y="5912"/>
                </a:lnTo>
                <a:cubicBezTo>
                  <a:pt x="0" y="6263"/>
                  <a:pt x="109" y="6720"/>
                  <a:pt x="459" y="6937"/>
                </a:cubicBezTo>
                <a:cubicBezTo>
                  <a:pt x="581" y="7012"/>
                  <a:pt x="716" y="7047"/>
                  <a:pt x="849" y="7047"/>
                </a:cubicBezTo>
                <a:cubicBezTo>
                  <a:pt x="1099" y="7047"/>
                  <a:pt x="1343" y="6922"/>
                  <a:pt x="1484" y="6694"/>
                </a:cubicBezTo>
                <a:lnTo>
                  <a:pt x="4911" y="1136"/>
                </a:lnTo>
                <a:cubicBezTo>
                  <a:pt x="5126" y="785"/>
                  <a:pt x="5017" y="327"/>
                  <a:pt x="4668" y="111"/>
                </a:cubicBezTo>
                <a:cubicBezTo>
                  <a:pt x="4546" y="36"/>
                  <a:pt x="4411" y="1"/>
                  <a:pt x="42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57"/>
          <p:cNvSpPr/>
          <p:nvPr/>
        </p:nvSpPr>
        <p:spPr>
          <a:xfrm>
            <a:off x="8019479" y="3776602"/>
            <a:ext cx="76461" cy="97758"/>
          </a:xfrm>
          <a:custGeom>
            <a:avLst/>
            <a:gdLst/>
            <a:ahLst/>
            <a:cxnLst/>
            <a:rect l="l" t="t" r="r" b="b"/>
            <a:pathLst>
              <a:path w="3723" h="4760" extrusionOk="0">
                <a:moveTo>
                  <a:pt x="2475" y="0"/>
                </a:moveTo>
                <a:cubicBezTo>
                  <a:pt x="2462" y="0"/>
                  <a:pt x="2449" y="7"/>
                  <a:pt x="2442" y="19"/>
                </a:cubicBezTo>
                <a:lnTo>
                  <a:pt x="13" y="3960"/>
                </a:lnTo>
                <a:cubicBezTo>
                  <a:pt x="0" y="3978"/>
                  <a:pt x="7" y="4003"/>
                  <a:pt x="25" y="4014"/>
                </a:cubicBezTo>
                <a:lnTo>
                  <a:pt x="1227" y="4754"/>
                </a:lnTo>
                <a:cubicBezTo>
                  <a:pt x="1234" y="4758"/>
                  <a:pt x="1241" y="4760"/>
                  <a:pt x="1249" y="4760"/>
                </a:cubicBezTo>
                <a:cubicBezTo>
                  <a:pt x="1262" y="4760"/>
                  <a:pt x="1274" y="4754"/>
                  <a:pt x="1281" y="4742"/>
                </a:cubicBezTo>
                <a:lnTo>
                  <a:pt x="3712" y="803"/>
                </a:lnTo>
                <a:cubicBezTo>
                  <a:pt x="3723" y="784"/>
                  <a:pt x="3717" y="760"/>
                  <a:pt x="3698" y="749"/>
                </a:cubicBezTo>
                <a:lnTo>
                  <a:pt x="2496" y="7"/>
                </a:lnTo>
                <a:cubicBezTo>
                  <a:pt x="2489" y="2"/>
                  <a:pt x="2482" y="0"/>
                  <a:pt x="2475" y="0"/>
                </a:cubicBezTo>
                <a:close/>
              </a:path>
            </a:pathLst>
          </a:custGeom>
          <a:solidFill>
            <a:srgbClr val="D8D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57"/>
          <p:cNvSpPr/>
          <p:nvPr/>
        </p:nvSpPr>
        <p:spPr>
          <a:xfrm>
            <a:off x="8150303" y="3857233"/>
            <a:ext cx="76441" cy="97779"/>
          </a:xfrm>
          <a:custGeom>
            <a:avLst/>
            <a:gdLst/>
            <a:ahLst/>
            <a:cxnLst/>
            <a:rect l="l" t="t" r="r" b="b"/>
            <a:pathLst>
              <a:path w="3722" h="4761" extrusionOk="0">
                <a:moveTo>
                  <a:pt x="2474" y="0"/>
                </a:moveTo>
                <a:cubicBezTo>
                  <a:pt x="2461" y="0"/>
                  <a:pt x="2449" y="7"/>
                  <a:pt x="2442" y="19"/>
                </a:cubicBezTo>
                <a:lnTo>
                  <a:pt x="11" y="3961"/>
                </a:lnTo>
                <a:cubicBezTo>
                  <a:pt x="0" y="3978"/>
                  <a:pt x="5" y="4002"/>
                  <a:pt x="24" y="4013"/>
                </a:cubicBezTo>
                <a:lnTo>
                  <a:pt x="1227" y="4755"/>
                </a:lnTo>
                <a:cubicBezTo>
                  <a:pt x="1234" y="4759"/>
                  <a:pt x="1240" y="4761"/>
                  <a:pt x="1247" y="4761"/>
                </a:cubicBezTo>
                <a:cubicBezTo>
                  <a:pt x="1260" y="4761"/>
                  <a:pt x="1273" y="4754"/>
                  <a:pt x="1280" y="4743"/>
                </a:cubicBezTo>
                <a:lnTo>
                  <a:pt x="3710" y="801"/>
                </a:lnTo>
                <a:cubicBezTo>
                  <a:pt x="3721" y="784"/>
                  <a:pt x="3715" y="761"/>
                  <a:pt x="3698" y="748"/>
                </a:cubicBezTo>
                <a:lnTo>
                  <a:pt x="2494" y="6"/>
                </a:lnTo>
                <a:cubicBezTo>
                  <a:pt x="2488" y="2"/>
                  <a:pt x="2481" y="0"/>
                  <a:pt x="2474" y="0"/>
                </a:cubicBezTo>
                <a:close/>
              </a:path>
            </a:pathLst>
          </a:custGeom>
          <a:solidFill>
            <a:srgbClr val="D8D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57"/>
          <p:cNvSpPr/>
          <p:nvPr/>
        </p:nvSpPr>
        <p:spPr>
          <a:xfrm>
            <a:off x="8281086" y="3937863"/>
            <a:ext cx="76441" cy="97800"/>
          </a:xfrm>
          <a:custGeom>
            <a:avLst/>
            <a:gdLst/>
            <a:ahLst/>
            <a:cxnLst/>
            <a:rect l="l" t="t" r="r" b="b"/>
            <a:pathLst>
              <a:path w="3722" h="4762" extrusionOk="0">
                <a:moveTo>
                  <a:pt x="2475" y="0"/>
                </a:moveTo>
                <a:cubicBezTo>
                  <a:pt x="2462" y="0"/>
                  <a:pt x="2450" y="7"/>
                  <a:pt x="2442" y="18"/>
                </a:cubicBezTo>
                <a:lnTo>
                  <a:pt x="10" y="3962"/>
                </a:lnTo>
                <a:cubicBezTo>
                  <a:pt x="1" y="3980"/>
                  <a:pt x="6" y="4002"/>
                  <a:pt x="22" y="4013"/>
                </a:cubicBezTo>
                <a:lnTo>
                  <a:pt x="1229" y="4756"/>
                </a:lnTo>
                <a:cubicBezTo>
                  <a:pt x="1235" y="4760"/>
                  <a:pt x="1242" y="4762"/>
                  <a:pt x="1249" y="4762"/>
                </a:cubicBezTo>
                <a:cubicBezTo>
                  <a:pt x="1261" y="4762"/>
                  <a:pt x="1273" y="4756"/>
                  <a:pt x="1280" y="4745"/>
                </a:cubicBezTo>
                <a:lnTo>
                  <a:pt x="3712" y="800"/>
                </a:lnTo>
                <a:cubicBezTo>
                  <a:pt x="3722" y="783"/>
                  <a:pt x="3717" y="760"/>
                  <a:pt x="3700" y="749"/>
                </a:cubicBezTo>
                <a:lnTo>
                  <a:pt x="2493" y="6"/>
                </a:lnTo>
                <a:cubicBezTo>
                  <a:pt x="2487" y="2"/>
                  <a:pt x="2481" y="0"/>
                  <a:pt x="2475" y="0"/>
                </a:cubicBezTo>
                <a:close/>
              </a:path>
            </a:pathLst>
          </a:custGeom>
          <a:solidFill>
            <a:srgbClr val="D8D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57"/>
          <p:cNvSpPr/>
          <p:nvPr/>
        </p:nvSpPr>
        <p:spPr>
          <a:xfrm>
            <a:off x="8411848" y="4018514"/>
            <a:ext cx="76502" cy="97820"/>
          </a:xfrm>
          <a:custGeom>
            <a:avLst/>
            <a:gdLst/>
            <a:ahLst/>
            <a:cxnLst/>
            <a:rect l="l" t="t" r="r" b="b"/>
            <a:pathLst>
              <a:path w="3725" h="4763" extrusionOk="0">
                <a:moveTo>
                  <a:pt x="2476" y="1"/>
                </a:moveTo>
                <a:cubicBezTo>
                  <a:pt x="2464" y="1"/>
                  <a:pt x="2451" y="7"/>
                  <a:pt x="2445" y="18"/>
                </a:cubicBezTo>
                <a:lnTo>
                  <a:pt x="12" y="3963"/>
                </a:lnTo>
                <a:cubicBezTo>
                  <a:pt x="1" y="3980"/>
                  <a:pt x="7" y="4002"/>
                  <a:pt x="24" y="4013"/>
                </a:cubicBezTo>
                <a:lnTo>
                  <a:pt x="1232" y="4758"/>
                </a:lnTo>
                <a:cubicBezTo>
                  <a:pt x="1238" y="4761"/>
                  <a:pt x="1244" y="4762"/>
                  <a:pt x="1250" y="4762"/>
                </a:cubicBezTo>
                <a:cubicBezTo>
                  <a:pt x="1262" y="4762"/>
                  <a:pt x="1275" y="4757"/>
                  <a:pt x="1282" y="4747"/>
                </a:cubicBezTo>
                <a:lnTo>
                  <a:pt x="3714" y="800"/>
                </a:lnTo>
                <a:cubicBezTo>
                  <a:pt x="3725" y="783"/>
                  <a:pt x="3718" y="761"/>
                  <a:pt x="3703" y="751"/>
                </a:cubicBezTo>
                <a:lnTo>
                  <a:pt x="2495" y="6"/>
                </a:lnTo>
                <a:cubicBezTo>
                  <a:pt x="2489" y="2"/>
                  <a:pt x="2482" y="1"/>
                  <a:pt x="2476" y="1"/>
                </a:cubicBezTo>
                <a:close/>
              </a:path>
            </a:pathLst>
          </a:custGeom>
          <a:solidFill>
            <a:srgbClr val="D8D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57"/>
          <p:cNvSpPr/>
          <p:nvPr/>
        </p:nvSpPr>
        <p:spPr>
          <a:xfrm>
            <a:off x="8511024" y="3973372"/>
            <a:ext cx="71286" cy="89543"/>
          </a:xfrm>
          <a:custGeom>
            <a:avLst/>
            <a:gdLst/>
            <a:ahLst/>
            <a:cxnLst/>
            <a:rect l="l" t="t" r="r" b="b"/>
            <a:pathLst>
              <a:path w="3471" h="4360" extrusionOk="0">
                <a:moveTo>
                  <a:pt x="2524" y="1"/>
                </a:moveTo>
                <a:cubicBezTo>
                  <a:pt x="2333" y="1"/>
                  <a:pt x="2146" y="97"/>
                  <a:pt x="2037" y="272"/>
                </a:cubicBezTo>
                <a:lnTo>
                  <a:pt x="166" y="3306"/>
                </a:lnTo>
                <a:cubicBezTo>
                  <a:pt x="1" y="3575"/>
                  <a:pt x="84" y="3926"/>
                  <a:pt x="352" y="4092"/>
                </a:cubicBezTo>
                <a:lnTo>
                  <a:pt x="649" y="4276"/>
                </a:lnTo>
                <a:cubicBezTo>
                  <a:pt x="742" y="4332"/>
                  <a:pt x="845" y="4359"/>
                  <a:pt x="947" y="4359"/>
                </a:cubicBezTo>
                <a:cubicBezTo>
                  <a:pt x="1139" y="4359"/>
                  <a:pt x="1327" y="4263"/>
                  <a:pt x="1436" y="4089"/>
                </a:cubicBezTo>
                <a:lnTo>
                  <a:pt x="3306" y="1054"/>
                </a:lnTo>
                <a:cubicBezTo>
                  <a:pt x="3471" y="786"/>
                  <a:pt x="3388" y="435"/>
                  <a:pt x="3120" y="269"/>
                </a:cubicBezTo>
                <a:lnTo>
                  <a:pt x="2823" y="85"/>
                </a:lnTo>
                <a:cubicBezTo>
                  <a:pt x="2729" y="28"/>
                  <a:pt x="2626" y="1"/>
                  <a:pt x="25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57"/>
          <p:cNvSpPr/>
          <p:nvPr/>
        </p:nvSpPr>
        <p:spPr>
          <a:xfrm>
            <a:off x="8641847" y="4054023"/>
            <a:ext cx="71265" cy="89523"/>
          </a:xfrm>
          <a:custGeom>
            <a:avLst/>
            <a:gdLst/>
            <a:ahLst/>
            <a:cxnLst/>
            <a:rect l="l" t="t" r="r" b="b"/>
            <a:pathLst>
              <a:path w="3470" h="4359" extrusionOk="0">
                <a:moveTo>
                  <a:pt x="2523" y="1"/>
                </a:moveTo>
                <a:cubicBezTo>
                  <a:pt x="2331" y="1"/>
                  <a:pt x="2144" y="97"/>
                  <a:pt x="2036" y="272"/>
                </a:cubicBezTo>
                <a:lnTo>
                  <a:pt x="166" y="3306"/>
                </a:lnTo>
                <a:cubicBezTo>
                  <a:pt x="1" y="3574"/>
                  <a:pt x="84" y="3925"/>
                  <a:pt x="352" y="4091"/>
                </a:cubicBezTo>
                <a:lnTo>
                  <a:pt x="649" y="4274"/>
                </a:lnTo>
                <a:cubicBezTo>
                  <a:pt x="742" y="4331"/>
                  <a:pt x="845" y="4359"/>
                  <a:pt x="947" y="4359"/>
                </a:cubicBezTo>
                <a:cubicBezTo>
                  <a:pt x="1139" y="4359"/>
                  <a:pt x="1326" y="4262"/>
                  <a:pt x="1434" y="4088"/>
                </a:cubicBezTo>
                <a:lnTo>
                  <a:pt x="3306" y="1054"/>
                </a:lnTo>
                <a:cubicBezTo>
                  <a:pt x="3469" y="784"/>
                  <a:pt x="3386" y="433"/>
                  <a:pt x="3118" y="269"/>
                </a:cubicBezTo>
                <a:lnTo>
                  <a:pt x="2823" y="85"/>
                </a:lnTo>
                <a:cubicBezTo>
                  <a:pt x="2729" y="28"/>
                  <a:pt x="2625" y="1"/>
                  <a:pt x="25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57"/>
          <p:cNvSpPr/>
          <p:nvPr/>
        </p:nvSpPr>
        <p:spPr>
          <a:xfrm>
            <a:off x="8772651" y="4134674"/>
            <a:ext cx="71286" cy="89523"/>
          </a:xfrm>
          <a:custGeom>
            <a:avLst/>
            <a:gdLst/>
            <a:ahLst/>
            <a:cxnLst/>
            <a:rect l="l" t="t" r="r" b="b"/>
            <a:pathLst>
              <a:path w="3471" h="4359" extrusionOk="0">
                <a:moveTo>
                  <a:pt x="2524" y="1"/>
                </a:moveTo>
                <a:cubicBezTo>
                  <a:pt x="2332" y="1"/>
                  <a:pt x="2145" y="97"/>
                  <a:pt x="2037" y="272"/>
                </a:cubicBezTo>
                <a:lnTo>
                  <a:pt x="165" y="3306"/>
                </a:lnTo>
                <a:cubicBezTo>
                  <a:pt x="0" y="3574"/>
                  <a:pt x="83" y="3925"/>
                  <a:pt x="351" y="4091"/>
                </a:cubicBezTo>
                <a:lnTo>
                  <a:pt x="648" y="4274"/>
                </a:lnTo>
                <a:cubicBezTo>
                  <a:pt x="742" y="4331"/>
                  <a:pt x="846" y="4359"/>
                  <a:pt x="948" y="4359"/>
                </a:cubicBezTo>
                <a:cubicBezTo>
                  <a:pt x="1139" y="4359"/>
                  <a:pt x="1327" y="4262"/>
                  <a:pt x="1435" y="4088"/>
                </a:cubicBezTo>
                <a:lnTo>
                  <a:pt x="3305" y="1054"/>
                </a:lnTo>
                <a:cubicBezTo>
                  <a:pt x="3470" y="784"/>
                  <a:pt x="3387" y="433"/>
                  <a:pt x="3119" y="269"/>
                </a:cubicBezTo>
                <a:lnTo>
                  <a:pt x="2822" y="85"/>
                </a:lnTo>
                <a:cubicBezTo>
                  <a:pt x="2729" y="28"/>
                  <a:pt x="2626" y="1"/>
                  <a:pt x="25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0" name="Google Shape;620;p57"/>
          <p:cNvGrpSpPr/>
          <p:nvPr/>
        </p:nvGrpSpPr>
        <p:grpSpPr>
          <a:xfrm>
            <a:off x="7097333" y="2648310"/>
            <a:ext cx="1129398" cy="634219"/>
            <a:chOff x="4652192" y="4157060"/>
            <a:chExt cx="1129398" cy="634219"/>
          </a:xfrm>
        </p:grpSpPr>
        <p:sp>
          <p:nvSpPr>
            <p:cNvPr id="621" name="Google Shape;621;p57"/>
            <p:cNvSpPr/>
            <p:nvPr/>
          </p:nvSpPr>
          <p:spPr>
            <a:xfrm>
              <a:off x="4688420" y="4247363"/>
              <a:ext cx="1093170" cy="543915"/>
            </a:xfrm>
            <a:custGeom>
              <a:avLst/>
              <a:gdLst/>
              <a:ahLst/>
              <a:cxnLst/>
              <a:rect l="l" t="t" r="r" b="b"/>
              <a:pathLst>
                <a:path w="53228" h="26484" extrusionOk="0">
                  <a:moveTo>
                    <a:pt x="26615" y="0"/>
                  </a:moveTo>
                  <a:cubicBezTo>
                    <a:pt x="19555" y="0"/>
                    <a:pt x="12786" y="1396"/>
                    <a:pt x="7796" y="3879"/>
                  </a:cubicBezTo>
                  <a:cubicBezTo>
                    <a:pt x="2804" y="6362"/>
                    <a:pt x="0" y="9731"/>
                    <a:pt x="0" y="13242"/>
                  </a:cubicBezTo>
                  <a:cubicBezTo>
                    <a:pt x="0" y="16755"/>
                    <a:pt x="2804" y="20121"/>
                    <a:pt x="7796" y="22606"/>
                  </a:cubicBezTo>
                  <a:cubicBezTo>
                    <a:pt x="12786" y="25089"/>
                    <a:pt x="19555" y="26484"/>
                    <a:pt x="26615" y="26484"/>
                  </a:cubicBezTo>
                  <a:cubicBezTo>
                    <a:pt x="33673" y="26484"/>
                    <a:pt x="40442" y="25089"/>
                    <a:pt x="45434" y="22606"/>
                  </a:cubicBezTo>
                  <a:cubicBezTo>
                    <a:pt x="50424" y="20121"/>
                    <a:pt x="53228" y="16755"/>
                    <a:pt x="53228" y="13242"/>
                  </a:cubicBezTo>
                  <a:cubicBezTo>
                    <a:pt x="53228" y="9731"/>
                    <a:pt x="50424" y="6362"/>
                    <a:pt x="45434" y="3879"/>
                  </a:cubicBezTo>
                  <a:cubicBezTo>
                    <a:pt x="40442" y="1396"/>
                    <a:pt x="33673" y="0"/>
                    <a:pt x="26615" y="0"/>
                  </a:cubicBezTo>
                  <a:close/>
                </a:path>
              </a:pathLst>
            </a:custGeom>
            <a:solidFill>
              <a:schemeClr val="accent1">
                <a:alpha val="2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57"/>
            <p:cNvSpPr/>
            <p:nvPr/>
          </p:nvSpPr>
          <p:spPr>
            <a:xfrm>
              <a:off x="4792935" y="4207767"/>
              <a:ext cx="536152" cy="349918"/>
            </a:xfrm>
            <a:custGeom>
              <a:avLst/>
              <a:gdLst/>
              <a:ahLst/>
              <a:cxnLst/>
              <a:rect l="l" t="t" r="r" b="b"/>
              <a:pathLst>
                <a:path w="26106" h="17038" extrusionOk="0">
                  <a:moveTo>
                    <a:pt x="26105" y="1"/>
                  </a:moveTo>
                  <a:lnTo>
                    <a:pt x="13" y="13326"/>
                  </a:lnTo>
                  <a:lnTo>
                    <a:pt x="1" y="17037"/>
                  </a:lnTo>
                  <a:lnTo>
                    <a:pt x="26093" y="3712"/>
                  </a:lnTo>
                  <a:lnTo>
                    <a:pt x="26105" y="1"/>
                  </a:lnTo>
                  <a:close/>
                </a:path>
              </a:pathLst>
            </a:custGeom>
            <a:solidFill>
              <a:srgbClr val="FCD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57"/>
            <p:cNvSpPr/>
            <p:nvPr/>
          </p:nvSpPr>
          <p:spPr>
            <a:xfrm>
              <a:off x="4688013" y="4340987"/>
              <a:ext cx="105206" cy="286356"/>
            </a:xfrm>
            <a:custGeom>
              <a:avLst/>
              <a:gdLst/>
              <a:ahLst/>
              <a:cxnLst/>
              <a:rect l="l" t="t" r="r" b="b"/>
              <a:pathLst>
                <a:path w="5122" h="13573" extrusionOk="0">
                  <a:moveTo>
                    <a:pt x="20" y="0"/>
                  </a:moveTo>
                  <a:cubicBezTo>
                    <a:pt x="20" y="5"/>
                    <a:pt x="20" y="10"/>
                    <a:pt x="20" y="15"/>
                  </a:cubicBezTo>
                  <a:lnTo>
                    <a:pt x="20" y="15"/>
                  </a:lnTo>
                  <a:lnTo>
                    <a:pt x="20" y="0"/>
                  </a:lnTo>
                  <a:close/>
                  <a:moveTo>
                    <a:pt x="20" y="15"/>
                  </a:moveTo>
                  <a:lnTo>
                    <a:pt x="8" y="7104"/>
                  </a:lnTo>
                  <a:cubicBezTo>
                    <a:pt x="0" y="9430"/>
                    <a:pt x="1704" y="11760"/>
                    <a:pt x="5110" y="13573"/>
                  </a:cubicBezTo>
                  <a:lnTo>
                    <a:pt x="5122" y="6469"/>
                  </a:lnTo>
                  <a:cubicBezTo>
                    <a:pt x="1724" y="4659"/>
                    <a:pt x="20" y="2336"/>
                    <a:pt x="20" y="1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57"/>
            <p:cNvSpPr/>
            <p:nvPr/>
          </p:nvSpPr>
          <p:spPr>
            <a:xfrm>
              <a:off x="4652192" y="4157060"/>
              <a:ext cx="676916" cy="324390"/>
            </a:xfrm>
            <a:custGeom>
              <a:avLst/>
              <a:gdLst/>
              <a:ahLst/>
              <a:cxnLst/>
              <a:rect l="l" t="t" r="r" b="b"/>
              <a:pathLst>
                <a:path w="32960" h="15795" extrusionOk="0">
                  <a:moveTo>
                    <a:pt x="20337" y="1"/>
                  </a:moveTo>
                  <a:cubicBezTo>
                    <a:pt x="15531" y="1"/>
                    <a:pt x="10734" y="930"/>
                    <a:pt x="7101" y="2785"/>
                  </a:cubicBezTo>
                  <a:cubicBezTo>
                    <a:pt x="51" y="6386"/>
                    <a:pt x="0" y="12139"/>
                    <a:pt x="6867" y="15795"/>
                  </a:cubicBezTo>
                  <a:lnTo>
                    <a:pt x="32960" y="2470"/>
                  </a:lnTo>
                  <a:cubicBezTo>
                    <a:pt x="29386" y="823"/>
                    <a:pt x="24858" y="1"/>
                    <a:pt x="203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57"/>
            <p:cNvSpPr/>
            <p:nvPr/>
          </p:nvSpPr>
          <p:spPr>
            <a:xfrm>
              <a:off x="4813041" y="4217727"/>
              <a:ext cx="536193" cy="349938"/>
            </a:xfrm>
            <a:custGeom>
              <a:avLst/>
              <a:gdLst/>
              <a:ahLst/>
              <a:cxnLst/>
              <a:rect l="l" t="t" r="r" b="b"/>
              <a:pathLst>
                <a:path w="26108" h="17039" extrusionOk="0">
                  <a:moveTo>
                    <a:pt x="26107" y="1"/>
                  </a:moveTo>
                  <a:lnTo>
                    <a:pt x="13" y="13327"/>
                  </a:lnTo>
                  <a:lnTo>
                    <a:pt x="1" y="17039"/>
                  </a:lnTo>
                  <a:lnTo>
                    <a:pt x="1" y="17039"/>
                  </a:lnTo>
                  <a:lnTo>
                    <a:pt x="26095" y="3712"/>
                  </a:lnTo>
                  <a:lnTo>
                    <a:pt x="2610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57"/>
            <p:cNvSpPr/>
            <p:nvPr/>
          </p:nvSpPr>
          <p:spPr>
            <a:xfrm>
              <a:off x="4793182" y="4207767"/>
              <a:ext cx="556012" cy="283684"/>
            </a:xfrm>
            <a:custGeom>
              <a:avLst/>
              <a:gdLst/>
              <a:ahLst/>
              <a:cxnLst/>
              <a:rect l="l" t="t" r="r" b="b"/>
              <a:pathLst>
                <a:path w="27073" h="13813" extrusionOk="0">
                  <a:moveTo>
                    <a:pt x="26093" y="1"/>
                  </a:moveTo>
                  <a:lnTo>
                    <a:pt x="1" y="13326"/>
                  </a:lnTo>
                  <a:cubicBezTo>
                    <a:pt x="139" y="13401"/>
                    <a:pt x="281" y="13477"/>
                    <a:pt x="478" y="13575"/>
                  </a:cubicBezTo>
                  <a:cubicBezTo>
                    <a:pt x="643" y="13657"/>
                    <a:pt x="812" y="13734"/>
                    <a:pt x="978" y="13812"/>
                  </a:cubicBezTo>
                  <a:lnTo>
                    <a:pt x="27072" y="486"/>
                  </a:lnTo>
                  <a:cubicBezTo>
                    <a:pt x="26923" y="407"/>
                    <a:pt x="26775" y="327"/>
                    <a:pt x="26594" y="236"/>
                  </a:cubicBezTo>
                  <a:cubicBezTo>
                    <a:pt x="26431" y="156"/>
                    <a:pt x="26263" y="79"/>
                    <a:pt x="260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57"/>
            <p:cNvSpPr/>
            <p:nvPr/>
          </p:nvSpPr>
          <p:spPr>
            <a:xfrm>
              <a:off x="4792935" y="4481429"/>
              <a:ext cx="20373" cy="155921"/>
            </a:xfrm>
            <a:custGeom>
              <a:avLst/>
              <a:gdLst/>
              <a:ahLst/>
              <a:cxnLst/>
              <a:rect l="l" t="t" r="r" b="b"/>
              <a:pathLst>
                <a:path w="992" h="7592" extrusionOk="0">
                  <a:moveTo>
                    <a:pt x="13" y="1"/>
                  </a:moveTo>
                  <a:lnTo>
                    <a:pt x="1" y="7105"/>
                  </a:lnTo>
                  <a:cubicBezTo>
                    <a:pt x="141" y="7180"/>
                    <a:pt x="281" y="7256"/>
                    <a:pt x="479" y="7354"/>
                  </a:cubicBezTo>
                  <a:cubicBezTo>
                    <a:pt x="642" y="7436"/>
                    <a:pt x="812" y="7513"/>
                    <a:pt x="980" y="7591"/>
                  </a:cubicBezTo>
                  <a:lnTo>
                    <a:pt x="992" y="487"/>
                  </a:lnTo>
                  <a:cubicBezTo>
                    <a:pt x="824" y="410"/>
                    <a:pt x="655" y="333"/>
                    <a:pt x="492" y="250"/>
                  </a:cubicBezTo>
                  <a:cubicBezTo>
                    <a:pt x="293" y="152"/>
                    <a:pt x="153" y="76"/>
                    <a:pt x="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57"/>
            <p:cNvSpPr/>
            <p:nvPr/>
          </p:nvSpPr>
          <p:spPr>
            <a:xfrm>
              <a:off x="4806163" y="4350538"/>
              <a:ext cx="647779" cy="337411"/>
            </a:xfrm>
            <a:custGeom>
              <a:avLst/>
              <a:gdLst/>
              <a:ahLst/>
              <a:cxnLst/>
              <a:rect l="l" t="t" r="r" b="b"/>
              <a:pathLst>
                <a:path w="31207" h="16431" extrusionOk="0">
                  <a:moveTo>
                    <a:pt x="31207" y="1"/>
                  </a:moveTo>
                  <a:cubicBezTo>
                    <a:pt x="31201" y="2365"/>
                    <a:pt x="29424" y="4727"/>
                    <a:pt x="25871" y="6542"/>
                  </a:cubicBezTo>
                  <a:cubicBezTo>
                    <a:pt x="22239" y="8397"/>
                    <a:pt x="17441" y="9326"/>
                    <a:pt x="12636" y="9326"/>
                  </a:cubicBezTo>
                  <a:cubicBezTo>
                    <a:pt x="8115" y="9326"/>
                    <a:pt x="3587" y="8504"/>
                    <a:pt x="13" y="6857"/>
                  </a:cubicBezTo>
                  <a:lnTo>
                    <a:pt x="1" y="13961"/>
                  </a:lnTo>
                  <a:cubicBezTo>
                    <a:pt x="3575" y="15608"/>
                    <a:pt x="8103" y="16430"/>
                    <a:pt x="12623" y="16430"/>
                  </a:cubicBezTo>
                  <a:cubicBezTo>
                    <a:pt x="17429" y="16430"/>
                    <a:pt x="22226" y="15501"/>
                    <a:pt x="25859" y="13646"/>
                  </a:cubicBezTo>
                  <a:cubicBezTo>
                    <a:pt x="29412" y="11831"/>
                    <a:pt x="31187" y="9469"/>
                    <a:pt x="31195" y="7105"/>
                  </a:cubicBezTo>
                  <a:lnTo>
                    <a:pt x="312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57"/>
            <p:cNvSpPr/>
            <p:nvPr/>
          </p:nvSpPr>
          <p:spPr>
            <a:xfrm>
              <a:off x="4806163" y="4214313"/>
              <a:ext cx="691171" cy="329644"/>
            </a:xfrm>
            <a:custGeom>
              <a:avLst/>
              <a:gdLst/>
              <a:ahLst/>
              <a:cxnLst/>
              <a:rect l="l" t="t" r="r" b="b"/>
              <a:pathLst>
                <a:path w="32960" h="15797" extrusionOk="0">
                  <a:moveTo>
                    <a:pt x="26095" y="1"/>
                  </a:moveTo>
                  <a:lnTo>
                    <a:pt x="1" y="13327"/>
                  </a:lnTo>
                  <a:cubicBezTo>
                    <a:pt x="3575" y="14974"/>
                    <a:pt x="8103" y="15796"/>
                    <a:pt x="12624" y="15796"/>
                  </a:cubicBezTo>
                  <a:cubicBezTo>
                    <a:pt x="17429" y="15796"/>
                    <a:pt x="22227" y="14867"/>
                    <a:pt x="25859" y="13012"/>
                  </a:cubicBezTo>
                  <a:cubicBezTo>
                    <a:pt x="32908" y="9411"/>
                    <a:pt x="32959" y="3658"/>
                    <a:pt x="26095" y="1"/>
                  </a:cubicBezTo>
                  <a:close/>
                </a:path>
              </a:pathLst>
            </a:custGeom>
            <a:solidFill>
              <a:schemeClr val="accent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0" name="Google Shape;630;p57"/>
          <p:cNvSpPr/>
          <p:nvPr/>
        </p:nvSpPr>
        <p:spPr>
          <a:xfrm>
            <a:off x="6273196" y="4123891"/>
            <a:ext cx="1093170" cy="543936"/>
          </a:xfrm>
          <a:custGeom>
            <a:avLst/>
            <a:gdLst/>
            <a:ahLst/>
            <a:cxnLst/>
            <a:rect l="l" t="t" r="r" b="b"/>
            <a:pathLst>
              <a:path w="53228" h="26485" extrusionOk="0">
                <a:moveTo>
                  <a:pt x="26613" y="1"/>
                </a:moveTo>
                <a:cubicBezTo>
                  <a:pt x="19555" y="1"/>
                  <a:pt x="12785" y="1397"/>
                  <a:pt x="7794" y="3880"/>
                </a:cubicBezTo>
                <a:cubicBezTo>
                  <a:pt x="2803" y="6363"/>
                  <a:pt x="0" y="9731"/>
                  <a:pt x="0" y="13243"/>
                </a:cubicBezTo>
                <a:cubicBezTo>
                  <a:pt x="0" y="16754"/>
                  <a:pt x="2803" y="20122"/>
                  <a:pt x="7794" y="22605"/>
                </a:cubicBezTo>
                <a:cubicBezTo>
                  <a:pt x="12785" y="25088"/>
                  <a:pt x="19555" y="26484"/>
                  <a:pt x="26613" y="26484"/>
                </a:cubicBezTo>
                <a:cubicBezTo>
                  <a:pt x="33671" y="26484"/>
                  <a:pt x="40441" y="25088"/>
                  <a:pt x="45432" y="22605"/>
                </a:cubicBezTo>
                <a:cubicBezTo>
                  <a:pt x="50423" y="20122"/>
                  <a:pt x="53227" y="16754"/>
                  <a:pt x="53227" y="13243"/>
                </a:cubicBezTo>
                <a:cubicBezTo>
                  <a:pt x="53227" y="9731"/>
                  <a:pt x="50423" y="6363"/>
                  <a:pt x="45432" y="3880"/>
                </a:cubicBezTo>
                <a:cubicBezTo>
                  <a:pt x="40441" y="1397"/>
                  <a:pt x="33671" y="1"/>
                  <a:pt x="26613" y="1"/>
                </a:cubicBezTo>
                <a:close/>
              </a:path>
            </a:pathLst>
          </a:custGeom>
          <a:solidFill>
            <a:schemeClr val="accent1">
              <a:alpha val="2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57"/>
          <p:cNvSpPr/>
          <p:nvPr/>
        </p:nvSpPr>
        <p:spPr>
          <a:xfrm>
            <a:off x="6377711" y="4084316"/>
            <a:ext cx="536111" cy="349897"/>
          </a:xfrm>
          <a:custGeom>
            <a:avLst/>
            <a:gdLst/>
            <a:ahLst/>
            <a:cxnLst/>
            <a:rect l="l" t="t" r="r" b="b"/>
            <a:pathLst>
              <a:path w="26104" h="17037" extrusionOk="0">
                <a:moveTo>
                  <a:pt x="26104" y="1"/>
                </a:moveTo>
                <a:lnTo>
                  <a:pt x="13" y="13325"/>
                </a:lnTo>
                <a:lnTo>
                  <a:pt x="0" y="17037"/>
                </a:lnTo>
                <a:lnTo>
                  <a:pt x="26091" y="3712"/>
                </a:lnTo>
                <a:lnTo>
                  <a:pt x="261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57"/>
          <p:cNvSpPr/>
          <p:nvPr/>
        </p:nvSpPr>
        <p:spPr>
          <a:xfrm>
            <a:off x="6272785" y="4225121"/>
            <a:ext cx="105193" cy="278776"/>
          </a:xfrm>
          <a:custGeom>
            <a:avLst/>
            <a:gdLst/>
            <a:ahLst/>
            <a:cxnLst/>
            <a:rect l="l" t="t" r="r" b="b"/>
            <a:pathLst>
              <a:path w="5122" h="13574" extrusionOk="0">
                <a:moveTo>
                  <a:pt x="19" y="1"/>
                </a:moveTo>
                <a:lnTo>
                  <a:pt x="19" y="1"/>
                </a:lnTo>
                <a:cubicBezTo>
                  <a:pt x="19" y="5"/>
                  <a:pt x="19" y="8"/>
                  <a:pt x="19" y="12"/>
                </a:cubicBezTo>
                <a:lnTo>
                  <a:pt x="19" y="12"/>
                </a:lnTo>
                <a:lnTo>
                  <a:pt x="19" y="1"/>
                </a:lnTo>
                <a:close/>
                <a:moveTo>
                  <a:pt x="19" y="12"/>
                </a:moveTo>
                <a:lnTo>
                  <a:pt x="8" y="7105"/>
                </a:lnTo>
                <a:cubicBezTo>
                  <a:pt x="0" y="9431"/>
                  <a:pt x="1703" y="11760"/>
                  <a:pt x="5109" y="13574"/>
                </a:cubicBezTo>
                <a:lnTo>
                  <a:pt x="5122" y="6469"/>
                </a:lnTo>
                <a:cubicBezTo>
                  <a:pt x="1720" y="4659"/>
                  <a:pt x="18" y="2334"/>
                  <a:pt x="19" y="1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57"/>
          <p:cNvSpPr/>
          <p:nvPr/>
        </p:nvSpPr>
        <p:spPr>
          <a:xfrm>
            <a:off x="6236975" y="4033600"/>
            <a:ext cx="676916" cy="326483"/>
          </a:xfrm>
          <a:custGeom>
            <a:avLst/>
            <a:gdLst/>
            <a:ahLst/>
            <a:cxnLst/>
            <a:rect l="l" t="t" r="r" b="b"/>
            <a:pathLst>
              <a:path w="32960" h="15795" extrusionOk="0">
                <a:moveTo>
                  <a:pt x="20336" y="1"/>
                </a:moveTo>
                <a:cubicBezTo>
                  <a:pt x="15531" y="1"/>
                  <a:pt x="10734" y="930"/>
                  <a:pt x="7101" y="2785"/>
                </a:cubicBezTo>
                <a:cubicBezTo>
                  <a:pt x="50" y="6386"/>
                  <a:pt x="1" y="12138"/>
                  <a:pt x="6867" y="15794"/>
                </a:cubicBezTo>
                <a:lnTo>
                  <a:pt x="32959" y="2470"/>
                </a:lnTo>
                <a:cubicBezTo>
                  <a:pt x="29385" y="823"/>
                  <a:pt x="24857" y="1"/>
                  <a:pt x="203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57"/>
          <p:cNvSpPr/>
          <p:nvPr/>
        </p:nvSpPr>
        <p:spPr>
          <a:xfrm>
            <a:off x="6397817" y="4094276"/>
            <a:ext cx="536152" cy="349897"/>
          </a:xfrm>
          <a:custGeom>
            <a:avLst/>
            <a:gdLst/>
            <a:ahLst/>
            <a:cxnLst/>
            <a:rect l="l" t="t" r="r" b="b"/>
            <a:pathLst>
              <a:path w="26106" h="17037" extrusionOk="0">
                <a:moveTo>
                  <a:pt x="26105" y="0"/>
                </a:moveTo>
                <a:lnTo>
                  <a:pt x="13" y="13325"/>
                </a:lnTo>
                <a:lnTo>
                  <a:pt x="0" y="17037"/>
                </a:lnTo>
                <a:lnTo>
                  <a:pt x="26093" y="3712"/>
                </a:lnTo>
                <a:lnTo>
                  <a:pt x="261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57"/>
          <p:cNvSpPr/>
          <p:nvPr/>
        </p:nvSpPr>
        <p:spPr>
          <a:xfrm>
            <a:off x="6377937" y="4084316"/>
            <a:ext cx="555991" cy="283643"/>
          </a:xfrm>
          <a:custGeom>
            <a:avLst/>
            <a:gdLst/>
            <a:ahLst/>
            <a:cxnLst/>
            <a:rect l="l" t="t" r="r" b="b"/>
            <a:pathLst>
              <a:path w="27072" h="13811" extrusionOk="0">
                <a:moveTo>
                  <a:pt x="26093" y="1"/>
                </a:moveTo>
                <a:lnTo>
                  <a:pt x="0" y="13325"/>
                </a:lnTo>
                <a:cubicBezTo>
                  <a:pt x="140" y="13401"/>
                  <a:pt x="280" y="13475"/>
                  <a:pt x="479" y="13575"/>
                </a:cubicBezTo>
                <a:cubicBezTo>
                  <a:pt x="642" y="13656"/>
                  <a:pt x="811" y="13733"/>
                  <a:pt x="979" y="13810"/>
                </a:cubicBezTo>
                <a:lnTo>
                  <a:pt x="27072" y="485"/>
                </a:lnTo>
                <a:cubicBezTo>
                  <a:pt x="26924" y="407"/>
                  <a:pt x="26775" y="327"/>
                  <a:pt x="26593" y="236"/>
                </a:cubicBezTo>
                <a:cubicBezTo>
                  <a:pt x="26430" y="154"/>
                  <a:pt x="26262" y="77"/>
                  <a:pt x="260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57"/>
          <p:cNvSpPr/>
          <p:nvPr/>
        </p:nvSpPr>
        <p:spPr>
          <a:xfrm>
            <a:off x="6377711" y="4358640"/>
            <a:ext cx="20353" cy="155880"/>
          </a:xfrm>
          <a:custGeom>
            <a:avLst/>
            <a:gdLst/>
            <a:ahLst/>
            <a:cxnLst/>
            <a:rect l="l" t="t" r="r" b="b"/>
            <a:pathLst>
              <a:path w="991" h="7590" extrusionOk="0">
                <a:moveTo>
                  <a:pt x="13" y="0"/>
                </a:moveTo>
                <a:lnTo>
                  <a:pt x="0" y="7105"/>
                </a:lnTo>
                <a:cubicBezTo>
                  <a:pt x="139" y="7180"/>
                  <a:pt x="280" y="7254"/>
                  <a:pt x="478" y="7354"/>
                </a:cubicBezTo>
                <a:cubicBezTo>
                  <a:pt x="642" y="7436"/>
                  <a:pt x="812" y="7513"/>
                  <a:pt x="978" y="7590"/>
                </a:cubicBezTo>
                <a:lnTo>
                  <a:pt x="990" y="485"/>
                </a:lnTo>
                <a:cubicBezTo>
                  <a:pt x="822" y="408"/>
                  <a:pt x="653" y="331"/>
                  <a:pt x="490" y="250"/>
                </a:cubicBezTo>
                <a:cubicBezTo>
                  <a:pt x="291" y="150"/>
                  <a:pt x="151" y="76"/>
                  <a:pt x="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57"/>
          <p:cNvSpPr/>
          <p:nvPr/>
        </p:nvSpPr>
        <p:spPr>
          <a:xfrm>
            <a:off x="6397817" y="4227154"/>
            <a:ext cx="640914" cy="337431"/>
          </a:xfrm>
          <a:custGeom>
            <a:avLst/>
            <a:gdLst/>
            <a:ahLst/>
            <a:cxnLst/>
            <a:rect l="l" t="t" r="r" b="b"/>
            <a:pathLst>
              <a:path w="31207" h="16430" extrusionOk="0">
                <a:moveTo>
                  <a:pt x="31207" y="0"/>
                </a:moveTo>
                <a:cubicBezTo>
                  <a:pt x="31199" y="2363"/>
                  <a:pt x="29424" y="4726"/>
                  <a:pt x="25870" y="6540"/>
                </a:cubicBezTo>
                <a:cubicBezTo>
                  <a:pt x="22236" y="8395"/>
                  <a:pt x="17439" y="9325"/>
                  <a:pt x="12633" y="9325"/>
                </a:cubicBezTo>
                <a:cubicBezTo>
                  <a:pt x="8114" y="9325"/>
                  <a:pt x="3586" y="8503"/>
                  <a:pt x="13" y="6855"/>
                </a:cubicBezTo>
                <a:lnTo>
                  <a:pt x="0" y="13961"/>
                </a:lnTo>
                <a:cubicBezTo>
                  <a:pt x="3574" y="15607"/>
                  <a:pt x="8102" y="16429"/>
                  <a:pt x="12623" y="16429"/>
                </a:cubicBezTo>
                <a:cubicBezTo>
                  <a:pt x="17428" y="16429"/>
                  <a:pt x="22225" y="15501"/>
                  <a:pt x="25857" y="13646"/>
                </a:cubicBezTo>
                <a:cubicBezTo>
                  <a:pt x="29412" y="11831"/>
                  <a:pt x="31187" y="9469"/>
                  <a:pt x="31194" y="7105"/>
                </a:cubicBezTo>
                <a:lnTo>
                  <a:pt x="312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57"/>
          <p:cNvSpPr/>
          <p:nvPr/>
        </p:nvSpPr>
        <p:spPr>
          <a:xfrm>
            <a:off x="6398000" y="4094275"/>
            <a:ext cx="676895" cy="326483"/>
          </a:xfrm>
          <a:custGeom>
            <a:avLst/>
            <a:gdLst/>
            <a:ahLst/>
            <a:cxnLst/>
            <a:rect l="l" t="t" r="r" b="b"/>
            <a:pathLst>
              <a:path w="32959" h="15795" extrusionOk="0">
                <a:moveTo>
                  <a:pt x="26093" y="0"/>
                </a:moveTo>
                <a:lnTo>
                  <a:pt x="1" y="13325"/>
                </a:lnTo>
                <a:cubicBezTo>
                  <a:pt x="3574" y="14973"/>
                  <a:pt x="8102" y="15795"/>
                  <a:pt x="12622" y="15795"/>
                </a:cubicBezTo>
                <a:cubicBezTo>
                  <a:pt x="17428" y="15795"/>
                  <a:pt x="22226" y="14865"/>
                  <a:pt x="25859" y="13010"/>
                </a:cubicBezTo>
                <a:cubicBezTo>
                  <a:pt x="32910" y="9409"/>
                  <a:pt x="32959" y="3656"/>
                  <a:pt x="26093"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57"/>
          <p:cNvSpPr/>
          <p:nvPr/>
        </p:nvSpPr>
        <p:spPr>
          <a:xfrm>
            <a:off x="7129733" y="3316172"/>
            <a:ext cx="578110" cy="347084"/>
          </a:xfrm>
          <a:custGeom>
            <a:avLst/>
            <a:gdLst/>
            <a:ahLst/>
            <a:cxnLst/>
            <a:rect l="l" t="t" r="r" b="b"/>
            <a:pathLst>
              <a:path w="28149" h="16900" extrusionOk="0">
                <a:moveTo>
                  <a:pt x="28145" y="16029"/>
                </a:moveTo>
                <a:lnTo>
                  <a:pt x="28148" y="16031"/>
                </a:lnTo>
                <a:cubicBezTo>
                  <a:pt x="28147" y="16031"/>
                  <a:pt x="28146" y="16030"/>
                  <a:pt x="28145" y="16029"/>
                </a:cubicBezTo>
                <a:close/>
                <a:moveTo>
                  <a:pt x="517" y="0"/>
                </a:moveTo>
                <a:cubicBezTo>
                  <a:pt x="469" y="0"/>
                  <a:pt x="414" y="17"/>
                  <a:pt x="356" y="51"/>
                </a:cubicBezTo>
                <a:cubicBezTo>
                  <a:pt x="159" y="165"/>
                  <a:pt x="1" y="440"/>
                  <a:pt x="1" y="665"/>
                </a:cubicBezTo>
                <a:cubicBezTo>
                  <a:pt x="1" y="779"/>
                  <a:pt x="39" y="858"/>
                  <a:pt x="104" y="894"/>
                </a:cubicBezTo>
                <a:lnTo>
                  <a:pt x="27643" y="16899"/>
                </a:lnTo>
                <a:cubicBezTo>
                  <a:pt x="27579" y="16861"/>
                  <a:pt x="27540" y="16784"/>
                  <a:pt x="27539" y="16670"/>
                </a:cubicBezTo>
                <a:cubicBezTo>
                  <a:pt x="27539" y="16444"/>
                  <a:pt x="27699" y="16168"/>
                  <a:pt x="27894" y="16054"/>
                </a:cubicBezTo>
                <a:cubicBezTo>
                  <a:pt x="27952" y="16022"/>
                  <a:pt x="28005" y="16006"/>
                  <a:pt x="28053" y="16006"/>
                </a:cubicBezTo>
                <a:cubicBezTo>
                  <a:pt x="28087" y="16006"/>
                  <a:pt x="28118" y="16014"/>
                  <a:pt x="28145" y="16029"/>
                </a:cubicBezTo>
                <a:lnTo>
                  <a:pt x="28145" y="16029"/>
                </a:lnTo>
                <a:lnTo>
                  <a:pt x="610" y="25"/>
                </a:lnTo>
                <a:cubicBezTo>
                  <a:pt x="583" y="9"/>
                  <a:pt x="552" y="0"/>
                  <a:pt x="5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57"/>
          <p:cNvSpPr/>
          <p:nvPr/>
        </p:nvSpPr>
        <p:spPr>
          <a:xfrm>
            <a:off x="7643602" y="3577471"/>
            <a:ext cx="367580" cy="326505"/>
          </a:xfrm>
          <a:custGeom>
            <a:avLst/>
            <a:gdLst/>
            <a:ahLst/>
            <a:cxnLst/>
            <a:rect l="l" t="t" r="r" b="b"/>
            <a:pathLst>
              <a:path w="17898" h="15898" extrusionOk="0">
                <a:moveTo>
                  <a:pt x="5261" y="0"/>
                </a:moveTo>
                <a:cubicBezTo>
                  <a:pt x="4770" y="0"/>
                  <a:pt x="4216" y="161"/>
                  <a:pt x="3631" y="500"/>
                </a:cubicBezTo>
                <a:cubicBezTo>
                  <a:pt x="1622" y="1660"/>
                  <a:pt x="1" y="4470"/>
                  <a:pt x="7" y="6776"/>
                </a:cubicBezTo>
                <a:cubicBezTo>
                  <a:pt x="10" y="7923"/>
                  <a:pt x="415" y="8728"/>
                  <a:pt x="1068" y="9110"/>
                </a:cubicBezTo>
                <a:lnTo>
                  <a:pt x="12748" y="15897"/>
                </a:lnTo>
                <a:cubicBezTo>
                  <a:pt x="12096" y="15517"/>
                  <a:pt x="11691" y="14710"/>
                  <a:pt x="11688" y="13565"/>
                </a:cubicBezTo>
                <a:cubicBezTo>
                  <a:pt x="11680" y="11256"/>
                  <a:pt x="13303" y="8447"/>
                  <a:pt x="15310" y="7286"/>
                </a:cubicBezTo>
                <a:cubicBezTo>
                  <a:pt x="15897" y="6949"/>
                  <a:pt x="16451" y="6789"/>
                  <a:pt x="16942" y="6789"/>
                </a:cubicBezTo>
                <a:cubicBezTo>
                  <a:pt x="17297" y="6789"/>
                  <a:pt x="17619" y="6873"/>
                  <a:pt x="17898" y="7033"/>
                </a:cubicBezTo>
                <a:lnTo>
                  <a:pt x="6217" y="246"/>
                </a:lnTo>
                <a:cubicBezTo>
                  <a:pt x="5939" y="85"/>
                  <a:pt x="5617" y="0"/>
                  <a:pt x="52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57"/>
          <p:cNvSpPr/>
          <p:nvPr/>
        </p:nvSpPr>
        <p:spPr>
          <a:xfrm>
            <a:off x="7692234" y="3500517"/>
            <a:ext cx="1653433" cy="1299100"/>
          </a:xfrm>
          <a:custGeom>
            <a:avLst/>
            <a:gdLst/>
            <a:ahLst/>
            <a:cxnLst/>
            <a:rect l="l" t="t" r="r" b="b"/>
            <a:pathLst>
              <a:path w="80508" h="63255" extrusionOk="0">
                <a:moveTo>
                  <a:pt x="15372" y="0"/>
                </a:moveTo>
                <a:cubicBezTo>
                  <a:pt x="13937" y="0"/>
                  <a:pt x="12318" y="469"/>
                  <a:pt x="10605" y="1458"/>
                </a:cubicBezTo>
                <a:cubicBezTo>
                  <a:pt x="4740" y="4845"/>
                  <a:pt x="0" y="13056"/>
                  <a:pt x="20" y="19792"/>
                </a:cubicBezTo>
                <a:cubicBezTo>
                  <a:pt x="30" y="23143"/>
                  <a:pt x="1213" y="25499"/>
                  <a:pt x="3118" y="26607"/>
                </a:cubicBezTo>
                <a:lnTo>
                  <a:pt x="65422" y="63231"/>
                </a:lnTo>
                <a:lnTo>
                  <a:pt x="65422" y="63231"/>
                </a:lnTo>
                <a:cubicBezTo>
                  <a:pt x="63540" y="62113"/>
                  <a:pt x="62373" y="59768"/>
                  <a:pt x="62365" y="56442"/>
                </a:cubicBezTo>
                <a:cubicBezTo>
                  <a:pt x="62345" y="49704"/>
                  <a:pt x="67084" y="41494"/>
                  <a:pt x="72950" y="38108"/>
                </a:cubicBezTo>
                <a:cubicBezTo>
                  <a:pt x="74662" y="37119"/>
                  <a:pt x="76280" y="36651"/>
                  <a:pt x="77715" y="36651"/>
                </a:cubicBezTo>
                <a:cubicBezTo>
                  <a:pt x="78754" y="36651"/>
                  <a:pt x="79696" y="36897"/>
                  <a:pt x="80507" y="37367"/>
                </a:cubicBezTo>
                <a:lnTo>
                  <a:pt x="18162" y="718"/>
                </a:lnTo>
                <a:cubicBezTo>
                  <a:pt x="17351" y="246"/>
                  <a:pt x="16409" y="0"/>
                  <a:pt x="15372" y="0"/>
                </a:cubicBezTo>
                <a:close/>
                <a:moveTo>
                  <a:pt x="65422" y="63231"/>
                </a:moveTo>
                <a:cubicBezTo>
                  <a:pt x="65436" y="63239"/>
                  <a:pt x="65449" y="63247"/>
                  <a:pt x="65463" y="63255"/>
                </a:cubicBezTo>
                <a:lnTo>
                  <a:pt x="65422" y="6323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57"/>
          <p:cNvSpPr/>
          <p:nvPr/>
        </p:nvSpPr>
        <p:spPr>
          <a:xfrm>
            <a:off x="7721357" y="3529598"/>
            <a:ext cx="1296430" cy="1065732"/>
          </a:xfrm>
          <a:custGeom>
            <a:avLst/>
            <a:gdLst/>
            <a:ahLst/>
            <a:cxnLst/>
            <a:rect l="l" t="t" r="r" b="b"/>
            <a:pathLst>
              <a:path w="63125" h="51892" extrusionOk="0">
                <a:moveTo>
                  <a:pt x="13953" y="0"/>
                </a:moveTo>
                <a:cubicBezTo>
                  <a:pt x="12734" y="0"/>
                  <a:pt x="11332" y="439"/>
                  <a:pt x="9897" y="1267"/>
                </a:cubicBezTo>
                <a:cubicBezTo>
                  <a:pt x="4432" y="4422"/>
                  <a:pt x="0" y="12097"/>
                  <a:pt x="19" y="18373"/>
                </a:cubicBezTo>
                <a:cubicBezTo>
                  <a:pt x="25" y="21087"/>
                  <a:pt x="874" y="23074"/>
                  <a:pt x="2412" y="23967"/>
                </a:cubicBezTo>
                <a:lnTo>
                  <a:pt x="49745" y="51891"/>
                </a:lnTo>
                <a:cubicBezTo>
                  <a:pt x="49722" y="51559"/>
                  <a:pt x="49707" y="51220"/>
                  <a:pt x="49707" y="50869"/>
                </a:cubicBezTo>
                <a:cubicBezTo>
                  <a:pt x="49684" y="42704"/>
                  <a:pt x="55447" y="32723"/>
                  <a:pt x="62556" y="28619"/>
                </a:cubicBezTo>
                <a:cubicBezTo>
                  <a:pt x="62745" y="28510"/>
                  <a:pt x="62935" y="28410"/>
                  <a:pt x="63124" y="28310"/>
                </a:cubicBezTo>
                <a:lnTo>
                  <a:pt x="16033" y="525"/>
                </a:lnTo>
                <a:cubicBezTo>
                  <a:pt x="15432" y="177"/>
                  <a:pt x="14734" y="0"/>
                  <a:pt x="139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57"/>
          <p:cNvSpPr/>
          <p:nvPr/>
        </p:nvSpPr>
        <p:spPr>
          <a:xfrm>
            <a:off x="7895083" y="3616410"/>
            <a:ext cx="105296" cy="144789"/>
          </a:xfrm>
          <a:custGeom>
            <a:avLst/>
            <a:gdLst/>
            <a:ahLst/>
            <a:cxnLst/>
            <a:rect l="l" t="t" r="r" b="b"/>
            <a:pathLst>
              <a:path w="5127" h="7050" extrusionOk="0">
                <a:moveTo>
                  <a:pt x="4279" y="1"/>
                </a:moveTo>
                <a:cubicBezTo>
                  <a:pt x="4029" y="1"/>
                  <a:pt x="3784" y="127"/>
                  <a:pt x="3644" y="355"/>
                </a:cubicBezTo>
                <a:lnTo>
                  <a:pt x="216" y="5913"/>
                </a:lnTo>
                <a:cubicBezTo>
                  <a:pt x="0" y="6264"/>
                  <a:pt x="109" y="6722"/>
                  <a:pt x="459" y="6939"/>
                </a:cubicBezTo>
                <a:cubicBezTo>
                  <a:pt x="581" y="7013"/>
                  <a:pt x="716" y="7049"/>
                  <a:pt x="849" y="7049"/>
                </a:cubicBezTo>
                <a:cubicBezTo>
                  <a:pt x="1099" y="7049"/>
                  <a:pt x="1344" y="6923"/>
                  <a:pt x="1486" y="6695"/>
                </a:cubicBezTo>
                <a:lnTo>
                  <a:pt x="4912" y="1137"/>
                </a:lnTo>
                <a:cubicBezTo>
                  <a:pt x="5126" y="787"/>
                  <a:pt x="5018" y="328"/>
                  <a:pt x="4669" y="111"/>
                </a:cubicBezTo>
                <a:cubicBezTo>
                  <a:pt x="4547" y="37"/>
                  <a:pt x="4412" y="1"/>
                  <a:pt x="42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57"/>
          <p:cNvSpPr/>
          <p:nvPr/>
        </p:nvSpPr>
        <p:spPr>
          <a:xfrm>
            <a:off x="8025866" y="3697081"/>
            <a:ext cx="105296" cy="144748"/>
          </a:xfrm>
          <a:custGeom>
            <a:avLst/>
            <a:gdLst/>
            <a:ahLst/>
            <a:cxnLst/>
            <a:rect l="l" t="t" r="r" b="b"/>
            <a:pathLst>
              <a:path w="5127" h="7048" extrusionOk="0">
                <a:moveTo>
                  <a:pt x="4279" y="1"/>
                </a:moveTo>
                <a:cubicBezTo>
                  <a:pt x="4029" y="1"/>
                  <a:pt x="3784" y="126"/>
                  <a:pt x="3643" y="354"/>
                </a:cubicBezTo>
                <a:lnTo>
                  <a:pt x="216" y="5912"/>
                </a:lnTo>
                <a:cubicBezTo>
                  <a:pt x="0" y="6262"/>
                  <a:pt x="110" y="6720"/>
                  <a:pt x="459" y="6938"/>
                </a:cubicBezTo>
                <a:cubicBezTo>
                  <a:pt x="581" y="7012"/>
                  <a:pt x="716" y="7047"/>
                  <a:pt x="849" y="7047"/>
                </a:cubicBezTo>
                <a:cubicBezTo>
                  <a:pt x="1100" y="7047"/>
                  <a:pt x="1344" y="6922"/>
                  <a:pt x="1484" y="6694"/>
                </a:cubicBezTo>
                <a:lnTo>
                  <a:pt x="4911" y="1137"/>
                </a:lnTo>
                <a:cubicBezTo>
                  <a:pt x="5127" y="786"/>
                  <a:pt x="5017" y="327"/>
                  <a:pt x="4668" y="110"/>
                </a:cubicBezTo>
                <a:cubicBezTo>
                  <a:pt x="4546" y="36"/>
                  <a:pt x="4412" y="1"/>
                  <a:pt x="42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57"/>
          <p:cNvSpPr/>
          <p:nvPr/>
        </p:nvSpPr>
        <p:spPr>
          <a:xfrm>
            <a:off x="8156690" y="3777732"/>
            <a:ext cx="105275" cy="144748"/>
          </a:xfrm>
          <a:custGeom>
            <a:avLst/>
            <a:gdLst/>
            <a:ahLst/>
            <a:cxnLst/>
            <a:rect l="l" t="t" r="r" b="b"/>
            <a:pathLst>
              <a:path w="5126" h="7048" extrusionOk="0">
                <a:moveTo>
                  <a:pt x="4278" y="0"/>
                </a:moveTo>
                <a:cubicBezTo>
                  <a:pt x="4027" y="0"/>
                  <a:pt x="3783" y="126"/>
                  <a:pt x="3641" y="354"/>
                </a:cubicBezTo>
                <a:lnTo>
                  <a:pt x="214" y="5912"/>
                </a:lnTo>
                <a:cubicBezTo>
                  <a:pt x="0" y="6262"/>
                  <a:pt x="108" y="6720"/>
                  <a:pt x="458" y="6937"/>
                </a:cubicBezTo>
                <a:cubicBezTo>
                  <a:pt x="580" y="7012"/>
                  <a:pt x="715" y="7047"/>
                  <a:pt x="848" y="7047"/>
                </a:cubicBezTo>
                <a:cubicBezTo>
                  <a:pt x="1098" y="7047"/>
                  <a:pt x="1343" y="6922"/>
                  <a:pt x="1484" y="6694"/>
                </a:cubicBezTo>
                <a:lnTo>
                  <a:pt x="4911" y="1136"/>
                </a:lnTo>
                <a:cubicBezTo>
                  <a:pt x="5125" y="786"/>
                  <a:pt x="5016" y="327"/>
                  <a:pt x="4668" y="110"/>
                </a:cubicBezTo>
                <a:cubicBezTo>
                  <a:pt x="4546" y="36"/>
                  <a:pt x="4411" y="0"/>
                  <a:pt x="4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57"/>
          <p:cNvSpPr/>
          <p:nvPr/>
        </p:nvSpPr>
        <p:spPr>
          <a:xfrm>
            <a:off x="8287473" y="3858362"/>
            <a:ext cx="105275" cy="144769"/>
          </a:xfrm>
          <a:custGeom>
            <a:avLst/>
            <a:gdLst/>
            <a:ahLst/>
            <a:cxnLst/>
            <a:rect l="l" t="t" r="r" b="b"/>
            <a:pathLst>
              <a:path w="5126" h="7049" extrusionOk="0">
                <a:moveTo>
                  <a:pt x="4278" y="1"/>
                </a:moveTo>
                <a:cubicBezTo>
                  <a:pt x="4028" y="1"/>
                  <a:pt x="3784" y="127"/>
                  <a:pt x="3643" y="355"/>
                </a:cubicBezTo>
                <a:lnTo>
                  <a:pt x="215" y="5912"/>
                </a:lnTo>
                <a:cubicBezTo>
                  <a:pt x="1" y="6263"/>
                  <a:pt x="109" y="6721"/>
                  <a:pt x="458" y="6938"/>
                </a:cubicBezTo>
                <a:cubicBezTo>
                  <a:pt x="580" y="7013"/>
                  <a:pt x="715" y="7048"/>
                  <a:pt x="848" y="7048"/>
                </a:cubicBezTo>
                <a:cubicBezTo>
                  <a:pt x="1099" y="7048"/>
                  <a:pt x="1343" y="6923"/>
                  <a:pt x="1485" y="6695"/>
                </a:cubicBezTo>
                <a:lnTo>
                  <a:pt x="4912" y="1137"/>
                </a:lnTo>
                <a:cubicBezTo>
                  <a:pt x="5125" y="787"/>
                  <a:pt x="5018" y="328"/>
                  <a:pt x="4668" y="111"/>
                </a:cubicBezTo>
                <a:cubicBezTo>
                  <a:pt x="4546" y="36"/>
                  <a:pt x="4411" y="1"/>
                  <a:pt x="42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57"/>
          <p:cNvSpPr/>
          <p:nvPr/>
        </p:nvSpPr>
        <p:spPr>
          <a:xfrm>
            <a:off x="8418276" y="3939013"/>
            <a:ext cx="105255" cy="144748"/>
          </a:xfrm>
          <a:custGeom>
            <a:avLst/>
            <a:gdLst/>
            <a:ahLst/>
            <a:cxnLst/>
            <a:rect l="l" t="t" r="r" b="b"/>
            <a:pathLst>
              <a:path w="5125" h="7048" extrusionOk="0">
                <a:moveTo>
                  <a:pt x="4278" y="1"/>
                </a:moveTo>
                <a:cubicBezTo>
                  <a:pt x="4027" y="1"/>
                  <a:pt x="3783" y="126"/>
                  <a:pt x="3642" y="354"/>
                </a:cubicBezTo>
                <a:lnTo>
                  <a:pt x="214" y="5912"/>
                </a:lnTo>
                <a:cubicBezTo>
                  <a:pt x="0" y="6263"/>
                  <a:pt x="108" y="6721"/>
                  <a:pt x="458" y="6938"/>
                </a:cubicBezTo>
                <a:cubicBezTo>
                  <a:pt x="579" y="7013"/>
                  <a:pt x="714" y="7048"/>
                  <a:pt x="846" y="7048"/>
                </a:cubicBezTo>
                <a:cubicBezTo>
                  <a:pt x="1097" y="7048"/>
                  <a:pt x="1342" y="6922"/>
                  <a:pt x="1484" y="6694"/>
                </a:cubicBezTo>
                <a:lnTo>
                  <a:pt x="4911" y="1136"/>
                </a:lnTo>
                <a:cubicBezTo>
                  <a:pt x="5125" y="786"/>
                  <a:pt x="5017" y="328"/>
                  <a:pt x="4668" y="111"/>
                </a:cubicBezTo>
                <a:cubicBezTo>
                  <a:pt x="4546" y="36"/>
                  <a:pt x="4411" y="1"/>
                  <a:pt x="42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57"/>
          <p:cNvSpPr/>
          <p:nvPr/>
        </p:nvSpPr>
        <p:spPr>
          <a:xfrm>
            <a:off x="7987872" y="3650790"/>
            <a:ext cx="71265" cy="89543"/>
          </a:xfrm>
          <a:custGeom>
            <a:avLst/>
            <a:gdLst/>
            <a:ahLst/>
            <a:cxnLst/>
            <a:rect l="l" t="t" r="r" b="b"/>
            <a:pathLst>
              <a:path w="3470" h="4360" extrusionOk="0">
                <a:moveTo>
                  <a:pt x="2524" y="0"/>
                </a:moveTo>
                <a:cubicBezTo>
                  <a:pt x="2332" y="0"/>
                  <a:pt x="2144" y="97"/>
                  <a:pt x="2035" y="272"/>
                </a:cubicBezTo>
                <a:lnTo>
                  <a:pt x="165" y="3306"/>
                </a:lnTo>
                <a:cubicBezTo>
                  <a:pt x="0" y="3574"/>
                  <a:pt x="83" y="3925"/>
                  <a:pt x="351" y="4092"/>
                </a:cubicBezTo>
                <a:lnTo>
                  <a:pt x="648" y="4275"/>
                </a:lnTo>
                <a:cubicBezTo>
                  <a:pt x="741" y="4332"/>
                  <a:pt x="845" y="4359"/>
                  <a:pt x="947" y="4359"/>
                </a:cubicBezTo>
                <a:cubicBezTo>
                  <a:pt x="1139" y="4359"/>
                  <a:pt x="1326" y="4263"/>
                  <a:pt x="1435" y="4088"/>
                </a:cubicBezTo>
                <a:lnTo>
                  <a:pt x="3305" y="1054"/>
                </a:lnTo>
                <a:cubicBezTo>
                  <a:pt x="3470" y="785"/>
                  <a:pt x="3387" y="434"/>
                  <a:pt x="3119" y="268"/>
                </a:cubicBezTo>
                <a:lnTo>
                  <a:pt x="2822" y="85"/>
                </a:lnTo>
                <a:cubicBezTo>
                  <a:pt x="2729" y="28"/>
                  <a:pt x="2626" y="0"/>
                  <a:pt x="25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57"/>
          <p:cNvSpPr/>
          <p:nvPr/>
        </p:nvSpPr>
        <p:spPr>
          <a:xfrm>
            <a:off x="8118655" y="3731420"/>
            <a:ext cx="71286" cy="89564"/>
          </a:xfrm>
          <a:custGeom>
            <a:avLst/>
            <a:gdLst/>
            <a:ahLst/>
            <a:cxnLst/>
            <a:rect l="l" t="t" r="r" b="b"/>
            <a:pathLst>
              <a:path w="3471" h="4361" extrusionOk="0">
                <a:moveTo>
                  <a:pt x="2524" y="1"/>
                </a:moveTo>
                <a:cubicBezTo>
                  <a:pt x="2332" y="1"/>
                  <a:pt x="2145" y="97"/>
                  <a:pt x="2037" y="272"/>
                </a:cubicBezTo>
                <a:lnTo>
                  <a:pt x="165" y="3307"/>
                </a:lnTo>
                <a:cubicBezTo>
                  <a:pt x="1" y="3575"/>
                  <a:pt x="84" y="3926"/>
                  <a:pt x="352" y="4093"/>
                </a:cubicBezTo>
                <a:lnTo>
                  <a:pt x="649" y="4276"/>
                </a:lnTo>
                <a:cubicBezTo>
                  <a:pt x="742" y="4333"/>
                  <a:pt x="846" y="4360"/>
                  <a:pt x="948" y="4360"/>
                </a:cubicBezTo>
                <a:cubicBezTo>
                  <a:pt x="1140" y="4360"/>
                  <a:pt x="1327" y="4264"/>
                  <a:pt x="1435" y="4089"/>
                </a:cubicBezTo>
                <a:lnTo>
                  <a:pt x="3306" y="1055"/>
                </a:lnTo>
                <a:cubicBezTo>
                  <a:pt x="3470" y="786"/>
                  <a:pt x="3387" y="435"/>
                  <a:pt x="3119" y="269"/>
                </a:cubicBezTo>
                <a:lnTo>
                  <a:pt x="2822" y="86"/>
                </a:lnTo>
                <a:cubicBezTo>
                  <a:pt x="2729" y="28"/>
                  <a:pt x="2626" y="1"/>
                  <a:pt x="25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57"/>
          <p:cNvSpPr/>
          <p:nvPr/>
        </p:nvSpPr>
        <p:spPr>
          <a:xfrm>
            <a:off x="8249437" y="3812071"/>
            <a:ext cx="71286" cy="89564"/>
          </a:xfrm>
          <a:custGeom>
            <a:avLst/>
            <a:gdLst/>
            <a:ahLst/>
            <a:cxnLst/>
            <a:rect l="l" t="t" r="r" b="b"/>
            <a:pathLst>
              <a:path w="3471" h="4361" extrusionOk="0">
                <a:moveTo>
                  <a:pt x="2524" y="1"/>
                </a:moveTo>
                <a:cubicBezTo>
                  <a:pt x="2333" y="1"/>
                  <a:pt x="2146" y="97"/>
                  <a:pt x="2038" y="272"/>
                </a:cubicBezTo>
                <a:lnTo>
                  <a:pt x="166" y="3306"/>
                </a:lnTo>
                <a:cubicBezTo>
                  <a:pt x="1" y="3575"/>
                  <a:pt x="84" y="3926"/>
                  <a:pt x="352" y="4092"/>
                </a:cubicBezTo>
                <a:lnTo>
                  <a:pt x="649" y="4276"/>
                </a:lnTo>
                <a:cubicBezTo>
                  <a:pt x="743" y="4333"/>
                  <a:pt x="846" y="4360"/>
                  <a:pt x="948" y="4360"/>
                </a:cubicBezTo>
                <a:cubicBezTo>
                  <a:pt x="1140" y="4360"/>
                  <a:pt x="1327" y="4264"/>
                  <a:pt x="1436" y="4089"/>
                </a:cubicBezTo>
                <a:lnTo>
                  <a:pt x="3306" y="1054"/>
                </a:lnTo>
                <a:cubicBezTo>
                  <a:pt x="3471" y="786"/>
                  <a:pt x="3388" y="435"/>
                  <a:pt x="3120" y="269"/>
                </a:cubicBezTo>
                <a:lnTo>
                  <a:pt x="2823" y="85"/>
                </a:lnTo>
                <a:cubicBezTo>
                  <a:pt x="2730" y="28"/>
                  <a:pt x="2626" y="1"/>
                  <a:pt x="25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57"/>
          <p:cNvSpPr/>
          <p:nvPr/>
        </p:nvSpPr>
        <p:spPr>
          <a:xfrm>
            <a:off x="8380241" y="3892721"/>
            <a:ext cx="71286" cy="89564"/>
          </a:xfrm>
          <a:custGeom>
            <a:avLst/>
            <a:gdLst/>
            <a:ahLst/>
            <a:cxnLst/>
            <a:rect l="l" t="t" r="r" b="b"/>
            <a:pathLst>
              <a:path w="3471" h="4361" extrusionOk="0">
                <a:moveTo>
                  <a:pt x="2524" y="1"/>
                </a:moveTo>
                <a:cubicBezTo>
                  <a:pt x="2333" y="1"/>
                  <a:pt x="2145" y="97"/>
                  <a:pt x="2037" y="272"/>
                </a:cubicBezTo>
                <a:lnTo>
                  <a:pt x="165" y="3306"/>
                </a:lnTo>
                <a:cubicBezTo>
                  <a:pt x="0" y="3575"/>
                  <a:pt x="84" y="3926"/>
                  <a:pt x="351" y="4092"/>
                </a:cubicBezTo>
                <a:lnTo>
                  <a:pt x="649" y="4276"/>
                </a:lnTo>
                <a:cubicBezTo>
                  <a:pt x="742" y="4333"/>
                  <a:pt x="846" y="4360"/>
                  <a:pt x="948" y="4360"/>
                </a:cubicBezTo>
                <a:cubicBezTo>
                  <a:pt x="1140" y="4360"/>
                  <a:pt x="1327" y="4264"/>
                  <a:pt x="1435" y="4089"/>
                </a:cubicBezTo>
                <a:lnTo>
                  <a:pt x="3305" y="1054"/>
                </a:lnTo>
                <a:cubicBezTo>
                  <a:pt x="3470" y="786"/>
                  <a:pt x="3387" y="435"/>
                  <a:pt x="3119" y="269"/>
                </a:cubicBezTo>
                <a:lnTo>
                  <a:pt x="2822" y="85"/>
                </a:lnTo>
                <a:cubicBezTo>
                  <a:pt x="2729" y="28"/>
                  <a:pt x="2626" y="1"/>
                  <a:pt x="25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2" name="Google Shape;652;p57"/>
          <p:cNvGrpSpPr/>
          <p:nvPr/>
        </p:nvGrpSpPr>
        <p:grpSpPr>
          <a:xfrm>
            <a:off x="8259375" y="2696974"/>
            <a:ext cx="1278423" cy="619206"/>
            <a:chOff x="5114075" y="3292349"/>
            <a:chExt cx="1278423" cy="619206"/>
          </a:xfrm>
        </p:grpSpPr>
        <p:sp>
          <p:nvSpPr>
            <p:cNvPr id="653" name="Google Shape;653;p57"/>
            <p:cNvSpPr/>
            <p:nvPr/>
          </p:nvSpPr>
          <p:spPr>
            <a:xfrm>
              <a:off x="5170702" y="3449173"/>
              <a:ext cx="1221796" cy="462381"/>
            </a:xfrm>
            <a:custGeom>
              <a:avLst/>
              <a:gdLst/>
              <a:ahLst/>
              <a:cxnLst/>
              <a:rect l="l" t="t" r="r" b="b"/>
              <a:pathLst>
                <a:path w="59491" h="22514" extrusionOk="0">
                  <a:moveTo>
                    <a:pt x="29745" y="0"/>
                  </a:moveTo>
                  <a:cubicBezTo>
                    <a:pt x="13318" y="0"/>
                    <a:pt x="1" y="5040"/>
                    <a:pt x="1" y="11258"/>
                  </a:cubicBezTo>
                  <a:cubicBezTo>
                    <a:pt x="1" y="17474"/>
                    <a:pt x="13318" y="22514"/>
                    <a:pt x="29745" y="22514"/>
                  </a:cubicBezTo>
                  <a:cubicBezTo>
                    <a:pt x="46173" y="22514"/>
                    <a:pt x="59490" y="17474"/>
                    <a:pt x="59490" y="11258"/>
                  </a:cubicBezTo>
                  <a:cubicBezTo>
                    <a:pt x="59490" y="5040"/>
                    <a:pt x="46173" y="0"/>
                    <a:pt x="29745" y="0"/>
                  </a:cubicBezTo>
                  <a:close/>
                </a:path>
              </a:pathLst>
            </a:custGeom>
            <a:solidFill>
              <a:schemeClr val="accent1">
                <a:alpha val="2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57"/>
            <p:cNvSpPr/>
            <p:nvPr/>
          </p:nvSpPr>
          <p:spPr>
            <a:xfrm>
              <a:off x="5116668" y="3292349"/>
              <a:ext cx="1007056" cy="531880"/>
            </a:xfrm>
            <a:custGeom>
              <a:avLst/>
              <a:gdLst/>
              <a:ahLst/>
              <a:cxnLst/>
              <a:rect l="l" t="t" r="r" b="b"/>
              <a:pathLst>
                <a:path w="49035" h="25898" extrusionOk="0">
                  <a:moveTo>
                    <a:pt x="37387" y="1"/>
                  </a:moveTo>
                  <a:cubicBezTo>
                    <a:pt x="36804" y="1"/>
                    <a:pt x="36212" y="48"/>
                    <a:pt x="35618" y="146"/>
                  </a:cubicBezTo>
                  <a:lnTo>
                    <a:pt x="9901" y="4376"/>
                  </a:lnTo>
                  <a:cubicBezTo>
                    <a:pt x="3999" y="5347"/>
                    <a:pt x="1" y="10920"/>
                    <a:pt x="972" y="16822"/>
                  </a:cubicBezTo>
                  <a:cubicBezTo>
                    <a:pt x="1844" y="22129"/>
                    <a:pt x="6437" y="25897"/>
                    <a:pt x="11645" y="25897"/>
                  </a:cubicBezTo>
                  <a:cubicBezTo>
                    <a:pt x="12230" y="25897"/>
                    <a:pt x="12821" y="25850"/>
                    <a:pt x="13417" y="25752"/>
                  </a:cubicBezTo>
                  <a:lnTo>
                    <a:pt x="39134" y="21522"/>
                  </a:lnTo>
                  <a:cubicBezTo>
                    <a:pt x="45037" y="20550"/>
                    <a:pt x="49035" y="14978"/>
                    <a:pt x="48064" y="9076"/>
                  </a:cubicBezTo>
                  <a:cubicBezTo>
                    <a:pt x="47190" y="3768"/>
                    <a:pt x="42597" y="1"/>
                    <a:pt x="373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57"/>
            <p:cNvSpPr/>
            <p:nvPr/>
          </p:nvSpPr>
          <p:spPr>
            <a:xfrm>
              <a:off x="5114075" y="3338575"/>
              <a:ext cx="542271" cy="487218"/>
            </a:xfrm>
            <a:custGeom>
              <a:avLst/>
              <a:gdLst/>
              <a:ahLst/>
              <a:cxnLst/>
              <a:rect l="l" t="t" r="r" b="b"/>
              <a:pathLst>
                <a:path w="26276" h="23637" extrusionOk="0">
                  <a:moveTo>
                    <a:pt x="22759" y="1"/>
                  </a:moveTo>
                  <a:lnTo>
                    <a:pt x="9901" y="2116"/>
                  </a:lnTo>
                  <a:cubicBezTo>
                    <a:pt x="3999" y="3087"/>
                    <a:pt x="1" y="8660"/>
                    <a:pt x="972" y="14562"/>
                  </a:cubicBezTo>
                  <a:cubicBezTo>
                    <a:pt x="1844" y="19869"/>
                    <a:pt x="6438" y="23637"/>
                    <a:pt x="11647" y="23637"/>
                  </a:cubicBezTo>
                  <a:cubicBezTo>
                    <a:pt x="12231" y="23637"/>
                    <a:pt x="12822" y="23589"/>
                    <a:pt x="13417" y="23492"/>
                  </a:cubicBezTo>
                  <a:lnTo>
                    <a:pt x="26275" y="21377"/>
                  </a:lnTo>
                  <a:lnTo>
                    <a:pt x="227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25" name="Google Shape;4325;p119"/>
          <p:cNvGrpSpPr/>
          <p:nvPr/>
        </p:nvGrpSpPr>
        <p:grpSpPr>
          <a:xfrm>
            <a:off x="6883646" y="30196"/>
            <a:ext cx="1887491" cy="2397767"/>
            <a:chOff x="819650" y="1433250"/>
            <a:chExt cx="1887491" cy="2397767"/>
          </a:xfrm>
        </p:grpSpPr>
        <p:sp>
          <p:nvSpPr>
            <p:cNvPr id="4326" name="Google Shape;4326;p119"/>
            <p:cNvSpPr/>
            <p:nvPr/>
          </p:nvSpPr>
          <p:spPr>
            <a:xfrm>
              <a:off x="1573925" y="1439640"/>
              <a:ext cx="739528" cy="384689"/>
            </a:xfrm>
            <a:custGeom>
              <a:avLst/>
              <a:gdLst/>
              <a:ahLst/>
              <a:cxnLst/>
              <a:rect l="l" t="t" r="r" b="b"/>
              <a:pathLst>
                <a:path w="17590" h="9150" extrusionOk="0">
                  <a:moveTo>
                    <a:pt x="456" y="8592"/>
                  </a:moveTo>
                  <a:cubicBezTo>
                    <a:pt x="456" y="8592"/>
                    <a:pt x="2418" y="5733"/>
                    <a:pt x="8441" y="5733"/>
                  </a:cubicBezTo>
                  <a:cubicBezTo>
                    <a:pt x="14464" y="5733"/>
                    <a:pt x="16666" y="9149"/>
                    <a:pt x="16666" y="9149"/>
                  </a:cubicBezTo>
                  <a:cubicBezTo>
                    <a:pt x="16666" y="9149"/>
                    <a:pt x="17590" y="7162"/>
                    <a:pt x="16071" y="3392"/>
                  </a:cubicBezTo>
                  <a:cubicBezTo>
                    <a:pt x="16071" y="3392"/>
                    <a:pt x="13654" y="0"/>
                    <a:pt x="8707" y="0"/>
                  </a:cubicBezTo>
                  <a:cubicBezTo>
                    <a:pt x="3759" y="0"/>
                    <a:pt x="950" y="3392"/>
                    <a:pt x="950" y="3392"/>
                  </a:cubicBezTo>
                  <a:cubicBezTo>
                    <a:pt x="659" y="4100"/>
                    <a:pt x="406" y="4809"/>
                    <a:pt x="203" y="5555"/>
                  </a:cubicBezTo>
                  <a:cubicBezTo>
                    <a:pt x="1" y="6416"/>
                    <a:pt x="456" y="8592"/>
                    <a:pt x="456" y="8592"/>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7" name="Google Shape;4327;p119"/>
            <p:cNvSpPr/>
            <p:nvPr/>
          </p:nvSpPr>
          <p:spPr>
            <a:xfrm>
              <a:off x="1392514" y="1582205"/>
              <a:ext cx="1314627" cy="2248811"/>
            </a:xfrm>
            <a:custGeom>
              <a:avLst/>
              <a:gdLst/>
              <a:ahLst/>
              <a:cxnLst/>
              <a:rect l="l" t="t" r="r" b="b"/>
              <a:pathLst>
                <a:path w="31269" h="53489" extrusionOk="0">
                  <a:moveTo>
                    <a:pt x="5265" y="1"/>
                  </a:moveTo>
                  <a:cubicBezTo>
                    <a:pt x="5265" y="1"/>
                    <a:pt x="2557" y="6416"/>
                    <a:pt x="12781" y="21563"/>
                  </a:cubicBezTo>
                  <a:cubicBezTo>
                    <a:pt x="22993" y="36697"/>
                    <a:pt x="31269" y="47212"/>
                    <a:pt x="31269" y="47212"/>
                  </a:cubicBezTo>
                  <a:lnTo>
                    <a:pt x="25676" y="47895"/>
                  </a:lnTo>
                  <a:lnTo>
                    <a:pt x="24765" y="53488"/>
                  </a:lnTo>
                  <a:cubicBezTo>
                    <a:pt x="24765" y="53488"/>
                    <a:pt x="12427" y="38013"/>
                    <a:pt x="6214" y="25903"/>
                  </a:cubicBezTo>
                  <a:cubicBezTo>
                    <a:pt x="1" y="13793"/>
                    <a:pt x="1077" y="11262"/>
                    <a:pt x="1077" y="11262"/>
                  </a:cubicBezTo>
                  <a:cubicBezTo>
                    <a:pt x="1077" y="11262"/>
                    <a:pt x="1621" y="5024"/>
                    <a:pt x="52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8" name="Google Shape;4328;p119"/>
            <p:cNvSpPr/>
            <p:nvPr/>
          </p:nvSpPr>
          <p:spPr>
            <a:xfrm>
              <a:off x="1392514" y="1582205"/>
              <a:ext cx="1079483" cy="2248811"/>
            </a:xfrm>
            <a:custGeom>
              <a:avLst/>
              <a:gdLst/>
              <a:ahLst/>
              <a:cxnLst/>
              <a:rect l="l" t="t" r="r" b="b"/>
              <a:pathLst>
                <a:path w="25676" h="53489" extrusionOk="0">
                  <a:moveTo>
                    <a:pt x="6214" y="25903"/>
                  </a:moveTo>
                  <a:cubicBezTo>
                    <a:pt x="12427" y="38013"/>
                    <a:pt x="24765" y="53488"/>
                    <a:pt x="24765" y="53488"/>
                  </a:cubicBezTo>
                  <a:lnTo>
                    <a:pt x="25676" y="47895"/>
                  </a:lnTo>
                  <a:cubicBezTo>
                    <a:pt x="25676" y="47895"/>
                    <a:pt x="11554" y="28598"/>
                    <a:pt x="5860" y="17109"/>
                  </a:cubicBezTo>
                  <a:cubicBezTo>
                    <a:pt x="381" y="6087"/>
                    <a:pt x="5265" y="1"/>
                    <a:pt x="5265" y="1"/>
                  </a:cubicBezTo>
                  <a:cubicBezTo>
                    <a:pt x="1633" y="5024"/>
                    <a:pt x="1077" y="11262"/>
                    <a:pt x="1077" y="11262"/>
                  </a:cubicBezTo>
                  <a:cubicBezTo>
                    <a:pt x="1077" y="11262"/>
                    <a:pt x="1" y="13793"/>
                    <a:pt x="6214" y="2590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9" name="Google Shape;4329;p119"/>
            <p:cNvSpPr/>
            <p:nvPr/>
          </p:nvSpPr>
          <p:spPr>
            <a:xfrm>
              <a:off x="1836225" y="2641921"/>
              <a:ext cx="372959" cy="603352"/>
            </a:xfrm>
            <a:custGeom>
              <a:avLst/>
              <a:gdLst/>
              <a:ahLst/>
              <a:cxnLst/>
              <a:rect l="l" t="t" r="r" b="b"/>
              <a:pathLst>
                <a:path w="8871" h="14351" extrusionOk="0">
                  <a:moveTo>
                    <a:pt x="4708" y="1"/>
                  </a:moveTo>
                  <a:lnTo>
                    <a:pt x="0" y="8264"/>
                  </a:lnTo>
                  <a:cubicBezTo>
                    <a:pt x="1291" y="10326"/>
                    <a:pt x="2645" y="12389"/>
                    <a:pt x="3986" y="14350"/>
                  </a:cubicBezTo>
                  <a:cubicBezTo>
                    <a:pt x="5505" y="11921"/>
                    <a:pt x="7580" y="8289"/>
                    <a:pt x="8871" y="5961"/>
                  </a:cubicBezTo>
                  <a:cubicBezTo>
                    <a:pt x="7555" y="4101"/>
                    <a:pt x="6163" y="2114"/>
                    <a:pt x="47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0" name="Google Shape;4330;p119"/>
            <p:cNvSpPr/>
            <p:nvPr/>
          </p:nvSpPr>
          <p:spPr>
            <a:xfrm>
              <a:off x="875440" y="2104075"/>
              <a:ext cx="100061" cy="116584"/>
            </a:xfrm>
            <a:custGeom>
              <a:avLst/>
              <a:gdLst/>
              <a:ahLst/>
              <a:cxnLst/>
              <a:rect l="l" t="t" r="r" b="b"/>
              <a:pathLst>
                <a:path w="2380" h="2773" extrusionOk="0">
                  <a:moveTo>
                    <a:pt x="0" y="1"/>
                  </a:moveTo>
                  <a:lnTo>
                    <a:pt x="26" y="2696"/>
                  </a:lnTo>
                  <a:lnTo>
                    <a:pt x="2012" y="2772"/>
                  </a:lnTo>
                  <a:lnTo>
                    <a:pt x="2379" y="507"/>
                  </a:lnTo>
                  <a:lnTo>
                    <a:pt x="0" y="1"/>
                  </a:lnTo>
                  <a:close/>
                </a:path>
              </a:pathLst>
            </a:custGeom>
            <a:solidFill>
              <a:srgbClr val="F6C5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1" name="Google Shape;4331;p119"/>
            <p:cNvSpPr/>
            <p:nvPr/>
          </p:nvSpPr>
          <p:spPr>
            <a:xfrm>
              <a:off x="1058448" y="1955204"/>
              <a:ext cx="742344" cy="1387403"/>
            </a:xfrm>
            <a:custGeom>
              <a:avLst/>
              <a:gdLst/>
              <a:ahLst/>
              <a:cxnLst/>
              <a:rect l="l" t="t" r="r" b="b"/>
              <a:pathLst>
                <a:path w="17657" h="33000" extrusionOk="0">
                  <a:moveTo>
                    <a:pt x="9322" y="1"/>
                  </a:moveTo>
                  <a:cubicBezTo>
                    <a:pt x="8629" y="1"/>
                    <a:pt x="7872" y="113"/>
                    <a:pt x="7049" y="379"/>
                  </a:cubicBezTo>
                  <a:cubicBezTo>
                    <a:pt x="1671" y="2125"/>
                    <a:pt x="0" y="8970"/>
                    <a:pt x="3569" y="13880"/>
                  </a:cubicBezTo>
                  <a:cubicBezTo>
                    <a:pt x="7150" y="18777"/>
                    <a:pt x="456" y="23472"/>
                    <a:pt x="2038" y="29381"/>
                  </a:cubicBezTo>
                  <a:cubicBezTo>
                    <a:pt x="2669" y="31739"/>
                    <a:pt x="5358" y="32999"/>
                    <a:pt x="8287" y="32999"/>
                  </a:cubicBezTo>
                  <a:cubicBezTo>
                    <a:pt x="12699" y="32999"/>
                    <a:pt x="17656" y="30142"/>
                    <a:pt x="16956" y="23877"/>
                  </a:cubicBezTo>
                  <a:cubicBezTo>
                    <a:pt x="15805" y="13450"/>
                    <a:pt x="12439" y="10793"/>
                    <a:pt x="13666" y="8338"/>
                  </a:cubicBezTo>
                  <a:cubicBezTo>
                    <a:pt x="14881" y="5883"/>
                    <a:pt x="16223" y="6338"/>
                    <a:pt x="15008" y="3441"/>
                  </a:cubicBezTo>
                  <a:cubicBezTo>
                    <a:pt x="15008" y="3441"/>
                    <a:pt x="13156" y="1"/>
                    <a:pt x="93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2" name="Google Shape;4332;p119"/>
            <p:cNvSpPr/>
            <p:nvPr/>
          </p:nvSpPr>
          <p:spPr>
            <a:xfrm>
              <a:off x="1071187" y="1994513"/>
              <a:ext cx="729606" cy="1348093"/>
            </a:xfrm>
            <a:custGeom>
              <a:avLst/>
              <a:gdLst/>
              <a:ahLst/>
              <a:cxnLst/>
              <a:rect l="l" t="t" r="r" b="b"/>
              <a:pathLst>
                <a:path w="17354" h="32065" extrusionOk="0">
                  <a:moveTo>
                    <a:pt x="5455" y="0"/>
                  </a:moveTo>
                  <a:lnTo>
                    <a:pt x="5455" y="0"/>
                  </a:lnTo>
                  <a:cubicBezTo>
                    <a:pt x="1127" y="2341"/>
                    <a:pt x="1" y="8453"/>
                    <a:pt x="3266" y="12945"/>
                  </a:cubicBezTo>
                  <a:cubicBezTo>
                    <a:pt x="6847" y="17855"/>
                    <a:pt x="153" y="22537"/>
                    <a:pt x="1735" y="28446"/>
                  </a:cubicBezTo>
                  <a:cubicBezTo>
                    <a:pt x="2366" y="30804"/>
                    <a:pt x="5055" y="32064"/>
                    <a:pt x="7984" y="32064"/>
                  </a:cubicBezTo>
                  <a:cubicBezTo>
                    <a:pt x="12396" y="32064"/>
                    <a:pt x="17353" y="29207"/>
                    <a:pt x="16653" y="22942"/>
                  </a:cubicBezTo>
                  <a:cubicBezTo>
                    <a:pt x="15793" y="15160"/>
                    <a:pt x="13692" y="11705"/>
                    <a:pt x="13199" y="9427"/>
                  </a:cubicBezTo>
                  <a:cubicBezTo>
                    <a:pt x="9479" y="7820"/>
                    <a:pt x="5581" y="4923"/>
                    <a:pt x="5581" y="4923"/>
                  </a:cubicBezTo>
                  <a:cubicBezTo>
                    <a:pt x="3569" y="6985"/>
                    <a:pt x="4493" y="10085"/>
                    <a:pt x="4493" y="10085"/>
                  </a:cubicBezTo>
                  <a:cubicBezTo>
                    <a:pt x="4493" y="10085"/>
                    <a:pt x="1836" y="3796"/>
                    <a:pt x="545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3" name="Google Shape;4333;p119"/>
            <p:cNvSpPr/>
            <p:nvPr/>
          </p:nvSpPr>
          <p:spPr>
            <a:xfrm>
              <a:off x="1234520" y="2899429"/>
              <a:ext cx="558661" cy="443212"/>
            </a:xfrm>
            <a:custGeom>
              <a:avLst/>
              <a:gdLst/>
              <a:ahLst/>
              <a:cxnLst/>
              <a:rect l="l" t="t" r="r" b="b"/>
              <a:pathLst>
                <a:path w="13288" h="10542" extrusionOk="0">
                  <a:moveTo>
                    <a:pt x="3076" y="317"/>
                  </a:moveTo>
                  <a:cubicBezTo>
                    <a:pt x="3076" y="317"/>
                    <a:pt x="1" y="5226"/>
                    <a:pt x="3974" y="10541"/>
                  </a:cubicBezTo>
                  <a:lnTo>
                    <a:pt x="11971" y="10541"/>
                  </a:lnTo>
                  <a:cubicBezTo>
                    <a:pt x="11971" y="10541"/>
                    <a:pt x="13287" y="4505"/>
                    <a:pt x="99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4" name="Google Shape;4334;p119"/>
            <p:cNvSpPr/>
            <p:nvPr/>
          </p:nvSpPr>
          <p:spPr>
            <a:xfrm>
              <a:off x="1241962" y="2485019"/>
              <a:ext cx="508126" cy="518720"/>
            </a:xfrm>
            <a:custGeom>
              <a:avLst/>
              <a:gdLst/>
              <a:ahLst/>
              <a:cxnLst/>
              <a:rect l="l" t="t" r="r" b="b"/>
              <a:pathLst>
                <a:path w="12086" h="12338" extrusionOk="0">
                  <a:moveTo>
                    <a:pt x="6151" y="0"/>
                  </a:moveTo>
                  <a:cubicBezTo>
                    <a:pt x="2747" y="0"/>
                    <a:pt x="1" y="2910"/>
                    <a:pt x="988" y="6175"/>
                  </a:cubicBezTo>
                  <a:cubicBezTo>
                    <a:pt x="2152" y="9971"/>
                    <a:pt x="2747" y="12338"/>
                    <a:pt x="6151" y="12338"/>
                  </a:cubicBezTo>
                  <a:cubicBezTo>
                    <a:pt x="9555" y="12338"/>
                    <a:pt x="10099" y="10591"/>
                    <a:pt x="11238" y="6175"/>
                  </a:cubicBezTo>
                  <a:cubicBezTo>
                    <a:pt x="12085" y="2873"/>
                    <a:pt x="9555" y="0"/>
                    <a:pt x="61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5" name="Google Shape;4335;p119"/>
            <p:cNvSpPr/>
            <p:nvPr/>
          </p:nvSpPr>
          <p:spPr>
            <a:xfrm>
              <a:off x="819650" y="2195054"/>
              <a:ext cx="534612" cy="586661"/>
            </a:xfrm>
            <a:custGeom>
              <a:avLst/>
              <a:gdLst/>
              <a:ahLst/>
              <a:cxnLst/>
              <a:rect l="l" t="t" r="r" b="b"/>
              <a:pathLst>
                <a:path w="12716" h="13954" extrusionOk="0">
                  <a:moveTo>
                    <a:pt x="1112" y="1"/>
                  </a:moveTo>
                  <a:lnTo>
                    <a:pt x="1112" y="1"/>
                  </a:lnTo>
                  <a:cubicBezTo>
                    <a:pt x="0" y="12951"/>
                    <a:pt x="8169" y="13954"/>
                    <a:pt x="10727" y="13954"/>
                  </a:cubicBezTo>
                  <a:cubicBezTo>
                    <a:pt x="11195" y="13954"/>
                    <a:pt x="11476" y="13920"/>
                    <a:pt x="11476" y="13920"/>
                  </a:cubicBezTo>
                  <a:lnTo>
                    <a:pt x="12716" y="8150"/>
                  </a:lnTo>
                  <a:lnTo>
                    <a:pt x="12716" y="8150"/>
                  </a:lnTo>
                  <a:cubicBezTo>
                    <a:pt x="11663" y="8408"/>
                    <a:pt x="10733" y="8523"/>
                    <a:pt x="9912" y="8523"/>
                  </a:cubicBezTo>
                  <a:cubicBezTo>
                    <a:pt x="2874" y="8523"/>
                    <a:pt x="3858" y="39"/>
                    <a:pt x="3858" y="39"/>
                  </a:cubicBezTo>
                  <a:lnTo>
                    <a:pt x="11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6" name="Google Shape;4336;p119"/>
            <p:cNvSpPr/>
            <p:nvPr/>
          </p:nvSpPr>
          <p:spPr>
            <a:xfrm>
              <a:off x="1600538" y="2513734"/>
              <a:ext cx="419248" cy="534697"/>
            </a:xfrm>
            <a:custGeom>
              <a:avLst/>
              <a:gdLst/>
              <a:ahLst/>
              <a:cxnLst/>
              <a:rect l="l" t="t" r="r" b="b"/>
              <a:pathLst>
                <a:path w="9972" h="12718" extrusionOk="0">
                  <a:moveTo>
                    <a:pt x="1" y="0"/>
                  </a:moveTo>
                  <a:lnTo>
                    <a:pt x="1253" y="4594"/>
                  </a:lnTo>
                  <a:cubicBezTo>
                    <a:pt x="7922" y="5011"/>
                    <a:pt x="8390" y="12717"/>
                    <a:pt x="8390" y="12717"/>
                  </a:cubicBezTo>
                  <a:lnTo>
                    <a:pt x="9972" y="10452"/>
                  </a:lnTo>
                  <a:cubicBezTo>
                    <a:pt x="8226" y="1"/>
                    <a:pt x="1" y="0"/>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7" name="Google Shape;4337;p119"/>
            <p:cNvSpPr/>
            <p:nvPr/>
          </p:nvSpPr>
          <p:spPr>
            <a:xfrm>
              <a:off x="1367541" y="2331271"/>
              <a:ext cx="193143" cy="219083"/>
            </a:xfrm>
            <a:custGeom>
              <a:avLst/>
              <a:gdLst/>
              <a:ahLst/>
              <a:cxnLst/>
              <a:rect l="l" t="t" r="r" b="b"/>
              <a:pathLst>
                <a:path w="4594" h="5211" extrusionOk="0">
                  <a:moveTo>
                    <a:pt x="0" y="0"/>
                  </a:moveTo>
                  <a:cubicBezTo>
                    <a:pt x="0" y="0"/>
                    <a:pt x="26" y="2506"/>
                    <a:pt x="1291" y="4720"/>
                  </a:cubicBezTo>
                  <a:cubicBezTo>
                    <a:pt x="1291" y="4720"/>
                    <a:pt x="1733" y="5211"/>
                    <a:pt x="2804" y="5211"/>
                  </a:cubicBezTo>
                  <a:cubicBezTo>
                    <a:pt x="3077" y="5211"/>
                    <a:pt x="3389" y="5179"/>
                    <a:pt x="3746" y="5100"/>
                  </a:cubicBezTo>
                  <a:cubicBezTo>
                    <a:pt x="4315" y="4973"/>
                    <a:pt x="4594" y="4302"/>
                    <a:pt x="4277" y="3796"/>
                  </a:cubicBezTo>
                  <a:cubicBezTo>
                    <a:pt x="3974" y="3328"/>
                    <a:pt x="3670" y="2746"/>
                    <a:pt x="3645" y="2278"/>
                  </a:cubicBezTo>
                  <a:lnTo>
                    <a:pt x="0" y="0"/>
                  </a:lnTo>
                  <a:close/>
                </a:path>
              </a:pathLst>
            </a:custGeom>
            <a:solidFill>
              <a:srgbClr val="F6C5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8" name="Google Shape;4338;p119"/>
            <p:cNvSpPr/>
            <p:nvPr/>
          </p:nvSpPr>
          <p:spPr>
            <a:xfrm>
              <a:off x="1370736" y="2372767"/>
              <a:ext cx="178260" cy="127599"/>
            </a:xfrm>
            <a:custGeom>
              <a:avLst/>
              <a:gdLst/>
              <a:ahLst/>
              <a:cxnLst/>
              <a:rect l="l" t="t" r="r" b="b"/>
              <a:pathLst>
                <a:path w="4240" h="3035" extrusionOk="0">
                  <a:moveTo>
                    <a:pt x="0" y="0"/>
                  </a:moveTo>
                  <a:lnTo>
                    <a:pt x="0" y="0"/>
                  </a:lnTo>
                  <a:cubicBezTo>
                    <a:pt x="51" y="291"/>
                    <a:pt x="101" y="633"/>
                    <a:pt x="190" y="1000"/>
                  </a:cubicBezTo>
                  <a:cubicBezTo>
                    <a:pt x="1230" y="2618"/>
                    <a:pt x="2373" y="3035"/>
                    <a:pt x="3282" y="3035"/>
                  </a:cubicBezTo>
                  <a:cubicBezTo>
                    <a:pt x="3646" y="3035"/>
                    <a:pt x="3972" y="2968"/>
                    <a:pt x="4239" y="2885"/>
                  </a:cubicBezTo>
                  <a:cubicBezTo>
                    <a:pt x="4227" y="2860"/>
                    <a:pt x="4214" y="2835"/>
                    <a:pt x="4201" y="2822"/>
                  </a:cubicBezTo>
                  <a:cubicBezTo>
                    <a:pt x="3898" y="2341"/>
                    <a:pt x="3606" y="1759"/>
                    <a:pt x="3569" y="1291"/>
                  </a:cubicBezTo>
                  <a:lnTo>
                    <a:pt x="1848" y="215"/>
                  </a:lnTo>
                  <a:lnTo>
                    <a:pt x="0" y="0"/>
                  </a:lnTo>
                  <a:close/>
                </a:path>
              </a:pathLst>
            </a:custGeom>
            <a:solidFill>
              <a:srgbClr val="D8AA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9" name="Google Shape;4339;p119"/>
            <p:cNvSpPr/>
            <p:nvPr/>
          </p:nvSpPr>
          <p:spPr>
            <a:xfrm>
              <a:off x="1330292" y="2055685"/>
              <a:ext cx="369764" cy="414455"/>
            </a:xfrm>
            <a:custGeom>
              <a:avLst/>
              <a:gdLst/>
              <a:ahLst/>
              <a:cxnLst/>
              <a:rect l="l" t="t" r="r" b="b"/>
              <a:pathLst>
                <a:path w="8795" h="9858" extrusionOk="0">
                  <a:moveTo>
                    <a:pt x="4391" y="0"/>
                  </a:moveTo>
                  <a:cubicBezTo>
                    <a:pt x="1962" y="0"/>
                    <a:pt x="0" y="2202"/>
                    <a:pt x="0" y="4923"/>
                  </a:cubicBezTo>
                  <a:cubicBezTo>
                    <a:pt x="0" y="7643"/>
                    <a:pt x="1962" y="9858"/>
                    <a:pt x="4391" y="9858"/>
                  </a:cubicBezTo>
                  <a:cubicBezTo>
                    <a:pt x="6821" y="9858"/>
                    <a:pt x="8795" y="7643"/>
                    <a:pt x="8795" y="4923"/>
                  </a:cubicBezTo>
                  <a:cubicBezTo>
                    <a:pt x="8795" y="2202"/>
                    <a:pt x="6821" y="0"/>
                    <a:pt x="4391" y="0"/>
                  </a:cubicBezTo>
                  <a:close/>
                </a:path>
              </a:pathLst>
            </a:custGeom>
            <a:solidFill>
              <a:srgbClr val="FFDB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0" name="Google Shape;4340;p119"/>
            <p:cNvSpPr/>
            <p:nvPr/>
          </p:nvSpPr>
          <p:spPr>
            <a:xfrm>
              <a:off x="1330292" y="2055685"/>
              <a:ext cx="332010" cy="247084"/>
            </a:xfrm>
            <a:custGeom>
              <a:avLst/>
              <a:gdLst/>
              <a:ahLst/>
              <a:cxnLst/>
              <a:rect l="l" t="t" r="r" b="b"/>
              <a:pathLst>
                <a:path w="7897" h="5877" extrusionOk="0">
                  <a:moveTo>
                    <a:pt x="4404" y="0"/>
                  </a:moveTo>
                  <a:cubicBezTo>
                    <a:pt x="1974" y="0"/>
                    <a:pt x="0" y="2215"/>
                    <a:pt x="0" y="4923"/>
                  </a:cubicBezTo>
                  <a:cubicBezTo>
                    <a:pt x="0" y="5227"/>
                    <a:pt x="26" y="5530"/>
                    <a:pt x="76" y="5821"/>
                  </a:cubicBezTo>
                  <a:cubicBezTo>
                    <a:pt x="447" y="5859"/>
                    <a:pt x="802" y="5877"/>
                    <a:pt x="1142" y="5877"/>
                  </a:cubicBezTo>
                  <a:cubicBezTo>
                    <a:pt x="5124" y="5877"/>
                    <a:pt x="7069" y="3428"/>
                    <a:pt x="7896" y="1924"/>
                  </a:cubicBezTo>
                  <a:cubicBezTo>
                    <a:pt x="7087" y="747"/>
                    <a:pt x="5821" y="0"/>
                    <a:pt x="4404" y="0"/>
                  </a:cubicBezTo>
                  <a:close/>
                </a:path>
              </a:pathLst>
            </a:custGeom>
            <a:solidFill>
              <a:srgbClr val="F6C5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1" name="Google Shape;4341;p119"/>
            <p:cNvSpPr/>
            <p:nvPr/>
          </p:nvSpPr>
          <p:spPr>
            <a:xfrm>
              <a:off x="1264833" y="2244412"/>
              <a:ext cx="105401" cy="129575"/>
            </a:xfrm>
            <a:custGeom>
              <a:avLst/>
              <a:gdLst/>
              <a:ahLst/>
              <a:cxnLst/>
              <a:rect l="l" t="t" r="r" b="b"/>
              <a:pathLst>
                <a:path w="2507" h="3082" extrusionOk="0">
                  <a:moveTo>
                    <a:pt x="1200" y="1"/>
                  </a:moveTo>
                  <a:cubicBezTo>
                    <a:pt x="1176" y="1"/>
                    <a:pt x="1151" y="2"/>
                    <a:pt x="1127" y="4"/>
                  </a:cubicBezTo>
                  <a:cubicBezTo>
                    <a:pt x="482" y="67"/>
                    <a:pt x="1" y="788"/>
                    <a:pt x="64" y="1636"/>
                  </a:cubicBezTo>
                  <a:cubicBezTo>
                    <a:pt x="137" y="2452"/>
                    <a:pt x="680" y="3081"/>
                    <a:pt x="1308" y="3081"/>
                  </a:cubicBezTo>
                  <a:cubicBezTo>
                    <a:pt x="1332" y="3081"/>
                    <a:pt x="1356" y="3080"/>
                    <a:pt x="1380" y="3078"/>
                  </a:cubicBezTo>
                  <a:cubicBezTo>
                    <a:pt x="2038" y="3028"/>
                    <a:pt x="2506" y="2294"/>
                    <a:pt x="2443" y="1446"/>
                  </a:cubicBezTo>
                  <a:cubicBezTo>
                    <a:pt x="2370" y="630"/>
                    <a:pt x="1827" y="1"/>
                    <a:pt x="1200" y="1"/>
                  </a:cubicBezTo>
                  <a:close/>
                </a:path>
              </a:pathLst>
            </a:custGeom>
            <a:solidFill>
              <a:srgbClr val="FFDB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2" name="Google Shape;4342;p119"/>
            <p:cNvSpPr/>
            <p:nvPr/>
          </p:nvSpPr>
          <p:spPr>
            <a:xfrm>
              <a:off x="1285055" y="2262574"/>
              <a:ext cx="56968" cy="69917"/>
            </a:xfrm>
            <a:custGeom>
              <a:avLst/>
              <a:gdLst/>
              <a:ahLst/>
              <a:cxnLst/>
              <a:rect l="l" t="t" r="r" b="b"/>
              <a:pathLst>
                <a:path w="1355" h="1663" extrusionOk="0">
                  <a:moveTo>
                    <a:pt x="644" y="1"/>
                  </a:moveTo>
                  <a:cubicBezTo>
                    <a:pt x="632" y="1"/>
                    <a:pt x="620" y="1"/>
                    <a:pt x="608" y="2"/>
                  </a:cubicBezTo>
                  <a:cubicBezTo>
                    <a:pt x="254" y="40"/>
                    <a:pt x="1" y="432"/>
                    <a:pt x="39" y="888"/>
                  </a:cubicBezTo>
                  <a:cubicBezTo>
                    <a:pt x="75" y="1321"/>
                    <a:pt x="363" y="1662"/>
                    <a:pt x="695" y="1662"/>
                  </a:cubicBezTo>
                  <a:cubicBezTo>
                    <a:pt x="713" y="1662"/>
                    <a:pt x="730" y="1661"/>
                    <a:pt x="747" y="1659"/>
                  </a:cubicBezTo>
                  <a:cubicBezTo>
                    <a:pt x="1102" y="1634"/>
                    <a:pt x="1355" y="1242"/>
                    <a:pt x="1317" y="786"/>
                  </a:cubicBezTo>
                  <a:cubicBezTo>
                    <a:pt x="1280" y="346"/>
                    <a:pt x="984" y="1"/>
                    <a:pt x="644" y="1"/>
                  </a:cubicBezTo>
                  <a:close/>
                </a:path>
              </a:pathLst>
            </a:custGeom>
            <a:solidFill>
              <a:srgbClr val="F6C5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3" name="Google Shape;4343;p119"/>
            <p:cNvSpPr/>
            <p:nvPr/>
          </p:nvSpPr>
          <p:spPr>
            <a:xfrm>
              <a:off x="1283457" y="2020748"/>
              <a:ext cx="389482" cy="228375"/>
            </a:xfrm>
            <a:custGeom>
              <a:avLst/>
              <a:gdLst/>
              <a:ahLst/>
              <a:cxnLst/>
              <a:rect l="l" t="t" r="r" b="b"/>
              <a:pathLst>
                <a:path w="9264" h="5432" extrusionOk="0">
                  <a:moveTo>
                    <a:pt x="4841" y="0"/>
                  </a:moveTo>
                  <a:cubicBezTo>
                    <a:pt x="1338" y="0"/>
                    <a:pt x="1" y="4881"/>
                    <a:pt x="1" y="4881"/>
                  </a:cubicBezTo>
                  <a:cubicBezTo>
                    <a:pt x="1200" y="5271"/>
                    <a:pt x="2269" y="5432"/>
                    <a:pt x="3214" y="5432"/>
                  </a:cubicBezTo>
                  <a:cubicBezTo>
                    <a:pt x="7505" y="5432"/>
                    <a:pt x="9264" y="2135"/>
                    <a:pt x="9264" y="2135"/>
                  </a:cubicBezTo>
                  <a:cubicBezTo>
                    <a:pt x="7510" y="579"/>
                    <a:pt x="6047" y="0"/>
                    <a:pt x="484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4" name="Google Shape;4344;p119"/>
            <p:cNvSpPr/>
            <p:nvPr/>
          </p:nvSpPr>
          <p:spPr>
            <a:xfrm>
              <a:off x="824359" y="1981943"/>
              <a:ext cx="221354" cy="168422"/>
            </a:xfrm>
            <a:custGeom>
              <a:avLst/>
              <a:gdLst/>
              <a:ahLst/>
              <a:cxnLst/>
              <a:rect l="l" t="t" r="r" b="b"/>
              <a:pathLst>
                <a:path w="5265" h="4006" extrusionOk="0">
                  <a:moveTo>
                    <a:pt x="2067" y="0"/>
                  </a:moveTo>
                  <a:cubicBezTo>
                    <a:pt x="1131" y="0"/>
                    <a:pt x="314" y="661"/>
                    <a:pt x="165" y="1603"/>
                  </a:cubicBezTo>
                  <a:cubicBezTo>
                    <a:pt x="1" y="2653"/>
                    <a:pt x="709" y="3627"/>
                    <a:pt x="1747" y="3792"/>
                  </a:cubicBezTo>
                  <a:lnTo>
                    <a:pt x="2911" y="3982"/>
                  </a:lnTo>
                  <a:cubicBezTo>
                    <a:pt x="3013" y="3998"/>
                    <a:pt x="3114" y="4005"/>
                    <a:pt x="3214" y="4005"/>
                  </a:cubicBezTo>
                  <a:cubicBezTo>
                    <a:pt x="4143" y="4005"/>
                    <a:pt x="4952" y="3337"/>
                    <a:pt x="5100" y="2400"/>
                  </a:cubicBezTo>
                  <a:cubicBezTo>
                    <a:pt x="5265" y="1362"/>
                    <a:pt x="4556" y="375"/>
                    <a:pt x="3518" y="211"/>
                  </a:cubicBezTo>
                  <a:lnTo>
                    <a:pt x="2354" y="21"/>
                  </a:lnTo>
                  <a:cubicBezTo>
                    <a:pt x="2257" y="7"/>
                    <a:pt x="2161" y="0"/>
                    <a:pt x="2067" y="0"/>
                  </a:cubicBezTo>
                  <a:close/>
                </a:path>
              </a:pathLst>
            </a:custGeom>
            <a:solidFill>
              <a:srgbClr val="FFDB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5" name="Google Shape;4345;p119"/>
            <p:cNvSpPr/>
            <p:nvPr/>
          </p:nvSpPr>
          <p:spPr>
            <a:xfrm>
              <a:off x="824947" y="1981816"/>
              <a:ext cx="214921" cy="107292"/>
            </a:xfrm>
            <a:custGeom>
              <a:avLst/>
              <a:gdLst/>
              <a:ahLst/>
              <a:cxnLst/>
              <a:rect l="l" t="t" r="r" b="b"/>
              <a:pathLst>
                <a:path w="5112" h="2552" extrusionOk="0">
                  <a:moveTo>
                    <a:pt x="2038" y="0"/>
                  </a:moveTo>
                  <a:cubicBezTo>
                    <a:pt x="1338" y="0"/>
                    <a:pt x="686" y="380"/>
                    <a:pt x="354" y="1011"/>
                  </a:cubicBezTo>
                  <a:cubicBezTo>
                    <a:pt x="1" y="1901"/>
                    <a:pt x="1912" y="2552"/>
                    <a:pt x="3436" y="2552"/>
                  </a:cubicBezTo>
                  <a:cubicBezTo>
                    <a:pt x="4209" y="2552"/>
                    <a:pt x="4882" y="2385"/>
                    <a:pt x="5111" y="1998"/>
                  </a:cubicBezTo>
                  <a:cubicBezTo>
                    <a:pt x="5061" y="1099"/>
                    <a:pt x="4390" y="353"/>
                    <a:pt x="3504" y="201"/>
                  </a:cubicBezTo>
                  <a:lnTo>
                    <a:pt x="2340" y="24"/>
                  </a:lnTo>
                  <a:cubicBezTo>
                    <a:pt x="2239" y="8"/>
                    <a:pt x="2138" y="0"/>
                    <a:pt x="2038" y="0"/>
                  </a:cubicBezTo>
                  <a:close/>
                </a:path>
              </a:pathLst>
            </a:custGeom>
            <a:solidFill>
              <a:srgbClr val="FFE9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6" name="Google Shape;4346;p119"/>
            <p:cNvSpPr/>
            <p:nvPr/>
          </p:nvSpPr>
          <p:spPr>
            <a:xfrm>
              <a:off x="904154" y="2067919"/>
              <a:ext cx="142608" cy="67773"/>
            </a:xfrm>
            <a:custGeom>
              <a:avLst/>
              <a:gdLst/>
              <a:ahLst/>
              <a:cxnLst/>
              <a:rect l="l" t="t" r="r" b="b"/>
              <a:pathLst>
                <a:path w="3392" h="1612" extrusionOk="0">
                  <a:moveTo>
                    <a:pt x="3177" y="1"/>
                  </a:moveTo>
                  <a:lnTo>
                    <a:pt x="1" y="76"/>
                  </a:lnTo>
                  <a:cubicBezTo>
                    <a:pt x="1" y="76"/>
                    <a:pt x="160" y="1034"/>
                    <a:pt x="1010" y="1034"/>
                  </a:cubicBezTo>
                  <a:cubicBezTo>
                    <a:pt x="1055" y="1034"/>
                    <a:pt x="1103" y="1031"/>
                    <a:pt x="1152" y="1025"/>
                  </a:cubicBezTo>
                  <a:cubicBezTo>
                    <a:pt x="1152" y="1025"/>
                    <a:pt x="1267" y="1612"/>
                    <a:pt x="2012" y="1612"/>
                  </a:cubicBezTo>
                  <a:cubicBezTo>
                    <a:pt x="2049" y="1612"/>
                    <a:pt x="2087" y="1611"/>
                    <a:pt x="2127" y="1608"/>
                  </a:cubicBezTo>
                  <a:cubicBezTo>
                    <a:pt x="2898" y="1506"/>
                    <a:pt x="3392" y="734"/>
                    <a:pt x="3177" y="1"/>
                  </a:cubicBezTo>
                  <a:close/>
                </a:path>
              </a:pathLst>
            </a:custGeom>
            <a:solidFill>
              <a:srgbClr val="F6C5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7" name="Google Shape;4347;p119"/>
            <p:cNvSpPr/>
            <p:nvPr/>
          </p:nvSpPr>
          <p:spPr>
            <a:xfrm>
              <a:off x="1156322" y="1582205"/>
              <a:ext cx="1314627" cy="2248811"/>
            </a:xfrm>
            <a:custGeom>
              <a:avLst/>
              <a:gdLst/>
              <a:ahLst/>
              <a:cxnLst/>
              <a:rect l="l" t="t" r="r" b="b"/>
              <a:pathLst>
                <a:path w="31269" h="53489" extrusionOk="0">
                  <a:moveTo>
                    <a:pt x="26004" y="1"/>
                  </a:moveTo>
                  <a:cubicBezTo>
                    <a:pt x="26004" y="1"/>
                    <a:pt x="28700" y="6416"/>
                    <a:pt x="18488" y="21563"/>
                  </a:cubicBezTo>
                  <a:cubicBezTo>
                    <a:pt x="8276" y="36697"/>
                    <a:pt x="1" y="47212"/>
                    <a:pt x="1" y="47212"/>
                  </a:cubicBezTo>
                  <a:lnTo>
                    <a:pt x="5594" y="47895"/>
                  </a:lnTo>
                  <a:lnTo>
                    <a:pt x="6505" y="53488"/>
                  </a:lnTo>
                  <a:cubicBezTo>
                    <a:pt x="6505" y="53488"/>
                    <a:pt x="18842" y="38013"/>
                    <a:pt x="25055" y="25903"/>
                  </a:cubicBezTo>
                  <a:cubicBezTo>
                    <a:pt x="31268" y="13793"/>
                    <a:pt x="30193" y="11262"/>
                    <a:pt x="30193" y="11262"/>
                  </a:cubicBezTo>
                  <a:cubicBezTo>
                    <a:pt x="30193" y="11262"/>
                    <a:pt x="29649" y="5024"/>
                    <a:pt x="2600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8" name="Google Shape;4348;p119"/>
            <p:cNvSpPr/>
            <p:nvPr/>
          </p:nvSpPr>
          <p:spPr>
            <a:xfrm>
              <a:off x="1391463" y="1582205"/>
              <a:ext cx="1079483" cy="2248811"/>
            </a:xfrm>
            <a:custGeom>
              <a:avLst/>
              <a:gdLst/>
              <a:ahLst/>
              <a:cxnLst/>
              <a:rect l="l" t="t" r="r" b="b"/>
              <a:pathLst>
                <a:path w="25676" h="53489" extrusionOk="0">
                  <a:moveTo>
                    <a:pt x="19462" y="25903"/>
                  </a:moveTo>
                  <a:cubicBezTo>
                    <a:pt x="13262" y="38013"/>
                    <a:pt x="912" y="53488"/>
                    <a:pt x="912" y="53488"/>
                  </a:cubicBezTo>
                  <a:lnTo>
                    <a:pt x="1" y="47895"/>
                  </a:lnTo>
                  <a:cubicBezTo>
                    <a:pt x="1" y="47895"/>
                    <a:pt x="14122" y="28598"/>
                    <a:pt x="19817" y="17109"/>
                  </a:cubicBezTo>
                  <a:cubicBezTo>
                    <a:pt x="25296" y="6087"/>
                    <a:pt x="20411" y="1"/>
                    <a:pt x="20411" y="1"/>
                  </a:cubicBezTo>
                  <a:cubicBezTo>
                    <a:pt x="24056" y="5024"/>
                    <a:pt x="24600" y="11262"/>
                    <a:pt x="24600" y="11262"/>
                  </a:cubicBezTo>
                  <a:cubicBezTo>
                    <a:pt x="24600" y="11262"/>
                    <a:pt x="25675" y="13793"/>
                    <a:pt x="19462" y="2590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9" name="Google Shape;4349;p119"/>
            <p:cNvSpPr/>
            <p:nvPr/>
          </p:nvSpPr>
          <p:spPr>
            <a:xfrm>
              <a:off x="1593096" y="1433250"/>
              <a:ext cx="674614" cy="985308"/>
            </a:xfrm>
            <a:custGeom>
              <a:avLst/>
              <a:gdLst/>
              <a:ahLst/>
              <a:cxnLst/>
              <a:rect l="l" t="t" r="r" b="b"/>
              <a:pathLst>
                <a:path w="16046" h="23436" extrusionOk="0">
                  <a:moveTo>
                    <a:pt x="8086" y="1"/>
                  </a:moveTo>
                  <a:cubicBezTo>
                    <a:pt x="7719" y="13"/>
                    <a:pt x="7365" y="38"/>
                    <a:pt x="6998" y="76"/>
                  </a:cubicBezTo>
                  <a:cubicBezTo>
                    <a:pt x="6821" y="102"/>
                    <a:pt x="6644" y="127"/>
                    <a:pt x="6467" y="152"/>
                  </a:cubicBezTo>
                  <a:lnTo>
                    <a:pt x="5935" y="266"/>
                  </a:lnTo>
                  <a:cubicBezTo>
                    <a:pt x="5847" y="292"/>
                    <a:pt x="5758" y="304"/>
                    <a:pt x="5669" y="330"/>
                  </a:cubicBezTo>
                  <a:lnTo>
                    <a:pt x="5416" y="405"/>
                  </a:lnTo>
                  <a:cubicBezTo>
                    <a:pt x="5239" y="456"/>
                    <a:pt x="5062" y="507"/>
                    <a:pt x="4897" y="557"/>
                  </a:cubicBezTo>
                  <a:cubicBezTo>
                    <a:pt x="4556" y="684"/>
                    <a:pt x="4214" y="798"/>
                    <a:pt x="3885" y="962"/>
                  </a:cubicBezTo>
                  <a:cubicBezTo>
                    <a:pt x="3721" y="1038"/>
                    <a:pt x="3556" y="1114"/>
                    <a:pt x="3404" y="1190"/>
                  </a:cubicBezTo>
                  <a:cubicBezTo>
                    <a:pt x="3240" y="1279"/>
                    <a:pt x="3088" y="1354"/>
                    <a:pt x="2923" y="1456"/>
                  </a:cubicBezTo>
                  <a:lnTo>
                    <a:pt x="2468" y="1734"/>
                  </a:lnTo>
                  <a:lnTo>
                    <a:pt x="2012" y="2038"/>
                  </a:lnTo>
                  <a:lnTo>
                    <a:pt x="1582" y="2354"/>
                  </a:lnTo>
                  <a:cubicBezTo>
                    <a:pt x="1443" y="2455"/>
                    <a:pt x="1304" y="2569"/>
                    <a:pt x="1165" y="2683"/>
                  </a:cubicBezTo>
                  <a:cubicBezTo>
                    <a:pt x="886" y="2924"/>
                    <a:pt x="620" y="3177"/>
                    <a:pt x="367" y="3442"/>
                  </a:cubicBezTo>
                  <a:lnTo>
                    <a:pt x="342" y="3468"/>
                  </a:lnTo>
                  <a:lnTo>
                    <a:pt x="342" y="3506"/>
                  </a:lnTo>
                  <a:lnTo>
                    <a:pt x="190" y="4176"/>
                  </a:lnTo>
                  <a:cubicBezTo>
                    <a:pt x="140" y="4391"/>
                    <a:pt x="127" y="4619"/>
                    <a:pt x="89" y="4847"/>
                  </a:cubicBezTo>
                  <a:cubicBezTo>
                    <a:pt x="51" y="5075"/>
                    <a:pt x="51" y="5290"/>
                    <a:pt x="26" y="5518"/>
                  </a:cubicBezTo>
                  <a:lnTo>
                    <a:pt x="0" y="5859"/>
                  </a:lnTo>
                  <a:lnTo>
                    <a:pt x="0" y="6201"/>
                  </a:lnTo>
                  <a:cubicBezTo>
                    <a:pt x="0" y="6656"/>
                    <a:pt x="26" y="7099"/>
                    <a:pt x="64" y="7555"/>
                  </a:cubicBezTo>
                  <a:lnTo>
                    <a:pt x="140" y="8238"/>
                  </a:lnTo>
                  <a:cubicBezTo>
                    <a:pt x="165" y="8453"/>
                    <a:pt x="216" y="8681"/>
                    <a:pt x="241" y="8896"/>
                  </a:cubicBezTo>
                  <a:cubicBezTo>
                    <a:pt x="279" y="9124"/>
                    <a:pt x="317" y="9339"/>
                    <a:pt x="367" y="9567"/>
                  </a:cubicBezTo>
                  <a:cubicBezTo>
                    <a:pt x="418" y="9782"/>
                    <a:pt x="456" y="10010"/>
                    <a:pt x="507" y="10225"/>
                  </a:cubicBezTo>
                  <a:lnTo>
                    <a:pt x="671" y="10883"/>
                  </a:lnTo>
                  <a:lnTo>
                    <a:pt x="848" y="11528"/>
                  </a:lnTo>
                  <a:cubicBezTo>
                    <a:pt x="912" y="11743"/>
                    <a:pt x="987" y="11958"/>
                    <a:pt x="1051" y="12173"/>
                  </a:cubicBezTo>
                  <a:cubicBezTo>
                    <a:pt x="1114" y="12376"/>
                    <a:pt x="1190" y="12591"/>
                    <a:pt x="1253" y="12806"/>
                  </a:cubicBezTo>
                  <a:cubicBezTo>
                    <a:pt x="1329" y="13009"/>
                    <a:pt x="1405" y="13224"/>
                    <a:pt x="1481" y="13439"/>
                  </a:cubicBezTo>
                  <a:lnTo>
                    <a:pt x="1721" y="14072"/>
                  </a:lnTo>
                  <a:cubicBezTo>
                    <a:pt x="1886" y="14489"/>
                    <a:pt x="2063" y="14894"/>
                    <a:pt x="2240" y="15312"/>
                  </a:cubicBezTo>
                  <a:cubicBezTo>
                    <a:pt x="2417" y="15729"/>
                    <a:pt x="2594" y="16134"/>
                    <a:pt x="2784" y="16539"/>
                  </a:cubicBezTo>
                  <a:cubicBezTo>
                    <a:pt x="2987" y="16944"/>
                    <a:pt x="3177" y="17336"/>
                    <a:pt x="3379" y="17741"/>
                  </a:cubicBezTo>
                  <a:cubicBezTo>
                    <a:pt x="3581" y="18146"/>
                    <a:pt x="3797" y="18538"/>
                    <a:pt x="3999" y="18931"/>
                  </a:cubicBezTo>
                  <a:cubicBezTo>
                    <a:pt x="4214" y="19323"/>
                    <a:pt x="4442" y="19715"/>
                    <a:pt x="4657" y="20107"/>
                  </a:cubicBezTo>
                  <a:cubicBezTo>
                    <a:pt x="4872" y="20487"/>
                    <a:pt x="5113" y="20879"/>
                    <a:pt x="5353" y="21259"/>
                  </a:cubicBezTo>
                  <a:cubicBezTo>
                    <a:pt x="5593" y="21626"/>
                    <a:pt x="5834" y="22005"/>
                    <a:pt x="6100" y="22372"/>
                  </a:cubicBezTo>
                  <a:cubicBezTo>
                    <a:pt x="6226" y="22550"/>
                    <a:pt x="6365" y="22739"/>
                    <a:pt x="6492" y="22917"/>
                  </a:cubicBezTo>
                  <a:cubicBezTo>
                    <a:pt x="6631" y="23094"/>
                    <a:pt x="6770" y="23271"/>
                    <a:pt x="6909" y="23435"/>
                  </a:cubicBezTo>
                  <a:lnTo>
                    <a:pt x="5581" y="21107"/>
                  </a:lnTo>
                  <a:cubicBezTo>
                    <a:pt x="5151" y="20335"/>
                    <a:pt x="4708" y="19563"/>
                    <a:pt x="4290" y="18779"/>
                  </a:cubicBezTo>
                  <a:cubicBezTo>
                    <a:pt x="4088" y="18374"/>
                    <a:pt x="3885" y="17982"/>
                    <a:pt x="3683" y="17589"/>
                  </a:cubicBezTo>
                  <a:cubicBezTo>
                    <a:pt x="3480" y="17184"/>
                    <a:pt x="3290" y="16792"/>
                    <a:pt x="3113" y="16387"/>
                  </a:cubicBezTo>
                  <a:cubicBezTo>
                    <a:pt x="2923" y="15982"/>
                    <a:pt x="2759" y="15577"/>
                    <a:pt x="2569" y="15160"/>
                  </a:cubicBezTo>
                  <a:cubicBezTo>
                    <a:pt x="2392" y="14755"/>
                    <a:pt x="2228" y="14337"/>
                    <a:pt x="2076" y="13932"/>
                  </a:cubicBezTo>
                  <a:cubicBezTo>
                    <a:pt x="1911" y="13515"/>
                    <a:pt x="1759" y="13097"/>
                    <a:pt x="1620" y="12680"/>
                  </a:cubicBezTo>
                  <a:cubicBezTo>
                    <a:pt x="1544" y="12465"/>
                    <a:pt x="1481" y="12249"/>
                    <a:pt x="1405" y="12047"/>
                  </a:cubicBezTo>
                  <a:cubicBezTo>
                    <a:pt x="1342" y="11832"/>
                    <a:pt x="1266" y="11629"/>
                    <a:pt x="1215" y="11414"/>
                  </a:cubicBezTo>
                  <a:lnTo>
                    <a:pt x="1038" y="10782"/>
                  </a:lnTo>
                  <a:lnTo>
                    <a:pt x="874" y="10136"/>
                  </a:lnTo>
                  <a:cubicBezTo>
                    <a:pt x="823" y="9921"/>
                    <a:pt x="785" y="9706"/>
                    <a:pt x="734" y="9491"/>
                  </a:cubicBezTo>
                  <a:cubicBezTo>
                    <a:pt x="684" y="9276"/>
                    <a:pt x="646" y="9048"/>
                    <a:pt x="608" y="8833"/>
                  </a:cubicBezTo>
                  <a:cubicBezTo>
                    <a:pt x="583" y="8618"/>
                    <a:pt x="532" y="8403"/>
                    <a:pt x="507" y="8175"/>
                  </a:cubicBezTo>
                  <a:lnTo>
                    <a:pt x="431" y="7530"/>
                  </a:lnTo>
                  <a:cubicBezTo>
                    <a:pt x="393" y="7087"/>
                    <a:pt x="367" y="6644"/>
                    <a:pt x="367" y="6201"/>
                  </a:cubicBezTo>
                  <a:lnTo>
                    <a:pt x="367" y="5872"/>
                  </a:lnTo>
                  <a:lnTo>
                    <a:pt x="380" y="5543"/>
                  </a:lnTo>
                  <a:cubicBezTo>
                    <a:pt x="393" y="5328"/>
                    <a:pt x="405" y="5100"/>
                    <a:pt x="431" y="4885"/>
                  </a:cubicBezTo>
                  <a:cubicBezTo>
                    <a:pt x="469" y="4670"/>
                    <a:pt x="481" y="4455"/>
                    <a:pt x="519" y="4240"/>
                  </a:cubicBezTo>
                  <a:lnTo>
                    <a:pt x="637" y="3639"/>
                  </a:lnTo>
                  <a:lnTo>
                    <a:pt x="637" y="3639"/>
                  </a:lnTo>
                  <a:cubicBezTo>
                    <a:pt x="860" y="3393"/>
                    <a:pt x="1108" y="3159"/>
                    <a:pt x="1367" y="2936"/>
                  </a:cubicBezTo>
                  <a:cubicBezTo>
                    <a:pt x="1506" y="2822"/>
                    <a:pt x="1645" y="2708"/>
                    <a:pt x="1772" y="2607"/>
                  </a:cubicBezTo>
                  <a:lnTo>
                    <a:pt x="2202" y="2291"/>
                  </a:lnTo>
                  <a:lnTo>
                    <a:pt x="2632" y="2000"/>
                  </a:lnTo>
                  <a:lnTo>
                    <a:pt x="3075" y="1721"/>
                  </a:lnTo>
                  <a:cubicBezTo>
                    <a:pt x="3227" y="1633"/>
                    <a:pt x="3379" y="1557"/>
                    <a:pt x="3544" y="1468"/>
                  </a:cubicBezTo>
                  <a:cubicBezTo>
                    <a:pt x="3695" y="1392"/>
                    <a:pt x="3860" y="1317"/>
                    <a:pt x="4012" y="1241"/>
                  </a:cubicBezTo>
                  <a:cubicBezTo>
                    <a:pt x="4328" y="1089"/>
                    <a:pt x="4657" y="975"/>
                    <a:pt x="4986" y="861"/>
                  </a:cubicBezTo>
                  <a:cubicBezTo>
                    <a:pt x="5151" y="798"/>
                    <a:pt x="5328" y="747"/>
                    <a:pt x="5492" y="696"/>
                  </a:cubicBezTo>
                  <a:lnTo>
                    <a:pt x="5745" y="621"/>
                  </a:lnTo>
                  <a:cubicBezTo>
                    <a:pt x="5834" y="595"/>
                    <a:pt x="5910" y="583"/>
                    <a:pt x="5998" y="570"/>
                  </a:cubicBezTo>
                  <a:lnTo>
                    <a:pt x="6517" y="456"/>
                  </a:lnTo>
                  <a:cubicBezTo>
                    <a:pt x="6682" y="431"/>
                    <a:pt x="6859" y="405"/>
                    <a:pt x="7036" y="393"/>
                  </a:cubicBezTo>
                  <a:cubicBezTo>
                    <a:pt x="7378" y="342"/>
                    <a:pt x="7732" y="317"/>
                    <a:pt x="8086" y="317"/>
                  </a:cubicBezTo>
                  <a:lnTo>
                    <a:pt x="8339" y="317"/>
                  </a:lnTo>
                  <a:lnTo>
                    <a:pt x="8605" y="330"/>
                  </a:lnTo>
                  <a:cubicBezTo>
                    <a:pt x="8782" y="330"/>
                    <a:pt x="8959" y="342"/>
                    <a:pt x="9137" y="355"/>
                  </a:cubicBezTo>
                  <a:lnTo>
                    <a:pt x="9655" y="418"/>
                  </a:lnTo>
                  <a:lnTo>
                    <a:pt x="9908" y="456"/>
                  </a:lnTo>
                  <a:lnTo>
                    <a:pt x="10162" y="507"/>
                  </a:lnTo>
                  <a:lnTo>
                    <a:pt x="10680" y="621"/>
                  </a:lnTo>
                  <a:lnTo>
                    <a:pt x="11174" y="785"/>
                  </a:lnTo>
                  <a:cubicBezTo>
                    <a:pt x="11351" y="823"/>
                    <a:pt x="11515" y="886"/>
                    <a:pt x="11667" y="950"/>
                  </a:cubicBezTo>
                  <a:cubicBezTo>
                    <a:pt x="11844" y="1025"/>
                    <a:pt x="11996" y="1076"/>
                    <a:pt x="12161" y="1152"/>
                  </a:cubicBezTo>
                  <a:lnTo>
                    <a:pt x="12629" y="1380"/>
                  </a:lnTo>
                  <a:lnTo>
                    <a:pt x="13085" y="1633"/>
                  </a:lnTo>
                  <a:cubicBezTo>
                    <a:pt x="13388" y="1823"/>
                    <a:pt x="13679" y="2012"/>
                    <a:pt x="13958" y="2215"/>
                  </a:cubicBezTo>
                  <a:cubicBezTo>
                    <a:pt x="14236" y="2430"/>
                    <a:pt x="14514" y="2645"/>
                    <a:pt x="14768" y="2886"/>
                  </a:cubicBezTo>
                  <a:cubicBezTo>
                    <a:pt x="15019" y="3125"/>
                    <a:pt x="15246" y="3376"/>
                    <a:pt x="15460" y="3653"/>
                  </a:cubicBezTo>
                  <a:lnTo>
                    <a:pt x="15460" y="3653"/>
                  </a:lnTo>
                  <a:cubicBezTo>
                    <a:pt x="15482" y="3736"/>
                    <a:pt x="15505" y="3834"/>
                    <a:pt x="15527" y="3923"/>
                  </a:cubicBezTo>
                  <a:lnTo>
                    <a:pt x="15577" y="4240"/>
                  </a:lnTo>
                  <a:cubicBezTo>
                    <a:pt x="15603" y="4455"/>
                    <a:pt x="15641" y="4670"/>
                    <a:pt x="15653" y="4885"/>
                  </a:cubicBezTo>
                  <a:cubicBezTo>
                    <a:pt x="15653" y="5100"/>
                    <a:pt x="15679" y="5315"/>
                    <a:pt x="15679" y="5543"/>
                  </a:cubicBezTo>
                  <a:lnTo>
                    <a:pt x="15679" y="6201"/>
                  </a:lnTo>
                  <a:cubicBezTo>
                    <a:pt x="15666" y="6416"/>
                    <a:pt x="15653" y="6631"/>
                    <a:pt x="15628" y="6859"/>
                  </a:cubicBezTo>
                  <a:lnTo>
                    <a:pt x="15615" y="7188"/>
                  </a:lnTo>
                  <a:cubicBezTo>
                    <a:pt x="15603" y="7289"/>
                    <a:pt x="15577" y="7403"/>
                    <a:pt x="15565" y="7517"/>
                  </a:cubicBezTo>
                  <a:cubicBezTo>
                    <a:pt x="15501" y="7947"/>
                    <a:pt x="15451" y="8390"/>
                    <a:pt x="15362" y="8820"/>
                  </a:cubicBezTo>
                  <a:cubicBezTo>
                    <a:pt x="15286" y="9250"/>
                    <a:pt x="15210" y="9693"/>
                    <a:pt x="15097" y="10111"/>
                  </a:cubicBezTo>
                  <a:lnTo>
                    <a:pt x="14932" y="10756"/>
                  </a:lnTo>
                  <a:lnTo>
                    <a:pt x="14856" y="11073"/>
                  </a:lnTo>
                  <a:cubicBezTo>
                    <a:pt x="14831" y="11174"/>
                    <a:pt x="14793" y="11288"/>
                    <a:pt x="14755" y="11389"/>
                  </a:cubicBezTo>
                  <a:lnTo>
                    <a:pt x="14363" y="12654"/>
                  </a:lnTo>
                  <a:cubicBezTo>
                    <a:pt x="14211" y="13072"/>
                    <a:pt x="14046" y="13477"/>
                    <a:pt x="13894" y="13894"/>
                  </a:cubicBezTo>
                  <a:lnTo>
                    <a:pt x="13667" y="14527"/>
                  </a:lnTo>
                  <a:lnTo>
                    <a:pt x="13414" y="15134"/>
                  </a:lnTo>
                  <a:lnTo>
                    <a:pt x="12882" y="16349"/>
                  </a:lnTo>
                  <a:cubicBezTo>
                    <a:pt x="12705" y="16767"/>
                    <a:pt x="12502" y="17146"/>
                    <a:pt x="12313" y="17551"/>
                  </a:cubicBezTo>
                  <a:cubicBezTo>
                    <a:pt x="12110" y="17956"/>
                    <a:pt x="11933" y="18349"/>
                    <a:pt x="11718" y="18741"/>
                  </a:cubicBezTo>
                  <a:lnTo>
                    <a:pt x="11085" y="19918"/>
                  </a:lnTo>
                  <a:lnTo>
                    <a:pt x="10769" y="20500"/>
                  </a:lnTo>
                  <a:cubicBezTo>
                    <a:pt x="10668" y="20702"/>
                    <a:pt x="10579" y="20892"/>
                    <a:pt x="10453" y="21082"/>
                  </a:cubicBezTo>
                  <a:cubicBezTo>
                    <a:pt x="10237" y="21474"/>
                    <a:pt x="10022" y="21854"/>
                    <a:pt x="9807" y="22246"/>
                  </a:cubicBezTo>
                  <a:cubicBezTo>
                    <a:pt x="9592" y="22638"/>
                    <a:pt x="9390" y="23030"/>
                    <a:pt x="9200" y="23435"/>
                  </a:cubicBezTo>
                  <a:cubicBezTo>
                    <a:pt x="9466" y="23081"/>
                    <a:pt x="9731" y="22714"/>
                    <a:pt x="9984" y="22347"/>
                  </a:cubicBezTo>
                  <a:cubicBezTo>
                    <a:pt x="10225" y="21980"/>
                    <a:pt x="10478" y="21613"/>
                    <a:pt x="10718" y="21234"/>
                  </a:cubicBezTo>
                  <a:cubicBezTo>
                    <a:pt x="10959" y="20854"/>
                    <a:pt x="11161" y="20462"/>
                    <a:pt x="11376" y="20069"/>
                  </a:cubicBezTo>
                  <a:lnTo>
                    <a:pt x="12034" y="18905"/>
                  </a:lnTo>
                  <a:cubicBezTo>
                    <a:pt x="12249" y="18513"/>
                    <a:pt x="12439" y="18108"/>
                    <a:pt x="12642" y="17703"/>
                  </a:cubicBezTo>
                  <a:cubicBezTo>
                    <a:pt x="12831" y="17311"/>
                    <a:pt x="13047" y="16919"/>
                    <a:pt x="13224" y="16501"/>
                  </a:cubicBezTo>
                  <a:lnTo>
                    <a:pt x="13768" y="15274"/>
                  </a:lnTo>
                  <a:lnTo>
                    <a:pt x="14034" y="14666"/>
                  </a:lnTo>
                  <a:lnTo>
                    <a:pt x="14274" y="14034"/>
                  </a:lnTo>
                  <a:cubicBezTo>
                    <a:pt x="14426" y="13616"/>
                    <a:pt x="14590" y="13198"/>
                    <a:pt x="14742" y="12781"/>
                  </a:cubicBezTo>
                  <a:lnTo>
                    <a:pt x="15134" y="11490"/>
                  </a:lnTo>
                  <a:cubicBezTo>
                    <a:pt x="15172" y="11389"/>
                    <a:pt x="15210" y="11288"/>
                    <a:pt x="15236" y="11174"/>
                  </a:cubicBezTo>
                  <a:lnTo>
                    <a:pt x="15324" y="10845"/>
                  </a:lnTo>
                  <a:lnTo>
                    <a:pt x="15476" y="10199"/>
                  </a:lnTo>
                  <a:cubicBezTo>
                    <a:pt x="15590" y="9769"/>
                    <a:pt x="15653" y="9314"/>
                    <a:pt x="15755" y="8884"/>
                  </a:cubicBezTo>
                  <a:cubicBezTo>
                    <a:pt x="15856" y="8441"/>
                    <a:pt x="15894" y="7998"/>
                    <a:pt x="15944" y="7555"/>
                  </a:cubicBezTo>
                  <a:cubicBezTo>
                    <a:pt x="15957" y="7441"/>
                    <a:pt x="15982" y="7327"/>
                    <a:pt x="15982" y="7213"/>
                  </a:cubicBezTo>
                  <a:lnTo>
                    <a:pt x="16008" y="6872"/>
                  </a:lnTo>
                  <a:cubicBezTo>
                    <a:pt x="16020" y="6656"/>
                    <a:pt x="16046" y="6429"/>
                    <a:pt x="16046" y="6201"/>
                  </a:cubicBezTo>
                  <a:lnTo>
                    <a:pt x="16046" y="5530"/>
                  </a:lnTo>
                  <a:cubicBezTo>
                    <a:pt x="16046" y="5302"/>
                    <a:pt x="16020" y="5075"/>
                    <a:pt x="16008" y="4847"/>
                  </a:cubicBezTo>
                  <a:cubicBezTo>
                    <a:pt x="15970" y="4391"/>
                    <a:pt x="15894" y="3936"/>
                    <a:pt x="15755" y="3493"/>
                  </a:cubicBezTo>
                  <a:lnTo>
                    <a:pt x="15755" y="3468"/>
                  </a:lnTo>
                  <a:lnTo>
                    <a:pt x="15742" y="3455"/>
                  </a:lnTo>
                  <a:cubicBezTo>
                    <a:pt x="15514" y="3177"/>
                    <a:pt x="15261" y="2911"/>
                    <a:pt x="14995" y="2658"/>
                  </a:cubicBezTo>
                  <a:cubicBezTo>
                    <a:pt x="14464" y="2164"/>
                    <a:pt x="13882" y="1734"/>
                    <a:pt x="13262" y="1367"/>
                  </a:cubicBezTo>
                  <a:lnTo>
                    <a:pt x="12781" y="1101"/>
                  </a:lnTo>
                  <a:lnTo>
                    <a:pt x="12287" y="874"/>
                  </a:lnTo>
                  <a:cubicBezTo>
                    <a:pt x="12136" y="785"/>
                    <a:pt x="11958" y="734"/>
                    <a:pt x="11794" y="659"/>
                  </a:cubicBezTo>
                  <a:cubicBezTo>
                    <a:pt x="11629" y="595"/>
                    <a:pt x="11452" y="532"/>
                    <a:pt x="11288" y="481"/>
                  </a:cubicBezTo>
                  <a:lnTo>
                    <a:pt x="10769" y="317"/>
                  </a:lnTo>
                  <a:lnTo>
                    <a:pt x="10237" y="203"/>
                  </a:lnTo>
                  <a:lnTo>
                    <a:pt x="9972" y="152"/>
                  </a:lnTo>
                  <a:lnTo>
                    <a:pt x="9693" y="114"/>
                  </a:lnTo>
                  <a:lnTo>
                    <a:pt x="9162" y="38"/>
                  </a:lnTo>
                  <a:cubicBezTo>
                    <a:pt x="8972" y="26"/>
                    <a:pt x="8795" y="26"/>
                    <a:pt x="8618" y="13"/>
                  </a:cubicBezTo>
                  <a:lnTo>
                    <a:pt x="835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592"/>
                                        </p:tgtEl>
                                        <p:attrNameLst>
                                          <p:attrName>style.visibility</p:attrName>
                                        </p:attrNameLst>
                                      </p:cBhvr>
                                      <p:to>
                                        <p:strVal val="visible"/>
                                      </p:to>
                                    </p:set>
                                    <p:anim calcmode="lin" valueType="num">
                                      <p:cBhvr additive="base">
                                        <p:cTn id="7" dur="500"/>
                                        <p:tgtEl>
                                          <p:spTgt spid="592"/>
                                        </p:tgtEl>
                                        <p:attrNameLst>
                                          <p:attrName>ppt_y</p:attrName>
                                        </p:attrNameLst>
                                      </p:cBhvr>
                                      <p:tavLst>
                                        <p:tav tm="0">
                                          <p:val>
                                            <p:strVal val="#ppt_y-1"/>
                                          </p:val>
                                        </p:tav>
                                        <p:tav tm="100000">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580"/>
                                        </p:tgtEl>
                                        <p:attrNameLst>
                                          <p:attrName>style.visibility</p:attrName>
                                        </p:attrNameLst>
                                      </p:cBhvr>
                                      <p:to>
                                        <p:strVal val="visible"/>
                                      </p:to>
                                    </p:set>
                                    <p:animEffect transition="in" filter="fade">
                                      <p:cBhvr>
                                        <p:cTn id="10" dur="500"/>
                                        <p:tgtEl>
                                          <p:spTgt spid="5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5" name="Google Shape;665;p58"/>
          <p:cNvSpPr txBox="1">
            <a:spLocks noGrp="1"/>
          </p:cNvSpPr>
          <p:nvPr>
            <p:ph type="subTitle" idx="5"/>
          </p:nvPr>
        </p:nvSpPr>
        <p:spPr>
          <a:xfrm>
            <a:off x="282843" y="1699746"/>
            <a:ext cx="6287590" cy="3093710"/>
          </a:xfrm>
          <a:prstGeom prst="rect">
            <a:avLst/>
          </a:prstGeom>
        </p:spPr>
        <p:txBody>
          <a:bodyPr spcFirstLastPara="1" wrap="square" lIns="91425" tIns="91425" rIns="91425" bIns="91425" anchor="t" anchorCtr="0">
            <a:noAutofit/>
          </a:bodyPr>
          <a:lstStyle/>
          <a:p>
            <a:pPr marL="297180" marR="5080" indent="-285750" algn="just">
              <a:lnSpc>
                <a:spcPct val="100000"/>
              </a:lnSpc>
              <a:spcBef>
                <a:spcPts val="105"/>
              </a:spcBef>
              <a:buClr>
                <a:srgbClr val="75BCA7"/>
              </a:buClr>
              <a:buSzPct val="94230"/>
              <a:buFont typeface="Wingdings" panose="05000000000000000000" pitchFamily="2" charset="2"/>
              <a:buChar char="v"/>
              <a:tabLst>
                <a:tab pos="286385" algn="l"/>
              </a:tabLst>
            </a:pPr>
            <a:r>
              <a:rPr lang="en-US" dirty="0">
                <a:solidFill>
                  <a:schemeClr val="accent2"/>
                </a:solidFill>
                <a:latin typeface="Times New Roman" panose="02020603050405020304" pitchFamily="18" charset="0"/>
                <a:cs typeface="Times New Roman" panose="02020603050405020304" pitchFamily="18" charset="0"/>
              </a:rPr>
              <a:t>Breast</a:t>
            </a:r>
            <a:r>
              <a:rPr lang="en-US" spc="490" dirty="0">
                <a:solidFill>
                  <a:schemeClr val="accent2"/>
                </a:solidFill>
                <a:latin typeface="Times New Roman" panose="02020603050405020304" pitchFamily="18" charset="0"/>
                <a:cs typeface="Times New Roman" panose="02020603050405020304" pitchFamily="18" charset="0"/>
              </a:rPr>
              <a:t> </a:t>
            </a:r>
            <a:r>
              <a:rPr lang="en-US" dirty="0">
                <a:solidFill>
                  <a:schemeClr val="accent2"/>
                </a:solidFill>
                <a:latin typeface="Times New Roman" panose="02020603050405020304" pitchFamily="18" charset="0"/>
                <a:cs typeface="Times New Roman" panose="02020603050405020304" pitchFamily="18" charset="0"/>
              </a:rPr>
              <a:t>cancer</a:t>
            </a:r>
            <a:r>
              <a:rPr lang="en-US" spc="480" dirty="0">
                <a:solidFill>
                  <a:schemeClr val="accent2"/>
                </a:solidFill>
                <a:latin typeface="Times New Roman" panose="02020603050405020304" pitchFamily="18" charset="0"/>
                <a:cs typeface="Times New Roman" panose="02020603050405020304" pitchFamily="18" charset="0"/>
              </a:rPr>
              <a:t> </a:t>
            </a:r>
            <a:r>
              <a:rPr lang="en-US" dirty="0">
                <a:solidFill>
                  <a:schemeClr val="accent2"/>
                </a:solidFill>
                <a:latin typeface="Times New Roman" panose="02020603050405020304" pitchFamily="18" charset="0"/>
                <a:cs typeface="Times New Roman" panose="02020603050405020304" pitchFamily="18" charset="0"/>
              </a:rPr>
              <a:t>is</a:t>
            </a:r>
            <a:r>
              <a:rPr lang="en-US" spc="480" dirty="0">
                <a:solidFill>
                  <a:schemeClr val="accent2"/>
                </a:solidFill>
                <a:latin typeface="Times New Roman" panose="02020603050405020304" pitchFamily="18" charset="0"/>
                <a:cs typeface="Times New Roman" panose="02020603050405020304" pitchFamily="18" charset="0"/>
              </a:rPr>
              <a:t> </a:t>
            </a:r>
            <a:r>
              <a:rPr lang="en-US" dirty="0">
                <a:solidFill>
                  <a:schemeClr val="accent2"/>
                </a:solidFill>
                <a:latin typeface="Times New Roman" panose="02020603050405020304" pitchFamily="18" charset="0"/>
                <a:cs typeface="Times New Roman" panose="02020603050405020304" pitchFamily="18" charset="0"/>
              </a:rPr>
              <a:t>the</a:t>
            </a:r>
            <a:r>
              <a:rPr lang="en-US" spc="484" dirty="0">
                <a:solidFill>
                  <a:schemeClr val="accent2"/>
                </a:solidFill>
                <a:latin typeface="Times New Roman" panose="02020603050405020304" pitchFamily="18" charset="0"/>
                <a:cs typeface="Times New Roman" panose="02020603050405020304" pitchFamily="18" charset="0"/>
              </a:rPr>
              <a:t> </a:t>
            </a:r>
            <a:r>
              <a:rPr lang="en-US" dirty="0">
                <a:solidFill>
                  <a:schemeClr val="accent2"/>
                </a:solidFill>
                <a:latin typeface="Times New Roman" panose="02020603050405020304" pitchFamily="18" charset="0"/>
                <a:cs typeface="Times New Roman" panose="02020603050405020304" pitchFamily="18" charset="0"/>
              </a:rPr>
              <a:t>most</a:t>
            </a:r>
            <a:r>
              <a:rPr lang="en-US" spc="480" dirty="0">
                <a:solidFill>
                  <a:schemeClr val="accent2"/>
                </a:solidFill>
                <a:latin typeface="Times New Roman" panose="02020603050405020304" pitchFamily="18" charset="0"/>
                <a:cs typeface="Times New Roman" panose="02020603050405020304" pitchFamily="18" charset="0"/>
              </a:rPr>
              <a:t> </a:t>
            </a:r>
            <a:r>
              <a:rPr lang="en-US" dirty="0">
                <a:solidFill>
                  <a:schemeClr val="accent2"/>
                </a:solidFill>
                <a:latin typeface="Times New Roman" panose="02020603050405020304" pitchFamily="18" charset="0"/>
                <a:cs typeface="Times New Roman" panose="02020603050405020304" pitchFamily="18" charset="0"/>
              </a:rPr>
              <a:t>common</a:t>
            </a:r>
            <a:r>
              <a:rPr lang="en-US" spc="475" dirty="0">
                <a:solidFill>
                  <a:schemeClr val="accent2"/>
                </a:solidFill>
                <a:latin typeface="Times New Roman" panose="02020603050405020304" pitchFamily="18" charset="0"/>
                <a:cs typeface="Times New Roman" panose="02020603050405020304" pitchFamily="18" charset="0"/>
              </a:rPr>
              <a:t> </a:t>
            </a:r>
            <a:r>
              <a:rPr lang="en-US" dirty="0">
                <a:solidFill>
                  <a:schemeClr val="accent2"/>
                </a:solidFill>
                <a:latin typeface="Times New Roman" panose="02020603050405020304" pitchFamily="18" charset="0"/>
                <a:cs typeface="Times New Roman" panose="02020603050405020304" pitchFamily="18" charset="0"/>
              </a:rPr>
              <a:t>cancer</a:t>
            </a:r>
            <a:r>
              <a:rPr lang="en-US" spc="484" dirty="0">
                <a:solidFill>
                  <a:schemeClr val="accent2"/>
                </a:solidFill>
                <a:latin typeface="Times New Roman" panose="02020603050405020304" pitchFamily="18" charset="0"/>
                <a:cs typeface="Times New Roman" panose="02020603050405020304" pitchFamily="18" charset="0"/>
              </a:rPr>
              <a:t> </a:t>
            </a:r>
            <a:r>
              <a:rPr lang="en-US" dirty="0">
                <a:solidFill>
                  <a:schemeClr val="accent2"/>
                </a:solidFill>
                <a:latin typeface="Times New Roman" panose="02020603050405020304" pitchFamily="18" charset="0"/>
                <a:cs typeface="Times New Roman" panose="02020603050405020304" pitchFamily="18" charset="0"/>
              </a:rPr>
              <a:t>type</a:t>
            </a:r>
            <a:r>
              <a:rPr lang="en-US" spc="484" dirty="0">
                <a:solidFill>
                  <a:schemeClr val="accent2"/>
                </a:solidFill>
                <a:latin typeface="Times New Roman" panose="02020603050405020304" pitchFamily="18" charset="0"/>
                <a:cs typeface="Times New Roman" panose="02020603050405020304" pitchFamily="18" charset="0"/>
              </a:rPr>
              <a:t> </a:t>
            </a:r>
            <a:r>
              <a:rPr lang="en-US" dirty="0">
                <a:solidFill>
                  <a:schemeClr val="accent2"/>
                </a:solidFill>
                <a:latin typeface="Times New Roman" panose="02020603050405020304" pitchFamily="18" charset="0"/>
                <a:cs typeface="Times New Roman" panose="02020603050405020304" pitchFamily="18" charset="0"/>
              </a:rPr>
              <a:t>diagnosed</a:t>
            </a:r>
            <a:r>
              <a:rPr lang="en-US" spc="480" dirty="0">
                <a:solidFill>
                  <a:schemeClr val="accent2"/>
                </a:solidFill>
                <a:latin typeface="Times New Roman" panose="02020603050405020304" pitchFamily="18" charset="0"/>
                <a:cs typeface="Times New Roman" panose="02020603050405020304" pitchFamily="18" charset="0"/>
              </a:rPr>
              <a:t> </a:t>
            </a:r>
            <a:r>
              <a:rPr lang="en-US" dirty="0">
                <a:solidFill>
                  <a:schemeClr val="accent2"/>
                </a:solidFill>
                <a:latin typeface="Times New Roman" panose="02020603050405020304" pitchFamily="18" charset="0"/>
                <a:cs typeface="Times New Roman" panose="02020603050405020304" pitchFamily="18" charset="0"/>
              </a:rPr>
              <a:t>in</a:t>
            </a:r>
            <a:r>
              <a:rPr lang="en-US" spc="480" dirty="0">
                <a:solidFill>
                  <a:schemeClr val="accent2"/>
                </a:solidFill>
                <a:latin typeface="Times New Roman" panose="02020603050405020304" pitchFamily="18" charset="0"/>
                <a:cs typeface="Times New Roman" panose="02020603050405020304" pitchFamily="18" charset="0"/>
              </a:rPr>
              <a:t> </a:t>
            </a:r>
            <a:r>
              <a:rPr lang="en-US" spc="-10" dirty="0">
                <a:solidFill>
                  <a:schemeClr val="accent2"/>
                </a:solidFill>
                <a:latin typeface="Times New Roman" panose="02020603050405020304" pitchFamily="18" charset="0"/>
                <a:cs typeface="Times New Roman" panose="02020603050405020304" pitchFamily="18" charset="0"/>
              </a:rPr>
              <a:t>women </a:t>
            </a:r>
            <a:r>
              <a:rPr lang="en-US" dirty="0">
                <a:solidFill>
                  <a:schemeClr val="accent2"/>
                </a:solidFill>
                <a:latin typeface="Times New Roman" panose="02020603050405020304" pitchFamily="18" charset="0"/>
                <a:cs typeface="Times New Roman" panose="02020603050405020304" pitchFamily="18" charset="0"/>
              </a:rPr>
              <a:t>worldwide.</a:t>
            </a:r>
            <a:r>
              <a:rPr lang="en-US" spc="-10" dirty="0">
                <a:solidFill>
                  <a:schemeClr val="accent2"/>
                </a:solidFill>
                <a:latin typeface="Times New Roman" panose="02020603050405020304" pitchFamily="18" charset="0"/>
                <a:cs typeface="Times New Roman" panose="02020603050405020304" pitchFamily="18" charset="0"/>
              </a:rPr>
              <a:t> </a:t>
            </a:r>
            <a:r>
              <a:rPr lang="en-US" dirty="0">
                <a:solidFill>
                  <a:schemeClr val="accent2"/>
                </a:solidFill>
                <a:latin typeface="Times New Roman" panose="02020603050405020304" pitchFamily="18" charset="0"/>
                <a:cs typeface="Times New Roman" panose="02020603050405020304" pitchFamily="18" charset="0"/>
              </a:rPr>
              <a:t>While breast cancer can</a:t>
            </a:r>
            <a:r>
              <a:rPr lang="en-US" spc="-5" dirty="0">
                <a:solidFill>
                  <a:schemeClr val="accent2"/>
                </a:solidFill>
                <a:latin typeface="Times New Roman" panose="02020603050405020304" pitchFamily="18" charset="0"/>
                <a:cs typeface="Times New Roman" panose="02020603050405020304" pitchFamily="18" charset="0"/>
              </a:rPr>
              <a:t> </a:t>
            </a:r>
            <a:r>
              <a:rPr lang="en-US" dirty="0">
                <a:solidFill>
                  <a:schemeClr val="accent2"/>
                </a:solidFill>
                <a:latin typeface="Times New Roman" panose="02020603050405020304" pitchFamily="18" charset="0"/>
                <a:cs typeface="Times New Roman" panose="02020603050405020304" pitchFamily="18" charset="0"/>
              </a:rPr>
              <a:t>occur</a:t>
            </a:r>
            <a:r>
              <a:rPr lang="en-US" spc="-10" dirty="0">
                <a:solidFill>
                  <a:schemeClr val="accent2"/>
                </a:solidFill>
                <a:latin typeface="Times New Roman" panose="02020603050405020304" pitchFamily="18" charset="0"/>
                <a:cs typeface="Times New Roman" panose="02020603050405020304" pitchFamily="18" charset="0"/>
              </a:rPr>
              <a:t> </a:t>
            </a:r>
            <a:r>
              <a:rPr lang="en-US" dirty="0">
                <a:solidFill>
                  <a:schemeClr val="accent2"/>
                </a:solidFill>
                <a:latin typeface="Times New Roman" panose="02020603050405020304" pitchFamily="18" charset="0"/>
                <a:cs typeface="Times New Roman" panose="02020603050405020304" pitchFamily="18" charset="0"/>
              </a:rPr>
              <a:t>in</a:t>
            </a:r>
            <a:r>
              <a:rPr lang="en-US" spc="-5" dirty="0">
                <a:solidFill>
                  <a:schemeClr val="accent2"/>
                </a:solidFill>
                <a:latin typeface="Times New Roman" panose="02020603050405020304" pitchFamily="18" charset="0"/>
                <a:cs typeface="Times New Roman" panose="02020603050405020304" pitchFamily="18" charset="0"/>
              </a:rPr>
              <a:t> </a:t>
            </a:r>
            <a:r>
              <a:rPr lang="en-US" dirty="0">
                <a:solidFill>
                  <a:schemeClr val="accent2"/>
                </a:solidFill>
                <a:latin typeface="Times New Roman" panose="02020603050405020304" pitchFamily="18" charset="0"/>
                <a:cs typeface="Times New Roman" panose="02020603050405020304" pitchFamily="18" charset="0"/>
              </a:rPr>
              <a:t>both men and</a:t>
            </a:r>
            <a:r>
              <a:rPr lang="en-US" spc="-10" dirty="0">
                <a:solidFill>
                  <a:schemeClr val="accent2"/>
                </a:solidFill>
                <a:latin typeface="Times New Roman" panose="02020603050405020304" pitchFamily="18" charset="0"/>
                <a:cs typeface="Times New Roman" panose="02020603050405020304" pitchFamily="18" charset="0"/>
              </a:rPr>
              <a:t> </a:t>
            </a:r>
            <a:r>
              <a:rPr lang="en-US" dirty="0">
                <a:solidFill>
                  <a:schemeClr val="accent2"/>
                </a:solidFill>
                <a:latin typeface="Times New Roman" panose="02020603050405020304" pitchFamily="18" charset="0"/>
                <a:cs typeface="Times New Roman" panose="02020603050405020304" pitchFamily="18" charset="0"/>
              </a:rPr>
              <a:t>women,</a:t>
            </a:r>
            <a:r>
              <a:rPr lang="en-US" spc="-10" dirty="0">
                <a:solidFill>
                  <a:schemeClr val="accent2"/>
                </a:solidFill>
                <a:latin typeface="Times New Roman" panose="02020603050405020304" pitchFamily="18" charset="0"/>
                <a:cs typeface="Times New Roman" panose="02020603050405020304" pitchFamily="18" charset="0"/>
              </a:rPr>
              <a:t> </a:t>
            </a:r>
            <a:r>
              <a:rPr lang="en-US" dirty="0">
                <a:solidFill>
                  <a:schemeClr val="accent2"/>
                </a:solidFill>
                <a:latin typeface="Times New Roman" panose="02020603050405020304" pitchFamily="18" charset="0"/>
                <a:cs typeface="Times New Roman" panose="02020603050405020304" pitchFamily="18" charset="0"/>
              </a:rPr>
              <a:t>it</a:t>
            </a:r>
            <a:r>
              <a:rPr lang="en-US" spc="10" dirty="0">
                <a:solidFill>
                  <a:schemeClr val="accent2"/>
                </a:solidFill>
                <a:latin typeface="Times New Roman" panose="02020603050405020304" pitchFamily="18" charset="0"/>
                <a:cs typeface="Times New Roman" panose="02020603050405020304" pitchFamily="18" charset="0"/>
              </a:rPr>
              <a:t> </a:t>
            </a:r>
            <a:r>
              <a:rPr lang="en-US" spc="-25" dirty="0">
                <a:solidFill>
                  <a:schemeClr val="accent2"/>
                </a:solidFill>
                <a:latin typeface="Times New Roman" panose="02020603050405020304" pitchFamily="18" charset="0"/>
                <a:cs typeface="Times New Roman" panose="02020603050405020304" pitchFamily="18" charset="0"/>
              </a:rPr>
              <a:t>is </a:t>
            </a:r>
            <a:r>
              <a:rPr lang="en-US" dirty="0">
                <a:solidFill>
                  <a:schemeClr val="accent2"/>
                </a:solidFill>
                <a:latin typeface="Times New Roman" panose="02020603050405020304" pitchFamily="18" charset="0"/>
                <a:cs typeface="Times New Roman" panose="02020603050405020304" pitchFamily="18" charset="0"/>
              </a:rPr>
              <a:t>by</a:t>
            </a:r>
            <a:r>
              <a:rPr lang="en-US" spc="-55" dirty="0">
                <a:solidFill>
                  <a:schemeClr val="accent2"/>
                </a:solidFill>
                <a:latin typeface="Times New Roman" panose="02020603050405020304" pitchFamily="18" charset="0"/>
                <a:cs typeface="Times New Roman" panose="02020603050405020304" pitchFamily="18" charset="0"/>
              </a:rPr>
              <a:t> </a:t>
            </a:r>
            <a:r>
              <a:rPr lang="en-US" dirty="0">
                <a:solidFill>
                  <a:schemeClr val="accent2"/>
                </a:solidFill>
                <a:latin typeface="Times New Roman" panose="02020603050405020304" pitchFamily="18" charset="0"/>
                <a:cs typeface="Times New Roman" panose="02020603050405020304" pitchFamily="18" charset="0"/>
              </a:rPr>
              <a:t>far</a:t>
            </a:r>
            <a:r>
              <a:rPr lang="en-US" spc="-55" dirty="0">
                <a:solidFill>
                  <a:schemeClr val="accent2"/>
                </a:solidFill>
                <a:latin typeface="Times New Roman" panose="02020603050405020304" pitchFamily="18" charset="0"/>
                <a:cs typeface="Times New Roman" panose="02020603050405020304" pitchFamily="18" charset="0"/>
              </a:rPr>
              <a:t> </a:t>
            </a:r>
            <a:r>
              <a:rPr lang="en-US" dirty="0">
                <a:solidFill>
                  <a:schemeClr val="accent2"/>
                </a:solidFill>
                <a:latin typeface="Times New Roman" panose="02020603050405020304" pitchFamily="18" charset="0"/>
                <a:cs typeface="Times New Roman" panose="02020603050405020304" pitchFamily="18" charset="0"/>
              </a:rPr>
              <a:t>more</a:t>
            </a:r>
            <a:r>
              <a:rPr lang="en-US" spc="-50" dirty="0">
                <a:solidFill>
                  <a:schemeClr val="accent2"/>
                </a:solidFill>
                <a:latin typeface="Times New Roman" panose="02020603050405020304" pitchFamily="18" charset="0"/>
                <a:cs typeface="Times New Roman" panose="02020603050405020304" pitchFamily="18" charset="0"/>
              </a:rPr>
              <a:t> </a:t>
            </a:r>
            <a:r>
              <a:rPr lang="en-US" dirty="0">
                <a:solidFill>
                  <a:schemeClr val="accent2"/>
                </a:solidFill>
                <a:latin typeface="Times New Roman" panose="02020603050405020304" pitchFamily="18" charset="0"/>
                <a:cs typeface="Times New Roman" panose="02020603050405020304" pitchFamily="18" charset="0"/>
              </a:rPr>
              <a:t>prevalent</a:t>
            </a:r>
            <a:r>
              <a:rPr lang="en-US" spc="-50" dirty="0">
                <a:solidFill>
                  <a:schemeClr val="accent2"/>
                </a:solidFill>
                <a:latin typeface="Times New Roman" panose="02020603050405020304" pitchFamily="18" charset="0"/>
                <a:cs typeface="Times New Roman" panose="02020603050405020304" pitchFamily="18" charset="0"/>
              </a:rPr>
              <a:t> </a:t>
            </a:r>
            <a:r>
              <a:rPr lang="en-US" dirty="0">
                <a:solidFill>
                  <a:schemeClr val="accent2"/>
                </a:solidFill>
                <a:latin typeface="Times New Roman" panose="02020603050405020304" pitchFamily="18" charset="0"/>
                <a:cs typeface="Times New Roman" panose="02020603050405020304" pitchFamily="18" charset="0"/>
              </a:rPr>
              <a:t>in</a:t>
            </a:r>
            <a:r>
              <a:rPr lang="en-US" spc="-55" dirty="0">
                <a:solidFill>
                  <a:schemeClr val="accent2"/>
                </a:solidFill>
                <a:latin typeface="Times New Roman" panose="02020603050405020304" pitchFamily="18" charset="0"/>
                <a:cs typeface="Times New Roman" panose="02020603050405020304" pitchFamily="18" charset="0"/>
              </a:rPr>
              <a:t> </a:t>
            </a:r>
            <a:r>
              <a:rPr lang="en-US" spc="-10" dirty="0">
                <a:solidFill>
                  <a:schemeClr val="accent2"/>
                </a:solidFill>
                <a:latin typeface="Times New Roman" panose="02020603050405020304" pitchFamily="18" charset="0"/>
                <a:cs typeface="Times New Roman" panose="02020603050405020304" pitchFamily="18" charset="0"/>
              </a:rPr>
              <a:t>women.</a:t>
            </a:r>
          </a:p>
          <a:p>
            <a:pPr marL="297180" marR="5080" indent="-285750" algn="just">
              <a:lnSpc>
                <a:spcPct val="100000"/>
              </a:lnSpc>
              <a:spcBef>
                <a:spcPts val="105"/>
              </a:spcBef>
              <a:buClr>
                <a:srgbClr val="75BCA7"/>
              </a:buClr>
              <a:buSzPct val="94230"/>
              <a:buFont typeface="Wingdings" panose="05000000000000000000" pitchFamily="2" charset="2"/>
              <a:buChar char="v"/>
              <a:tabLst>
                <a:tab pos="286385" algn="l"/>
              </a:tabLst>
            </a:pPr>
            <a:endParaRPr lang="en-US" dirty="0">
              <a:solidFill>
                <a:schemeClr val="accent2"/>
              </a:solidFill>
              <a:latin typeface="Times New Roman" panose="02020603050405020304" pitchFamily="18" charset="0"/>
              <a:cs typeface="Times New Roman" panose="02020603050405020304" pitchFamily="18" charset="0"/>
            </a:endParaRPr>
          </a:p>
          <a:p>
            <a:pPr marL="285750" marR="6350" indent="-285750" algn="just">
              <a:lnSpc>
                <a:spcPct val="100000"/>
              </a:lnSpc>
              <a:buClr>
                <a:srgbClr val="75BCA7"/>
              </a:buClr>
              <a:buSzPct val="91071"/>
              <a:buFont typeface="Wingdings" panose="05000000000000000000" pitchFamily="2" charset="2"/>
              <a:buChar char="v"/>
              <a:tabLst>
                <a:tab pos="286385" algn="l"/>
              </a:tabLst>
            </a:pPr>
            <a:r>
              <a:rPr lang="en-US" dirty="0">
                <a:solidFill>
                  <a:schemeClr val="accent2"/>
                </a:solidFill>
                <a:latin typeface="Times New Roman" panose="02020603050405020304" pitchFamily="18" charset="0"/>
                <a:cs typeface="Times New Roman" panose="02020603050405020304" pitchFamily="18" charset="0"/>
              </a:rPr>
              <a:t>Breast</a:t>
            </a:r>
            <a:r>
              <a:rPr lang="en-US" spc="459" dirty="0">
                <a:solidFill>
                  <a:schemeClr val="accent2"/>
                </a:solidFill>
                <a:latin typeface="Times New Roman" panose="02020603050405020304" pitchFamily="18" charset="0"/>
                <a:cs typeface="Times New Roman" panose="02020603050405020304" pitchFamily="18" charset="0"/>
              </a:rPr>
              <a:t> </a:t>
            </a:r>
            <a:r>
              <a:rPr lang="en-US" dirty="0">
                <a:solidFill>
                  <a:schemeClr val="accent2"/>
                </a:solidFill>
                <a:latin typeface="Times New Roman" panose="02020603050405020304" pitchFamily="18" charset="0"/>
                <a:cs typeface="Times New Roman" panose="02020603050405020304" pitchFamily="18" charset="0"/>
              </a:rPr>
              <a:t>cancer</a:t>
            </a:r>
            <a:r>
              <a:rPr lang="en-US" spc="459" dirty="0">
                <a:solidFill>
                  <a:schemeClr val="accent2"/>
                </a:solidFill>
                <a:latin typeface="Times New Roman" panose="02020603050405020304" pitchFamily="18" charset="0"/>
                <a:cs typeface="Times New Roman" panose="02020603050405020304" pitchFamily="18" charset="0"/>
              </a:rPr>
              <a:t> </a:t>
            </a:r>
            <a:r>
              <a:rPr lang="en-US" dirty="0">
                <a:solidFill>
                  <a:schemeClr val="accent2"/>
                </a:solidFill>
                <a:latin typeface="Times New Roman" panose="02020603050405020304" pitchFamily="18" charset="0"/>
                <a:cs typeface="Times New Roman" panose="02020603050405020304" pitchFamily="18" charset="0"/>
              </a:rPr>
              <a:t>incidence</a:t>
            </a:r>
            <a:r>
              <a:rPr lang="en-US" spc="465" dirty="0">
                <a:solidFill>
                  <a:schemeClr val="accent2"/>
                </a:solidFill>
                <a:latin typeface="Times New Roman" panose="02020603050405020304" pitchFamily="18" charset="0"/>
                <a:cs typeface="Times New Roman" panose="02020603050405020304" pitchFamily="18" charset="0"/>
              </a:rPr>
              <a:t> </a:t>
            </a:r>
            <a:r>
              <a:rPr lang="en-US" dirty="0">
                <a:solidFill>
                  <a:schemeClr val="accent2"/>
                </a:solidFill>
                <a:latin typeface="Times New Roman" panose="02020603050405020304" pitchFamily="18" charset="0"/>
                <a:cs typeface="Times New Roman" panose="02020603050405020304" pitchFamily="18" charset="0"/>
              </a:rPr>
              <a:t>in</a:t>
            </a:r>
            <a:r>
              <a:rPr lang="en-US" spc="459" dirty="0">
                <a:solidFill>
                  <a:schemeClr val="accent2"/>
                </a:solidFill>
                <a:latin typeface="Times New Roman" panose="02020603050405020304" pitchFamily="18" charset="0"/>
                <a:cs typeface="Times New Roman" panose="02020603050405020304" pitchFamily="18" charset="0"/>
              </a:rPr>
              <a:t> </a:t>
            </a:r>
            <a:r>
              <a:rPr lang="en-US" dirty="0">
                <a:solidFill>
                  <a:schemeClr val="accent2"/>
                </a:solidFill>
                <a:latin typeface="Times New Roman" panose="02020603050405020304" pitchFamily="18" charset="0"/>
                <a:cs typeface="Times New Roman" panose="02020603050405020304" pitchFamily="18" charset="0"/>
              </a:rPr>
              <a:t>women</a:t>
            </a:r>
            <a:r>
              <a:rPr lang="en-US" spc="470" dirty="0">
                <a:solidFill>
                  <a:schemeClr val="accent2"/>
                </a:solidFill>
                <a:latin typeface="Times New Roman" panose="02020603050405020304" pitchFamily="18" charset="0"/>
                <a:cs typeface="Times New Roman" panose="02020603050405020304" pitchFamily="18" charset="0"/>
              </a:rPr>
              <a:t> </a:t>
            </a:r>
            <a:r>
              <a:rPr lang="en-US" dirty="0">
                <a:solidFill>
                  <a:schemeClr val="accent2"/>
                </a:solidFill>
                <a:latin typeface="Times New Roman" panose="02020603050405020304" pitchFamily="18" charset="0"/>
                <a:cs typeface="Times New Roman" panose="02020603050405020304" pitchFamily="18" charset="0"/>
              </a:rPr>
              <a:t>in</a:t>
            </a:r>
            <a:r>
              <a:rPr lang="en-US" spc="459" dirty="0">
                <a:solidFill>
                  <a:schemeClr val="accent2"/>
                </a:solidFill>
                <a:latin typeface="Times New Roman" panose="02020603050405020304" pitchFamily="18" charset="0"/>
                <a:cs typeface="Times New Roman" panose="02020603050405020304" pitchFamily="18" charset="0"/>
              </a:rPr>
              <a:t> </a:t>
            </a:r>
            <a:r>
              <a:rPr lang="en-US" dirty="0">
                <a:solidFill>
                  <a:schemeClr val="accent2"/>
                </a:solidFill>
                <a:latin typeface="Times New Roman" panose="02020603050405020304" pitchFamily="18" charset="0"/>
                <a:cs typeface="Times New Roman" panose="02020603050405020304" pitchFamily="18" charset="0"/>
              </a:rPr>
              <a:t>the</a:t>
            </a:r>
            <a:r>
              <a:rPr lang="en-US" spc="455" dirty="0">
                <a:solidFill>
                  <a:schemeClr val="accent2"/>
                </a:solidFill>
                <a:latin typeface="Times New Roman" panose="02020603050405020304" pitchFamily="18" charset="0"/>
                <a:cs typeface="Times New Roman" panose="02020603050405020304" pitchFamily="18" charset="0"/>
              </a:rPr>
              <a:t> </a:t>
            </a:r>
            <a:r>
              <a:rPr lang="en-US" dirty="0">
                <a:solidFill>
                  <a:schemeClr val="accent2"/>
                </a:solidFill>
                <a:latin typeface="Times New Roman" panose="02020603050405020304" pitchFamily="18" charset="0"/>
                <a:cs typeface="Times New Roman" panose="02020603050405020304" pitchFamily="18" charset="0"/>
              </a:rPr>
              <a:t>United</a:t>
            </a:r>
            <a:r>
              <a:rPr lang="en-US" spc="465" dirty="0">
                <a:solidFill>
                  <a:schemeClr val="accent2"/>
                </a:solidFill>
                <a:latin typeface="Times New Roman" panose="02020603050405020304" pitchFamily="18" charset="0"/>
                <a:cs typeface="Times New Roman" panose="02020603050405020304" pitchFamily="18" charset="0"/>
              </a:rPr>
              <a:t> </a:t>
            </a:r>
            <a:r>
              <a:rPr lang="en-US" dirty="0">
                <a:solidFill>
                  <a:schemeClr val="accent2"/>
                </a:solidFill>
                <a:latin typeface="Times New Roman" panose="02020603050405020304" pitchFamily="18" charset="0"/>
                <a:cs typeface="Times New Roman" panose="02020603050405020304" pitchFamily="18" charset="0"/>
              </a:rPr>
              <a:t>States</a:t>
            </a:r>
            <a:r>
              <a:rPr lang="en-US" spc="465" dirty="0">
                <a:solidFill>
                  <a:schemeClr val="accent2"/>
                </a:solidFill>
                <a:latin typeface="Times New Roman" panose="02020603050405020304" pitchFamily="18" charset="0"/>
                <a:cs typeface="Times New Roman" panose="02020603050405020304" pitchFamily="18" charset="0"/>
              </a:rPr>
              <a:t> </a:t>
            </a:r>
            <a:r>
              <a:rPr lang="en-US" dirty="0">
                <a:solidFill>
                  <a:schemeClr val="accent2"/>
                </a:solidFill>
                <a:latin typeface="Times New Roman" panose="02020603050405020304" pitchFamily="18" charset="0"/>
                <a:cs typeface="Times New Roman" panose="02020603050405020304" pitchFamily="18" charset="0"/>
              </a:rPr>
              <a:t>is</a:t>
            </a:r>
            <a:r>
              <a:rPr lang="en-US" spc="465" dirty="0">
                <a:solidFill>
                  <a:schemeClr val="accent2"/>
                </a:solidFill>
                <a:latin typeface="Times New Roman" panose="02020603050405020304" pitchFamily="18" charset="0"/>
                <a:cs typeface="Times New Roman" panose="02020603050405020304" pitchFamily="18" charset="0"/>
              </a:rPr>
              <a:t> </a:t>
            </a:r>
            <a:r>
              <a:rPr lang="en-US" dirty="0">
                <a:solidFill>
                  <a:schemeClr val="accent2"/>
                </a:solidFill>
                <a:latin typeface="Times New Roman" panose="02020603050405020304" pitchFamily="18" charset="0"/>
                <a:cs typeface="Times New Roman" panose="02020603050405020304" pitchFamily="18" charset="0"/>
              </a:rPr>
              <a:t>1</a:t>
            </a:r>
            <a:r>
              <a:rPr lang="en-US" spc="465" dirty="0">
                <a:solidFill>
                  <a:schemeClr val="accent2"/>
                </a:solidFill>
                <a:latin typeface="Times New Roman" panose="02020603050405020304" pitchFamily="18" charset="0"/>
                <a:cs typeface="Times New Roman" panose="02020603050405020304" pitchFamily="18" charset="0"/>
              </a:rPr>
              <a:t> </a:t>
            </a:r>
            <a:r>
              <a:rPr lang="en-US" dirty="0">
                <a:solidFill>
                  <a:schemeClr val="accent2"/>
                </a:solidFill>
                <a:latin typeface="Times New Roman" panose="02020603050405020304" pitchFamily="18" charset="0"/>
                <a:cs typeface="Times New Roman" panose="02020603050405020304" pitchFamily="18" charset="0"/>
              </a:rPr>
              <a:t>in</a:t>
            </a:r>
            <a:r>
              <a:rPr lang="en-US" spc="450" dirty="0">
                <a:solidFill>
                  <a:schemeClr val="accent2"/>
                </a:solidFill>
                <a:latin typeface="Times New Roman" panose="02020603050405020304" pitchFamily="18" charset="0"/>
                <a:cs typeface="Times New Roman" panose="02020603050405020304" pitchFamily="18" charset="0"/>
              </a:rPr>
              <a:t> </a:t>
            </a:r>
            <a:r>
              <a:rPr lang="en-US" spc="-50" dirty="0">
                <a:solidFill>
                  <a:schemeClr val="accent2"/>
                </a:solidFill>
                <a:latin typeface="Times New Roman" panose="02020603050405020304" pitchFamily="18" charset="0"/>
                <a:cs typeface="Times New Roman" panose="02020603050405020304" pitchFamily="18" charset="0"/>
              </a:rPr>
              <a:t>8 </a:t>
            </a:r>
            <a:r>
              <a:rPr lang="en-US" dirty="0">
                <a:solidFill>
                  <a:schemeClr val="accent2"/>
                </a:solidFill>
                <a:latin typeface="Times New Roman" panose="02020603050405020304" pitchFamily="18" charset="0"/>
                <a:cs typeface="Times New Roman" panose="02020603050405020304" pitchFamily="18" charset="0"/>
              </a:rPr>
              <a:t>(about</a:t>
            </a:r>
            <a:r>
              <a:rPr lang="en-US" spc="459" dirty="0">
                <a:solidFill>
                  <a:schemeClr val="accent2"/>
                </a:solidFill>
                <a:latin typeface="Times New Roman" panose="02020603050405020304" pitchFamily="18" charset="0"/>
                <a:cs typeface="Times New Roman" panose="02020603050405020304" pitchFamily="18" charset="0"/>
              </a:rPr>
              <a:t> </a:t>
            </a:r>
            <a:r>
              <a:rPr lang="en-US" dirty="0">
                <a:solidFill>
                  <a:schemeClr val="accent2"/>
                </a:solidFill>
                <a:latin typeface="Times New Roman" panose="02020603050405020304" pitchFamily="18" charset="0"/>
                <a:cs typeface="Times New Roman" panose="02020603050405020304" pitchFamily="18" charset="0"/>
              </a:rPr>
              <a:t>13%)</a:t>
            </a:r>
            <a:r>
              <a:rPr lang="en-US" spc="459" dirty="0">
                <a:solidFill>
                  <a:schemeClr val="accent2"/>
                </a:solidFill>
                <a:latin typeface="Times New Roman" panose="02020603050405020304" pitchFamily="18" charset="0"/>
                <a:cs typeface="Times New Roman" panose="02020603050405020304" pitchFamily="18" charset="0"/>
              </a:rPr>
              <a:t> </a:t>
            </a:r>
            <a:r>
              <a:rPr lang="en-US" dirty="0">
                <a:solidFill>
                  <a:schemeClr val="accent2"/>
                </a:solidFill>
                <a:latin typeface="Times New Roman" panose="02020603050405020304" pitchFamily="18" charset="0"/>
                <a:cs typeface="Times New Roman" panose="02020603050405020304" pitchFamily="18" charset="0"/>
              </a:rPr>
              <a:t>Women</a:t>
            </a:r>
            <a:r>
              <a:rPr lang="en-US" spc="465" dirty="0">
                <a:solidFill>
                  <a:schemeClr val="accent2"/>
                </a:solidFill>
                <a:latin typeface="Times New Roman" panose="02020603050405020304" pitchFamily="18" charset="0"/>
                <a:cs typeface="Times New Roman" panose="02020603050405020304" pitchFamily="18" charset="0"/>
              </a:rPr>
              <a:t> </a:t>
            </a:r>
            <a:r>
              <a:rPr lang="en-US" dirty="0">
                <a:solidFill>
                  <a:schemeClr val="accent2"/>
                </a:solidFill>
                <a:latin typeface="Times New Roman" panose="02020603050405020304" pitchFamily="18" charset="0"/>
                <a:cs typeface="Times New Roman" panose="02020603050405020304" pitchFamily="18" charset="0"/>
              </a:rPr>
              <a:t>have</a:t>
            </a:r>
            <a:r>
              <a:rPr lang="en-US" spc="459" dirty="0">
                <a:solidFill>
                  <a:schemeClr val="accent2"/>
                </a:solidFill>
                <a:latin typeface="Times New Roman" panose="02020603050405020304" pitchFamily="18" charset="0"/>
                <a:cs typeface="Times New Roman" panose="02020603050405020304" pitchFamily="18" charset="0"/>
              </a:rPr>
              <a:t> </a:t>
            </a:r>
            <a:r>
              <a:rPr lang="en-US" dirty="0">
                <a:solidFill>
                  <a:schemeClr val="accent2"/>
                </a:solidFill>
                <a:latin typeface="Times New Roman" panose="02020603050405020304" pitchFamily="18" charset="0"/>
                <a:cs typeface="Times New Roman" panose="02020603050405020304" pitchFamily="18" charset="0"/>
              </a:rPr>
              <a:t>a</a:t>
            </a:r>
            <a:r>
              <a:rPr lang="en-US" spc="455" dirty="0">
                <a:solidFill>
                  <a:schemeClr val="accent2"/>
                </a:solidFill>
                <a:latin typeface="Times New Roman" panose="02020603050405020304" pitchFamily="18" charset="0"/>
                <a:cs typeface="Times New Roman" panose="02020603050405020304" pitchFamily="18" charset="0"/>
              </a:rPr>
              <a:t> </a:t>
            </a:r>
            <a:r>
              <a:rPr lang="en-US" dirty="0">
                <a:solidFill>
                  <a:schemeClr val="accent2"/>
                </a:solidFill>
                <a:latin typeface="Times New Roman" panose="02020603050405020304" pitchFamily="18" charset="0"/>
                <a:cs typeface="Times New Roman" panose="02020603050405020304" pitchFamily="18" charset="0"/>
              </a:rPr>
              <a:t>3%</a:t>
            </a:r>
            <a:r>
              <a:rPr lang="en-US" spc="459" dirty="0">
                <a:solidFill>
                  <a:schemeClr val="accent2"/>
                </a:solidFill>
                <a:latin typeface="Times New Roman" panose="02020603050405020304" pitchFamily="18" charset="0"/>
                <a:cs typeface="Times New Roman" panose="02020603050405020304" pitchFamily="18" charset="0"/>
              </a:rPr>
              <a:t> </a:t>
            </a:r>
            <a:r>
              <a:rPr lang="en-US" dirty="0">
                <a:solidFill>
                  <a:schemeClr val="accent2"/>
                </a:solidFill>
                <a:latin typeface="Times New Roman" panose="02020603050405020304" pitchFamily="18" charset="0"/>
                <a:cs typeface="Times New Roman" panose="02020603050405020304" pitchFamily="18" charset="0"/>
              </a:rPr>
              <a:t>chance</a:t>
            </a:r>
            <a:r>
              <a:rPr lang="en-US" spc="455" dirty="0">
                <a:solidFill>
                  <a:schemeClr val="accent2"/>
                </a:solidFill>
                <a:latin typeface="Times New Roman" panose="02020603050405020304" pitchFamily="18" charset="0"/>
                <a:cs typeface="Times New Roman" panose="02020603050405020304" pitchFamily="18" charset="0"/>
              </a:rPr>
              <a:t> </a:t>
            </a:r>
            <a:r>
              <a:rPr lang="en-US" dirty="0">
                <a:solidFill>
                  <a:schemeClr val="accent2"/>
                </a:solidFill>
                <a:latin typeface="Times New Roman" panose="02020603050405020304" pitchFamily="18" charset="0"/>
                <a:cs typeface="Times New Roman" panose="02020603050405020304" pitchFamily="18" charset="0"/>
              </a:rPr>
              <a:t>of</a:t>
            </a:r>
            <a:r>
              <a:rPr lang="en-US" spc="459" dirty="0">
                <a:solidFill>
                  <a:schemeClr val="accent2"/>
                </a:solidFill>
                <a:latin typeface="Times New Roman" panose="02020603050405020304" pitchFamily="18" charset="0"/>
                <a:cs typeface="Times New Roman" panose="02020603050405020304" pitchFamily="18" charset="0"/>
              </a:rPr>
              <a:t> </a:t>
            </a:r>
            <a:r>
              <a:rPr lang="en-US" dirty="0">
                <a:solidFill>
                  <a:schemeClr val="accent2"/>
                </a:solidFill>
                <a:latin typeface="Times New Roman" panose="02020603050405020304" pitchFamily="18" charset="0"/>
                <a:cs typeface="Times New Roman" panose="02020603050405020304" pitchFamily="18" charset="0"/>
              </a:rPr>
              <a:t>breast</a:t>
            </a:r>
            <a:r>
              <a:rPr lang="en-US" spc="459" dirty="0">
                <a:solidFill>
                  <a:schemeClr val="accent2"/>
                </a:solidFill>
                <a:latin typeface="Times New Roman" panose="02020603050405020304" pitchFamily="18" charset="0"/>
                <a:cs typeface="Times New Roman" panose="02020603050405020304" pitchFamily="18" charset="0"/>
              </a:rPr>
              <a:t> </a:t>
            </a:r>
            <a:r>
              <a:rPr lang="en-US" dirty="0">
                <a:solidFill>
                  <a:schemeClr val="accent2"/>
                </a:solidFill>
                <a:latin typeface="Times New Roman" panose="02020603050405020304" pitchFamily="18" charset="0"/>
                <a:cs typeface="Times New Roman" panose="02020603050405020304" pitchFamily="18" charset="0"/>
              </a:rPr>
              <a:t>cancer</a:t>
            </a:r>
            <a:r>
              <a:rPr lang="en-US" spc="455" dirty="0">
                <a:solidFill>
                  <a:schemeClr val="accent2"/>
                </a:solidFill>
                <a:latin typeface="Times New Roman" panose="02020603050405020304" pitchFamily="18" charset="0"/>
                <a:cs typeface="Times New Roman" panose="02020603050405020304" pitchFamily="18" charset="0"/>
              </a:rPr>
              <a:t> </a:t>
            </a:r>
            <a:r>
              <a:rPr lang="en-US" spc="-10" dirty="0">
                <a:solidFill>
                  <a:schemeClr val="accent2"/>
                </a:solidFill>
                <a:latin typeface="Times New Roman" panose="02020603050405020304" pitchFamily="18" charset="0"/>
                <a:cs typeface="Times New Roman" panose="02020603050405020304" pitchFamily="18" charset="0"/>
              </a:rPr>
              <a:t>causing </a:t>
            </a:r>
            <a:r>
              <a:rPr lang="en-US" dirty="0">
                <a:solidFill>
                  <a:schemeClr val="accent2"/>
                </a:solidFill>
                <a:latin typeface="Times New Roman" panose="02020603050405020304" pitchFamily="18" charset="0"/>
                <a:cs typeface="Times New Roman" panose="02020603050405020304" pitchFamily="18" charset="0"/>
              </a:rPr>
              <a:t>their</a:t>
            </a:r>
            <a:r>
              <a:rPr lang="en-US" spc="-30" dirty="0">
                <a:solidFill>
                  <a:schemeClr val="accent2"/>
                </a:solidFill>
                <a:latin typeface="Times New Roman" panose="02020603050405020304" pitchFamily="18" charset="0"/>
                <a:cs typeface="Times New Roman" panose="02020603050405020304" pitchFamily="18" charset="0"/>
              </a:rPr>
              <a:t> </a:t>
            </a:r>
            <a:r>
              <a:rPr lang="en-US" spc="-10" dirty="0">
                <a:solidFill>
                  <a:schemeClr val="accent2"/>
                </a:solidFill>
                <a:latin typeface="Times New Roman" panose="02020603050405020304" pitchFamily="18" charset="0"/>
                <a:cs typeface="Times New Roman" panose="02020603050405020304" pitchFamily="18" charset="0"/>
              </a:rPr>
              <a:t>death.</a:t>
            </a:r>
          </a:p>
          <a:p>
            <a:pPr marL="285750" marR="6350" indent="-285750" algn="just">
              <a:lnSpc>
                <a:spcPct val="100000"/>
              </a:lnSpc>
              <a:buClr>
                <a:srgbClr val="75BCA7"/>
              </a:buClr>
              <a:buSzPct val="91071"/>
              <a:buFont typeface="Wingdings" panose="05000000000000000000" pitchFamily="2" charset="2"/>
              <a:buChar char="v"/>
              <a:tabLst>
                <a:tab pos="286385" algn="l"/>
              </a:tabLst>
            </a:pPr>
            <a:endParaRPr lang="en-US" b="1" spc="-10" dirty="0">
              <a:solidFill>
                <a:schemeClr val="accent2"/>
              </a:solidFill>
              <a:latin typeface="Times New Roman" panose="02020603050405020304" pitchFamily="18" charset="0"/>
              <a:cs typeface="Times New Roman" panose="02020603050405020304" pitchFamily="18" charset="0"/>
            </a:endParaRPr>
          </a:p>
          <a:p>
            <a:pPr marL="285750" marR="6350" indent="-285750" algn="just">
              <a:lnSpc>
                <a:spcPct val="100000"/>
              </a:lnSpc>
              <a:buClr>
                <a:srgbClr val="75BCA7"/>
              </a:buClr>
              <a:buSzPct val="91071"/>
              <a:buFont typeface="Wingdings" panose="05000000000000000000" pitchFamily="2" charset="2"/>
              <a:buChar char="v"/>
              <a:tabLst>
                <a:tab pos="286385" algn="l"/>
              </a:tabLst>
            </a:pPr>
            <a:r>
              <a:rPr lang="en-US" dirty="0">
                <a:latin typeface="Times New Roman" panose="02020603050405020304" pitchFamily="18" charset="0"/>
                <a:cs typeface="Times New Roman" panose="02020603050405020304" pitchFamily="18" charset="0"/>
              </a:rPr>
              <a:t>Advances in research have also led to targeted therapies and personalized medicine, offering </a:t>
            </a:r>
            <a:r>
              <a:rPr lang="en-US" dirty="0">
                <a:solidFill>
                  <a:schemeClr val="accent2"/>
                </a:solidFill>
                <a:latin typeface="Times New Roman" panose="02020603050405020304" pitchFamily="18" charset="0"/>
                <a:cs typeface="Times New Roman" panose="02020603050405020304" pitchFamily="18" charset="0"/>
              </a:rPr>
              <a:t>hope to patients. Public awareness campaigns are essential in educating individuals about risk factors, symptoms</a:t>
            </a:r>
            <a:r>
              <a:rPr lang="en-US" dirty="0">
                <a:latin typeface="Times New Roman" panose="02020603050405020304" pitchFamily="18" charset="0"/>
                <a:cs typeface="Times New Roman" panose="02020603050405020304" pitchFamily="18" charset="0"/>
              </a:rPr>
              <a:t>, and the importance of self-examinations, empowering them to take charge of their health. </a:t>
            </a:r>
          </a:p>
          <a:p>
            <a:pPr marL="285750" lvl="0" indent="-285750" algn="ctr" rtl="0">
              <a:spcBef>
                <a:spcPts val="0"/>
              </a:spcBef>
              <a:spcAft>
                <a:spcPts val="0"/>
              </a:spcAft>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p:txBody>
      </p:sp>
      <p:sp>
        <p:nvSpPr>
          <p:cNvPr id="672" name="Google Shape;672;p58"/>
          <p:cNvSpPr txBox="1">
            <a:spLocks noGrp="1"/>
          </p:cNvSpPr>
          <p:nvPr>
            <p:ph type="title" idx="15"/>
          </p:nvPr>
        </p:nvSpPr>
        <p:spPr>
          <a:xfrm>
            <a:off x="3062654" y="433350"/>
            <a:ext cx="5932759"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IN" sz="2400" b="1" dirty="0">
                <a:latin typeface="Times New Roman" panose="02020603050405020304" pitchFamily="18" charset="0"/>
                <a:cs typeface="Times New Roman" panose="02020603050405020304" pitchFamily="18" charset="0"/>
              </a:rPr>
              <a:t>INTRODUCTION</a:t>
            </a:r>
            <a:r>
              <a:rPr lang="en-IN" sz="2400" b="1" spc="-7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TO</a:t>
            </a:r>
            <a:r>
              <a:rPr lang="en-IN" sz="2400" b="1" spc="-75"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BREAST</a:t>
            </a:r>
            <a:r>
              <a:rPr lang="en-IN" sz="2400" b="1" spc="-75" dirty="0">
                <a:latin typeface="Times New Roman" panose="02020603050405020304" pitchFamily="18" charset="0"/>
                <a:cs typeface="Times New Roman" panose="02020603050405020304" pitchFamily="18" charset="0"/>
              </a:rPr>
              <a:t> </a:t>
            </a:r>
            <a:r>
              <a:rPr lang="en-IN" sz="2400" b="1" spc="-10" dirty="0">
                <a:latin typeface="Times New Roman" panose="02020603050405020304" pitchFamily="18" charset="0"/>
                <a:cs typeface="Times New Roman" panose="02020603050405020304" pitchFamily="18" charset="0"/>
              </a:rPr>
              <a:t>CANCER: </a:t>
            </a:r>
            <a:endParaRPr lang="en-IN" sz="2400" b="1" dirty="0">
              <a:latin typeface="Times New Roman" panose="02020603050405020304" pitchFamily="18" charset="0"/>
              <a:cs typeface="Times New Roman" panose="02020603050405020304" pitchFamily="18" charset="0"/>
            </a:endParaRPr>
          </a:p>
        </p:txBody>
      </p:sp>
      <p:grpSp>
        <p:nvGrpSpPr>
          <p:cNvPr id="673" name="Google Shape;673;p58"/>
          <p:cNvGrpSpPr/>
          <p:nvPr/>
        </p:nvGrpSpPr>
        <p:grpSpPr>
          <a:xfrm>
            <a:off x="6436519" y="2109305"/>
            <a:ext cx="2934472" cy="2885381"/>
            <a:chOff x="2196539" y="3190864"/>
            <a:chExt cx="2043112" cy="1543109"/>
          </a:xfrm>
        </p:grpSpPr>
        <p:sp>
          <p:nvSpPr>
            <p:cNvPr id="674" name="Google Shape;674;p58"/>
            <p:cNvSpPr/>
            <p:nvPr/>
          </p:nvSpPr>
          <p:spPr>
            <a:xfrm>
              <a:off x="3092912" y="3335789"/>
              <a:ext cx="1146740" cy="675769"/>
            </a:xfrm>
            <a:custGeom>
              <a:avLst/>
              <a:gdLst/>
              <a:ahLst/>
              <a:cxnLst/>
              <a:rect l="l" t="t" r="r" b="b"/>
              <a:pathLst>
                <a:path w="83067" h="48951" extrusionOk="0">
                  <a:moveTo>
                    <a:pt x="23868" y="0"/>
                  </a:moveTo>
                  <a:cubicBezTo>
                    <a:pt x="23598" y="0"/>
                    <a:pt x="23327" y="70"/>
                    <a:pt x="23085" y="210"/>
                  </a:cubicBezTo>
                  <a:lnTo>
                    <a:pt x="1046" y="12935"/>
                  </a:lnTo>
                  <a:cubicBezTo>
                    <a:pt x="1" y="13538"/>
                    <a:pt x="1" y="15049"/>
                    <a:pt x="1046" y="15652"/>
                  </a:cubicBezTo>
                  <a:lnTo>
                    <a:pt x="44657" y="40831"/>
                  </a:lnTo>
                  <a:cubicBezTo>
                    <a:pt x="44899" y="40971"/>
                    <a:pt x="45170" y="41041"/>
                    <a:pt x="45441" y="41041"/>
                  </a:cubicBezTo>
                  <a:cubicBezTo>
                    <a:pt x="45712" y="41041"/>
                    <a:pt x="45983" y="40971"/>
                    <a:pt x="46226" y="40831"/>
                  </a:cubicBezTo>
                  <a:lnTo>
                    <a:pt x="47522" y="40083"/>
                  </a:lnTo>
                  <a:lnTo>
                    <a:pt x="62579" y="48777"/>
                  </a:lnTo>
                  <a:cubicBezTo>
                    <a:pt x="62781" y="48893"/>
                    <a:pt x="63006" y="48951"/>
                    <a:pt x="63232" y="48951"/>
                  </a:cubicBezTo>
                  <a:cubicBezTo>
                    <a:pt x="63457" y="48951"/>
                    <a:pt x="63683" y="48893"/>
                    <a:pt x="63884" y="48777"/>
                  </a:cubicBezTo>
                  <a:lnTo>
                    <a:pt x="82197" y="38203"/>
                  </a:lnTo>
                  <a:cubicBezTo>
                    <a:pt x="83067" y="37701"/>
                    <a:pt x="83067" y="36445"/>
                    <a:pt x="82197" y="35943"/>
                  </a:cubicBezTo>
                  <a:lnTo>
                    <a:pt x="68417" y="27988"/>
                  </a:lnTo>
                  <a:cubicBezTo>
                    <a:pt x="69294" y="27328"/>
                    <a:pt x="69250" y="25960"/>
                    <a:pt x="68264" y="25389"/>
                  </a:cubicBezTo>
                  <a:lnTo>
                    <a:pt x="24654" y="210"/>
                  </a:lnTo>
                  <a:cubicBezTo>
                    <a:pt x="24410" y="70"/>
                    <a:pt x="24139" y="0"/>
                    <a:pt x="23868" y="0"/>
                  </a:cubicBezTo>
                  <a:close/>
                </a:path>
              </a:pathLst>
            </a:custGeom>
            <a:solidFill>
              <a:schemeClr val="accent1">
                <a:alpha val="2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58"/>
            <p:cNvSpPr/>
            <p:nvPr/>
          </p:nvSpPr>
          <p:spPr>
            <a:xfrm>
              <a:off x="3708187" y="3510671"/>
              <a:ext cx="298312" cy="357715"/>
            </a:xfrm>
            <a:custGeom>
              <a:avLst/>
              <a:gdLst/>
              <a:ahLst/>
              <a:cxnLst/>
              <a:rect l="l" t="t" r="r" b="b"/>
              <a:pathLst>
                <a:path w="21609" h="25912" extrusionOk="0">
                  <a:moveTo>
                    <a:pt x="21609" y="0"/>
                  </a:moveTo>
                  <a:lnTo>
                    <a:pt x="1" y="12475"/>
                  </a:lnTo>
                  <a:lnTo>
                    <a:pt x="1" y="25912"/>
                  </a:lnTo>
                  <a:lnTo>
                    <a:pt x="21609" y="13435"/>
                  </a:lnTo>
                  <a:lnTo>
                    <a:pt x="2160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58"/>
            <p:cNvSpPr/>
            <p:nvPr/>
          </p:nvSpPr>
          <p:spPr>
            <a:xfrm>
              <a:off x="3524180" y="3572448"/>
              <a:ext cx="688014" cy="407386"/>
            </a:xfrm>
            <a:custGeom>
              <a:avLst/>
              <a:gdLst/>
              <a:ahLst/>
              <a:cxnLst/>
              <a:rect l="l" t="t" r="r" b="b"/>
              <a:pathLst>
                <a:path w="49838" h="29510" extrusionOk="0">
                  <a:moveTo>
                    <a:pt x="17163" y="0"/>
                  </a:moveTo>
                  <a:cubicBezTo>
                    <a:pt x="16968" y="0"/>
                    <a:pt x="16773" y="50"/>
                    <a:pt x="16598" y="151"/>
                  </a:cubicBezTo>
                  <a:lnTo>
                    <a:pt x="753" y="9300"/>
                  </a:lnTo>
                  <a:cubicBezTo>
                    <a:pt x="1" y="9736"/>
                    <a:pt x="1" y="10820"/>
                    <a:pt x="753" y="11255"/>
                  </a:cubicBezTo>
                  <a:lnTo>
                    <a:pt x="32110" y="29359"/>
                  </a:lnTo>
                  <a:cubicBezTo>
                    <a:pt x="32285" y="29460"/>
                    <a:pt x="32479" y="29510"/>
                    <a:pt x="32674" y="29510"/>
                  </a:cubicBezTo>
                  <a:cubicBezTo>
                    <a:pt x="32869" y="29510"/>
                    <a:pt x="33064" y="29460"/>
                    <a:pt x="33240" y="29359"/>
                  </a:cubicBezTo>
                  <a:lnTo>
                    <a:pt x="49085" y="20210"/>
                  </a:lnTo>
                  <a:cubicBezTo>
                    <a:pt x="49837" y="19776"/>
                    <a:pt x="49837" y="18690"/>
                    <a:pt x="49085" y="18255"/>
                  </a:cubicBezTo>
                  <a:lnTo>
                    <a:pt x="17728" y="151"/>
                  </a:lnTo>
                  <a:cubicBezTo>
                    <a:pt x="17553" y="50"/>
                    <a:pt x="17358" y="0"/>
                    <a:pt x="171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58"/>
            <p:cNvSpPr/>
            <p:nvPr/>
          </p:nvSpPr>
          <p:spPr>
            <a:xfrm>
              <a:off x="3810785" y="3660234"/>
              <a:ext cx="84280" cy="43389"/>
            </a:xfrm>
            <a:custGeom>
              <a:avLst/>
              <a:gdLst/>
              <a:ahLst/>
              <a:cxnLst/>
              <a:rect l="l" t="t" r="r" b="b"/>
              <a:pathLst>
                <a:path w="6105" h="3143" extrusionOk="0">
                  <a:moveTo>
                    <a:pt x="0" y="1"/>
                  </a:moveTo>
                  <a:lnTo>
                    <a:pt x="0" y="1381"/>
                  </a:lnTo>
                  <a:cubicBezTo>
                    <a:pt x="0" y="1831"/>
                    <a:pt x="300" y="2283"/>
                    <a:pt x="895" y="2627"/>
                  </a:cubicBezTo>
                  <a:cubicBezTo>
                    <a:pt x="1491" y="2971"/>
                    <a:pt x="2272" y="3143"/>
                    <a:pt x="3053" y="3143"/>
                  </a:cubicBezTo>
                  <a:cubicBezTo>
                    <a:pt x="3834" y="3143"/>
                    <a:pt x="4615" y="2971"/>
                    <a:pt x="5210" y="2627"/>
                  </a:cubicBezTo>
                  <a:cubicBezTo>
                    <a:pt x="5807" y="2283"/>
                    <a:pt x="6105" y="1833"/>
                    <a:pt x="6105" y="1381"/>
                  </a:cubicBezTo>
                  <a:lnTo>
                    <a:pt x="61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58"/>
            <p:cNvSpPr/>
            <p:nvPr/>
          </p:nvSpPr>
          <p:spPr>
            <a:xfrm>
              <a:off x="3806671" y="3635896"/>
              <a:ext cx="92507" cy="48663"/>
            </a:xfrm>
            <a:custGeom>
              <a:avLst/>
              <a:gdLst/>
              <a:ahLst/>
              <a:cxnLst/>
              <a:rect l="l" t="t" r="r" b="b"/>
              <a:pathLst>
                <a:path w="6701" h="3525" extrusionOk="0">
                  <a:moveTo>
                    <a:pt x="3351" y="1"/>
                  </a:moveTo>
                  <a:cubicBezTo>
                    <a:pt x="2570" y="1"/>
                    <a:pt x="1789" y="173"/>
                    <a:pt x="1193" y="517"/>
                  </a:cubicBezTo>
                  <a:cubicBezTo>
                    <a:pt x="1" y="1206"/>
                    <a:pt x="1" y="2321"/>
                    <a:pt x="1193" y="3008"/>
                  </a:cubicBezTo>
                  <a:cubicBezTo>
                    <a:pt x="1789" y="3353"/>
                    <a:pt x="2570" y="3525"/>
                    <a:pt x="3351" y="3525"/>
                  </a:cubicBezTo>
                  <a:cubicBezTo>
                    <a:pt x="4132" y="3525"/>
                    <a:pt x="4913" y="3353"/>
                    <a:pt x="5508" y="3008"/>
                  </a:cubicBezTo>
                  <a:cubicBezTo>
                    <a:pt x="6700" y="2321"/>
                    <a:pt x="6700" y="1206"/>
                    <a:pt x="5508" y="517"/>
                  </a:cubicBezTo>
                  <a:cubicBezTo>
                    <a:pt x="4913" y="173"/>
                    <a:pt x="4132" y="1"/>
                    <a:pt x="33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58"/>
            <p:cNvSpPr/>
            <p:nvPr/>
          </p:nvSpPr>
          <p:spPr>
            <a:xfrm>
              <a:off x="3699351" y="3727920"/>
              <a:ext cx="84280" cy="43403"/>
            </a:xfrm>
            <a:custGeom>
              <a:avLst/>
              <a:gdLst/>
              <a:ahLst/>
              <a:cxnLst/>
              <a:rect l="l" t="t" r="r" b="b"/>
              <a:pathLst>
                <a:path w="6105" h="3144" extrusionOk="0">
                  <a:moveTo>
                    <a:pt x="0" y="1"/>
                  </a:moveTo>
                  <a:lnTo>
                    <a:pt x="0" y="1381"/>
                  </a:lnTo>
                  <a:cubicBezTo>
                    <a:pt x="0" y="1833"/>
                    <a:pt x="299" y="2283"/>
                    <a:pt x="895" y="2628"/>
                  </a:cubicBezTo>
                  <a:cubicBezTo>
                    <a:pt x="1491" y="2972"/>
                    <a:pt x="2272" y="3144"/>
                    <a:pt x="3052" y="3144"/>
                  </a:cubicBezTo>
                  <a:cubicBezTo>
                    <a:pt x="3833" y="3144"/>
                    <a:pt x="4614" y="2972"/>
                    <a:pt x="5210" y="2628"/>
                  </a:cubicBezTo>
                  <a:cubicBezTo>
                    <a:pt x="5807" y="2283"/>
                    <a:pt x="6105" y="1833"/>
                    <a:pt x="6105" y="1381"/>
                  </a:cubicBezTo>
                  <a:lnTo>
                    <a:pt x="61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58"/>
            <p:cNvSpPr/>
            <p:nvPr/>
          </p:nvSpPr>
          <p:spPr>
            <a:xfrm>
              <a:off x="3695237" y="3703610"/>
              <a:ext cx="92507" cy="48663"/>
            </a:xfrm>
            <a:custGeom>
              <a:avLst/>
              <a:gdLst/>
              <a:ahLst/>
              <a:cxnLst/>
              <a:rect l="l" t="t" r="r" b="b"/>
              <a:pathLst>
                <a:path w="6701" h="3525" extrusionOk="0">
                  <a:moveTo>
                    <a:pt x="3350" y="0"/>
                  </a:moveTo>
                  <a:cubicBezTo>
                    <a:pt x="2570" y="0"/>
                    <a:pt x="1789" y="173"/>
                    <a:pt x="1193" y="517"/>
                  </a:cubicBezTo>
                  <a:cubicBezTo>
                    <a:pt x="1" y="1204"/>
                    <a:pt x="1" y="2321"/>
                    <a:pt x="1193" y="3008"/>
                  </a:cubicBezTo>
                  <a:cubicBezTo>
                    <a:pt x="1789" y="3352"/>
                    <a:pt x="2570" y="3525"/>
                    <a:pt x="3350" y="3525"/>
                  </a:cubicBezTo>
                  <a:cubicBezTo>
                    <a:pt x="4131" y="3525"/>
                    <a:pt x="4912" y="3352"/>
                    <a:pt x="5508" y="3008"/>
                  </a:cubicBezTo>
                  <a:cubicBezTo>
                    <a:pt x="6700" y="2321"/>
                    <a:pt x="6700" y="1204"/>
                    <a:pt x="5508" y="517"/>
                  </a:cubicBezTo>
                  <a:cubicBezTo>
                    <a:pt x="4912" y="173"/>
                    <a:pt x="4131" y="0"/>
                    <a:pt x="33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58"/>
            <p:cNvSpPr/>
            <p:nvPr/>
          </p:nvSpPr>
          <p:spPr>
            <a:xfrm>
              <a:off x="4038664" y="3815113"/>
              <a:ext cx="84266" cy="43403"/>
            </a:xfrm>
            <a:custGeom>
              <a:avLst/>
              <a:gdLst/>
              <a:ahLst/>
              <a:cxnLst/>
              <a:rect l="l" t="t" r="r" b="b"/>
              <a:pathLst>
                <a:path w="6104" h="3144" extrusionOk="0">
                  <a:moveTo>
                    <a:pt x="1" y="1"/>
                  </a:moveTo>
                  <a:lnTo>
                    <a:pt x="1" y="1381"/>
                  </a:lnTo>
                  <a:cubicBezTo>
                    <a:pt x="1" y="1832"/>
                    <a:pt x="298" y="2283"/>
                    <a:pt x="893" y="2628"/>
                  </a:cubicBezTo>
                  <a:cubicBezTo>
                    <a:pt x="1489" y="2971"/>
                    <a:pt x="2270" y="3143"/>
                    <a:pt x="3051" y="3143"/>
                  </a:cubicBezTo>
                  <a:cubicBezTo>
                    <a:pt x="3832" y="3143"/>
                    <a:pt x="4613" y="2971"/>
                    <a:pt x="5209" y="2628"/>
                  </a:cubicBezTo>
                  <a:cubicBezTo>
                    <a:pt x="5806" y="2283"/>
                    <a:pt x="6103" y="1833"/>
                    <a:pt x="6103" y="1381"/>
                  </a:cubicBezTo>
                  <a:lnTo>
                    <a:pt x="610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58"/>
            <p:cNvSpPr/>
            <p:nvPr/>
          </p:nvSpPr>
          <p:spPr>
            <a:xfrm>
              <a:off x="4034537" y="3790788"/>
              <a:ext cx="92493" cy="48663"/>
            </a:xfrm>
            <a:custGeom>
              <a:avLst/>
              <a:gdLst/>
              <a:ahLst/>
              <a:cxnLst/>
              <a:rect l="l" t="t" r="r" b="b"/>
              <a:pathLst>
                <a:path w="6700" h="3525" extrusionOk="0">
                  <a:moveTo>
                    <a:pt x="3350" y="0"/>
                  </a:moveTo>
                  <a:cubicBezTo>
                    <a:pt x="2569" y="0"/>
                    <a:pt x="1788" y="172"/>
                    <a:pt x="1192" y="516"/>
                  </a:cubicBezTo>
                  <a:cubicBezTo>
                    <a:pt x="1" y="1205"/>
                    <a:pt x="1" y="2321"/>
                    <a:pt x="1192" y="3008"/>
                  </a:cubicBezTo>
                  <a:cubicBezTo>
                    <a:pt x="1788" y="3352"/>
                    <a:pt x="2569" y="3524"/>
                    <a:pt x="3350" y="3524"/>
                  </a:cubicBezTo>
                  <a:cubicBezTo>
                    <a:pt x="4131" y="3524"/>
                    <a:pt x="4912" y="3352"/>
                    <a:pt x="5508" y="3008"/>
                  </a:cubicBezTo>
                  <a:cubicBezTo>
                    <a:pt x="6700" y="2321"/>
                    <a:pt x="6700" y="1205"/>
                    <a:pt x="5508" y="516"/>
                  </a:cubicBezTo>
                  <a:cubicBezTo>
                    <a:pt x="4912" y="172"/>
                    <a:pt x="4131" y="0"/>
                    <a:pt x="33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58"/>
            <p:cNvSpPr/>
            <p:nvPr/>
          </p:nvSpPr>
          <p:spPr>
            <a:xfrm>
              <a:off x="3927230" y="3882799"/>
              <a:ext cx="84266" cy="43417"/>
            </a:xfrm>
            <a:custGeom>
              <a:avLst/>
              <a:gdLst/>
              <a:ahLst/>
              <a:cxnLst/>
              <a:rect l="l" t="t" r="r" b="b"/>
              <a:pathLst>
                <a:path w="6104" h="3145" extrusionOk="0">
                  <a:moveTo>
                    <a:pt x="6103" y="1"/>
                  </a:moveTo>
                  <a:lnTo>
                    <a:pt x="1" y="3"/>
                  </a:lnTo>
                  <a:lnTo>
                    <a:pt x="1" y="1383"/>
                  </a:lnTo>
                  <a:cubicBezTo>
                    <a:pt x="1" y="1833"/>
                    <a:pt x="298" y="2283"/>
                    <a:pt x="893" y="2629"/>
                  </a:cubicBezTo>
                  <a:cubicBezTo>
                    <a:pt x="1489" y="2973"/>
                    <a:pt x="2270" y="3145"/>
                    <a:pt x="3051" y="3145"/>
                  </a:cubicBezTo>
                  <a:cubicBezTo>
                    <a:pt x="3832" y="3145"/>
                    <a:pt x="4613" y="2973"/>
                    <a:pt x="5209" y="2629"/>
                  </a:cubicBezTo>
                  <a:cubicBezTo>
                    <a:pt x="5806" y="2285"/>
                    <a:pt x="6103" y="1833"/>
                    <a:pt x="6103" y="1383"/>
                  </a:cubicBezTo>
                  <a:lnTo>
                    <a:pt x="610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58"/>
            <p:cNvSpPr/>
            <p:nvPr/>
          </p:nvSpPr>
          <p:spPr>
            <a:xfrm>
              <a:off x="3923103" y="3858488"/>
              <a:ext cx="92493" cy="48663"/>
            </a:xfrm>
            <a:custGeom>
              <a:avLst/>
              <a:gdLst/>
              <a:ahLst/>
              <a:cxnLst/>
              <a:rect l="l" t="t" r="r" b="b"/>
              <a:pathLst>
                <a:path w="6700" h="3525" extrusionOk="0">
                  <a:moveTo>
                    <a:pt x="3350" y="1"/>
                  </a:moveTo>
                  <a:cubicBezTo>
                    <a:pt x="2569" y="1"/>
                    <a:pt x="1788" y="173"/>
                    <a:pt x="1192" y="517"/>
                  </a:cubicBezTo>
                  <a:cubicBezTo>
                    <a:pt x="0" y="1206"/>
                    <a:pt x="0" y="2321"/>
                    <a:pt x="1192" y="3008"/>
                  </a:cubicBezTo>
                  <a:cubicBezTo>
                    <a:pt x="1788" y="3353"/>
                    <a:pt x="2569" y="3525"/>
                    <a:pt x="3350" y="3525"/>
                  </a:cubicBezTo>
                  <a:cubicBezTo>
                    <a:pt x="4131" y="3525"/>
                    <a:pt x="4912" y="3353"/>
                    <a:pt x="5508" y="3008"/>
                  </a:cubicBezTo>
                  <a:cubicBezTo>
                    <a:pt x="6700" y="2320"/>
                    <a:pt x="6700" y="1206"/>
                    <a:pt x="5508" y="517"/>
                  </a:cubicBezTo>
                  <a:cubicBezTo>
                    <a:pt x="4912" y="173"/>
                    <a:pt x="4131" y="1"/>
                    <a:pt x="33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58"/>
            <p:cNvSpPr/>
            <p:nvPr/>
          </p:nvSpPr>
          <p:spPr>
            <a:xfrm>
              <a:off x="3922247" y="3735775"/>
              <a:ext cx="84252" cy="43403"/>
            </a:xfrm>
            <a:custGeom>
              <a:avLst/>
              <a:gdLst/>
              <a:ahLst/>
              <a:cxnLst/>
              <a:rect l="l" t="t" r="r" b="b"/>
              <a:pathLst>
                <a:path w="6103" h="3144" extrusionOk="0">
                  <a:moveTo>
                    <a:pt x="0" y="0"/>
                  </a:moveTo>
                  <a:lnTo>
                    <a:pt x="0" y="1381"/>
                  </a:lnTo>
                  <a:cubicBezTo>
                    <a:pt x="0" y="1833"/>
                    <a:pt x="298" y="2283"/>
                    <a:pt x="893" y="2627"/>
                  </a:cubicBezTo>
                  <a:cubicBezTo>
                    <a:pt x="1489" y="2972"/>
                    <a:pt x="2270" y="3144"/>
                    <a:pt x="3051" y="3144"/>
                  </a:cubicBezTo>
                  <a:cubicBezTo>
                    <a:pt x="3832" y="3144"/>
                    <a:pt x="4613" y="2972"/>
                    <a:pt x="5209" y="2627"/>
                  </a:cubicBezTo>
                  <a:cubicBezTo>
                    <a:pt x="5805" y="2284"/>
                    <a:pt x="6103" y="1833"/>
                    <a:pt x="6103" y="1381"/>
                  </a:cubicBezTo>
                  <a:lnTo>
                    <a:pt x="61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58"/>
            <p:cNvSpPr/>
            <p:nvPr/>
          </p:nvSpPr>
          <p:spPr>
            <a:xfrm>
              <a:off x="3918105" y="3711451"/>
              <a:ext cx="92507" cy="48663"/>
            </a:xfrm>
            <a:custGeom>
              <a:avLst/>
              <a:gdLst/>
              <a:ahLst/>
              <a:cxnLst/>
              <a:rect l="l" t="t" r="r" b="b"/>
              <a:pathLst>
                <a:path w="6701" h="3525" extrusionOk="0">
                  <a:moveTo>
                    <a:pt x="3351" y="1"/>
                  </a:moveTo>
                  <a:cubicBezTo>
                    <a:pt x="2570" y="1"/>
                    <a:pt x="1789" y="172"/>
                    <a:pt x="1193" y="516"/>
                  </a:cubicBezTo>
                  <a:cubicBezTo>
                    <a:pt x="1" y="1205"/>
                    <a:pt x="1" y="2320"/>
                    <a:pt x="1193" y="3009"/>
                  </a:cubicBezTo>
                  <a:cubicBezTo>
                    <a:pt x="1789" y="3352"/>
                    <a:pt x="2570" y="3524"/>
                    <a:pt x="3351" y="3524"/>
                  </a:cubicBezTo>
                  <a:cubicBezTo>
                    <a:pt x="4132" y="3524"/>
                    <a:pt x="4913" y="3352"/>
                    <a:pt x="5509" y="3009"/>
                  </a:cubicBezTo>
                  <a:cubicBezTo>
                    <a:pt x="6700" y="2320"/>
                    <a:pt x="6700" y="1205"/>
                    <a:pt x="5509" y="516"/>
                  </a:cubicBezTo>
                  <a:cubicBezTo>
                    <a:pt x="4913" y="172"/>
                    <a:pt x="4132" y="1"/>
                    <a:pt x="33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58"/>
            <p:cNvSpPr/>
            <p:nvPr/>
          </p:nvSpPr>
          <p:spPr>
            <a:xfrm>
              <a:off x="3810785" y="3803489"/>
              <a:ext cx="84280" cy="43389"/>
            </a:xfrm>
            <a:custGeom>
              <a:avLst/>
              <a:gdLst/>
              <a:ahLst/>
              <a:cxnLst/>
              <a:rect l="l" t="t" r="r" b="b"/>
              <a:pathLst>
                <a:path w="6105" h="3143" extrusionOk="0">
                  <a:moveTo>
                    <a:pt x="0" y="0"/>
                  </a:moveTo>
                  <a:lnTo>
                    <a:pt x="0" y="1380"/>
                  </a:lnTo>
                  <a:cubicBezTo>
                    <a:pt x="0" y="1831"/>
                    <a:pt x="300" y="2283"/>
                    <a:pt x="895" y="2627"/>
                  </a:cubicBezTo>
                  <a:cubicBezTo>
                    <a:pt x="1491" y="2970"/>
                    <a:pt x="2272" y="3142"/>
                    <a:pt x="3053" y="3142"/>
                  </a:cubicBezTo>
                  <a:cubicBezTo>
                    <a:pt x="3834" y="3142"/>
                    <a:pt x="4615" y="2970"/>
                    <a:pt x="5210" y="2627"/>
                  </a:cubicBezTo>
                  <a:cubicBezTo>
                    <a:pt x="5807" y="2283"/>
                    <a:pt x="6105" y="1832"/>
                    <a:pt x="6105" y="1380"/>
                  </a:cubicBezTo>
                  <a:lnTo>
                    <a:pt x="61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58"/>
            <p:cNvSpPr/>
            <p:nvPr/>
          </p:nvSpPr>
          <p:spPr>
            <a:xfrm>
              <a:off x="3806671" y="3779164"/>
              <a:ext cx="92507" cy="48649"/>
            </a:xfrm>
            <a:custGeom>
              <a:avLst/>
              <a:gdLst/>
              <a:ahLst/>
              <a:cxnLst/>
              <a:rect l="l" t="t" r="r" b="b"/>
              <a:pathLst>
                <a:path w="6701" h="3524" extrusionOk="0">
                  <a:moveTo>
                    <a:pt x="3351" y="0"/>
                  </a:moveTo>
                  <a:cubicBezTo>
                    <a:pt x="2570" y="0"/>
                    <a:pt x="1789" y="172"/>
                    <a:pt x="1193" y="516"/>
                  </a:cubicBezTo>
                  <a:cubicBezTo>
                    <a:pt x="1" y="1204"/>
                    <a:pt x="1" y="2320"/>
                    <a:pt x="1193" y="3008"/>
                  </a:cubicBezTo>
                  <a:cubicBezTo>
                    <a:pt x="1789" y="3352"/>
                    <a:pt x="2570" y="3524"/>
                    <a:pt x="3351" y="3524"/>
                  </a:cubicBezTo>
                  <a:cubicBezTo>
                    <a:pt x="4132" y="3524"/>
                    <a:pt x="4913" y="3352"/>
                    <a:pt x="5508" y="3008"/>
                  </a:cubicBezTo>
                  <a:cubicBezTo>
                    <a:pt x="6700" y="2320"/>
                    <a:pt x="6700" y="1204"/>
                    <a:pt x="5508" y="516"/>
                  </a:cubicBezTo>
                  <a:cubicBezTo>
                    <a:pt x="4913" y="172"/>
                    <a:pt x="4132" y="0"/>
                    <a:pt x="33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58"/>
            <p:cNvSpPr/>
            <p:nvPr/>
          </p:nvSpPr>
          <p:spPr>
            <a:xfrm>
              <a:off x="3154289" y="3190864"/>
              <a:ext cx="852210" cy="492038"/>
            </a:xfrm>
            <a:custGeom>
              <a:avLst/>
              <a:gdLst/>
              <a:ahLst/>
              <a:cxnLst/>
              <a:rect l="l" t="t" r="r" b="b"/>
              <a:pathLst>
                <a:path w="61732" h="35642" extrusionOk="0">
                  <a:moveTo>
                    <a:pt x="21608" y="0"/>
                  </a:moveTo>
                  <a:lnTo>
                    <a:pt x="0" y="12477"/>
                  </a:lnTo>
                  <a:lnTo>
                    <a:pt x="40124" y="35641"/>
                  </a:lnTo>
                  <a:lnTo>
                    <a:pt x="61732" y="23166"/>
                  </a:lnTo>
                  <a:lnTo>
                    <a:pt x="216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58"/>
            <p:cNvSpPr/>
            <p:nvPr/>
          </p:nvSpPr>
          <p:spPr>
            <a:xfrm>
              <a:off x="3292670" y="3223251"/>
              <a:ext cx="378340" cy="221211"/>
            </a:xfrm>
            <a:custGeom>
              <a:avLst/>
              <a:gdLst/>
              <a:ahLst/>
              <a:cxnLst/>
              <a:rect l="l" t="t" r="r" b="b"/>
              <a:pathLst>
                <a:path w="27406" h="16024" extrusionOk="0">
                  <a:moveTo>
                    <a:pt x="15646" y="0"/>
                  </a:moveTo>
                  <a:lnTo>
                    <a:pt x="614" y="8680"/>
                  </a:lnTo>
                  <a:cubicBezTo>
                    <a:pt x="0" y="9034"/>
                    <a:pt x="0" y="9919"/>
                    <a:pt x="614" y="10272"/>
                  </a:cubicBezTo>
                  <a:lnTo>
                    <a:pt x="10213" y="15814"/>
                  </a:lnTo>
                  <a:cubicBezTo>
                    <a:pt x="10455" y="15954"/>
                    <a:pt x="10724" y="16023"/>
                    <a:pt x="10993" y="16023"/>
                  </a:cubicBezTo>
                  <a:cubicBezTo>
                    <a:pt x="11262" y="16023"/>
                    <a:pt x="11532" y="15954"/>
                    <a:pt x="11774" y="15814"/>
                  </a:cubicBezTo>
                  <a:lnTo>
                    <a:pt x="27406" y="6789"/>
                  </a:lnTo>
                  <a:lnTo>
                    <a:pt x="156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58"/>
            <p:cNvSpPr/>
            <p:nvPr/>
          </p:nvSpPr>
          <p:spPr>
            <a:xfrm>
              <a:off x="3732304" y="3456762"/>
              <a:ext cx="228210" cy="131783"/>
            </a:xfrm>
            <a:custGeom>
              <a:avLst/>
              <a:gdLst/>
              <a:ahLst/>
              <a:cxnLst/>
              <a:rect l="l" t="t" r="r" b="b"/>
              <a:pathLst>
                <a:path w="16531" h="9546" extrusionOk="0">
                  <a:moveTo>
                    <a:pt x="13100" y="1"/>
                  </a:moveTo>
                  <a:lnTo>
                    <a:pt x="0" y="7565"/>
                  </a:lnTo>
                  <a:lnTo>
                    <a:pt x="3429" y="9545"/>
                  </a:lnTo>
                  <a:lnTo>
                    <a:pt x="16531" y="1981"/>
                  </a:lnTo>
                  <a:lnTo>
                    <a:pt x="1310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58"/>
            <p:cNvSpPr/>
            <p:nvPr/>
          </p:nvSpPr>
          <p:spPr>
            <a:xfrm>
              <a:off x="3652759" y="3410240"/>
              <a:ext cx="227147" cy="131161"/>
            </a:xfrm>
            <a:custGeom>
              <a:avLst/>
              <a:gdLst/>
              <a:ahLst/>
              <a:cxnLst/>
              <a:rect l="l" t="t" r="r" b="b"/>
              <a:pathLst>
                <a:path w="16454" h="9501" extrusionOk="0">
                  <a:moveTo>
                    <a:pt x="13024" y="1"/>
                  </a:moveTo>
                  <a:lnTo>
                    <a:pt x="1" y="7520"/>
                  </a:lnTo>
                  <a:lnTo>
                    <a:pt x="3430" y="9500"/>
                  </a:lnTo>
                  <a:lnTo>
                    <a:pt x="16453" y="1981"/>
                  </a:lnTo>
                  <a:lnTo>
                    <a:pt x="130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58"/>
            <p:cNvSpPr/>
            <p:nvPr/>
          </p:nvSpPr>
          <p:spPr>
            <a:xfrm>
              <a:off x="3573243" y="3363703"/>
              <a:ext cx="226043" cy="130526"/>
            </a:xfrm>
            <a:custGeom>
              <a:avLst/>
              <a:gdLst/>
              <a:ahLst/>
              <a:cxnLst/>
              <a:rect l="l" t="t" r="r" b="b"/>
              <a:pathLst>
                <a:path w="16374" h="9455" extrusionOk="0">
                  <a:moveTo>
                    <a:pt x="12945" y="0"/>
                  </a:moveTo>
                  <a:lnTo>
                    <a:pt x="1" y="7474"/>
                  </a:lnTo>
                  <a:lnTo>
                    <a:pt x="3430" y="9454"/>
                  </a:lnTo>
                  <a:lnTo>
                    <a:pt x="16374" y="1981"/>
                  </a:lnTo>
                  <a:lnTo>
                    <a:pt x="1294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58"/>
            <p:cNvSpPr/>
            <p:nvPr/>
          </p:nvSpPr>
          <p:spPr>
            <a:xfrm>
              <a:off x="3154289" y="3363096"/>
              <a:ext cx="553912" cy="505291"/>
            </a:xfrm>
            <a:custGeom>
              <a:avLst/>
              <a:gdLst/>
              <a:ahLst/>
              <a:cxnLst/>
              <a:rect l="l" t="t" r="r" b="b"/>
              <a:pathLst>
                <a:path w="40124" h="36602" extrusionOk="0">
                  <a:moveTo>
                    <a:pt x="0" y="1"/>
                  </a:moveTo>
                  <a:lnTo>
                    <a:pt x="0" y="13435"/>
                  </a:lnTo>
                  <a:lnTo>
                    <a:pt x="40124" y="36602"/>
                  </a:lnTo>
                  <a:lnTo>
                    <a:pt x="40124" y="23165"/>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58"/>
            <p:cNvSpPr/>
            <p:nvPr/>
          </p:nvSpPr>
          <p:spPr>
            <a:xfrm>
              <a:off x="3154289" y="3458529"/>
              <a:ext cx="426782" cy="336455"/>
            </a:xfrm>
            <a:custGeom>
              <a:avLst/>
              <a:gdLst/>
              <a:ahLst/>
              <a:cxnLst/>
              <a:rect l="l" t="t" r="r" b="b"/>
              <a:pathLst>
                <a:path w="30915" h="24372" extrusionOk="0">
                  <a:moveTo>
                    <a:pt x="0" y="1"/>
                  </a:moveTo>
                  <a:lnTo>
                    <a:pt x="0" y="6522"/>
                  </a:lnTo>
                  <a:lnTo>
                    <a:pt x="30914" y="24371"/>
                  </a:lnTo>
                  <a:lnTo>
                    <a:pt x="30914" y="17849"/>
                  </a:ln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58"/>
            <p:cNvSpPr/>
            <p:nvPr/>
          </p:nvSpPr>
          <p:spPr>
            <a:xfrm>
              <a:off x="3015728" y="4174001"/>
              <a:ext cx="962429" cy="559972"/>
            </a:xfrm>
            <a:custGeom>
              <a:avLst/>
              <a:gdLst/>
              <a:ahLst/>
              <a:cxnLst/>
              <a:rect l="l" t="t" r="r" b="b"/>
              <a:pathLst>
                <a:path w="69716" h="40563" extrusionOk="0">
                  <a:moveTo>
                    <a:pt x="44698" y="1"/>
                  </a:moveTo>
                  <a:lnTo>
                    <a:pt x="0" y="25808"/>
                  </a:lnTo>
                  <a:lnTo>
                    <a:pt x="25017" y="40562"/>
                  </a:lnTo>
                  <a:lnTo>
                    <a:pt x="69715" y="14755"/>
                  </a:lnTo>
                  <a:lnTo>
                    <a:pt x="44698" y="1"/>
                  </a:lnTo>
                  <a:close/>
                </a:path>
              </a:pathLst>
            </a:custGeom>
            <a:solidFill>
              <a:schemeClr val="accent1">
                <a:alpha val="2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58"/>
            <p:cNvSpPr/>
            <p:nvPr/>
          </p:nvSpPr>
          <p:spPr>
            <a:xfrm>
              <a:off x="3064308" y="4386722"/>
              <a:ext cx="298312" cy="305518"/>
            </a:xfrm>
            <a:custGeom>
              <a:avLst/>
              <a:gdLst/>
              <a:ahLst/>
              <a:cxnLst/>
              <a:rect l="l" t="t" r="r" b="b"/>
              <a:pathLst>
                <a:path w="21609" h="22131" extrusionOk="0">
                  <a:moveTo>
                    <a:pt x="1" y="1"/>
                  </a:moveTo>
                  <a:lnTo>
                    <a:pt x="1" y="9656"/>
                  </a:lnTo>
                  <a:lnTo>
                    <a:pt x="21609" y="22131"/>
                  </a:lnTo>
                  <a:lnTo>
                    <a:pt x="21609" y="12477"/>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58"/>
            <p:cNvSpPr/>
            <p:nvPr/>
          </p:nvSpPr>
          <p:spPr>
            <a:xfrm>
              <a:off x="3064308" y="4474053"/>
              <a:ext cx="203707" cy="163575"/>
            </a:xfrm>
            <a:custGeom>
              <a:avLst/>
              <a:gdLst/>
              <a:ahLst/>
              <a:cxnLst/>
              <a:rect l="l" t="t" r="r" b="b"/>
              <a:pathLst>
                <a:path w="14756" h="11849" extrusionOk="0">
                  <a:moveTo>
                    <a:pt x="1" y="0"/>
                  </a:moveTo>
                  <a:lnTo>
                    <a:pt x="1" y="3330"/>
                  </a:lnTo>
                  <a:lnTo>
                    <a:pt x="14755" y="11849"/>
                  </a:lnTo>
                  <a:lnTo>
                    <a:pt x="14755" y="8519"/>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58"/>
            <p:cNvSpPr/>
            <p:nvPr/>
          </p:nvSpPr>
          <p:spPr>
            <a:xfrm>
              <a:off x="3064308" y="4066943"/>
              <a:ext cx="852224" cy="492038"/>
            </a:xfrm>
            <a:custGeom>
              <a:avLst/>
              <a:gdLst/>
              <a:ahLst/>
              <a:cxnLst/>
              <a:rect l="l" t="t" r="r" b="b"/>
              <a:pathLst>
                <a:path w="61733" h="35642" extrusionOk="0">
                  <a:moveTo>
                    <a:pt x="40124" y="0"/>
                  </a:moveTo>
                  <a:lnTo>
                    <a:pt x="1" y="23165"/>
                  </a:lnTo>
                  <a:lnTo>
                    <a:pt x="21609" y="35641"/>
                  </a:lnTo>
                  <a:lnTo>
                    <a:pt x="61733" y="12475"/>
                  </a:lnTo>
                  <a:lnTo>
                    <a:pt x="4012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58"/>
            <p:cNvSpPr/>
            <p:nvPr/>
          </p:nvSpPr>
          <p:spPr>
            <a:xfrm>
              <a:off x="3141505" y="4314826"/>
              <a:ext cx="218050" cy="125902"/>
            </a:xfrm>
            <a:custGeom>
              <a:avLst/>
              <a:gdLst/>
              <a:ahLst/>
              <a:cxnLst/>
              <a:rect l="l" t="t" r="r" b="b"/>
              <a:pathLst>
                <a:path w="15795" h="9120" extrusionOk="0">
                  <a:moveTo>
                    <a:pt x="3430" y="0"/>
                  </a:moveTo>
                  <a:lnTo>
                    <a:pt x="1" y="1980"/>
                  </a:lnTo>
                  <a:lnTo>
                    <a:pt x="12365" y="9119"/>
                  </a:lnTo>
                  <a:lnTo>
                    <a:pt x="15794" y="7139"/>
                  </a:lnTo>
                  <a:lnTo>
                    <a:pt x="343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58"/>
            <p:cNvSpPr/>
            <p:nvPr/>
          </p:nvSpPr>
          <p:spPr>
            <a:xfrm>
              <a:off x="3242599" y="4257024"/>
              <a:ext cx="212003" cy="122423"/>
            </a:xfrm>
            <a:custGeom>
              <a:avLst/>
              <a:gdLst/>
              <a:ahLst/>
              <a:cxnLst/>
              <a:rect l="l" t="t" r="r" b="b"/>
              <a:pathLst>
                <a:path w="15357" h="8868" extrusionOk="0">
                  <a:moveTo>
                    <a:pt x="3429" y="1"/>
                  </a:moveTo>
                  <a:lnTo>
                    <a:pt x="0" y="1981"/>
                  </a:lnTo>
                  <a:lnTo>
                    <a:pt x="11927" y="8868"/>
                  </a:lnTo>
                  <a:lnTo>
                    <a:pt x="15356" y="6887"/>
                  </a:lnTo>
                  <a:lnTo>
                    <a:pt x="34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58"/>
            <p:cNvSpPr/>
            <p:nvPr/>
          </p:nvSpPr>
          <p:spPr>
            <a:xfrm>
              <a:off x="3362606" y="4239161"/>
              <a:ext cx="553926" cy="453080"/>
            </a:xfrm>
            <a:custGeom>
              <a:avLst/>
              <a:gdLst/>
              <a:ahLst/>
              <a:cxnLst/>
              <a:rect l="l" t="t" r="r" b="b"/>
              <a:pathLst>
                <a:path w="40125" h="32820" extrusionOk="0">
                  <a:moveTo>
                    <a:pt x="40125" y="0"/>
                  </a:moveTo>
                  <a:lnTo>
                    <a:pt x="1" y="23166"/>
                  </a:lnTo>
                  <a:lnTo>
                    <a:pt x="1" y="32820"/>
                  </a:lnTo>
                  <a:lnTo>
                    <a:pt x="40125" y="9655"/>
                  </a:lnTo>
                  <a:lnTo>
                    <a:pt x="401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58"/>
            <p:cNvSpPr/>
            <p:nvPr/>
          </p:nvSpPr>
          <p:spPr>
            <a:xfrm>
              <a:off x="3489722" y="4282232"/>
              <a:ext cx="426809" cy="336621"/>
            </a:xfrm>
            <a:custGeom>
              <a:avLst/>
              <a:gdLst/>
              <a:ahLst/>
              <a:cxnLst/>
              <a:rect l="l" t="t" r="r" b="b"/>
              <a:pathLst>
                <a:path w="30917" h="24384" extrusionOk="0">
                  <a:moveTo>
                    <a:pt x="30917" y="1"/>
                  </a:moveTo>
                  <a:lnTo>
                    <a:pt x="1" y="17849"/>
                  </a:lnTo>
                  <a:lnTo>
                    <a:pt x="1" y="24384"/>
                  </a:lnTo>
                  <a:lnTo>
                    <a:pt x="30917" y="6535"/>
                  </a:lnTo>
                  <a:lnTo>
                    <a:pt x="309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58"/>
            <p:cNvSpPr/>
            <p:nvPr/>
          </p:nvSpPr>
          <p:spPr>
            <a:xfrm>
              <a:off x="3360853" y="4066957"/>
              <a:ext cx="478288" cy="211272"/>
            </a:xfrm>
            <a:custGeom>
              <a:avLst/>
              <a:gdLst/>
              <a:ahLst/>
              <a:cxnLst/>
              <a:rect l="l" t="t" r="r" b="b"/>
              <a:pathLst>
                <a:path w="34646" h="15304" extrusionOk="0">
                  <a:moveTo>
                    <a:pt x="18643" y="1"/>
                  </a:moveTo>
                  <a:lnTo>
                    <a:pt x="0" y="10763"/>
                  </a:lnTo>
                  <a:cubicBezTo>
                    <a:pt x="468" y="11098"/>
                    <a:pt x="968" y="11424"/>
                    <a:pt x="1508" y="11736"/>
                  </a:cubicBezTo>
                  <a:cubicBezTo>
                    <a:pt x="5627" y="14114"/>
                    <a:pt x="11026" y="15303"/>
                    <a:pt x="16425" y="15303"/>
                  </a:cubicBezTo>
                  <a:cubicBezTo>
                    <a:pt x="21824" y="15303"/>
                    <a:pt x="27223" y="14114"/>
                    <a:pt x="31341" y="11736"/>
                  </a:cubicBezTo>
                  <a:cubicBezTo>
                    <a:pt x="32663" y="10972"/>
                    <a:pt x="33748" y="10128"/>
                    <a:pt x="34646" y="9238"/>
                  </a:cubicBezTo>
                  <a:lnTo>
                    <a:pt x="1864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58"/>
            <p:cNvSpPr/>
            <p:nvPr/>
          </p:nvSpPr>
          <p:spPr>
            <a:xfrm>
              <a:off x="3477892" y="4066957"/>
              <a:ext cx="254122" cy="105429"/>
            </a:xfrm>
            <a:custGeom>
              <a:avLst/>
              <a:gdLst/>
              <a:ahLst/>
              <a:cxnLst/>
              <a:rect l="l" t="t" r="r" b="b"/>
              <a:pathLst>
                <a:path w="18408" h="7637" extrusionOk="0">
                  <a:moveTo>
                    <a:pt x="10165" y="1"/>
                  </a:moveTo>
                  <a:lnTo>
                    <a:pt x="1" y="5868"/>
                  </a:lnTo>
                  <a:cubicBezTo>
                    <a:pt x="2386" y="7047"/>
                    <a:pt x="5344" y="7637"/>
                    <a:pt x="8301" y="7637"/>
                  </a:cubicBezTo>
                  <a:cubicBezTo>
                    <a:pt x="11563" y="7637"/>
                    <a:pt x="14825" y="6919"/>
                    <a:pt x="17315" y="5482"/>
                  </a:cubicBezTo>
                  <a:cubicBezTo>
                    <a:pt x="17694" y="5264"/>
                    <a:pt x="18058" y="5022"/>
                    <a:pt x="18407" y="4757"/>
                  </a:cubicBezTo>
                  <a:lnTo>
                    <a:pt x="1016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58"/>
            <p:cNvSpPr/>
            <p:nvPr/>
          </p:nvSpPr>
          <p:spPr>
            <a:xfrm>
              <a:off x="2238534" y="3842391"/>
              <a:ext cx="1103696" cy="729042"/>
            </a:xfrm>
            <a:custGeom>
              <a:avLst/>
              <a:gdLst/>
              <a:ahLst/>
              <a:cxnLst/>
              <a:rect l="l" t="t" r="r" b="b"/>
              <a:pathLst>
                <a:path w="79949" h="52810" extrusionOk="0">
                  <a:moveTo>
                    <a:pt x="67936" y="1"/>
                  </a:moveTo>
                  <a:cubicBezTo>
                    <a:pt x="67069" y="1"/>
                    <a:pt x="66294" y="232"/>
                    <a:pt x="65643" y="670"/>
                  </a:cubicBezTo>
                  <a:lnTo>
                    <a:pt x="65637" y="661"/>
                  </a:lnTo>
                  <a:lnTo>
                    <a:pt x="3564" y="32561"/>
                  </a:lnTo>
                  <a:cubicBezTo>
                    <a:pt x="978" y="33890"/>
                    <a:pt x="1" y="37095"/>
                    <a:pt x="1408" y="39641"/>
                  </a:cubicBezTo>
                  <a:lnTo>
                    <a:pt x="7211" y="50145"/>
                  </a:lnTo>
                  <a:cubicBezTo>
                    <a:pt x="8149" y="51843"/>
                    <a:pt x="9909" y="52810"/>
                    <a:pt x="11728" y="52810"/>
                  </a:cubicBezTo>
                  <a:cubicBezTo>
                    <a:pt x="12523" y="52810"/>
                    <a:pt x="13328" y="52625"/>
                    <a:pt x="14082" y="52238"/>
                  </a:cubicBezTo>
                  <a:lnTo>
                    <a:pt x="77018" y="19885"/>
                  </a:lnTo>
                  <a:cubicBezTo>
                    <a:pt x="77028" y="19879"/>
                    <a:pt x="77035" y="19876"/>
                    <a:pt x="77043" y="19871"/>
                  </a:cubicBezTo>
                  <a:lnTo>
                    <a:pt x="77048" y="19868"/>
                  </a:lnTo>
                  <a:cubicBezTo>
                    <a:pt x="79020" y="18718"/>
                    <a:pt x="79949" y="15766"/>
                    <a:pt x="78936" y="11524"/>
                  </a:cubicBezTo>
                  <a:cubicBezTo>
                    <a:pt x="78157" y="8264"/>
                    <a:pt x="76420" y="5281"/>
                    <a:pt x="73976" y="2989"/>
                  </a:cubicBezTo>
                  <a:cubicBezTo>
                    <a:pt x="71786" y="935"/>
                    <a:pt x="69678" y="1"/>
                    <a:pt x="67936" y="1"/>
                  </a:cubicBezTo>
                  <a:close/>
                </a:path>
              </a:pathLst>
            </a:custGeom>
            <a:solidFill>
              <a:schemeClr val="accent1">
                <a:alpha val="2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58"/>
            <p:cNvSpPr/>
            <p:nvPr/>
          </p:nvSpPr>
          <p:spPr>
            <a:xfrm>
              <a:off x="2314448" y="3792100"/>
              <a:ext cx="1020107" cy="713608"/>
            </a:xfrm>
            <a:custGeom>
              <a:avLst/>
              <a:gdLst/>
              <a:ahLst/>
              <a:cxnLst/>
              <a:rect l="l" t="t" r="r" b="b"/>
              <a:pathLst>
                <a:path w="73894" h="51692" extrusionOk="0">
                  <a:moveTo>
                    <a:pt x="62480" y="1"/>
                  </a:moveTo>
                  <a:cubicBezTo>
                    <a:pt x="61613" y="1"/>
                    <a:pt x="60838" y="232"/>
                    <a:pt x="60188" y="671"/>
                  </a:cubicBezTo>
                  <a:lnTo>
                    <a:pt x="60182" y="661"/>
                  </a:lnTo>
                  <a:lnTo>
                    <a:pt x="0" y="32155"/>
                  </a:lnTo>
                  <a:lnTo>
                    <a:pt x="10791" y="51691"/>
                  </a:lnTo>
                  <a:lnTo>
                    <a:pt x="71563" y="19884"/>
                  </a:lnTo>
                  <a:cubicBezTo>
                    <a:pt x="71571" y="19880"/>
                    <a:pt x="71580" y="19875"/>
                    <a:pt x="71588" y="19870"/>
                  </a:cubicBezTo>
                  <a:lnTo>
                    <a:pt x="71593" y="19869"/>
                  </a:lnTo>
                  <a:cubicBezTo>
                    <a:pt x="73015" y="19038"/>
                    <a:pt x="73894" y="17273"/>
                    <a:pt x="73894" y="14760"/>
                  </a:cubicBezTo>
                  <a:cubicBezTo>
                    <a:pt x="73894" y="9721"/>
                    <a:pt x="70357" y="3594"/>
                    <a:pt x="65993" y="1074"/>
                  </a:cubicBezTo>
                  <a:cubicBezTo>
                    <a:pt x="64730" y="345"/>
                    <a:pt x="63537" y="1"/>
                    <a:pt x="624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58"/>
            <p:cNvSpPr/>
            <p:nvPr/>
          </p:nvSpPr>
          <p:spPr>
            <a:xfrm>
              <a:off x="2657585" y="4271009"/>
              <a:ext cx="93722" cy="115272"/>
            </a:xfrm>
            <a:custGeom>
              <a:avLst/>
              <a:gdLst/>
              <a:ahLst/>
              <a:cxnLst/>
              <a:rect l="l" t="t" r="r" b="b"/>
              <a:pathLst>
                <a:path w="6789" h="8350" extrusionOk="0">
                  <a:moveTo>
                    <a:pt x="4120" y="1"/>
                  </a:moveTo>
                  <a:lnTo>
                    <a:pt x="1" y="2155"/>
                  </a:lnTo>
                  <a:cubicBezTo>
                    <a:pt x="1303" y="4114"/>
                    <a:pt x="2051" y="6309"/>
                    <a:pt x="2462" y="8350"/>
                  </a:cubicBezTo>
                  <a:lnTo>
                    <a:pt x="6789" y="6086"/>
                  </a:lnTo>
                  <a:cubicBezTo>
                    <a:pt x="6250" y="4036"/>
                    <a:pt x="5409" y="1922"/>
                    <a:pt x="41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58"/>
            <p:cNvSpPr/>
            <p:nvPr/>
          </p:nvSpPr>
          <p:spPr>
            <a:xfrm>
              <a:off x="2763994" y="4215347"/>
              <a:ext cx="96663" cy="113449"/>
            </a:xfrm>
            <a:custGeom>
              <a:avLst/>
              <a:gdLst/>
              <a:ahLst/>
              <a:cxnLst/>
              <a:rect l="l" t="t" r="r" b="b"/>
              <a:pathLst>
                <a:path w="7002" h="8218" extrusionOk="0">
                  <a:moveTo>
                    <a:pt x="4115" y="0"/>
                  </a:moveTo>
                  <a:lnTo>
                    <a:pt x="0" y="2154"/>
                  </a:lnTo>
                  <a:cubicBezTo>
                    <a:pt x="1398" y="4029"/>
                    <a:pt x="2227" y="6178"/>
                    <a:pt x="2711" y="8217"/>
                  </a:cubicBezTo>
                  <a:lnTo>
                    <a:pt x="7002" y="5972"/>
                  </a:lnTo>
                  <a:cubicBezTo>
                    <a:pt x="6401" y="3931"/>
                    <a:pt x="5483" y="1859"/>
                    <a:pt x="41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58"/>
            <p:cNvSpPr/>
            <p:nvPr/>
          </p:nvSpPr>
          <p:spPr>
            <a:xfrm>
              <a:off x="2915283" y="3955786"/>
              <a:ext cx="235555" cy="280131"/>
            </a:xfrm>
            <a:custGeom>
              <a:avLst/>
              <a:gdLst/>
              <a:ahLst/>
              <a:cxnLst/>
              <a:rect l="l" t="t" r="r" b="b"/>
              <a:pathLst>
                <a:path w="17063" h="20292" extrusionOk="0">
                  <a:moveTo>
                    <a:pt x="11039" y="0"/>
                  </a:moveTo>
                  <a:lnTo>
                    <a:pt x="0" y="5737"/>
                  </a:lnTo>
                  <a:cubicBezTo>
                    <a:pt x="5276" y="11190"/>
                    <a:pt x="4606" y="20292"/>
                    <a:pt x="4606" y="20292"/>
                  </a:cubicBezTo>
                  <a:lnTo>
                    <a:pt x="16814" y="13902"/>
                  </a:lnTo>
                  <a:cubicBezTo>
                    <a:pt x="17062" y="10670"/>
                    <a:pt x="16642" y="4581"/>
                    <a:pt x="110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58"/>
            <p:cNvSpPr/>
            <p:nvPr/>
          </p:nvSpPr>
          <p:spPr>
            <a:xfrm>
              <a:off x="2230430" y="4206595"/>
              <a:ext cx="302426" cy="354057"/>
            </a:xfrm>
            <a:custGeom>
              <a:avLst/>
              <a:gdLst/>
              <a:ahLst/>
              <a:cxnLst/>
              <a:rect l="l" t="t" r="r" b="b"/>
              <a:pathLst>
                <a:path w="21907" h="25647" extrusionOk="0">
                  <a:moveTo>
                    <a:pt x="9574" y="1"/>
                  </a:moveTo>
                  <a:cubicBezTo>
                    <a:pt x="8637" y="1"/>
                    <a:pt x="7798" y="251"/>
                    <a:pt x="7096" y="726"/>
                  </a:cubicBezTo>
                  <a:lnTo>
                    <a:pt x="7089" y="715"/>
                  </a:lnTo>
                  <a:lnTo>
                    <a:pt x="0" y="4539"/>
                  </a:lnTo>
                  <a:lnTo>
                    <a:pt x="11661" y="25647"/>
                  </a:lnTo>
                  <a:lnTo>
                    <a:pt x="19387" y="21485"/>
                  </a:lnTo>
                  <a:cubicBezTo>
                    <a:pt x="19396" y="21479"/>
                    <a:pt x="19406" y="21476"/>
                    <a:pt x="19413" y="21470"/>
                  </a:cubicBezTo>
                  <a:lnTo>
                    <a:pt x="19420" y="21468"/>
                  </a:lnTo>
                  <a:cubicBezTo>
                    <a:pt x="20956" y="20571"/>
                    <a:pt x="21906" y="18662"/>
                    <a:pt x="21906" y="15948"/>
                  </a:cubicBezTo>
                  <a:cubicBezTo>
                    <a:pt x="21906" y="10503"/>
                    <a:pt x="18084" y="3883"/>
                    <a:pt x="13368" y="1161"/>
                  </a:cubicBezTo>
                  <a:cubicBezTo>
                    <a:pt x="12004" y="373"/>
                    <a:pt x="10716" y="1"/>
                    <a:pt x="95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58"/>
            <p:cNvSpPr/>
            <p:nvPr/>
          </p:nvSpPr>
          <p:spPr>
            <a:xfrm>
              <a:off x="2196539" y="4261014"/>
              <a:ext cx="235734" cy="304400"/>
            </a:xfrm>
            <a:custGeom>
              <a:avLst/>
              <a:gdLst/>
              <a:ahLst/>
              <a:cxnLst/>
              <a:rect l="l" t="t" r="r" b="b"/>
              <a:pathLst>
                <a:path w="17076" h="22050" extrusionOk="0">
                  <a:moveTo>
                    <a:pt x="4724" y="0"/>
                  </a:moveTo>
                  <a:cubicBezTo>
                    <a:pt x="1923" y="0"/>
                    <a:pt x="0" y="2234"/>
                    <a:pt x="0" y="6095"/>
                  </a:cubicBezTo>
                  <a:cubicBezTo>
                    <a:pt x="0" y="11540"/>
                    <a:pt x="3822" y="18160"/>
                    <a:pt x="8538" y="20884"/>
                  </a:cubicBezTo>
                  <a:cubicBezTo>
                    <a:pt x="9908" y="21675"/>
                    <a:pt x="11203" y="22050"/>
                    <a:pt x="12351" y="22050"/>
                  </a:cubicBezTo>
                  <a:cubicBezTo>
                    <a:pt x="15152" y="22050"/>
                    <a:pt x="17076" y="19817"/>
                    <a:pt x="17076" y="15954"/>
                  </a:cubicBezTo>
                  <a:cubicBezTo>
                    <a:pt x="17076" y="10509"/>
                    <a:pt x="13253" y="3889"/>
                    <a:pt x="8538" y="1167"/>
                  </a:cubicBezTo>
                  <a:cubicBezTo>
                    <a:pt x="7167" y="375"/>
                    <a:pt x="5872" y="0"/>
                    <a:pt x="472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4177;p118">
            <a:extLst>
              <a:ext uri="{FF2B5EF4-FFF2-40B4-BE49-F238E27FC236}">
                <a16:creationId xmlns:a16="http://schemas.microsoft.com/office/drawing/2014/main" id="{1DDF5346-E212-723D-8ADA-8C3009B0D43B}"/>
              </a:ext>
            </a:extLst>
          </p:cNvPr>
          <p:cNvGrpSpPr/>
          <p:nvPr/>
        </p:nvGrpSpPr>
        <p:grpSpPr>
          <a:xfrm>
            <a:off x="0" y="89095"/>
            <a:ext cx="3062654" cy="1396805"/>
            <a:chOff x="806350" y="1516825"/>
            <a:chExt cx="3137800" cy="1633775"/>
          </a:xfrm>
        </p:grpSpPr>
        <p:sp>
          <p:nvSpPr>
            <p:cNvPr id="21" name="Google Shape;4178;p118">
              <a:extLst>
                <a:ext uri="{FF2B5EF4-FFF2-40B4-BE49-F238E27FC236}">
                  <a16:creationId xmlns:a16="http://schemas.microsoft.com/office/drawing/2014/main" id="{4906BBF9-FF96-6FA4-57E6-F4BFED9073B8}"/>
                </a:ext>
              </a:extLst>
            </p:cNvPr>
            <p:cNvSpPr/>
            <p:nvPr/>
          </p:nvSpPr>
          <p:spPr>
            <a:xfrm>
              <a:off x="3106275" y="2988975"/>
              <a:ext cx="539650" cy="60200"/>
            </a:xfrm>
            <a:custGeom>
              <a:avLst/>
              <a:gdLst/>
              <a:ahLst/>
              <a:cxnLst/>
              <a:rect l="l" t="t" r="r" b="b"/>
              <a:pathLst>
                <a:path w="21586" h="2408" extrusionOk="0">
                  <a:moveTo>
                    <a:pt x="10793" y="0"/>
                  </a:moveTo>
                  <a:cubicBezTo>
                    <a:pt x="4843" y="0"/>
                    <a:pt x="1" y="541"/>
                    <a:pt x="1" y="1217"/>
                  </a:cubicBezTo>
                  <a:cubicBezTo>
                    <a:pt x="1" y="1866"/>
                    <a:pt x="4843" y="2407"/>
                    <a:pt x="10793" y="2407"/>
                  </a:cubicBezTo>
                  <a:cubicBezTo>
                    <a:pt x="16744" y="2407"/>
                    <a:pt x="21586" y="1866"/>
                    <a:pt x="21586" y="1217"/>
                  </a:cubicBezTo>
                  <a:cubicBezTo>
                    <a:pt x="21586" y="541"/>
                    <a:pt x="16744" y="0"/>
                    <a:pt x="107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179;p118">
              <a:extLst>
                <a:ext uri="{FF2B5EF4-FFF2-40B4-BE49-F238E27FC236}">
                  <a16:creationId xmlns:a16="http://schemas.microsoft.com/office/drawing/2014/main" id="{72D7EF55-FFC0-076C-DA1F-F15086276225}"/>
                </a:ext>
              </a:extLst>
            </p:cNvPr>
            <p:cNvSpPr/>
            <p:nvPr/>
          </p:nvSpPr>
          <p:spPr>
            <a:xfrm>
              <a:off x="1240575" y="2943650"/>
              <a:ext cx="2307300" cy="160300"/>
            </a:xfrm>
            <a:custGeom>
              <a:avLst/>
              <a:gdLst/>
              <a:ahLst/>
              <a:cxnLst/>
              <a:rect l="l" t="t" r="r" b="b"/>
              <a:pathLst>
                <a:path w="92292" h="6412" extrusionOk="0">
                  <a:moveTo>
                    <a:pt x="46146" y="1"/>
                  </a:moveTo>
                  <a:cubicBezTo>
                    <a:pt x="20666" y="1"/>
                    <a:pt x="0" y="1434"/>
                    <a:pt x="0" y="3220"/>
                  </a:cubicBezTo>
                  <a:cubicBezTo>
                    <a:pt x="0" y="4978"/>
                    <a:pt x="20666" y="6411"/>
                    <a:pt x="46146" y="6411"/>
                  </a:cubicBezTo>
                  <a:cubicBezTo>
                    <a:pt x="71626" y="6411"/>
                    <a:pt x="92292" y="4978"/>
                    <a:pt x="92292" y="3220"/>
                  </a:cubicBezTo>
                  <a:cubicBezTo>
                    <a:pt x="92292" y="1434"/>
                    <a:pt x="71626" y="1"/>
                    <a:pt x="461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180;p118">
              <a:extLst>
                <a:ext uri="{FF2B5EF4-FFF2-40B4-BE49-F238E27FC236}">
                  <a16:creationId xmlns:a16="http://schemas.microsoft.com/office/drawing/2014/main" id="{6D3F145B-D437-F1BE-61BC-F25761B158FC}"/>
                </a:ext>
              </a:extLst>
            </p:cNvPr>
            <p:cNvSpPr/>
            <p:nvPr/>
          </p:nvSpPr>
          <p:spPr>
            <a:xfrm>
              <a:off x="1054600" y="2982200"/>
              <a:ext cx="539675" cy="60875"/>
            </a:xfrm>
            <a:custGeom>
              <a:avLst/>
              <a:gdLst/>
              <a:ahLst/>
              <a:cxnLst/>
              <a:rect l="l" t="t" r="r" b="b"/>
              <a:pathLst>
                <a:path w="21587" h="2435" extrusionOk="0">
                  <a:moveTo>
                    <a:pt x="10794" y="1"/>
                  </a:moveTo>
                  <a:cubicBezTo>
                    <a:pt x="4843" y="1"/>
                    <a:pt x="1" y="542"/>
                    <a:pt x="1" y="1218"/>
                  </a:cubicBezTo>
                  <a:cubicBezTo>
                    <a:pt x="1" y="1867"/>
                    <a:pt x="4843" y="2435"/>
                    <a:pt x="10794" y="2435"/>
                  </a:cubicBezTo>
                  <a:cubicBezTo>
                    <a:pt x="16744" y="2435"/>
                    <a:pt x="21586" y="1867"/>
                    <a:pt x="21586" y="1218"/>
                  </a:cubicBezTo>
                  <a:cubicBezTo>
                    <a:pt x="21586" y="542"/>
                    <a:pt x="16744" y="1"/>
                    <a:pt x="107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181;p118">
              <a:extLst>
                <a:ext uri="{FF2B5EF4-FFF2-40B4-BE49-F238E27FC236}">
                  <a16:creationId xmlns:a16="http://schemas.microsoft.com/office/drawing/2014/main" id="{BC198F73-23C0-20DB-E8D8-0C6EE840A60A}"/>
                </a:ext>
              </a:extLst>
            </p:cNvPr>
            <p:cNvSpPr/>
            <p:nvPr/>
          </p:nvSpPr>
          <p:spPr>
            <a:xfrm>
              <a:off x="3306450" y="2928775"/>
              <a:ext cx="637700" cy="71700"/>
            </a:xfrm>
            <a:custGeom>
              <a:avLst/>
              <a:gdLst/>
              <a:ahLst/>
              <a:cxnLst/>
              <a:rect l="l" t="t" r="r" b="b"/>
              <a:pathLst>
                <a:path w="25508" h="2868" extrusionOk="0">
                  <a:moveTo>
                    <a:pt x="12740" y="1"/>
                  </a:moveTo>
                  <a:cubicBezTo>
                    <a:pt x="5708" y="1"/>
                    <a:pt x="0" y="650"/>
                    <a:pt x="0" y="1434"/>
                  </a:cubicBezTo>
                  <a:cubicBezTo>
                    <a:pt x="0" y="2219"/>
                    <a:pt x="5708" y="2868"/>
                    <a:pt x="12740" y="2868"/>
                  </a:cubicBezTo>
                  <a:cubicBezTo>
                    <a:pt x="19800" y="2868"/>
                    <a:pt x="25508" y="2219"/>
                    <a:pt x="25508" y="1434"/>
                  </a:cubicBezTo>
                  <a:cubicBezTo>
                    <a:pt x="25508" y="677"/>
                    <a:pt x="19773" y="1"/>
                    <a:pt x="127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182;p118">
              <a:extLst>
                <a:ext uri="{FF2B5EF4-FFF2-40B4-BE49-F238E27FC236}">
                  <a16:creationId xmlns:a16="http://schemas.microsoft.com/office/drawing/2014/main" id="{4E9B8980-9A44-339A-7BEE-FA9F6A8FEFC0}"/>
                </a:ext>
              </a:extLst>
            </p:cNvPr>
            <p:cNvSpPr/>
            <p:nvPr/>
          </p:nvSpPr>
          <p:spPr>
            <a:xfrm>
              <a:off x="3170025" y="2467500"/>
              <a:ext cx="688925" cy="501200"/>
            </a:xfrm>
            <a:custGeom>
              <a:avLst/>
              <a:gdLst/>
              <a:ahLst/>
              <a:cxnLst/>
              <a:rect l="l" t="t" r="r" b="b"/>
              <a:pathLst>
                <a:path w="27557" h="20048" extrusionOk="0">
                  <a:moveTo>
                    <a:pt x="16087" y="0"/>
                  </a:moveTo>
                  <a:cubicBezTo>
                    <a:pt x="13889" y="0"/>
                    <a:pt x="10705" y="11852"/>
                    <a:pt x="10705" y="11852"/>
                  </a:cubicBezTo>
                  <a:cubicBezTo>
                    <a:pt x="10705" y="11852"/>
                    <a:pt x="9542" y="5928"/>
                    <a:pt x="8162" y="3304"/>
                  </a:cubicBezTo>
                  <a:cubicBezTo>
                    <a:pt x="8029" y="3053"/>
                    <a:pt x="7844" y="2936"/>
                    <a:pt x="7620" y="2936"/>
                  </a:cubicBezTo>
                  <a:cubicBezTo>
                    <a:pt x="5521" y="2936"/>
                    <a:pt x="1" y="13181"/>
                    <a:pt x="1589" y="20048"/>
                  </a:cubicBezTo>
                  <a:lnTo>
                    <a:pt x="27015" y="20048"/>
                  </a:lnTo>
                  <a:cubicBezTo>
                    <a:pt x="27015" y="20048"/>
                    <a:pt x="27556" y="16315"/>
                    <a:pt x="25041" y="11284"/>
                  </a:cubicBezTo>
                  <a:cubicBezTo>
                    <a:pt x="24569" y="10346"/>
                    <a:pt x="24011" y="9965"/>
                    <a:pt x="23416" y="9965"/>
                  </a:cubicBezTo>
                  <a:cubicBezTo>
                    <a:pt x="20834" y="9965"/>
                    <a:pt x="17548" y="17126"/>
                    <a:pt x="17548" y="17126"/>
                  </a:cubicBezTo>
                  <a:cubicBezTo>
                    <a:pt x="17548" y="17126"/>
                    <a:pt x="19036" y="4711"/>
                    <a:pt x="16899" y="680"/>
                  </a:cubicBezTo>
                  <a:cubicBezTo>
                    <a:pt x="16652" y="209"/>
                    <a:pt x="16378" y="0"/>
                    <a:pt x="1608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183;p118">
              <a:extLst>
                <a:ext uri="{FF2B5EF4-FFF2-40B4-BE49-F238E27FC236}">
                  <a16:creationId xmlns:a16="http://schemas.microsoft.com/office/drawing/2014/main" id="{EEEA0A7D-828A-31C6-5A3D-909D31F2075B}"/>
                </a:ext>
              </a:extLst>
            </p:cNvPr>
            <p:cNvSpPr/>
            <p:nvPr/>
          </p:nvSpPr>
          <p:spPr>
            <a:xfrm>
              <a:off x="3305775" y="2700900"/>
              <a:ext cx="40600" cy="269150"/>
            </a:xfrm>
            <a:custGeom>
              <a:avLst/>
              <a:gdLst/>
              <a:ahLst/>
              <a:cxnLst/>
              <a:rect l="l" t="t" r="r" b="b"/>
              <a:pathLst>
                <a:path w="1624" h="10766" extrusionOk="0">
                  <a:moveTo>
                    <a:pt x="1353" y="0"/>
                  </a:moveTo>
                  <a:cubicBezTo>
                    <a:pt x="0" y="2110"/>
                    <a:pt x="731" y="10333"/>
                    <a:pt x="758" y="10657"/>
                  </a:cubicBezTo>
                  <a:lnTo>
                    <a:pt x="1055" y="10766"/>
                  </a:lnTo>
                  <a:cubicBezTo>
                    <a:pt x="1055" y="10685"/>
                    <a:pt x="298" y="2272"/>
                    <a:pt x="1623" y="189"/>
                  </a:cubicBezTo>
                  <a:lnTo>
                    <a:pt x="1353" y="0"/>
                  </a:lnTo>
                  <a:close/>
                </a:path>
              </a:pathLst>
            </a:custGeom>
            <a:solidFill>
              <a:srgbClr val="DE9E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184;p118">
              <a:extLst>
                <a:ext uri="{FF2B5EF4-FFF2-40B4-BE49-F238E27FC236}">
                  <a16:creationId xmlns:a16="http://schemas.microsoft.com/office/drawing/2014/main" id="{D786753C-04DA-2FC1-CA8E-205A44833D3D}"/>
                </a:ext>
              </a:extLst>
            </p:cNvPr>
            <p:cNvSpPr/>
            <p:nvPr/>
          </p:nvSpPr>
          <p:spPr>
            <a:xfrm>
              <a:off x="3283450" y="2788800"/>
              <a:ext cx="42625" cy="81175"/>
            </a:xfrm>
            <a:custGeom>
              <a:avLst/>
              <a:gdLst/>
              <a:ahLst/>
              <a:cxnLst/>
              <a:rect l="l" t="t" r="r" b="b"/>
              <a:pathLst>
                <a:path w="1705" h="3247" extrusionOk="0">
                  <a:moveTo>
                    <a:pt x="28" y="1"/>
                  </a:moveTo>
                  <a:cubicBezTo>
                    <a:pt x="1" y="1055"/>
                    <a:pt x="1407" y="3165"/>
                    <a:pt x="1461" y="3246"/>
                  </a:cubicBezTo>
                  <a:lnTo>
                    <a:pt x="1705" y="3219"/>
                  </a:lnTo>
                  <a:cubicBezTo>
                    <a:pt x="1678" y="3192"/>
                    <a:pt x="298" y="1137"/>
                    <a:pt x="325" y="109"/>
                  </a:cubicBezTo>
                  <a:lnTo>
                    <a:pt x="28" y="1"/>
                  </a:lnTo>
                  <a:close/>
                </a:path>
              </a:pathLst>
            </a:custGeom>
            <a:solidFill>
              <a:srgbClr val="DE9E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185;p118">
              <a:extLst>
                <a:ext uri="{FF2B5EF4-FFF2-40B4-BE49-F238E27FC236}">
                  <a16:creationId xmlns:a16="http://schemas.microsoft.com/office/drawing/2014/main" id="{2412A9E9-FFE8-DD04-4688-F5E143A78B81}"/>
                </a:ext>
              </a:extLst>
            </p:cNvPr>
            <p:cNvSpPr/>
            <p:nvPr/>
          </p:nvSpPr>
          <p:spPr>
            <a:xfrm>
              <a:off x="3322000" y="2748900"/>
              <a:ext cx="60200" cy="38575"/>
            </a:xfrm>
            <a:custGeom>
              <a:avLst/>
              <a:gdLst/>
              <a:ahLst/>
              <a:cxnLst/>
              <a:rect l="l" t="t" r="r" b="b"/>
              <a:pathLst>
                <a:path w="2408" h="1543" extrusionOk="0">
                  <a:moveTo>
                    <a:pt x="2110" y="1"/>
                  </a:moveTo>
                  <a:cubicBezTo>
                    <a:pt x="1813" y="596"/>
                    <a:pt x="28" y="1299"/>
                    <a:pt x="0" y="1299"/>
                  </a:cubicBezTo>
                  <a:lnTo>
                    <a:pt x="217" y="1542"/>
                  </a:lnTo>
                  <a:cubicBezTo>
                    <a:pt x="298" y="1515"/>
                    <a:pt x="2083" y="812"/>
                    <a:pt x="2408" y="163"/>
                  </a:cubicBezTo>
                  <a:lnTo>
                    <a:pt x="2110" y="1"/>
                  </a:lnTo>
                  <a:close/>
                </a:path>
              </a:pathLst>
            </a:custGeom>
            <a:solidFill>
              <a:srgbClr val="DE9E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186;p118">
              <a:extLst>
                <a:ext uri="{FF2B5EF4-FFF2-40B4-BE49-F238E27FC236}">
                  <a16:creationId xmlns:a16="http://schemas.microsoft.com/office/drawing/2014/main" id="{C9F8603C-B8CA-4618-9926-8C043090703E}"/>
                </a:ext>
              </a:extLst>
            </p:cNvPr>
            <p:cNvSpPr/>
            <p:nvPr/>
          </p:nvSpPr>
          <p:spPr>
            <a:xfrm>
              <a:off x="3491050" y="2670450"/>
              <a:ext cx="60900" cy="300275"/>
            </a:xfrm>
            <a:custGeom>
              <a:avLst/>
              <a:gdLst/>
              <a:ahLst/>
              <a:cxnLst/>
              <a:rect l="l" t="t" r="r" b="b"/>
              <a:pathLst>
                <a:path w="2436" h="12011" extrusionOk="0">
                  <a:moveTo>
                    <a:pt x="2165" y="1"/>
                  </a:moveTo>
                  <a:cubicBezTo>
                    <a:pt x="1002" y="1516"/>
                    <a:pt x="28" y="11443"/>
                    <a:pt x="1" y="11875"/>
                  </a:cubicBezTo>
                  <a:lnTo>
                    <a:pt x="298" y="12011"/>
                  </a:lnTo>
                  <a:cubicBezTo>
                    <a:pt x="298" y="11903"/>
                    <a:pt x="1299" y="1678"/>
                    <a:pt x="2435" y="190"/>
                  </a:cubicBezTo>
                  <a:lnTo>
                    <a:pt x="2165" y="1"/>
                  </a:lnTo>
                  <a:close/>
                </a:path>
              </a:pathLst>
            </a:custGeom>
            <a:solidFill>
              <a:srgbClr val="DE9E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187;p118">
              <a:extLst>
                <a:ext uri="{FF2B5EF4-FFF2-40B4-BE49-F238E27FC236}">
                  <a16:creationId xmlns:a16="http://schemas.microsoft.com/office/drawing/2014/main" id="{458E762B-8F89-0AC5-4F6D-1D1139F38D50}"/>
                </a:ext>
              </a:extLst>
            </p:cNvPr>
            <p:cNvSpPr/>
            <p:nvPr/>
          </p:nvSpPr>
          <p:spPr>
            <a:xfrm>
              <a:off x="3460625" y="2847625"/>
              <a:ext cx="42625" cy="74425"/>
            </a:xfrm>
            <a:custGeom>
              <a:avLst/>
              <a:gdLst/>
              <a:ahLst/>
              <a:cxnLst/>
              <a:rect l="l" t="t" r="r" b="b"/>
              <a:pathLst>
                <a:path w="1705" h="2977" extrusionOk="0">
                  <a:moveTo>
                    <a:pt x="1" y="1"/>
                  </a:moveTo>
                  <a:lnTo>
                    <a:pt x="1434" y="2976"/>
                  </a:lnTo>
                  <a:lnTo>
                    <a:pt x="1705" y="2976"/>
                  </a:lnTo>
                  <a:lnTo>
                    <a:pt x="271" y="28"/>
                  </a:lnTo>
                  <a:lnTo>
                    <a:pt x="1" y="1"/>
                  </a:lnTo>
                  <a:close/>
                </a:path>
              </a:pathLst>
            </a:custGeom>
            <a:solidFill>
              <a:srgbClr val="DE9E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188;p118">
              <a:extLst>
                <a:ext uri="{FF2B5EF4-FFF2-40B4-BE49-F238E27FC236}">
                  <a16:creationId xmlns:a16="http://schemas.microsoft.com/office/drawing/2014/main" id="{8C9250B0-935A-E76F-82BF-D9FE042CA3A7}"/>
                </a:ext>
              </a:extLst>
            </p:cNvPr>
            <p:cNvSpPr/>
            <p:nvPr/>
          </p:nvSpPr>
          <p:spPr>
            <a:xfrm>
              <a:off x="3507275" y="2799625"/>
              <a:ext cx="58875" cy="42625"/>
            </a:xfrm>
            <a:custGeom>
              <a:avLst/>
              <a:gdLst/>
              <a:ahLst/>
              <a:cxnLst/>
              <a:rect l="l" t="t" r="r" b="b"/>
              <a:pathLst>
                <a:path w="2355" h="1705" extrusionOk="0">
                  <a:moveTo>
                    <a:pt x="2084" y="0"/>
                  </a:moveTo>
                  <a:cubicBezTo>
                    <a:pt x="1651" y="920"/>
                    <a:pt x="1" y="1461"/>
                    <a:pt x="1" y="1461"/>
                  </a:cubicBezTo>
                  <a:lnTo>
                    <a:pt x="217" y="1704"/>
                  </a:lnTo>
                  <a:cubicBezTo>
                    <a:pt x="298" y="1677"/>
                    <a:pt x="1921" y="1136"/>
                    <a:pt x="2354" y="190"/>
                  </a:cubicBezTo>
                  <a:lnTo>
                    <a:pt x="2084" y="0"/>
                  </a:lnTo>
                  <a:close/>
                </a:path>
              </a:pathLst>
            </a:custGeom>
            <a:solidFill>
              <a:srgbClr val="DE9E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189;p118">
              <a:extLst>
                <a:ext uri="{FF2B5EF4-FFF2-40B4-BE49-F238E27FC236}">
                  <a16:creationId xmlns:a16="http://schemas.microsoft.com/office/drawing/2014/main" id="{9CF63EA8-4525-06FF-AF8C-0A71CCE9AEA9}"/>
                </a:ext>
              </a:extLst>
            </p:cNvPr>
            <p:cNvSpPr/>
            <p:nvPr/>
          </p:nvSpPr>
          <p:spPr>
            <a:xfrm>
              <a:off x="3496475" y="2671125"/>
              <a:ext cx="31800" cy="76450"/>
            </a:xfrm>
            <a:custGeom>
              <a:avLst/>
              <a:gdLst/>
              <a:ahLst/>
              <a:cxnLst/>
              <a:rect l="l" t="t" r="r" b="b"/>
              <a:pathLst>
                <a:path w="1272" h="3058" extrusionOk="0">
                  <a:moveTo>
                    <a:pt x="217" y="1"/>
                  </a:moveTo>
                  <a:cubicBezTo>
                    <a:pt x="0" y="1029"/>
                    <a:pt x="974" y="2976"/>
                    <a:pt x="1028" y="3058"/>
                  </a:cubicBezTo>
                  <a:lnTo>
                    <a:pt x="1271" y="3058"/>
                  </a:lnTo>
                  <a:cubicBezTo>
                    <a:pt x="1271" y="3058"/>
                    <a:pt x="298" y="1110"/>
                    <a:pt x="487" y="163"/>
                  </a:cubicBezTo>
                  <a:lnTo>
                    <a:pt x="217" y="1"/>
                  </a:lnTo>
                  <a:close/>
                </a:path>
              </a:pathLst>
            </a:custGeom>
            <a:solidFill>
              <a:srgbClr val="DE9E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190;p118">
              <a:extLst>
                <a:ext uri="{FF2B5EF4-FFF2-40B4-BE49-F238E27FC236}">
                  <a16:creationId xmlns:a16="http://schemas.microsoft.com/office/drawing/2014/main" id="{A629A37A-E2A0-AC7B-F879-8D82DEFB7E29}"/>
                </a:ext>
              </a:extLst>
            </p:cNvPr>
            <p:cNvSpPr/>
            <p:nvPr/>
          </p:nvSpPr>
          <p:spPr>
            <a:xfrm>
              <a:off x="3721650" y="2794200"/>
              <a:ext cx="35875" cy="176525"/>
            </a:xfrm>
            <a:custGeom>
              <a:avLst/>
              <a:gdLst/>
              <a:ahLst/>
              <a:cxnLst/>
              <a:rect l="l" t="t" r="r" b="b"/>
              <a:pathLst>
                <a:path w="1435" h="7061" extrusionOk="0">
                  <a:moveTo>
                    <a:pt x="1164" y="1"/>
                  </a:moveTo>
                  <a:cubicBezTo>
                    <a:pt x="1" y="1435"/>
                    <a:pt x="271" y="6709"/>
                    <a:pt x="271" y="6953"/>
                  </a:cubicBezTo>
                  <a:lnTo>
                    <a:pt x="569" y="7061"/>
                  </a:lnTo>
                  <a:cubicBezTo>
                    <a:pt x="569" y="6980"/>
                    <a:pt x="298" y="1570"/>
                    <a:pt x="1434" y="217"/>
                  </a:cubicBezTo>
                  <a:lnTo>
                    <a:pt x="1164" y="1"/>
                  </a:lnTo>
                  <a:close/>
                </a:path>
              </a:pathLst>
            </a:custGeom>
            <a:solidFill>
              <a:srgbClr val="DE9E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191;p118">
              <a:extLst>
                <a:ext uri="{FF2B5EF4-FFF2-40B4-BE49-F238E27FC236}">
                  <a16:creationId xmlns:a16="http://schemas.microsoft.com/office/drawing/2014/main" id="{22AB989D-092A-19B6-7E6F-263D52F4C5D9}"/>
                </a:ext>
              </a:extLst>
            </p:cNvPr>
            <p:cNvSpPr/>
            <p:nvPr/>
          </p:nvSpPr>
          <p:spPr>
            <a:xfrm>
              <a:off x="3728400" y="2876025"/>
              <a:ext cx="44675" cy="37900"/>
            </a:xfrm>
            <a:custGeom>
              <a:avLst/>
              <a:gdLst/>
              <a:ahLst/>
              <a:cxnLst/>
              <a:rect l="l" t="t" r="r" b="b"/>
              <a:pathLst>
                <a:path w="1787" h="1516" extrusionOk="0">
                  <a:moveTo>
                    <a:pt x="1516" y="1"/>
                  </a:moveTo>
                  <a:cubicBezTo>
                    <a:pt x="1056" y="488"/>
                    <a:pt x="569" y="921"/>
                    <a:pt x="1" y="1299"/>
                  </a:cubicBezTo>
                  <a:lnTo>
                    <a:pt x="244" y="1516"/>
                  </a:lnTo>
                  <a:cubicBezTo>
                    <a:pt x="812" y="1137"/>
                    <a:pt x="1326" y="677"/>
                    <a:pt x="1786" y="190"/>
                  </a:cubicBezTo>
                  <a:lnTo>
                    <a:pt x="1516" y="1"/>
                  </a:lnTo>
                  <a:close/>
                </a:path>
              </a:pathLst>
            </a:custGeom>
            <a:solidFill>
              <a:srgbClr val="DE9E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192;p118">
              <a:extLst>
                <a:ext uri="{FF2B5EF4-FFF2-40B4-BE49-F238E27FC236}">
                  <a16:creationId xmlns:a16="http://schemas.microsoft.com/office/drawing/2014/main" id="{D32A6B6D-D735-F87F-C6C5-4738FC5C4E99}"/>
                </a:ext>
              </a:extLst>
            </p:cNvPr>
            <p:cNvSpPr/>
            <p:nvPr/>
          </p:nvSpPr>
          <p:spPr>
            <a:xfrm>
              <a:off x="3711500" y="2794200"/>
              <a:ext cx="27750" cy="60900"/>
            </a:xfrm>
            <a:custGeom>
              <a:avLst/>
              <a:gdLst/>
              <a:ahLst/>
              <a:cxnLst/>
              <a:rect l="l" t="t" r="r" b="b"/>
              <a:pathLst>
                <a:path w="1110" h="2436" extrusionOk="0">
                  <a:moveTo>
                    <a:pt x="190" y="1"/>
                  </a:moveTo>
                  <a:lnTo>
                    <a:pt x="190" y="1"/>
                  </a:lnTo>
                  <a:cubicBezTo>
                    <a:pt x="1" y="758"/>
                    <a:pt x="812" y="2354"/>
                    <a:pt x="839" y="2408"/>
                  </a:cubicBezTo>
                  <a:lnTo>
                    <a:pt x="1110" y="2435"/>
                  </a:lnTo>
                  <a:cubicBezTo>
                    <a:pt x="1110" y="2408"/>
                    <a:pt x="325" y="839"/>
                    <a:pt x="488" y="163"/>
                  </a:cubicBezTo>
                  <a:lnTo>
                    <a:pt x="190" y="1"/>
                  </a:lnTo>
                  <a:close/>
                </a:path>
              </a:pathLst>
            </a:custGeom>
            <a:solidFill>
              <a:srgbClr val="DE9E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193;p118">
              <a:extLst>
                <a:ext uri="{FF2B5EF4-FFF2-40B4-BE49-F238E27FC236}">
                  <a16:creationId xmlns:a16="http://schemas.microsoft.com/office/drawing/2014/main" id="{77BAF300-87FD-03E8-6674-F75112E3D472}"/>
                </a:ext>
              </a:extLst>
            </p:cNvPr>
            <p:cNvSpPr/>
            <p:nvPr/>
          </p:nvSpPr>
          <p:spPr>
            <a:xfrm>
              <a:off x="1240025" y="2467500"/>
              <a:ext cx="688300" cy="501200"/>
            </a:xfrm>
            <a:custGeom>
              <a:avLst/>
              <a:gdLst/>
              <a:ahLst/>
              <a:cxnLst/>
              <a:rect l="l" t="t" r="r" b="b"/>
              <a:pathLst>
                <a:path w="27532" h="20048" extrusionOk="0">
                  <a:moveTo>
                    <a:pt x="16080" y="0"/>
                  </a:moveTo>
                  <a:cubicBezTo>
                    <a:pt x="13864" y="0"/>
                    <a:pt x="10680" y="11852"/>
                    <a:pt x="10680" y="11852"/>
                  </a:cubicBezTo>
                  <a:cubicBezTo>
                    <a:pt x="10680" y="11852"/>
                    <a:pt x="9517" y="5928"/>
                    <a:pt x="8137" y="3304"/>
                  </a:cubicBezTo>
                  <a:cubicBezTo>
                    <a:pt x="8001" y="3053"/>
                    <a:pt x="7814" y="2936"/>
                    <a:pt x="7589" y="2936"/>
                  </a:cubicBezTo>
                  <a:cubicBezTo>
                    <a:pt x="5479" y="2936"/>
                    <a:pt x="0" y="13181"/>
                    <a:pt x="1564" y="20048"/>
                  </a:cubicBezTo>
                  <a:lnTo>
                    <a:pt x="26990" y="20048"/>
                  </a:lnTo>
                  <a:cubicBezTo>
                    <a:pt x="26990" y="20048"/>
                    <a:pt x="27531" y="16315"/>
                    <a:pt x="25016" y="11284"/>
                  </a:cubicBezTo>
                  <a:cubicBezTo>
                    <a:pt x="24544" y="10346"/>
                    <a:pt x="23986" y="9965"/>
                    <a:pt x="23391" y="9965"/>
                  </a:cubicBezTo>
                  <a:cubicBezTo>
                    <a:pt x="20809" y="9965"/>
                    <a:pt x="17523" y="17126"/>
                    <a:pt x="17523" y="17126"/>
                  </a:cubicBezTo>
                  <a:cubicBezTo>
                    <a:pt x="17523" y="17126"/>
                    <a:pt x="19011" y="4711"/>
                    <a:pt x="16901" y="680"/>
                  </a:cubicBezTo>
                  <a:cubicBezTo>
                    <a:pt x="16651" y="209"/>
                    <a:pt x="16374" y="0"/>
                    <a:pt x="160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194;p118">
              <a:extLst>
                <a:ext uri="{FF2B5EF4-FFF2-40B4-BE49-F238E27FC236}">
                  <a16:creationId xmlns:a16="http://schemas.microsoft.com/office/drawing/2014/main" id="{96AA9DF1-C0CB-1F9B-EFF2-CD3F360C4827}"/>
                </a:ext>
              </a:extLst>
            </p:cNvPr>
            <p:cNvSpPr/>
            <p:nvPr/>
          </p:nvSpPr>
          <p:spPr>
            <a:xfrm>
              <a:off x="1375150" y="2700900"/>
              <a:ext cx="40600" cy="269150"/>
            </a:xfrm>
            <a:custGeom>
              <a:avLst/>
              <a:gdLst/>
              <a:ahLst/>
              <a:cxnLst/>
              <a:rect l="l" t="t" r="r" b="b"/>
              <a:pathLst>
                <a:path w="1624" h="10766" extrusionOk="0">
                  <a:moveTo>
                    <a:pt x="1353" y="0"/>
                  </a:moveTo>
                  <a:cubicBezTo>
                    <a:pt x="0" y="2110"/>
                    <a:pt x="758" y="10333"/>
                    <a:pt x="785" y="10657"/>
                  </a:cubicBezTo>
                  <a:lnTo>
                    <a:pt x="1055" y="10766"/>
                  </a:lnTo>
                  <a:cubicBezTo>
                    <a:pt x="1055" y="10685"/>
                    <a:pt x="298" y="2272"/>
                    <a:pt x="1623" y="189"/>
                  </a:cubicBezTo>
                  <a:lnTo>
                    <a:pt x="1353" y="0"/>
                  </a:lnTo>
                  <a:close/>
                </a:path>
              </a:pathLst>
            </a:custGeom>
            <a:solidFill>
              <a:srgbClr val="DE9E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195;p118">
              <a:extLst>
                <a:ext uri="{FF2B5EF4-FFF2-40B4-BE49-F238E27FC236}">
                  <a16:creationId xmlns:a16="http://schemas.microsoft.com/office/drawing/2014/main" id="{BC725C86-9E18-F948-7E44-D8B267C87E6D}"/>
                </a:ext>
              </a:extLst>
            </p:cNvPr>
            <p:cNvSpPr/>
            <p:nvPr/>
          </p:nvSpPr>
          <p:spPr>
            <a:xfrm>
              <a:off x="1352825" y="2788800"/>
              <a:ext cx="43300" cy="81175"/>
            </a:xfrm>
            <a:custGeom>
              <a:avLst/>
              <a:gdLst/>
              <a:ahLst/>
              <a:cxnLst/>
              <a:rect l="l" t="t" r="r" b="b"/>
              <a:pathLst>
                <a:path w="1732" h="3247" extrusionOk="0">
                  <a:moveTo>
                    <a:pt x="55" y="1"/>
                  </a:moveTo>
                  <a:lnTo>
                    <a:pt x="55" y="1"/>
                  </a:lnTo>
                  <a:cubicBezTo>
                    <a:pt x="1" y="1055"/>
                    <a:pt x="1434" y="3165"/>
                    <a:pt x="1488" y="3246"/>
                  </a:cubicBezTo>
                  <a:lnTo>
                    <a:pt x="1732" y="3219"/>
                  </a:lnTo>
                  <a:cubicBezTo>
                    <a:pt x="1705" y="3192"/>
                    <a:pt x="298" y="1137"/>
                    <a:pt x="325" y="109"/>
                  </a:cubicBezTo>
                  <a:lnTo>
                    <a:pt x="55" y="1"/>
                  </a:lnTo>
                  <a:close/>
                </a:path>
              </a:pathLst>
            </a:custGeom>
            <a:solidFill>
              <a:srgbClr val="DE9E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196;p118">
              <a:extLst>
                <a:ext uri="{FF2B5EF4-FFF2-40B4-BE49-F238E27FC236}">
                  <a16:creationId xmlns:a16="http://schemas.microsoft.com/office/drawing/2014/main" id="{37791765-C552-1741-6BA7-E7529A99B48C}"/>
                </a:ext>
              </a:extLst>
            </p:cNvPr>
            <p:cNvSpPr/>
            <p:nvPr/>
          </p:nvSpPr>
          <p:spPr>
            <a:xfrm>
              <a:off x="1391375" y="2748900"/>
              <a:ext cx="60200" cy="38575"/>
            </a:xfrm>
            <a:custGeom>
              <a:avLst/>
              <a:gdLst/>
              <a:ahLst/>
              <a:cxnLst/>
              <a:rect l="l" t="t" r="r" b="b"/>
              <a:pathLst>
                <a:path w="2408" h="1543" extrusionOk="0">
                  <a:moveTo>
                    <a:pt x="2137" y="1"/>
                  </a:moveTo>
                  <a:cubicBezTo>
                    <a:pt x="1840" y="596"/>
                    <a:pt x="27" y="1299"/>
                    <a:pt x="0" y="1299"/>
                  </a:cubicBezTo>
                  <a:lnTo>
                    <a:pt x="217" y="1542"/>
                  </a:lnTo>
                  <a:cubicBezTo>
                    <a:pt x="298" y="1515"/>
                    <a:pt x="2083" y="812"/>
                    <a:pt x="2408" y="163"/>
                  </a:cubicBezTo>
                  <a:lnTo>
                    <a:pt x="2137" y="1"/>
                  </a:lnTo>
                  <a:close/>
                </a:path>
              </a:pathLst>
            </a:custGeom>
            <a:solidFill>
              <a:srgbClr val="DE9E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197;p118">
              <a:extLst>
                <a:ext uri="{FF2B5EF4-FFF2-40B4-BE49-F238E27FC236}">
                  <a16:creationId xmlns:a16="http://schemas.microsoft.com/office/drawing/2014/main" id="{BEE68E1C-4E5B-A574-82BE-766C15B5C9B2}"/>
                </a:ext>
              </a:extLst>
            </p:cNvPr>
            <p:cNvSpPr/>
            <p:nvPr/>
          </p:nvSpPr>
          <p:spPr>
            <a:xfrm>
              <a:off x="1560425" y="2670450"/>
              <a:ext cx="60900" cy="300275"/>
            </a:xfrm>
            <a:custGeom>
              <a:avLst/>
              <a:gdLst/>
              <a:ahLst/>
              <a:cxnLst/>
              <a:rect l="l" t="t" r="r" b="b"/>
              <a:pathLst>
                <a:path w="2436" h="12011" extrusionOk="0">
                  <a:moveTo>
                    <a:pt x="2165" y="1"/>
                  </a:moveTo>
                  <a:cubicBezTo>
                    <a:pt x="1029" y="1516"/>
                    <a:pt x="55" y="11443"/>
                    <a:pt x="1" y="11875"/>
                  </a:cubicBezTo>
                  <a:lnTo>
                    <a:pt x="298" y="12011"/>
                  </a:lnTo>
                  <a:cubicBezTo>
                    <a:pt x="298" y="11903"/>
                    <a:pt x="1299" y="1678"/>
                    <a:pt x="2435" y="190"/>
                  </a:cubicBezTo>
                  <a:lnTo>
                    <a:pt x="2165" y="1"/>
                  </a:lnTo>
                  <a:close/>
                </a:path>
              </a:pathLst>
            </a:custGeom>
            <a:solidFill>
              <a:srgbClr val="DE9E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98;p118">
              <a:extLst>
                <a:ext uri="{FF2B5EF4-FFF2-40B4-BE49-F238E27FC236}">
                  <a16:creationId xmlns:a16="http://schemas.microsoft.com/office/drawing/2014/main" id="{DA818145-6446-5494-41B6-474C00739DD1}"/>
                </a:ext>
              </a:extLst>
            </p:cNvPr>
            <p:cNvSpPr/>
            <p:nvPr/>
          </p:nvSpPr>
          <p:spPr>
            <a:xfrm>
              <a:off x="1530000" y="2847625"/>
              <a:ext cx="42625" cy="74425"/>
            </a:xfrm>
            <a:custGeom>
              <a:avLst/>
              <a:gdLst/>
              <a:ahLst/>
              <a:cxnLst/>
              <a:rect l="l" t="t" r="r" b="b"/>
              <a:pathLst>
                <a:path w="1705" h="2977" extrusionOk="0">
                  <a:moveTo>
                    <a:pt x="0" y="1"/>
                  </a:moveTo>
                  <a:lnTo>
                    <a:pt x="1434" y="2976"/>
                  </a:lnTo>
                  <a:lnTo>
                    <a:pt x="1705" y="2976"/>
                  </a:lnTo>
                  <a:lnTo>
                    <a:pt x="271" y="28"/>
                  </a:lnTo>
                  <a:lnTo>
                    <a:pt x="0" y="1"/>
                  </a:lnTo>
                  <a:close/>
                </a:path>
              </a:pathLst>
            </a:custGeom>
            <a:solidFill>
              <a:srgbClr val="DE9E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199;p118">
              <a:extLst>
                <a:ext uri="{FF2B5EF4-FFF2-40B4-BE49-F238E27FC236}">
                  <a16:creationId xmlns:a16="http://schemas.microsoft.com/office/drawing/2014/main" id="{318C75F1-FC25-6BEC-FFE0-D22ED8F51D70}"/>
                </a:ext>
              </a:extLst>
            </p:cNvPr>
            <p:cNvSpPr/>
            <p:nvPr/>
          </p:nvSpPr>
          <p:spPr>
            <a:xfrm>
              <a:off x="1576650" y="2799625"/>
              <a:ext cx="58875" cy="42625"/>
            </a:xfrm>
            <a:custGeom>
              <a:avLst/>
              <a:gdLst/>
              <a:ahLst/>
              <a:cxnLst/>
              <a:rect l="l" t="t" r="r" b="b"/>
              <a:pathLst>
                <a:path w="2355" h="1705" extrusionOk="0">
                  <a:moveTo>
                    <a:pt x="2084" y="0"/>
                  </a:moveTo>
                  <a:cubicBezTo>
                    <a:pt x="1651" y="920"/>
                    <a:pt x="1" y="1461"/>
                    <a:pt x="1" y="1461"/>
                  </a:cubicBezTo>
                  <a:lnTo>
                    <a:pt x="217" y="1704"/>
                  </a:lnTo>
                  <a:cubicBezTo>
                    <a:pt x="298" y="1677"/>
                    <a:pt x="1921" y="1136"/>
                    <a:pt x="2354" y="190"/>
                  </a:cubicBezTo>
                  <a:lnTo>
                    <a:pt x="2084" y="0"/>
                  </a:lnTo>
                  <a:close/>
                </a:path>
              </a:pathLst>
            </a:custGeom>
            <a:solidFill>
              <a:srgbClr val="DE9E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200;p118">
              <a:extLst>
                <a:ext uri="{FF2B5EF4-FFF2-40B4-BE49-F238E27FC236}">
                  <a16:creationId xmlns:a16="http://schemas.microsoft.com/office/drawing/2014/main" id="{9BB6942B-3658-03D3-A377-380D2F027979}"/>
                </a:ext>
              </a:extLst>
            </p:cNvPr>
            <p:cNvSpPr/>
            <p:nvPr/>
          </p:nvSpPr>
          <p:spPr>
            <a:xfrm>
              <a:off x="1565850" y="2671125"/>
              <a:ext cx="32475" cy="76450"/>
            </a:xfrm>
            <a:custGeom>
              <a:avLst/>
              <a:gdLst/>
              <a:ahLst/>
              <a:cxnLst/>
              <a:rect l="l" t="t" r="r" b="b"/>
              <a:pathLst>
                <a:path w="1299" h="3058" extrusionOk="0">
                  <a:moveTo>
                    <a:pt x="216" y="1"/>
                  </a:moveTo>
                  <a:lnTo>
                    <a:pt x="216" y="1"/>
                  </a:lnTo>
                  <a:cubicBezTo>
                    <a:pt x="0" y="1029"/>
                    <a:pt x="974" y="2976"/>
                    <a:pt x="1028" y="3058"/>
                  </a:cubicBezTo>
                  <a:lnTo>
                    <a:pt x="1298" y="3058"/>
                  </a:lnTo>
                  <a:cubicBezTo>
                    <a:pt x="1271" y="3058"/>
                    <a:pt x="325" y="1110"/>
                    <a:pt x="514" y="163"/>
                  </a:cubicBezTo>
                  <a:lnTo>
                    <a:pt x="216" y="1"/>
                  </a:lnTo>
                  <a:close/>
                </a:path>
              </a:pathLst>
            </a:custGeom>
            <a:solidFill>
              <a:srgbClr val="DE9E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201;p118">
              <a:extLst>
                <a:ext uri="{FF2B5EF4-FFF2-40B4-BE49-F238E27FC236}">
                  <a16:creationId xmlns:a16="http://schemas.microsoft.com/office/drawing/2014/main" id="{6681A6F5-02B5-D53B-0A63-74BC7710C743}"/>
                </a:ext>
              </a:extLst>
            </p:cNvPr>
            <p:cNvSpPr/>
            <p:nvPr/>
          </p:nvSpPr>
          <p:spPr>
            <a:xfrm>
              <a:off x="1791025" y="2794200"/>
              <a:ext cx="36550" cy="176525"/>
            </a:xfrm>
            <a:custGeom>
              <a:avLst/>
              <a:gdLst/>
              <a:ahLst/>
              <a:cxnLst/>
              <a:rect l="l" t="t" r="r" b="b"/>
              <a:pathLst>
                <a:path w="1462" h="7061" extrusionOk="0">
                  <a:moveTo>
                    <a:pt x="1191" y="1"/>
                  </a:moveTo>
                  <a:cubicBezTo>
                    <a:pt x="0" y="1435"/>
                    <a:pt x="298" y="6709"/>
                    <a:pt x="298" y="6953"/>
                  </a:cubicBezTo>
                  <a:lnTo>
                    <a:pt x="568" y="7061"/>
                  </a:lnTo>
                  <a:cubicBezTo>
                    <a:pt x="568" y="6980"/>
                    <a:pt x="298" y="1570"/>
                    <a:pt x="1461" y="217"/>
                  </a:cubicBezTo>
                  <a:lnTo>
                    <a:pt x="1191" y="1"/>
                  </a:lnTo>
                  <a:close/>
                </a:path>
              </a:pathLst>
            </a:custGeom>
            <a:solidFill>
              <a:srgbClr val="DE9E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202;p118">
              <a:extLst>
                <a:ext uri="{FF2B5EF4-FFF2-40B4-BE49-F238E27FC236}">
                  <a16:creationId xmlns:a16="http://schemas.microsoft.com/office/drawing/2014/main" id="{F5F51319-0F7A-B4E2-5777-7A7D638EF2EE}"/>
                </a:ext>
              </a:extLst>
            </p:cNvPr>
            <p:cNvSpPr/>
            <p:nvPr/>
          </p:nvSpPr>
          <p:spPr>
            <a:xfrm>
              <a:off x="1798450" y="2876025"/>
              <a:ext cx="44675" cy="37900"/>
            </a:xfrm>
            <a:custGeom>
              <a:avLst/>
              <a:gdLst/>
              <a:ahLst/>
              <a:cxnLst/>
              <a:rect l="l" t="t" r="r" b="b"/>
              <a:pathLst>
                <a:path w="1787" h="1516" extrusionOk="0">
                  <a:moveTo>
                    <a:pt x="1516" y="1"/>
                  </a:moveTo>
                  <a:cubicBezTo>
                    <a:pt x="1056" y="488"/>
                    <a:pt x="542" y="921"/>
                    <a:pt x="1" y="1299"/>
                  </a:cubicBezTo>
                  <a:lnTo>
                    <a:pt x="244" y="1516"/>
                  </a:lnTo>
                  <a:cubicBezTo>
                    <a:pt x="785" y="1137"/>
                    <a:pt x="1299" y="677"/>
                    <a:pt x="1786" y="190"/>
                  </a:cubicBezTo>
                  <a:lnTo>
                    <a:pt x="1516" y="1"/>
                  </a:lnTo>
                  <a:close/>
                </a:path>
              </a:pathLst>
            </a:custGeom>
            <a:solidFill>
              <a:srgbClr val="DE9E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203;p118">
              <a:extLst>
                <a:ext uri="{FF2B5EF4-FFF2-40B4-BE49-F238E27FC236}">
                  <a16:creationId xmlns:a16="http://schemas.microsoft.com/office/drawing/2014/main" id="{441AE529-AD4B-A4AD-B809-15DE8944A86A}"/>
                </a:ext>
              </a:extLst>
            </p:cNvPr>
            <p:cNvSpPr/>
            <p:nvPr/>
          </p:nvSpPr>
          <p:spPr>
            <a:xfrm>
              <a:off x="1781550" y="2794200"/>
              <a:ext cx="27075" cy="60900"/>
            </a:xfrm>
            <a:custGeom>
              <a:avLst/>
              <a:gdLst/>
              <a:ahLst/>
              <a:cxnLst/>
              <a:rect l="l" t="t" r="r" b="b"/>
              <a:pathLst>
                <a:path w="1083" h="2436" extrusionOk="0">
                  <a:moveTo>
                    <a:pt x="163" y="1"/>
                  </a:moveTo>
                  <a:lnTo>
                    <a:pt x="163" y="1"/>
                  </a:lnTo>
                  <a:cubicBezTo>
                    <a:pt x="1" y="758"/>
                    <a:pt x="785" y="2354"/>
                    <a:pt x="812" y="2408"/>
                  </a:cubicBezTo>
                  <a:lnTo>
                    <a:pt x="1083" y="2435"/>
                  </a:lnTo>
                  <a:cubicBezTo>
                    <a:pt x="1083" y="2408"/>
                    <a:pt x="298" y="839"/>
                    <a:pt x="461" y="163"/>
                  </a:cubicBezTo>
                  <a:lnTo>
                    <a:pt x="163" y="1"/>
                  </a:lnTo>
                  <a:close/>
                </a:path>
              </a:pathLst>
            </a:custGeom>
            <a:solidFill>
              <a:srgbClr val="DE9E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204;p118">
              <a:extLst>
                <a:ext uri="{FF2B5EF4-FFF2-40B4-BE49-F238E27FC236}">
                  <a16:creationId xmlns:a16="http://schemas.microsoft.com/office/drawing/2014/main" id="{F94209DC-33B2-735B-088D-9D3D2A0E9C66}"/>
                </a:ext>
              </a:extLst>
            </p:cNvPr>
            <p:cNvSpPr/>
            <p:nvPr/>
          </p:nvSpPr>
          <p:spPr>
            <a:xfrm>
              <a:off x="806350" y="2401775"/>
              <a:ext cx="434925" cy="316250"/>
            </a:xfrm>
            <a:custGeom>
              <a:avLst/>
              <a:gdLst/>
              <a:ahLst/>
              <a:cxnLst/>
              <a:rect l="l" t="t" r="r" b="b"/>
              <a:pathLst>
                <a:path w="17397" h="12650" extrusionOk="0">
                  <a:moveTo>
                    <a:pt x="6278" y="1"/>
                  </a:moveTo>
                  <a:cubicBezTo>
                    <a:pt x="6224" y="1"/>
                    <a:pt x="6170" y="3"/>
                    <a:pt x="6117" y="9"/>
                  </a:cubicBezTo>
                  <a:cubicBezTo>
                    <a:pt x="4927" y="145"/>
                    <a:pt x="5847" y="848"/>
                    <a:pt x="6117" y="1145"/>
                  </a:cubicBezTo>
                  <a:cubicBezTo>
                    <a:pt x="6335" y="1363"/>
                    <a:pt x="6017" y="2102"/>
                    <a:pt x="4666" y="2102"/>
                  </a:cubicBezTo>
                  <a:cubicBezTo>
                    <a:pt x="4170" y="2102"/>
                    <a:pt x="3535" y="2002"/>
                    <a:pt x="2736" y="1741"/>
                  </a:cubicBezTo>
                  <a:cubicBezTo>
                    <a:pt x="2202" y="1564"/>
                    <a:pt x="1780" y="1489"/>
                    <a:pt x="1458" y="1489"/>
                  </a:cubicBezTo>
                  <a:cubicBezTo>
                    <a:pt x="0" y="1489"/>
                    <a:pt x="564" y="3024"/>
                    <a:pt x="1870" y="3688"/>
                  </a:cubicBezTo>
                  <a:cubicBezTo>
                    <a:pt x="3466" y="4500"/>
                    <a:pt x="2709" y="5068"/>
                    <a:pt x="1870" y="5176"/>
                  </a:cubicBezTo>
                  <a:cubicBezTo>
                    <a:pt x="1129" y="5271"/>
                    <a:pt x="1149" y="6488"/>
                    <a:pt x="2771" y="6488"/>
                  </a:cubicBezTo>
                  <a:cubicBezTo>
                    <a:pt x="2984" y="6488"/>
                    <a:pt x="3224" y="6467"/>
                    <a:pt x="3493" y="6420"/>
                  </a:cubicBezTo>
                  <a:cubicBezTo>
                    <a:pt x="3811" y="6362"/>
                    <a:pt x="4102" y="6336"/>
                    <a:pt x="4366" y="6336"/>
                  </a:cubicBezTo>
                  <a:cubicBezTo>
                    <a:pt x="6057" y="6336"/>
                    <a:pt x="6630" y="7398"/>
                    <a:pt x="5928" y="7772"/>
                  </a:cubicBezTo>
                  <a:cubicBezTo>
                    <a:pt x="5116" y="8178"/>
                    <a:pt x="4927" y="8043"/>
                    <a:pt x="4900" y="8665"/>
                  </a:cubicBezTo>
                  <a:cubicBezTo>
                    <a:pt x="4875" y="9231"/>
                    <a:pt x="5477" y="9707"/>
                    <a:pt x="7398" y="9707"/>
                  </a:cubicBezTo>
                  <a:cubicBezTo>
                    <a:pt x="7589" y="9707"/>
                    <a:pt x="7793" y="9703"/>
                    <a:pt x="8010" y="9693"/>
                  </a:cubicBezTo>
                  <a:cubicBezTo>
                    <a:pt x="8285" y="9678"/>
                    <a:pt x="8529" y="9670"/>
                    <a:pt x="8745" y="9670"/>
                  </a:cubicBezTo>
                  <a:cubicBezTo>
                    <a:pt x="10422" y="9670"/>
                    <a:pt x="10429" y="10113"/>
                    <a:pt x="10310" y="10640"/>
                  </a:cubicBezTo>
                  <a:cubicBezTo>
                    <a:pt x="10174" y="11208"/>
                    <a:pt x="8551" y="11208"/>
                    <a:pt x="8660" y="12019"/>
                  </a:cubicBezTo>
                  <a:cubicBezTo>
                    <a:pt x="8709" y="12387"/>
                    <a:pt x="9493" y="12650"/>
                    <a:pt x="10539" y="12650"/>
                  </a:cubicBezTo>
                  <a:cubicBezTo>
                    <a:pt x="11799" y="12650"/>
                    <a:pt x="13440" y="12269"/>
                    <a:pt x="14637" y="11235"/>
                  </a:cubicBezTo>
                  <a:cubicBezTo>
                    <a:pt x="14637" y="11235"/>
                    <a:pt x="17396" y="9017"/>
                    <a:pt x="16044" y="5013"/>
                  </a:cubicBezTo>
                  <a:cubicBezTo>
                    <a:pt x="15429" y="3228"/>
                    <a:pt x="14943" y="2653"/>
                    <a:pt x="14626" y="2653"/>
                  </a:cubicBezTo>
                  <a:cubicBezTo>
                    <a:pt x="14234" y="2653"/>
                    <a:pt x="14103" y="3539"/>
                    <a:pt x="14313" y="4094"/>
                  </a:cubicBezTo>
                  <a:cubicBezTo>
                    <a:pt x="14529" y="4681"/>
                    <a:pt x="14269" y="5153"/>
                    <a:pt x="13956" y="5153"/>
                  </a:cubicBezTo>
                  <a:cubicBezTo>
                    <a:pt x="13720" y="5153"/>
                    <a:pt x="13455" y="4887"/>
                    <a:pt x="13339" y="4202"/>
                  </a:cubicBezTo>
                  <a:cubicBezTo>
                    <a:pt x="13069" y="2606"/>
                    <a:pt x="12446" y="659"/>
                    <a:pt x="10688" y="118"/>
                  </a:cubicBezTo>
                  <a:cubicBezTo>
                    <a:pt x="10467" y="46"/>
                    <a:pt x="10302" y="15"/>
                    <a:pt x="10182" y="15"/>
                  </a:cubicBezTo>
                  <a:cubicBezTo>
                    <a:pt x="9344" y="15"/>
                    <a:pt x="10688" y="1548"/>
                    <a:pt x="10688" y="1903"/>
                  </a:cubicBezTo>
                  <a:cubicBezTo>
                    <a:pt x="10688" y="2141"/>
                    <a:pt x="10474" y="2423"/>
                    <a:pt x="10146" y="2423"/>
                  </a:cubicBezTo>
                  <a:cubicBezTo>
                    <a:pt x="9953" y="2423"/>
                    <a:pt x="9721" y="2325"/>
                    <a:pt x="9471" y="2065"/>
                  </a:cubicBezTo>
                  <a:cubicBezTo>
                    <a:pt x="8824" y="1367"/>
                    <a:pt x="7461" y="1"/>
                    <a:pt x="62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205;p118">
              <a:extLst>
                <a:ext uri="{FF2B5EF4-FFF2-40B4-BE49-F238E27FC236}">
                  <a16:creationId xmlns:a16="http://schemas.microsoft.com/office/drawing/2014/main" id="{E9E898DB-0507-E97D-FE5F-D2EA3928C72F}"/>
                </a:ext>
              </a:extLst>
            </p:cNvPr>
            <p:cNvSpPr/>
            <p:nvPr/>
          </p:nvSpPr>
          <p:spPr>
            <a:xfrm>
              <a:off x="1158075" y="2799625"/>
              <a:ext cx="294850" cy="25050"/>
            </a:xfrm>
            <a:custGeom>
              <a:avLst/>
              <a:gdLst/>
              <a:ahLst/>
              <a:cxnLst/>
              <a:rect l="l" t="t" r="r" b="b"/>
              <a:pathLst>
                <a:path w="11794" h="1002" extrusionOk="0">
                  <a:moveTo>
                    <a:pt x="0" y="0"/>
                  </a:moveTo>
                  <a:lnTo>
                    <a:pt x="298" y="1001"/>
                  </a:lnTo>
                  <a:lnTo>
                    <a:pt x="11550" y="1001"/>
                  </a:lnTo>
                  <a:lnTo>
                    <a:pt x="1179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206;p118">
              <a:extLst>
                <a:ext uri="{FF2B5EF4-FFF2-40B4-BE49-F238E27FC236}">
                  <a16:creationId xmlns:a16="http://schemas.microsoft.com/office/drawing/2014/main" id="{25D68F0D-CF70-54DF-1D28-9917DD0C86EC}"/>
                </a:ext>
              </a:extLst>
            </p:cNvPr>
            <p:cNvSpPr/>
            <p:nvPr/>
          </p:nvSpPr>
          <p:spPr>
            <a:xfrm>
              <a:off x="1165500" y="2824650"/>
              <a:ext cx="281350" cy="199500"/>
            </a:xfrm>
            <a:custGeom>
              <a:avLst/>
              <a:gdLst/>
              <a:ahLst/>
              <a:cxnLst/>
              <a:rect l="l" t="t" r="r" b="b"/>
              <a:pathLst>
                <a:path w="11254" h="7980" extrusionOk="0">
                  <a:moveTo>
                    <a:pt x="1" y="0"/>
                  </a:moveTo>
                  <a:lnTo>
                    <a:pt x="2246" y="7980"/>
                  </a:lnTo>
                  <a:lnTo>
                    <a:pt x="9414" y="7980"/>
                  </a:lnTo>
                  <a:lnTo>
                    <a:pt x="1125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207;p118">
              <a:extLst>
                <a:ext uri="{FF2B5EF4-FFF2-40B4-BE49-F238E27FC236}">
                  <a16:creationId xmlns:a16="http://schemas.microsoft.com/office/drawing/2014/main" id="{D81CE006-0700-4C7C-F98D-C33CAD084A8B}"/>
                </a:ext>
              </a:extLst>
            </p:cNvPr>
            <p:cNvSpPr/>
            <p:nvPr/>
          </p:nvSpPr>
          <p:spPr>
            <a:xfrm>
              <a:off x="1133050" y="2761750"/>
              <a:ext cx="342875" cy="37900"/>
            </a:xfrm>
            <a:custGeom>
              <a:avLst/>
              <a:gdLst/>
              <a:ahLst/>
              <a:cxnLst/>
              <a:rect l="l" t="t" r="r" b="b"/>
              <a:pathLst>
                <a:path w="13715" h="1516" extrusionOk="0">
                  <a:moveTo>
                    <a:pt x="1" y="1"/>
                  </a:moveTo>
                  <a:lnTo>
                    <a:pt x="1" y="1515"/>
                  </a:lnTo>
                  <a:lnTo>
                    <a:pt x="13715" y="1515"/>
                  </a:lnTo>
                  <a:lnTo>
                    <a:pt x="1371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208;p118">
              <a:extLst>
                <a:ext uri="{FF2B5EF4-FFF2-40B4-BE49-F238E27FC236}">
                  <a16:creationId xmlns:a16="http://schemas.microsoft.com/office/drawing/2014/main" id="{5F49DDDF-6ED0-1CA4-5678-F21F2315B996}"/>
                </a:ext>
              </a:extLst>
            </p:cNvPr>
            <p:cNvSpPr/>
            <p:nvPr/>
          </p:nvSpPr>
          <p:spPr>
            <a:xfrm>
              <a:off x="937625" y="2489225"/>
              <a:ext cx="289450" cy="273225"/>
            </a:xfrm>
            <a:custGeom>
              <a:avLst/>
              <a:gdLst/>
              <a:ahLst/>
              <a:cxnLst/>
              <a:rect l="l" t="t" r="r" b="b"/>
              <a:pathLst>
                <a:path w="11578" h="10929" extrusionOk="0">
                  <a:moveTo>
                    <a:pt x="82" y="1"/>
                  </a:moveTo>
                  <a:lnTo>
                    <a:pt x="0" y="244"/>
                  </a:lnTo>
                  <a:cubicBezTo>
                    <a:pt x="9359" y="2895"/>
                    <a:pt x="11307" y="10847"/>
                    <a:pt x="11307" y="10929"/>
                  </a:cubicBezTo>
                  <a:lnTo>
                    <a:pt x="11577" y="10874"/>
                  </a:lnTo>
                  <a:cubicBezTo>
                    <a:pt x="11118" y="9279"/>
                    <a:pt x="10387" y="7791"/>
                    <a:pt x="9441" y="6438"/>
                  </a:cubicBezTo>
                  <a:cubicBezTo>
                    <a:pt x="7899" y="4274"/>
                    <a:pt x="5059" y="1407"/>
                    <a:pt x="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209;p118">
              <a:extLst>
                <a:ext uri="{FF2B5EF4-FFF2-40B4-BE49-F238E27FC236}">
                  <a16:creationId xmlns:a16="http://schemas.microsoft.com/office/drawing/2014/main" id="{D0078E81-E8D7-7E68-EBA2-D1CF09923C9F}"/>
                </a:ext>
              </a:extLst>
            </p:cNvPr>
            <p:cNvSpPr/>
            <p:nvPr/>
          </p:nvSpPr>
          <p:spPr>
            <a:xfrm>
              <a:off x="1191025" y="2446025"/>
              <a:ext cx="192900" cy="228075"/>
            </a:xfrm>
            <a:custGeom>
              <a:avLst/>
              <a:gdLst/>
              <a:ahLst/>
              <a:cxnLst/>
              <a:rect l="l" t="t" r="r" b="b"/>
              <a:pathLst>
                <a:path w="7716" h="9123" extrusionOk="0">
                  <a:moveTo>
                    <a:pt x="6274" y="1"/>
                  </a:moveTo>
                  <a:cubicBezTo>
                    <a:pt x="6064" y="1"/>
                    <a:pt x="5773" y="195"/>
                    <a:pt x="5418" y="701"/>
                  </a:cubicBezTo>
                  <a:cubicBezTo>
                    <a:pt x="4796" y="1546"/>
                    <a:pt x="4277" y="1780"/>
                    <a:pt x="3962" y="1780"/>
                  </a:cubicBezTo>
                  <a:cubicBezTo>
                    <a:pt x="3742" y="1780"/>
                    <a:pt x="3621" y="1666"/>
                    <a:pt x="3632" y="1566"/>
                  </a:cubicBezTo>
                  <a:cubicBezTo>
                    <a:pt x="3675" y="1375"/>
                    <a:pt x="3785" y="947"/>
                    <a:pt x="3538" y="947"/>
                  </a:cubicBezTo>
                  <a:cubicBezTo>
                    <a:pt x="3472" y="947"/>
                    <a:pt x="3380" y="978"/>
                    <a:pt x="3254" y="1052"/>
                  </a:cubicBezTo>
                  <a:cubicBezTo>
                    <a:pt x="2659" y="1377"/>
                    <a:pt x="2469" y="2567"/>
                    <a:pt x="2415" y="3135"/>
                  </a:cubicBezTo>
                  <a:cubicBezTo>
                    <a:pt x="2367" y="3473"/>
                    <a:pt x="2204" y="3591"/>
                    <a:pt x="2051" y="3591"/>
                  </a:cubicBezTo>
                  <a:cubicBezTo>
                    <a:pt x="1947" y="3591"/>
                    <a:pt x="1848" y="3537"/>
                    <a:pt x="1793" y="3460"/>
                  </a:cubicBezTo>
                  <a:cubicBezTo>
                    <a:pt x="1688" y="3313"/>
                    <a:pt x="1763" y="2380"/>
                    <a:pt x="1508" y="2380"/>
                  </a:cubicBezTo>
                  <a:cubicBezTo>
                    <a:pt x="1436" y="2380"/>
                    <a:pt x="1336" y="2456"/>
                    <a:pt x="1198" y="2648"/>
                  </a:cubicBezTo>
                  <a:cubicBezTo>
                    <a:pt x="549" y="3487"/>
                    <a:pt x="900" y="4623"/>
                    <a:pt x="1333" y="5434"/>
                  </a:cubicBezTo>
                  <a:cubicBezTo>
                    <a:pt x="1590" y="5887"/>
                    <a:pt x="1459" y="6104"/>
                    <a:pt x="1270" y="6104"/>
                  </a:cubicBezTo>
                  <a:cubicBezTo>
                    <a:pt x="1120" y="6104"/>
                    <a:pt x="933" y="5968"/>
                    <a:pt x="873" y="5705"/>
                  </a:cubicBezTo>
                  <a:cubicBezTo>
                    <a:pt x="797" y="5424"/>
                    <a:pt x="522" y="5120"/>
                    <a:pt x="329" y="5120"/>
                  </a:cubicBezTo>
                  <a:cubicBezTo>
                    <a:pt x="113" y="5120"/>
                    <a:pt x="0" y="5503"/>
                    <a:pt x="387" y="6733"/>
                  </a:cubicBezTo>
                  <a:cubicBezTo>
                    <a:pt x="1117" y="9032"/>
                    <a:pt x="3146" y="9113"/>
                    <a:pt x="3146" y="9113"/>
                  </a:cubicBezTo>
                  <a:cubicBezTo>
                    <a:pt x="3222" y="9119"/>
                    <a:pt x="3299" y="9122"/>
                    <a:pt x="3375" y="9122"/>
                  </a:cubicBezTo>
                  <a:cubicBezTo>
                    <a:pt x="4940" y="9122"/>
                    <a:pt x="6380" y="7850"/>
                    <a:pt x="6148" y="7463"/>
                  </a:cubicBezTo>
                  <a:cubicBezTo>
                    <a:pt x="6085" y="7337"/>
                    <a:pt x="5975" y="7296"/>
                    <a:pt x="5845" y="7296"/>
                  </a:cubicBezTo>
                  <a:cubicBezTo>
                    <a:pt x="5606" y="7296"/>
                    <a:pt x="5299" y="7433"/>
                    <a:pt x="5080" y="7433"/>
                  </a:cubicBezTo>
                  <a:cubicBezTo>
                    <a:pt x="5011" y="7433"/>
                    <a:pt x="4950" y="7419"/>
                    <a:pt x="4904" y="7382"/>
                  </a:cubicBezTo>
                  <a:cubicBezTo>
                    <a:pt x="4633" y="7139"/>
                    <a:pt x="4498" y="6895"/>
                    <a:pt x="5661" y="6138"/>
                  </a:cubicBezTo>
                  <a:cubicBezTo>
                    <a:pt x="6824" y="5380"/>
                    <a:pt x="6987" y="4893"/>
                    <a:pt x="6770" y="4623"/>
                  </a:cubicBezTo>
                  <a:cubicBezTo>
                    <a:pt x="6653" y="4493"/>
                    <a:pt x="6580" y="4450"/>
                    <a:pt x="6478" y="4450"/>
                  </a:cubicBezTo>
                  <a:cubicBezTo>
                    <a:pt x="6368" y="4450"/>
                    <a:pt x="6225" y="4500"/>
                    <a:pt x="5959" y="4542"/>
                  </a:cubicBezTo>
                  <a:cubicBezTo>
                    <a:pt x="5938" y="4545"/>
                    <a:pt x="5919" y="4547"/>
                    <a:pt x="5900" y="4547"/>
                  </a:cubicBezTo>
                  <a:cubicBezTo>
                    <a:pt x="5469" y="4547"/>
                    <a:pt x="5468" y="3679"/>
                    <a:pt x="6635" y="3108"/>
                  </a:cubicBezTo>
                  <a:cubicBezTo>
                    <a:pt x="7716" y="2568"/>
                    <a:pt x="7511" y="1925"/>
                    <a:pt x="7155" y="1925"/>
                  </a:cubicBezTo>
                  <a:cubicBezTo>
                    <a:pt x="7101" y="1925"/>
                    <a:pt x="7043" y="1940"/>
                    <a:pt x="6987" y="1972"/>
                  </a:cubicBezTo>
                  <a:cubicBezTo>
                    <a:pt x="6840" y="2064"/>
                    <a:pt x="6680" y="2121"/>
                    <a:pt x="6552" y="2121"/>
                  </a:cubicBezTo>
                  <a:cubicBezTo>
                    <a:pt x="6302" y="2121"/>
                    <a:pt x="6169" y="1903"/>
                    <a:pt x="6473" y="1296"/>
                  </a:cubicBezTo>
                  <a:cubicBezTo>
                    <a:pt x="6773" y="695"/>
                    <a:pt x="6669" y="1"/>
                    <a:pt x="62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210;p118">
              <a:extLst>
                <a:ext uri="{FF2B5EF4-FFF2-40B4-BE49-F238E27FC236}">
                  <a16:creationId xmlns:a16="http://schemas.microsoft.com/office/drawing/2014/main" id="{C0591E92-C063-7FF7-60A2-80943B01D045}"/>
                </a:ext>
              </a:extLst>
            </p:cNvPr>
            <p:cNvSpPr/>
            <p:nvPr/>
          </p:nvSpPr>
          <p:spPr>
            <a:xfrm>
              <a:off x="1087075" y="2644775"/>
              <a:ext cx="81850" cy="39900"/>
            </a:xfrm>
            <a:custGeom>
              <a:avLst/>
              <a:gdLst/>
              <a:ahLst/>
              <a:cxnLst/>
              <a:rect l="l" t="t" r="r" b="b"/>
              <a:pathLst>
                <a:path w="3274" h="1596" extrusionOk="0">
                  <a:moveTo>
                    <a:pt x="3084" y="0"/>
                  </a:moveTo>
                  <a:cubicBezTo>
                    <a:pt x="2705" y="541"/>
                    <a:pt x="731" y="1163"/>
                    <a:pt x="0" y="1352"/>
                  </a:cubicBezTo>
                  <a:lnTo>
                    <a:pt x="81" y="1596"/>
                  </a:lnTo>
                  <a:cubicBezTo>
                    <a:pt x="190" y="1596"/>
                    <a:pt x="2813" y="866"/>
                    <a:pt x="3273" y="162"/>
                  </a:cubicBezTo>
                  <a:lnTo>
                    <a:pt x="308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211;p118">
              <a:extLst>
                <a:ext uri="{FF2B5EF4-FFF2-40B4-BE49-F238E27FC236}">
                  <a16:creationId xmlns:a16="http://schemas.microsoft.com/office/drawing/2014/main" id="{E81ABC21-2B3D-2593-4022-B1FECE32FDD7}"/>
                </a:ext>
              </a:extLst>
            </p:cNvPr>
            <p:cNvSpPr/>
            <p:nvPr/>
          </p:nvSpPr>
          <p:spPr>
            <a:xfrm>
              <a:off x="1095175" y="2496000"/>
              <a:ext cx="38575" cy="100775"/>
            </a:xfrm>
            <a:custGeom>
              <a:avLst/>
              <a:gdLst/>
              <a:ahLst/>
              <a:cxnLst/>
              <a:rect l="l" t="t" r="r" b="b"/>
              <a:pathLst>
                <a:path w="1543" h="4031" extrusionOk="0">
                  <a:moveTo>
                    <a:pt x="217" y="0"/>
                  </a:moveTo>
                  <a:lnTo>
                    <a:pt x="1" y="108"/>
                  </a:lnTo>
                  <a:cubicBezTo>
                    <a:pt x="353" y="893"/>
                    <a:pt x="1218" y="3192"/>
                    <a:pt x="948" y="3949"/>
                  </a:cubicBezTo>
                  <a:lnTo>
                    <a:pt x="1191" y="4031"/>
                  </a:lnTo>
                  <a:cubicBezTo>
                    <a:pt x="1543" y="3030"/>
                    <a:pt x="271" y="108"/>
                    <a:pt x="2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212;p118">
              <a:extLst>
                <a:ext uri="{FF2B5EF4-FFF2-40B4-BE49-F238E27FC236}">
                  <a16:creationId xmlns:a16="http://schemas.microsoft.com/office/drawing/2014/main" id="{F3A1EA06-0432-345D-5141-8789478DE74B}"/>
                </a:ext>
              </a:extLst>
            </p:cNvPr>
            <p:cNvSpPr/>
            <p:nvPr/>
          </p:nvSpPr>
          <p:spPr>
            <a:xfrm>
              <a:off x="977525" y="2560900"/>
              <a:ext cx="108900" cy="51425"/>
            </a:xfrm>
            <a:custGeom>
              <a:avLst/>
              <a:gdLst/>
              <a:ahLst/>
              <a:cxnLst/>
              <a:rect l="l" t="t" r="r" b="b"/>
              <a:pathLst>
                <a:path w="4356" h="2057" extrusionOk="0">
                  <a:moveTo>
                    <a:pt x="4166" y="1"/>
                  </a:moveTo>
                  <a:cubicBezTo>
                    <a:pt x="2868" y="1191"/>
                    <a:pt x="27" y="1813"/>
                    <a:pt x="0" y="1813"/>
                  </a:cubicBezTo>
                  <a:lnTo>
                    <a:pt x="54" y="2057"/>
                  </a:lnTo>
                  <a:cubicBezTo>
                    <a:pt x="190" y="2030"/>
                    <a:pt x="2976" y="1407"/>
                    <a:pt x="4355" y="190"/>
                  </a:cubicBezTo>
                  <a:lnTo>
                    <a:pt x="416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213;p118">
              <a:extLst>
                <a:ext uri="{FF2B5EF4-FFF2-40B4-BE49-F238E27FC236}">
                  <a16:creationId xmlns:a16="http://schemas.microsoft.com/office/drawing/2014/main" id="{B97D2784-2C2A-5553-E382-AB653E2B6266}"/>
                </a:ext>
              </a:extLst>
            </p:cNvPr>
            <p:cNvSpPr/>
            <p:nvPr/>
          </p:nvSpPr>
          <p:spPr>
            <a:xfrm>
              <a:off x="997800" y="2460150"/>
              <a:ext cx="36550" cy="69675"/>
            </a:xfrm>
            <a:custGeom>
              <a:avLst/>
              <a:gdLst/>
              <a:ahLst/>
              <a:cxnLst/>
              <a:rect l="l" t="t" r="r" b="b"/>
              <a:pathLst>
                <a:path w="1462" h="2787" extrusionOk="0">
                  <a:moveTo>
                    <a:pt x="217" y="1"/>
                  </a:moveTo>
                  <a:lnTo>
                    <a:pt x="1" y="136"/>
                  </a:lnTo>
                  <a:cubicBezTo>
                    <a:pt x="1" y="136"/>
                    <a:pt x="1137" y="2056"/>
                    <a:pt x="1218" y="2787"/>
                  </a:cubicBezTo>
                  <a:lnTo>
                    <a:pt x="1461" y="2760"/>
                  </a:lnTo>
                  <a:cubicBezTo>
                    <a:pt x="1380" y="1975"/>
                    <a:pt x="244" y="82"/>
                    <a:pt x="2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214;p118">
              <a:extLst>
                <a:ext uri="{FF2B5EF4-FFF2-40B4-BE49-F238E27FC236}">
                  <a16:creationId xmlns:a16="http://schemas.microsoft.com/office/drawing/2014/main" id="{7DC3746F-5E81-D137-C6B4-9B8B6FFC8DC8}"/>
                </a:ext>
              </a:extLst>
            </p:cNvPr>
            <p:cNvSpPr/>
            <p:nvPr/>
          </p:nvSpPr>
          <p:spPr>
            <a:xfrm>
              <a:off x="903800" y="2503425"/>
              <a:ext cx="76450" cy="33850"/>
            </a:xfrm>
            <a:custGeom>
              <a:avLst/>
              <a:gdLst/>
              <a:ahLst/>
              <a:cxnLst/>
              <a:rect l="l" t="t" r="r" b="b"/>
              <a:pathLst>
                <a:path w="3058" h="1354" extrusionOk="0">
                  <a:moveTo>
                    <a:pt x="2895" y="1"/>
                  </a:moveTo>
                  <a:cubicBezTo>
                    <a:pt x="2003" y="893"/>
                    <a:pt x="28" y="1110"/>
                    <a:pt x="1" y="1110"/>
                  </a:cubicBezTo>
                  <a:lnTo>
                    <a:pt x="28" y="1353"/>
                  </a:lnTo>
                  <a:cubicBezTo>
                    <a:pt x="109" y="1353"/>
                    <a:pt x="2111" y="1110"/>
                    <a:pt x="3058" y="190"/>
                  </a:cubicBezTo>
                  <a:lnTo>
                    <a:pt x="289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215;p118">
              <a:extLst>
                <a:ext uri="{FF2B5EF4-FFF2-40B4-BE49-F238E27FC236}">
                  <a16:creationId xmlns:a16="http://schemas.microsoft.com/office/drawing/2014/main" id="{B6F9BF68-4B61-8164-A2AC-E5083ADD6A23}"/>
                </a:ext>
              </a:extLst>
            </p:cNvPr>
            <p:cNvSpPr/>
            <p:nvPr/>
          </p:nvSpPr>
          <p:spPr>
            <a:xfrm>
              <a:off x="1239225" y="2505450"/>
              <a:ext cx="74400" cy="256325"/>
            </a:xfrm>
            <a:custGeom>
              <a:avLst/>
              <a:gdLst/>
              <a:ahLst/>
              <a:cxnLst/>
              <a:rect l="l" t="t" r="r" b="b"/>
              <a:pathLst>
                <a:path w="2976" h="10253" extrusionOk="0">
                  <a:moveTo>
                    <a:pt x="2786" y="1"/>
                  </a:moveTo>
                  <a:cubicBezTo>
                    <a:pt x="0" y="3274"/>
                    <a:pt x="54" y="9982"/>
                    <a:pt x="54" y="10253"/>
                  </a:cubicBezTo>
                  <a:lnTo>
                    <a:pt x="325" y="10253"/>
                  </a:lnTo>
                  <a:cubicBezTo>
                    <a:pt x="325" y="10198"/>
                    <a:pt x="271" y="3355"/>
                    <a:pt x="2976" y="163"/>
                  </a:cubicBezTo>
                  <a:lnTo>
                    <a:pt x="278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216;p118">
              <a:extLst>
                <a:ext uri="{FF2B5EF4-FFF2-40B4-BE49-F238E27FC236}">
                  <a16:creationId xmlns:a16="http://schemas.microsoft.com/office/drawing/2014/main" id="{F4AB60A9-A589-9AAC-AED4-F976651A6509}"/>
                </a:ext>
              </a:extLst>
            </p:cNvPr>
            <p:cNvSpPr/>
            <p:nvPr/>
          </p:nvSpPr>
          <p:spPr>
            <a:xfrm>
              <a:off x="1254100" y="2643400"/>
              <a:ext cx="48025" cy="8150"/>
            </a:xfrm>
            <a:custGeom>
              <a:avLst/>
              <a:gdLst/>
              <a:ahLst/>
              <a:cxnLst/>
              <a:rect l="l" t="t" r="r" b="b"/>
              <a:pathLst>
                <a:path w="1921" h="326" extrusionOk="0">
                  <a:moveTo>
                    <a:pt x="27" y="1"/>
                  </a:moveTo>
                  <a:lnTo>
                    <a:pt x="0" y="271"/>
                  </a:lnTo>
                  <a:lnTo>
                    <a:pt x="1921" y="326"/>
                  </a:lnTo>
                  <a:lnTo>
                    <a:pt x="1921" y="82"/>
                  </a:lnTo>
                  <a:lnTo>
                    <a:pt x="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217;p118">
              <a:extLst>
                <a:ext uri="{FF2B5EF4-FFF2-40B4-BE49-F238E27FC236}">
                  <a16:creationId xmlns:a16="http://schemas.microsoft.com/office/drawing/2014/main" id="{B7A1AA02-2052-7D53-4A78-7A47CE4D4033}"/>
                </a:ext>
              </a:extLst>
            </p:cNvPr>
            <p:cNvSpPr/>
            <p:nvPr/>
          </p:nvSpPr>
          <p:spPr>
            <a:xfrm>
              <a:off x="1235850" y="2570375"/>
              <a:ext cx="29100" cy="43975"/>
            </a:xfrm>
            <a:custGeom>
              <a:avLst/>
              <a:gdLst/>
              <a:ahLst/>
              <a:cxnLst/>
              <a:rect l="l" t="t" r="r" b="b"/>
              <a:pathLst>
                <a:path w="1164" h="1759" extrusionOk="0">
                  <a:moveTo>
                    <a:pt x="244" y="1"/>
                  </a:moveTo>
                  <a:lnTo>
                    <a:pt x="0" y="136"/>
                  </a:lnTo>
                  <a:lnTo>
                    <a:pt x="947" y="1759"/>
                  </a:lnTo>
                  <a:lnTo>
                    <a:pt x="1163" y="1624"/>
                  </a:lnTo>
                  <a:lnTo>
                    <a:pt x="24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218;p118">
              <a:extLst>
                <a:ext uri="{FF2B5EF4-FFF2-40B4-BE49-F238E27FC236}">
                  <a16:creationId xmlns:a16="http://schemas.microsoft.com/office/drawing/2014/main" id="{AC568DB5-2AC6-50BA-4820-F51A50DA6F11}"/>
                </a:ext>
              </a:extLst>
            </p:cNvPr>
            <p:cNvSpPr/>
            <p:nvPr/>
          </p:nvSpPr>
          <p:spPr>
            <a:xfrm>
              <a:off x="1271000" y="2573750"/>
              <a:ext cx="44650" cy="10850"/>
            </a:xfrm>
            <a:custGeom>
              <a:avLst/>
              <a:gdLst/>
              <a:ahLst/>
              <a:cxnLst/>
              <a:rect l="l" t="t" r="r" b="b"/>
              <a:pathLst>
                <a:path w="1786" h="434" extrusionOk="0">
                  <a:moveTo>
                    <a:pt x="1759" y="1"/>
                  </a:moveTo>
                  <a:lnTo>
                    <a:pt x="1" y="163"/>
                  </a:lnTo>
                  <a:lnTo>
                    <a:pt x="28" y="434"/>
                  </a:lnTo>
                  <a:lnTo>
                    <a:pt x="1786" y="271"/>
                  </a:lnTo>
                  <a:lnTo>
                    <a:pt x="17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219;p118">
              <a:extLst>
                <a:ext uri="{FF2B5EF4-FFF2-40B4-BE49-F238E27FC236}">
                  <a16:creationId xmlns:a16="http://schemas.microsoft.com/office/drawing/2014/main" id="{68B5CC64-3C82-83B8-D055-724FA1872121}"/>
                </a:ext>
              </a:extLst>
            </p:cNvPr>
            <p:cNvSpPr/>
            <p:nvPr/>
          </p:nvSpPr>
          <p:spPr>
            <a:xfrm>
              <a:off x="1270325" y="2521025"/>
              <a:ext cx="16925" cy="29775"/>
            </a:xfrm>
            <a:custGeom>
              <a:avLst/>
              <a:gdLst/>
              <a:ahLst/>
              <a:cxnLst/>
              <a:rect l="l" t="t" r="r" b="b"/>
              <a:pathLst>
                <a:path w="677" h="1191" extrusionOk="0">
                  <a:moveTo>
                    <a:pt x="217" y="0"/>
                  </a:moveTo>
                  <a:lnTo>
                    <a:pt x="1" y="81"/>
                  </a:lnTo>
                  <a:lnTo>
                    <a:pt x="433" y="1190"/>
                  </a:lnTo>
                  <a:lnTo>
                    <a:pt x="677" y="1109"/>
                  </a:lnTo>
                  <a:lnTo>
                    <a:pt x="2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220;p118">
              <a:extLst>
                <a:ext uri="{FF2B5EF4-FFF2-40B4-BE49-F238E27FC236}">
                  <a16:creationId xmlns:a16="http://schemas.microsoft.com/office/drawing/2014/main" id="{FCACD847-C6C7-6FDE-1E72-8829D1ABD71C}"/>
                </a:ext>
              </a:extLst>
            </p:cNvPr>
            <p:cNvSpPr/>
            <p:nvPr/>
          </p:nvSpPr>
          <p:spPr>
            <a:xfrm>
              <a:off x="1300750" y="2513575"/>
              <a:ext cx="39250" cy="10175"/>
            </a:xfrm>
            <a:custGeom>
              <a:avLst/>
              <a:gdLst/>
              <a:ahLst/>
              <a:cxnLst/>
              <a:rect l="l" t="t" r="r" b="b"/>
              <a:pathLst>
                <a:path w="1570" h="407" extrusionOk="0">
                  <a:moveTo>
                    <a:pt x="1543" y="0"/>
                  </a:moveTo>
                  <a:lnTo>
                    <a:pt x="1" y="163"/>
                  </a:lnTo>
                  <a:lnTo>
                    <a:pt x="28" y="406"/>
                  </a:lnTo>
                  <a:lnTo>
                    <a:pt x="1570" y="271"/>
                  </a:lnTo>
                  <a:lnTo>
                    <a:pt x="154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4221;p118">
              <a:extLst>
                <a:ext uri="{FF2B5EF4-FFF2-40B4-BE49-F238E27FC236}">
                  <a16:creationId xmlns:a16="http://schemas.microsoft.com/office/drawing/2014/main" id="{0219C850-B0BE-1E3B-9504-8BE9E289BBA2}"/>
                </a:ext>
              </a:extLst>
            </p:cNvPr>
            <p:cNvSpPr/>
            <p:nvPr/>
          </p:nvSpPr>
          <p:spPr>
            <a:xfrm>
              <a:off x="3294275" y="2842225"/>
              <a:ext cx="61550" cy="60200"/>
            </a:xfrm>
            <a:custGeom>
              <a:avLst/>
              <a:gdLst/>
              <a:ahLst/>
              <a:cxnLst/>
              <a:rect l="l" t="t" r="r" b="b"/>
              <a:pathLst>
                <a:path w="2462" h="2408" extrusionOk="0">
                  <a:moveTo>
                    <a:pt x="325" y="0"/>
                  </a:moveTo>
                  <a:lnTo>
                    <a:pt x="0" y="2191"/>
                  </a:lnTo>
                  <a:lnTo>
                    <a:pt x="2246" y="2408"/>
                  </a:lnTo>
                  <a:lnTo>
                    <a:pt x="2462" y="839"/>
                  </a:lnTo>
                  <a:cubicBezTo>
                    <a:pt x="2381" y="812"/>
                    <a:pt x="2273" y="812"/>
                    <a:pt x="2191" y="785"/>
                  </a:cubicBezTo>
                  <a:cubicBezTo>
                    <a:pt x="1542" y="595"/>
                    <a:pt x="947" y="163"/>
                    <a:pt x="325" y="0"/>
                  </a:cubicBezTo>
                  <a:close/>
                </a:path>
              </a:pathLst>
            </a:custGeom>
            <a:solidFill>
              <a:srgbClr val="E7B1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4222;p118">
              <a:extLst>
                <a:ext uri="{FF2B5EF4-FFF2-40B4-BE49-F238E27FC236}">
                  <a16:creationId xmlns:a16="http://schemas.microsoft.com/office/drawing/2014/main" id="{0634C59D-5100-C055-6B2E-5B002B898C2F}"/>
                </a:ext>
              </a:extLst>
            </p:cNvPr>
            <p:cNvSpPr/>
            <p:nvPr/>
          </p:nvSpPr>
          <p:spPr>
            <a:xfrm>
              <a:off x="3277375" y="2894975"/>
              <a:ext cx="204925" cy="110925"/>
            </a:xfrm>
            <a:custGeom>
              <a:avLst/>
              <a:gdLst/>
              <a:ahLst/>
              <a:cxnLst/>
              <a:rect l="l" t="t" r="r" b="b"/>
              <a:pathLst>
                <a:path w="8197" h="4437" extrusionOk="0">
                  <a:moveTo>
                    <a:pt x="379" y="0"/>
                  </a:moveTo>
                  <a:lnTo>
                    <a:pt x="0" y="3219"/>
                  </a:lnTo>
                  <a:lnTo>
                    <a:pt x="7033" y="4436"/>
                  </a:lnTo>
                  <a:cubicBezTo>
                    <a:pt x="7033" y="4436"/>
                    <a:pt x="8196" y="3003"/>
                    <a:pt x="3408" y="2002"/>
                  </a:cubicBezTo>
                  <a:lnTo>
                    <a:pt x="2922" y="298"/>
                  </a:lnTo>
                  <a:lnTo>
                    <a:pt x="676" y="81"/>
                  </a:lnTo>
                  <a:lnTo>
                    <a:pt x="3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4223;p118">
              <a:extLst>
                <a:ext uri="{FF2B5EF4-FFF2-40B4-BE49-F238E27FC236}">
                  <a16:creationId xmlns:a16="http://schemas.microsoft.com/office/drawing/2014/main" id="{BB059205-D7D6-A416-86BA-559572C71ADB}"/>
                </a:ext>
              </a:extLst>
            </p:cNvPr>
            <p:cNvSpPr/>
            <p:nvPr/>
          </p:nvSpPr>
          <p:spPr>
            <a:xfrm>
              <a:off x="3275350" y="2975450"/>
              <a:ext cx="177875" cy="46000"/>
            </a:xfrm>
            <a:custGeom>
              <a:avLst/>
              <a:gdLst/>
              <a:ahLst/>
              <a:cxnLst/>
              <a:rect l="l" t="t" r="r" b="b"/>
              <a:pathLst>
                <a:path w="7115" h="1840" extrusionOk="0">
                  <a:moveTo>
                    <a:pt x="81" y="0"/>
                  </a:moveTo>
                  <a:lnTo>
                    <a:pt x="0" y="839"/>
                  </a:lnTo>
                  <a:lnTo>
                    <a:pt x="6952" y="1839"/>
                  </a:lnTo>
                  <a:lnTo>
                    <a:pt x="7114" y="1217"/>
                  </a:ln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4224;p118">
              <a:extLst>
                <a:ext uri="{FF2B5EF4-FFF2-40B4-BE49-F238E27FC236}">
                  <a16:creationId xmlns:a16="http://schemas.microsoft.com/office/drawing/2014/main" id="{265B5153-7F77-1D34-C7D9-3BB6AFD283E2}"/>
                </a:ext>
              </a:extLst>
            </p:cNvPr>
            <p:cNvSpPr/>
            <p:nvPr/>
          </p:nvSpPr>
          <p:spPr>
            <a:xfrm>
              <a:off x="3222600" y="1568900"/>
              <a:ext cx="293500" cy="255000"/>
            </a:xfrm>
            <a:custGeom>
              <a:avLst/>
              <a:gdLst/>
              <a:ahLst/>
              <a:cxnLst/>
              <a:rect l="l" t="t" r="r" b="b"/>
              <a:pathLst>
                <a:path w="11740" h="10200" extrusionOk="0">
                  <a:moveTo>
                    <a:pt x="6947" y="0"/>
                  </a:moveTo>
                  <a:cubicBezTo>
                    <a:pt x="6006" y="0"/>
                    <a:pt x="5491" y="595"/>
                    <a:pt x="5491" y="595"/>
                  </a:cubicBezTo>
                  <a:cubicBezTo>
                    <a:pt x="5334" y="524"/>
                    <a:pt x="5176" y="492"/>
                    <a:pt x="5022" y="492"/>
                  </a:cubicBezTo>
                  <a:cubicBezTo>
                    <a:pt x="4118" y="492"/>
                    <a:pt x="3331" y="1611"/>
                    <a:pt x="3354" y="2651"/>
                  </a:cubicBezTo>
                  <a:cubicBezTo>
                    <a:pt x="3436" y="4247"/>
                    <a:pt x="1163" y="4490"/>
                    <a:pt x="568" y="6086"/>
                  </a:cubicBezTo>
                  <a:cubicBezTo>
                    <a:pt x="0" y="7682"/>
                    <a:pt x="758" y="8872"/>
                    <a:pt x="2245" y="9007"/>
                  </a:cubicBezTo>
                  <a:cubicBezTo>
                    <a:pt x="3706" y="9142"/>
                    <a:pt x="3381" y="9873"/>
                    <a:pt x="4355" y="9900"/>
                  </a:cubicBezTo>
                  <a:cubicBezTo>
                    <a:pt x="5011" y="9900"/>
                    <a:pt x="5839" y="9507"/>
                    <a:pt x="6731" y="9507"/>
                  </a:cubicBezTo>
                  <a:cubicBezTo>
                    <a:pt x="7163" y="9507"/>
                    <a:pt x="7611" y="9599"/>
                    <a:pt x="8061" y="9873"/>
                  </a:cubicBezTo>
                  <a:cubicBezTo>
                    <a:pt x="8454" y="10099"/>
                    <a:pt x="8832" y="10199"/>
                    <a:pt x="9171" y="10199"/>
                  </a:cubicBezTo>
                  <a:cubicBezTo>
                    <a:pt x="10046" y="10199"/>
                    <a:pt x="10662" y="9533"/>
                    <a:pt x="10604" y="8656"/>
                  </a:cubicBezTo>
                  <a:cubicBezTo>
                    <a:pt x="10522" y="7438"/>
                    <a:pt x="11740" y="7465"/>
                    <a:pt x="11469" y="5734"/>
                  </a:cubicBezTo>
                  <a:cubicBezTo>
                    <a:pt x="11199" y="4003"/>
                    <a:pt x="10090" y="3543"/>
                    <a:pt x="10008" y="2624"/>
                  </a:cubicBezTo>
                  <a:cubicBezTo>
                    <a:pt x="9927" y="1704"/>
                    <a:pt x="9440" y="757"/>
                    <a:pt x="7899" y="189"/>
                  </a:cubicBezTo>
                  <a:cubicBezTo>
                    <a:pt x="7545" y="53"/>
                    <a:pt x="7227" y="0"/>
                    <a:pt x="69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4225;p118">
              <a:extLst>
                <a:ext uri="{FF2B5EF4-FFF2-40B4-BE49-F238E27FC236}">
                  <a16:creationId xmlns:a16="http://schemas.microsoft.com/office/drawing/2014/main" id="{9CF432E3-E1C1-6B2D-1975-46500200BBCB}"/>
                </a:ext>
              </a:extLst>
            </p:cNvPr>
            <p:cNvSpPr/>
            <p:nvPr/>
          </p:nvSpPr>
          <p:spPr>
            <a:xfrm>
              <a:off x="3315250" y="1623650"/>
              <a:ext cx="152175" cy="289450"/>
            </a:xfrm>
            <a:custGeom>
              <a:avLst/>
              <a:gdLst/>
              <a:ahLst/>
              <a:cxnLst/>
              <a:rect l="l" t="t" r="r" b="b"/>
              <a:pathLst>
                <a:path w="6087" h="11578" extrusionOk="0">
                  <a:moveTo>
                    <a:pt x="2732" y="1"/>
                  </a:moveTo>
                  <a:cubicBezTo>
                    <a:pt x="2326" y="1948"/>
                    <a:pt x="216" y="3247"/>
                    <a:pt x="216" y="3247"/>
                  </a:cubicBezTo>
                  <a:cubicBezTo>
                    <a:pt x="0" y="4193"/>
                    <a:pt x="703" y="4464"/>
                    <a:pt x="703" y="4464"/>
                  </a:cubicBezTo>
                  <a:cubicBezTo>
                    <a:pt x="1055" y="6871"/>
                    <a:pt x="27" y="8305"/>
                    <a:pt x="27" y="8305"/>
                  </a:cubicBezTo>
                  <a:cubicBezTo>
                    <a:pt x="730" y="10388"/>
                    <a:pt x="4193" y="11578"/>
                    <a:pt x="4193" y="11578"/>
                  </a:cubicBezTo>
                  <a:cubicBezTo>
                    <a:pt x="5031" y="11307"/>
                    <a:pt x="4355" y="9225"/>
                    <a:pt x="4355" y="9225"/>
                  </a:cubicBezTo>
                  <a:cubicBezTo>
                    <a:pt x="3841" y="9008"/>
                    <a:pt x="3570" y="8467"/>
                    <a:pt x="3435" y="7899"/>
                  </a:cubicBezTo>
                  <a:cubicBezTo>
                    <a:pt x="3327" y="7466"/>
                    <a:pt x="3273" y="7007"/>
                    <a:pt x="3273" y="6547"/>
                  </a:cubicBezTo>
                  <a:lnTo>
                    <a:pt x="3273" y="6547"/>
                  </a:lnTo>
                  <a:cubicBezTo>
                    <a:pt x="3532" y="6611"/>
                    <a:pt x="3769" y="6640"/>
                    <a:pt x="3985" y="6640"/>
                  </a:cubicBezTo>
                  <a:cubicBezTo>
                    <a:pt x="5597" y="6640"/>
                    <a:pt x="6062" y="5019"/>
                    <a:pt x="6086" y="4112"/>
                  </a:cubicBezTo>
                  <a:cubicBezTo>
                    <a:pt x="6059" y="3220"/>
                    <a:pt x="5924" y="2354"/>
                    <a:pt x="5680" y="1516"/>
                  </a:cubicBezTo>
                  <a:cubicBezTo>
                    <a:pt x="5592" y="1554"/>
                    <a:pt x="5494" y="1572"/>
                    <a:pt x="5389" y="1572"/>
                  </a:cubicBezTo>
                  <a:cubicBezTo>
                    <a:pt x="4392" y="1572"/>
                    <a:pt x="2732" y="1"/>
                    <a:pt x="2732" y="1"/>
                  </a:cubicBezTo>
                  <a:close/>
                </a:path>
              </a:pathLst>
            </a:custGeom>
            <a:solidFill>
              <a:srgbClr val="E7B1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4226;p118">
              <a:extLst>
                <a:ext uri="{FF2B5EF4-FFF2-40B4-BE49-F238E27FC236}">
                  <a16:creationId xmlns:a16="http://schemas.microsoft.com/office/drawing/2014/main" id="{9BFC23B5-6DD2-20A6-3A45-55E8F32C768F}"/>
                </a:ext>
              </a:extLst>
            </p:cNvPr>
            <p:cNvSpPr/>
            <p:nvPr/>
          </p:nvSpPr>
          <p:spPr>
            <a:xfrm>
              <a:off x="3107625" y="1831475"/>
              <a:ext cx="376025" cy="322175"/>
            </a:xfrm>
            <a:custGeom>
              <a:avLst/>
              <a:gdLst/>
              <a:ahLst/>
              <a:cxnLst/>
              <a:rect l="l" t="t" r="r" b="b"/>
              <a:pathLst>
                <a:path w="15041" h="12887" extrusionOk="0">
                  <a:moveTo>
                    <a:pt x="8092" y="1"/>
                  </a:moveTo>
                  <a:cubicBezTo>
                    <a:pt x="7708" y="1"/>
                    <a:pt x="6878" y="109"/>
                    <a:pt x="5708" y="857"/>
                  </a:cubicBezTo>
                  <a:cubicBezTo>
                    <a:pt x="4258" y="1800"/>
                    <a:pt x="2375" y="4127"/>
                    <a:pt x="1334" y="4127"/>
                  </a:cubicBezTo>
                  <a:cubicBezTo>
                    <a:pt x="1211" y="4127"/>
                    <a:pt x="1099" y="4094"/>
                    <a:pt x="1002" y="4022"/>
                  </a:cubicBezTo>
                  <a:cubicBezTo>
                    <a:pt x="920" y="3960"/>
                    <a:pt x="845" y="3932"/>
                    <a:pt x="776" y="3932"/>
                  </a:cubicBezTo>
                  <a:cubicBezTo>
                    <a:pt x="90" y="3932"/>
                    <a:pt x="1" y="6700"/>
                    <a:pt x="1" y="6700"/>
                  </a:cubicBezTo>
                  <a:lnTo>
                    <a:pt x="948" y="7187"/>
                  </a:lnTo>
                  <a:cubicBezTo>
                    <a:pt x="948" y="7187"/>
                    <a:pt x="1060" y="7200"/>
                    <a:pt x="1261" y="7200"/>
                  </a:cubicBezTo>
                  <a:cubicBezTo>
                    <a:pt x="1964" y="7200"/>
                    <a:pt x="3755" y="7037"/>
                    <a:pt x="5627" y="5564"/>
                  </a:cubicBezTo>
                  <a:lnTo>
                    <a:pt x="5627" y="5564"/>
                  </a:lnTo>
                  <a:cubicBezTo>
                    <a:pt x="5438" y="6403"/>
                    <a:pt x="5384" y="7241"/>
                    <a:pt x="5492" y="8107"/>
                  </a:cubicBezTo>
                  <a:cubicBezTo>
                    <a:pt x="5654" y="9432"/>
                    <a:pt x="4816" y="10703"/>
                    <a:pt x="4816" y="10703"/>
                  </a:cubicBezTo>
                  <a:cubicBezTo>
                    <a:pt x="6436" y="12121"/>
                    <a:pt x="8496" y="12887"/>
                    <a:pt x="10610" y="12887"/>
                  </a:cubicBezTo>
                  <a:cubicBezTo>
                    <a:pt x="11319" y="12887"/>
                    <a:pt x="12034" y="12801"/>
                    <a:pt x="12741" y="12624"/>
                  </a:cubicBezTo>
                  <a:cubicBezTo>
                    <a:pt x="12741" y="12624"/>
                    <a:pt x="12606" y="10730"/>
                    <a:pt x="13580" y="9351"/>
                  </a:cubicBezTo>
                  <a:cubicBezTo>
                    <a:pt x="13823" y="8999"/>
                    <a:pt x="14039" y="8675"/>
                    <a:pt x="14229" y="8377"/>
                  </a:cubicBezTo>
                  <a:cubicBezTo>
                    <a:pt x="14743" y="7566"/>
                    <a:pt x="15013" y="6619"/>
                    <a:pt x="15040" y="5672"/>
                  </a:cubicBezTo>
                  <a:cubicBezTo>
                    <a:pt x="15040" y="5294"/>
                    <a:pt x="14986" y="4915"/>
                    <a:pt x="14905" y="4563"/>
                  </a:cubicBezTo>
                  <a:cubicBezTo>
                    <a:pt x="14770" y="3725"/>
                    <a:pt x="14499" y="2886"/>
                    <a:pt x="14121" y="2129"/>
                  </a:cubicBezTo>
                  <a:cubicBezTo>
                    <a:pt x="13904" y="1696"/>
                    <a:pt x="13607" y="1344"/>
                    <a:pt x="13201" y="1101"/>
                  </a:cubicBezTo>
                  <a:cubicBezTo>
                    <a:pt x="13039" y="993"/>
                    <a:pt x="12876" y="939"/>
                    <a:pt x="12687" y="939"/>
                  </a:cubicBezTo>
                  <a:cubicBezTo>
                    <a:pt x="12687" y="939"/>
                    <a:pt x="13363" y="2994"/>
                    <a:pt x="12498" y="3292"/>
                  </a:cubicBezTo>
                  <a:cubicBezTo>
                    <a:pt x="12498" y="3292"/>
                    <a:pt x="9062" y="2102"/>
                    <a:pt x="8332" y="19"/>
                  </a:cubicBezTo>
                  <a:cubicBezTo>
                    <a:pt x="8332" y="19"/>
                    <a:pt x="8250" y="1"/>
                    <a:pt x="80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4227;p118">
              <a:extLst>
                <a:ext uri="{FF2B5EF4-FFF2-40B4-BE49-F238E27FC236}">
                  <a16:creationId xmlns:a16="http://schemas.microsoft.com/office/drawing/2014/main" id="{6BBAC8EC-1D1A-07AC-EBD8-79DF6A4011E7}"/>
                </a:ext>
              </a:extLst>
            </p:cNvPr>
            <p:cNvSpPr/>
            <p:nvPr/>
          </p:nvSpPr>
          <p:spPr>
            <a:xfrm>
              <a:off x="3438300" y="1804200"/>
              <a:ext cx="224550" cy="171750"/>
            </a:xfrm>
            <a:custGeom>
              <a:avLst/>
              <a:gdLst/>
              <a:ahLst/>
              <a:cxnLst/>
              <a:rect l="l" t="t" r="r" b="b"/>
              <a:pathLst>
                <a:path w="8982" h="6870" extrusionOk="0">
                  <a:moveTo>
                    <a:pt x="6953" y="1"/>
                  </a:moveTo>
                  <a:cubicBezTo>
                    <a:pt x="6849" y="339"/>
                    <a:pt x="5571" y="3697"/>
                    <a:pt x="5039" y="3697"/>
                  </a:cubicBezTo>
                  <a:cubicBezTo>
                    <a:pt x="5018" y="3697"/>
                    <a:pt x="4997" y="3691"/>
                    <a:pt x="4978" y="3680"/>
                  </a:cubicBezTo>
                  <a:cubicBezTo>
                    <a:pt x="4518" y="3382"/>
                    <a:pt x="244" y="2273"/>
                    <a:pt x="1" y="2192"/>
                  </a:cubicBezTo>
                  <a:lnTo>
                    <a:pt x="1" y="2192"/>
                  </a:lnTo>
                  <a:cubicBezTo>
                    <a:pt x="380" y="2462"/>
                    <a:pt x="704" y="2814"/>
                    <a:pt x="894" y="3220"/>
                  </a:cubicBezTo>
                  <a:cubicBezTo>
                    <a:pt x="1272" y="4004"/>
                    <a:pt x="1543" y="4816"/>
                    <a:pt x="1705" y="5654"/>
                  </a:cubicBezTo>
                  <a:cubicBezTo>
                    <a:pt x="1759" y="6033"/>
                    <a:pt x="1813" y="6385"/>
                    <a:pt x="1813" y="6763"/>
                  </a:cubicBezTo>
                  <a:cubicBezTo>
                    <a:pt x="1992" y="6836"/>
                    <a:pt x="2300" y="6869"/>
                    <a:pt x="2684" y="6869"/>
                  </a:cubicBezTo>
                  <a:cubicBezTo>
                    <a:pt x="4163" y="6869"/>
                    <a:pt x="6763" y="6374"/>
                    <a:pt x="7385" y="5708"/>
                  </a:cubicBezTo>
                  <a:cubicBezTo>
                    <a:pt x="8143" y="4897"/>
                    <a:pt x="8981" y="921"/>
                    <a:pt x="8981" y="921"/>
                  </a:cubicBezTo>
                  <a:lnTo>
                    <a:pt x="695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4228;p118">
              <a:extLst>
                <a:ext uri="{FF2B5EF4-FFF2-40B4-BE49-F238E27FC236}">
                  <a16:creationId xmlns:a16="http://schemas.microsoft.com/office/drawing/2014/main" id="{96AE4AB1-227A-A0EC-E726-03F422F303A0}"/>
                </a:ext>
              </a:extLst>
            </p:cNvPr>
            <p:cNvSpPr/>
            <p:nvPr/>
          </p:nvSpPr>
          <p:spPr>
            <a:xfrm>
              <a:off x="3614800" y="1683625"/>
              <a:ext cx="96525" cy="126700"/>
            </a:xfrm>
            <a:custGeom>
              <a:avLst/>
              <a:gdLst/>
              <a:ahLst/>
              <a:cxnLst/>
              <a:rect l="l" t="t" r="r" b="b"/>
              <a:pathLst>
                <a:path w="3861" h="5068" extrusionOk="0">
                  <a:moveTo>
                    <a:pt x="1763" y="1"/>
                  </a:moveTo>
                  <a:cubicBezTo>
                    <a:pt x="1550" y="1"/>
                    <a:pt x="1425" y="471"/>
                    <a:pt x="1299" y="848"/>
                  </a:cubicBezTo>
                  <a:cubicBezTo>
                    <a:pt x="1212" y="1198"/>
                    <a:pt x="1159" y="1831"/>
                    <a:pt x="1028" y="1831"/>
                  </a:cubicBezTo>
                  <a:cubicBezTo>
                    <a:pt x="997" y="1831"/>
                    <a:pt x="962" y="1796"/>
                    <a:pt x="920" y="1713"/>
                  </a:cubicBezTo>
                  <a:cubicBezTo>
                    <a:pt x="708" y="1312"/>
                    <a:pt x="516" y="1076"/>
                    <a:pt x="345" y="1076"/>
                  </a:cubicBezTo>
                  <a:cubicBezTo>
                    <a:pt x="320" y="1076"/>
                    <a:pt x="295" y="1081"/>
                    <a:pt x="271" y="1091"/>
                  </a:cubicBezTo>
                  <a:cubicBezTo>
                    <a:pt x="55" y="1145"/>
                    <a:pt x="217" y="1443"/>
                    <a:pt x="325" y="1876"/>
                  </a:cubicBezTo>
                  <a:cubicBezTo>
                    <a:pt x="461" y="2335"/>
                    <a:pt x="542" y="2822"/>
                    <a:pt x="569" y="3282"/>
                  </a:cubicBezTo>
                  <a:cubicBezTo>
                    <a:pt x="515" y="3796"/>
                    <a:pt x="325" y="4256"/>
                    <a:pt x="1" y="4635"/>
                  </a:cubicBezTo>
                  <a:lnTo>
                    <a:pt x="1894" y="5067"/>
                  </a:lnTo>
                  <a:cubicBezTo>
                    <a:pt x="1894" y="5067"/>
                    <a:pt x="2219" y="4175"/>
                    <a:pt x="2435" y="3742"/>
                  </a:cubicBezTo>
                  <a:cubicBezTo>
                    <a:pt x="2625" y="3309"/>
                    <a:pt x="3193" y="2795"/>
                    <a:pt x="3625" y="2092"/>
                  </a:cubicBezTo>
                  <a:cubicBezTo>
                    <a:pt x="3860" y="1710"/>
                    <a:pt x="3824" y="1600"/>
                    <a:pt x="3725" y="1600"/>
                  </a:cubicBezTo>
                  <a:cubicBezTo>
                    <a:pt x="3641" y="1600"/>
                    <a:pt x="3513" y="1678"/>
                    <a:pt x="3463" y="1740"/>
                  </a:cubicBezTo>
                  <a:cubicBezTo>
                    <a:pt x="3362" y="1841"/>
                    <a:pt x="2982" y="2152"/>
                    <a:pt x="2885" y="2152"/>
                  </a:cubicBezTo>
                  <a:cubicBezTo>
                    <a:pt x="2877" y="2152"/>
                    <a:pt x="2872" y="2150"/>
                    <a:pt x="2868" y="2146"/>
                  </a:cubicBezTo>
                  <a:cubicBezTo>
                    <a:pt x="2814" y="2092"/>
                    <a:pt x="3138" y="1578"/>
                    <a:pt x="3274" y="1118"/>
                  </a:cubicBezTo>
                  <a:cubicBezTo>
                    <a:pt x="3355" y="902"/>
                    <a:pt x="3355" y="760"/>
                    <a:pt x="3274" y="760"/>
                  </a:cubicBezTo>
                  <a:cubicBezTo>
                    <a:pt x="3193" y="760"/>
                    <a:pt x="3030" y="902"/>
                    <a:pt x="2787" y="1253"/>
                  </a:cubicBezTo>
                  <a:cubicBezTo>
                    <a:pt x="2618" y="1511"/>
                    <a:pt x="2519" y="1605"/>
                    <a:pt x="2468" y="1605"/>
                  </a:cubicBezTo>
                  <a:cubicBezTo>
                    <a:pt x="2381" y="1605"/>
                    <a:pt x="2441" y="1324"/>
                    <a:pt x="2543" y="1118"/>
                  </a:cubicBezTo>
                  <a:cubicBezTo>
                    <a:pt x="2706" y="767"/>
                    <a:pt x="2868" y="280"/>
                    <a:pt x="2733" y="226"/>
                  </a:cubicBezTo>
                  <a:cubicBezTo>
                    <a:pt x="2712" y="217"/>
                    <a:pt x="2693" y="212"/>
                    <a:pt x="2674" y="212"/>
                  </a:cubicBezTo>
                  <a:cubicBezTo>
                    <a:pt x="2572" y="212"/>
                    <a:pt x="2481" y="365"/>
                    <a:pt x="2138" y="983"/>
                  </a:cubicBezTo>
                  <a:cubicBezTo>
                    <a:pt x="1995" y="1250"/>
                    <a:pt x="1919" y="1345"/>
                    <a:pt x="1882" y="1345"/>
                  </a:cubicBezTo>
                  <a:cubicBezTo>
                    <a:pt x="1814" y="1345"/>
                    <a:pt x="1877" y="1023"/>
                    <a:pt x="1894" y="848"/>
                  </a:cubicBezTo>
                  <a:cubicBezTo>
                    <a:pt x="1921" y="577"/>
                    <a:pt x="1975" y="63"/>
                    <a:pt x="1813" y="9"/>
                  </a:cubicBezTo>
                  <a:cubicBezTo>
                    <a:pt x="1796" y="3"/>
                    <a:pt x="1779" y="1"/>
                    <a:pt x="1763" y="1"/>
                  </a:cubicBezTo>
                  <a:close/>
                </a:path>
              </a:pathLst>
            </a:custGeom>
            <a:solidFill>
              <a:srgbClr val="E7B1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4229;p118">
              <a:extLst>
                <a:ext uri="{FF2B5EF4-FFF2-40B4-BE49-F238E27FC236}">
                  <a16:creationId xmlns:a16="http://schemas.microsoft.com/office/drawing/2014/main" id="{4505214C-7289-218B-FF8A-CE543973C729}"/>
                </a:ext>
              </a:extLst>
            </p:cNvPr>
            <p:cNvSpPr/>
            <p:nvPr/>
          </p:nvSpPr>
          <p:spPr>
            <a:xfrm>
              <a:off x="3612100" y="1781225"/>
              <a:ext cx="56150" cy="46000"/>
            </a:xfrm>
            <a:custGeom>
              <a:avLst/>
              <a:gdLst/>
              <a:ahLst/>
              <a:cxnLst/>
              <a:rect l="l" t="t" r="r" b="b"/>
              <a:pathLst>
                <a:path w="2246" h="1840" extrusionOk="0">
                  <a:moveTo>
                    <a:pt x="298" y="0"/>
                  </a:moveTo>
                  <a:lnTo>
                    <a:pt x="1" y="920"/>
                  </a:lnTo>
                  <a:lnTo>
                    <a:pt x="2029" y="1840"/>
                  </a:lnTo>
                  <a:lnTo>
                    <a:pt x="2246" y="839"/>
                  </a:lnTo>
                  <a:lnTo>
                    <a:pt x="2029" y="731"/>
                  </a:lnTo>
                  <a:lnTo>
                    <a:pt x="487" y="81"/>
                  </a:lnTo>
                  <a:lnTo>
                    <a:pt x="29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4230;p118">
              <a:extLst>
                <a:ext uri="{FF2B5EF4-FFF2-40B4-BE49-F238E27FC236}">
                  <a16:creationId xmlns:a16="http://schemas.microsoft.com/office/drawing/2014/main" id="{19DD0803-F9AA-C92D-18FA-CC52CDC9E140}"/>
                </a:ext>
              </a:extLst>
            </p:cNvPr>
            <p:cNvSpPr/>
            <p:nvPr/>
          </p:nvSpPr>
          <p:spPr>
            <a:xfrm>
              <a:off x="3040700" y="2099725"/>
              <a:ext cx="467975" cy="770775"/>
            </a:xfrm>
            <a:custGeom>
              <a:avLst/>
              <a:gdLst/>
              <a:ahLst/>
              <a:cxnLst/>
              <a:rect l="l" t="t" r="r" b="b"/>
              <a:pathLst>
                <a:path w="18719" h="30831" extrusionOk="0">
                  <a:moveTo>
                    <a:pt x="7466" y="0"/>
                  </a:moveTo>
                  <a:cubicBezTo>
                    <a:pt x="6925" y="704"/>
                    <a:pt x="6411" y="1434"/>
                    <a:pt x="5978" y="2191"/>
                  </a:cubicBezTo>
                  <a:cubicBezTo>
                    <a:pt x="5275" y="3354"/>
                    <a:pt x="4328" y="3814"/>
                    <a:pt x="3111" y="4680"/>
                  </a:cubicBezTo>
                  <a:cubicBezTo>
                    <a:pt x="1921" y="5518"/>
                    <a:pt x="595" y="9332"/>
                    <a:pt x="595" y="9332"/>
                  </a:cubicBezTo>
                  <a:lnTo>
                    <a:pt x="352" y="12497"/>
                  </a:lnTo>
                  <a:lnTo>
                    <a:pt x="0" y="22586"/>
                  </a:lnTo>
                  <a:cubicBezTo>
                    <a:pt x="0" y="22586"/>
                    <a:pt x="1785" y="29619"/>
                    <a:pt x="2894" y="30404"/>
                  </a:cubicBezTo>
                  <a:cubicBezTo>
                    <a:pt x="3305" y="30704"/>
                    <a:pt x="3901" y="30830"/>
                    <a:pt x="4542" y="30830"/>
                  </a:cubicBezTo>
                  <a:cubicBezTo>
                    <a:pt x="5633" y="30830"/>
                    <a:pt x="6855" y="30465"/>
                    <a:pt x="7520" y="29971"/>
                  </a:cubicBezTo>
                  <a:cubicBezTo>
                    <a:pt x="7779" y="29767"/>
                    <a:pt x="8102" y="29652"/>
                    <a:pt x="8419" y="29652"/>
                  </a:cubicBezTo>
                  <a:cubicBezTo>
                    <a:pt x="8565" y="29652"/>
                    <a:pt x="8709" y="29676"/>
                    <a:pt x="8845" y="29727"/>
                  </a:cubicBezTo>
                  <a:cubicBezTo>
                    <a:pt x="9467" y="29917"/>
                    <a:pt x="10062" y="30323"/>
                    <a:pt x="10712" y="30512"/>
                  </a:cubicBezTo>
                  <a:cubicBezTo>
                    <a:pt x="10793" y="30539"/>
                    <a:pt x="10874" y="30566"/>
                    <a:pt x="10982" y="30566"/>
                  </a:cubicBezTo>
                  <a:cubicBezTo>
                    <a:pt x="11208" y="30606"/>
                    <a:pt x="11447" y="30624"/>
                    <a:pt x="11696" y="30624"/>
                  </a:cubicBezTo>
                  <a:cubicBezTo>
                    <a:pt x="12639" y="30624"/>
                    <a:pt x="13726" y="30362"/>
                    <a:pt x="14796" y="29998"/>
                  </a:cubicBezTo>
                  <a:cubicBezTo>
                    <a:pt x="14974" y="29935"/>
                    <a:pt x="15137" y="29909"/>
                    <a:pt x="15288" y="29909"/>
                  </a:cubicBezTo>
                  <a:cubicBezTo>
                    <a:pt x="16097" y="29909"/>
                    <a:pt x="16549" y="30671"/>
                    <a:pt x="17103" y="30671"/>
                  </a:cubicBezTo>
                  <a:cubicBezTo>
                    <a:pt x="17290" y="30671"/>
                    <a:pt x="17489" y="30584"/>
                    <a:pt x="17717" y="30350"/>
                  </a:cubicBezTo>
                  <a:cubicBezTo>
                    <a:pt x="18718" y="29295"/>
                    <a:pt x="17393" y="25156"/>
                    <a:pt x="16635" y="23154"/>
                  </a:cubicBezTo>
                  <a:cubicBezTo>
                    <a:pt x="15878" y="21126"/>
                    <a:pt x="17852" y="17907"/>
                    <a:pt x="16392" y="14472"/>
                  </a:cubicBezTo>
                  <a:cubicBezTo>
                    <a:pt x="14931" y="11036"/>
                    <a:pt x="16581" y="8683"/>
                    <a:pt x="15878" y="6141"/>
                  </a:cubicBezTo>
                  <a:cubicBezTo>
                    <a:pt x="15445" y="4788"/>
                    <a:pt x="15283" y="3354"/>
                    <a:pt x="15418" y="1921"/>
                  </a:cubicBezTo>
                  <a:lnTo>
                    <a:pt x="15418" y="1921"/>
                  </a:lnTo>
                  <a:cubicBezTo>
                    <a:pt x="14717" y="2090"/>
                    <a:pt x="14007" y="2172"/>
                    <a:pt x="13302" y="2172"/>
                  </a:cubicBezTo>
                  <a:cubicBezTo>
                    <a:pt x="11182" y="2172"/>
                    <a:pt x="9110" y="1422"/>
                    <a:pt x="74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4231;p118">
              <a:extLst>
                <a:ext uri="{FF2B5EF4-FFF2-40B4-BE49-F238E27FC236}">
                  <a16:creationId xmlns:a16="http://schemas.microsoft.com/office/drawing/2014/main" id="{6B55090F-0C15-D9BD-6DC9-11212427CA7B}"/>
                </a:ext>
              </a:extLst>
            </p:cNvPr>
            <p:cNvSpPr/>
            <p:nvPr/>
          </p:nvSpPr>
          <p:spPr>
            <a:xfrm>
              <a:off x="3221925" y="2122725"/>
              <a:ext cx="188000" cy="57600"/>
            </a:xfrm>
            <a:custGeom>
              <a:avLst/>
              <a:gdLst/>
              <a:ahLst/>
              <a:cxnLst/>
              <a:rect l="l" t="t" r="r" b="b"/>
              <a:pathLst>
                <a:path w="7520" h="2304" extrusionOk="0">
                  <a:moveTo>
                    <a:pt x="108" y="0"/>
                  </a:moveTo>
                  <a:lnTo>
                    <a:pt x="0" y="108"/>
                  </a:lnTo>
                  <a:cubicBezTo>
                    <a:pt x="0" y="108"/>
                    <a:pt x="2381" y="2299"/>
                    <a:pt x="5491" y="2299"/>
                  </a:cubicBezTo>
                  <a:cubicBezTo>
                    <a:pt x="5560" y="2302"/>
                    <a:pt x="5630" y="2303"/>
                    <a:pt x="5699" y="2303"/>
                  </a:cubicBezTo>
                  <a:cubicBezTo>
                    <a:pt x="6310" y="2303"/>
                    <a:pt x="6937" y="2199"/>
                    <a:pt x="7520" y="2029"/>
                  </a:cubicBezTo>
                  <a:lnTo>
                    <a:pt x="7466" y="1866"/>
                  </a:lnTo>
                  <a:cubicBezTo>
                    <a:pt x="6794" y="2075"/>
                    <a:pt x="6142" y="2162"/>
                    <a:pt x="5522" y="2162"/>
                  </a:cubicBezTo>
                  <a:cubicBezTo>
                    <a:pt x="2447" y="2162"/>
                    <a:pt x="153" y="23"/>
                    <a:pt x="108" y="0"/>
                  </a:cubicBezTo>
                  <a:close/>
                </a:path>
              </a:pathLst>
            </a:custGeom>
            <a:solidFill>
              <a:srgbClr val="E635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4232;p118">
              <a:extLst>
                <a:ext uri="{FF2B5EF4-FFF2-40B4-BE49-F238E27FC236}">
                  <a16:creationId xmlns:a16="http://schemas.microsoft.com/office/drawing/2014/main" id="{CDA558E8-C2B7-936A-4C62-D593570518F2}"/>
                </a:ext>
              </a:extLst>
            </p:cNvPr>
            <p:cNvSpPr/>
            <p:nvPr/>
          </p:nvSpPr>
          <p:spPr>
            <a:xfrm>
              <a:off x="3359200" y="1758900"/>
              <a:ext cx="41950" cy="62925"/>
            </a:xfrm>
            <a:custGeom>
              <a:avLst/>
              <a:gdLst/>
              <a:ahLst/>
              <a:cxnLst/>
              <a:rect l="l" t="t" r="r" b="b"/>
              <a:pathLst>
                <a:path w="1678" h="2517" extrusionOk="0">
                  <a:moveTo>
                    <a:pt x="0" y="1"/>
                  </a:moveTo>
                  <a:cubicBezTo>
                    <a:pt x="27" y="136"/>
                    <a:pt x="379" y="2083"/>
                    <a:pt x="1677" y="2516"/>
                  </a:cubicBezTo>
                  <a:cubicBezTo>
                    <a:pt x="1569" y="2056"/>
                    <a:pt x="1515" y="1597"/>
                    <a:pt x="1542" y="1137"/>
                  </a:cubicBezTo>
                  <a:cubicBezTo>
                    <a:pt x="1542" y="1137"/>
                    <a:pt x="352" y="704"/>
                    <a:pt x="0" y="1"/>
                  </a:cubicBezTo>
                  <a:close/>
                </a:path>
              </a:pathLst>
            </a:custGeom>
            <a:solidFill>
              <a:srgbClr val="D596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4233;p118">
              <a:extLst>
                <a:ext uri="{FF2B5EF4-FFF2-40B4-BE49-F238E27FC236}">
                  <a16:creationId xmlns:a16="http://schemas.microsoft.com/office/drawing/2014/main" id="{84008BE7-7C6E-B946-78DF-95227D11259B}"/>
                </a:ext>
              </a:extLst>
            </p:cNvPr>
            <p:cNvSpPr/>
            <p:nvPr/>
          </p:nvSpPr>
          <p:spPr>
            <a:xfrm>
              <a:off x="3424775" y="1696425"/>
              <a:ext cx="16275" cy="37475"/>
            </a:xfrm>
            <a:custGeom>
              <a:avLst/>
              <a:gdLst/>
              <a:ahLst/>
              <a:cxnLst/>
              <a:rect l="l" t="t" r="r" b="b"/>
              <a:pathLst>
                <a:path w="651" h="1499" extrusionOk="0">
                  <a:moveTo>
                    <a:pt x="136" y="0"/>
                  </a:moveTo>
                  <a:cubicBezTo>
                    <a:pt x="126" y="0"/>
                    <a:pt x="116" y="4"/>
                    <a:pt x="109" y="11"/>
                  </a:cubicBezTo>
                  <a:cubicBezTo>
                    <a:pt x="55" y="38"/>
                    <a:pt x="28" y="65"/>
                    <a:pt x="55" y="119"/>
                  </a:cubicBezTo>
                  <a:cubicBezTo>
                    <a:pt x="217" y="444"/>
                    <a:pt x="353" y="796"/>
                    <a:pt x="461" y="1147"/>
                  </a:cubicBezTo>
                  <a:cubicBezTo>
                    <a:pt x="461" y="1174"/>
                    <a:pt x="461" y="1201"/>
                    <a:pt x="461" y="1228"/>
                  </a:cubicBezTo>
                  <a:cubicBezTo>
                    <a:pt x="434" y="1255"/>
                    <a:pt x="407" y="1282"/>
                    <a:pt x="380" y="1309"/>
                  </a:cubicBezTo>
                  <a:cubicBezTo>
                    <a:pt x="322" y="1329"/>
                    <a:pt x="251" y="1348"/>
                    <a:pt x="176" y="1348"/>
                  </a:cubicBezTo>
                  <a:cubicBezTo>
                    <a:pt x="145" y="1348"/>
                    <a:pt x="114" y="1344"/>
                    <a:pt x="82" y="1336"/>
                  </a:cubicBezTo>
                  <a:cubicBezTo>
                    <a:pt x="55" y="1336"/>
                    <a:pt x="1" y="1364"/>
                    <a:pt x="1" y="1391"/>
                  </a:cubicBezTo>
                  <a:cubicBezTo>
                    <a:pt x="1" y="1445"/>
                    <a:pt x="28" y="1499"/>
                    <a:pt x="82" y="1499"/>
                  </a:cubicBezTo>
                  <a:lnTo>
                    <a:pt x="190" y="1499"/>
                  </a:lnTo>
                  <a:cubicBezTo>
                    <a:pt x="271" y="1499"/>
                    <a:pt x="380" y="1472"/>
                    <a:pt x="461" y="1445"/>
                  </a:cubicBezTo>
                  <a:cubicBezTo>
                    <a:pt x="542" y="1391"/>
                    <a:pt x="596" y="1336"/>
                    <a:pt x="623" y="1282"/>
                  </a:cubicBezTo>
                  <a:cubicBezTo>
                    <a:pt x="650" y="1201"/>
                    <a:pt x="623" y="1120"/>
                    <a:pt x="623" y="1066"/>
                  </a:cubicBezTo>
                  <a:cubicBezTo>
                    <a:pt x="488" y="714"/>
                    <a:pt x="353" y="390"/>
                    <a:pt x="217" y="65"/>
                  </a:cubicBezTo>
                  <a:cubicBezTo>
                    <a:pt x="198" y="26"/>
                    <a:pt x="163" y="0"/>
                    <a:pt x="136" y="0"/>
                  </a:cubicBezTo>
                  <a:close/>
                </a:path>
              </a:pathLst>
            </a:cu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4234;p118">
              <a:extLst>
                <a:ext uri="{FF2B5EF4-FFF2-40B4-BE49-F238E27FC236}">
                  <a16:creationId xmlns:a16="http://schemas.microsoft.com/office/drawing/2014/main" id="{957433F5-9173-858C-1CEE-8B52BBC55B59}"/>
                </a:ext>
              </a:extLst>
            </p:cNvPr>
            <p:cNvSpPr/>
            <p:nvPr/>
          </p:nvSpPr>
          <p:spPr>
            <a:xfrm>
              <a:off x="1183100" y="1565025"/>
              <a:ext cx="470675" cy="558050"/>
            </a:xfrm>
            <a:custGeom>
              <a:avLst/>
              <a:gdLst/>
              <a:ahLst/>
              <a:cxnLst/>
              <a:rect l="l" t="t" r="r" b="b"/>
              <a:pathLst>
                <a:path w="18827" h="22322" extrusionOk="0">
                  <a:moveTo>
                    <a:pt x="6352" y="1"/>
                  </a:moveTo>
                  <a:cubicBezTo>
                    <a:pt x="5405" y="1"/>
                    <a:pt x="4419" y="297"/>
                    <a:pt x="4031" y="1399"/>
                  </a:cubicBezTo>
                  <a:cubicBezTo>
                    <a:pt x="3219" y="3779"/>
                    <a:pt x="2137" y="2860"/>
                    <a:pt x="2110" y="5402"/>
                  </a:cubicBezTo>
                  <a:cubicBezTo>
                    <a:pt x="2056" y="7972"/>
                    <a:pt x="2949" y="6890"/>
                    <a:pt x="1461" y="9838"/>
                  </a:cubicBezTo>
                  <a:cubicBezTo>
                    <a:pt x="0" y="12787"/>
                    <a:pt x="3327" y="12570"/>
                    <a:pt x="2705" y="16547"/>
                  </a:cubicBezTo>
                  <a:cubicBezTo>
                    <a:pt x="2267" y="19327"/>
                    <a:pt x="3988" y="22322"/>
                    <a:pt x="7320" y="22322"/>
                  </a:cubicBezTo>
                  <a:cubicBezTo>
                    <a:pt x="8720" y="22322"/>
                    <a:pt x="10405" y="21793"/>
                    <a:pt x="12335" y="20496"/>
                  </a:cubicBezTo>
                  <a:cubicBezTo>
                    <a:pt x="18826" y="16141"/>
                    <a:pt x="13417" y="10731"/>
                    <a:pt x="13038" y="9352"/>
                  </a:cubicBezTo>
                  <a:cubicBezTo>
                    <a:pt x="12686" y="7945"/>
                    <a:pt x="14363" y="6376"/>
                    <a:pt x="13281" y="5132"/>
                  </a:cubicBezTo>
                  <a:cubicBezTo>
                    <a:pt x="12199" y="3888"/>
                    <a:pt x="10144" y="4347"/>
                    <a:pt x="10035" y="2238"/>
                  </a:cubicBezTo>
                  <a:cubicBezTo>
                    <a:pt x="9949" y="558"/>
                    <a:pt x="9024" y="387"/>
                    <a:pt x="8649" y="387"/>
                  </a:cubicBezTo>
                  <a:cubicBezTo>
                    <a:pt x="8553" y="387"/>
                    <a:pt x="8494" y="398"/>
                    <a:pt x="8494" y="398"/>
                  </a:cubicBezTo>
                  <a:cubicBezTo>
                    <a:pt x="8494" y="398"/>
                    <a:pt x="7449" y="1"/>
                    <a:pt x="63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4235;p118">
              <a:extLst>
                <a:ext uri="{FF2B5EF4-FFF2-40B4-BE49-F238E27FC236}">
                  <a16:creationId xmlns:a16="http://schemas.microsoft.com/office/drawing/2014/main" id="{FE5EEDB9-79BB-0002-E331-0A62E3AB10F8}"/>
                </a:ext>
              </a:extLst>
            </p:cNvPr>
            <p:cNvSpPr/>
            <p:nvPr/>
          </p:nvSpPr>
          <p:spPr>
            <a:xfrm>
              <a:off x="1261525" y="1621625"/>
              <a:ext cx="167750" cy="288175"/>
            </a:xfrm>
            <a:custGeom>
              <a:avLst/>
              <a:gdLst/>
              <a:ahLst/>
              <a:cxnLst/>
              <a:rect l="l" t="t" r="r" b="b"/>
              <a:pathLst>
                <a:path w="6710" h="11527" extrusionOk="0">
                  <a:moveTo>
                    <a:pt x="4275" y="1"/>
                  </a:moveTo>
                  <a:cubicBezTo>
                    <a:pt x="4275" y="1"/>
                    <a:pt x="3490" y="974"/>
                    <a:pt x="1191" y="1353"/>
                  </a:cubicBezTo>
                  <a:cubicBezTo>
                    <a:pt x="1191" y="1353"/>
                    <a:pt x="1" y="4301"/>
                    <a:pt x="921" y="5654"/>
                  </a:cubicBezTo>
                  <a:cubicBezTo>
                    <a:pt x="1538" y="6544"/>
                    <a:pt x="2472" y="6690"/>
                    <a:pt x="3020" y="6690"/>
                  </a:cubicBezTo>
                  <a:cubicBezTo>
                    <a:pt x="3288" y="6690"/>
                    <a:pt x="3463" y="6655"/>
                    <a:pt x="3463" y="6655"/>
                  </a:cubicBezTo>
                  <a:lnTo>
                    <a:pt x="3463" y="6655"/>
                  </a:lnTo>
                  <a:cubicBezTo>
                    <a:pt x="3490" y="7060"/>
                    <a:pt x="3463" y="7466"/>
                    <a:pt x="3382" y="7872"/>
                  </a:cubicBezTo>
                  <a:cubicBezTo>
                    <a:pt x="3301" y="8440"/>
                    <a:pt x="2976" y="8981"/>
                    <a:pt x="2462" y="9278"/>
                  </a:cubicBezTo>
                  <a:cubicBezTo>
                    <a:pt x="2462" y="9278"/>
                    <a:pt x="1894" y="11442"/>
                    <a:pt x="2652" y="11524"/>
                  </a:cubicBezTo>
                  <a:cubicBezTo>
                    <a:pt x="2673" y="11526"/>
                    <a:pt x="2696" y="11527"/>
                    <a:pt x="2719" y="11527"/>
                  </a:cubicBezTo>
                  <a:cubicBezTo>
                    <a:pt x="3568" y="11527"/>
                    <a:pt x="5917" y="10126"/>
                    <a:pt x="6601" y="8521"/>
                  </a:cubicBezTo>
                  <a:cubicBezTo>
                    <a:pt x="6601" y="8521"/>
                    <a:pt x="5735" y="6276"/>
                    <a:pt x="6114" y="4707"/>
                  </a:cubicBezTo>
                  <a:cubicBezTo>
                    <a:pt x="6520" y="4464"/>
                    <a:pt x="6709" y="3977"/>
                    <a:pt x="6601" y="3517"/>
                  </a:cubicBezTo>
                  <a:cubicBezTo>
                    <a:pt x="6601" y="3517"/>
                    <a:pt x="4518" y="1786"/>
                    <a:pt x="4275" y="1"/>
                  </a:cubicBezTo>
                  <a:close/>
                </a:path>
              </a:pathLst>
            </a:custGeom>
            <a:solidFill>
              <a:srgbClr val="E7B1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4236;p118">
              <a:extLst>
                <a:ext uri="{FF2B5EF4-FFF2-40B4-BE49-F238E27FC236}">
                  <a16:creationId xmlns:a16="http://schemas.microsoft.com/office/drawing/2014/main" id="{23987C6D-D6C9-85A1-DEA0-C94794B3F889}"/>
                </a:ext>
              </a:extLst>
            </p:cNvPr>
            <p:cNvSpPr/>
            <p:nvPr/>
          </p:nvSpPr>
          <p:spPr>
            <a:xfrm>
              <a:off x="1257475" y="1834500"/>
              <a:ext cx="275925" cy="322250"/>
            </a:xfrm>
            <a:custGeom>
              <a:avLst/>
              <a:gdLst/>
              <a:ahLst/>
              <a:cxnLst/>
              <a:rect l="l" t="t" r="r" b="b"/>
              <a:pathLst>
                <a:path w="11037" h="12890" extrusionOk="0">
                  <a:moveTo>
                    <a:pt x="6919" y="0"/>
                  </a:moveTo>
                  <a:cubicBezTo>
                    <a:pt x="6857" y="0"/>
                    <a:pt x="6797" y="2"/>
                    <a:pt x="6736" y="6"/>
                  </a:cubicBezTo>
                  <a:cubicBezTo>
                    <a:pt x="6078" y="1611"/>
                    <a:pt x="3705" y="3012"/>
                    <a:pt x="2879" y="3012"/>
                  </a:cubicBezTo>
                  <a:cubicBezTo>
                    <a:pt x="2856" y="3012"/>
                    <a:pt x="2834" y="3011"/>
                    <a:pt x="2814" y="3009"/>
                  </a:cubicBezTo>
                  <a:cubicBezTo>
                    <a:pt x="2029" y="2954"/>
                    <a:pt x="2597" y="764"/>
                    <a:pt x="2597" y="763"/>
                  </a:cubicBezTo>
                  <a:lnTo>
                    <a:pt x="2597" y="763"/>
                  </a:lnTo>
                  <a:cubicBezTo>
                    <a:pt x="2462" y="818"/>
                    <a:pt x="2300" y="899"/>
                    <a:pt x="2165" y="1007"/>
                  </a:cubicBezTo>
                  <a:cubicBezTo>
                    <a:pt x="1570" y="1467"/>
                    <a:pt x="1110" y="2116"/>
                    <a:pt x="920" y="2846"/>
                  </a:cubicBezTo>
                  <a:cubicBezTo>
                    <a:pt x="515" y="4063"/>
                    <a:pt x="1" y="5064"/>
                    <a:pt x="352" y="6146"/>
                  </a:cubicBezTo>
                  <a:cubicBezTo>
                    <a:pt x="542" y="6741"/>
                    <a:pt x="893" y="7255"/>
                    <a:pt x="1353" y="7661"/>
                  </a:cubicBezTo>
                  <a:cubicBezTo>
                    <a:pt x="3192" y="9419"/>
                    <a:pt x="2246" y="11475"/>
                    <a:pt x="2516" y="12422"/>
                  </a:cubicBezTo>
                  <a:cubicBezTo>
                    <a:pt x="2624" y="12476"/>
                    <a:pt x="2733" y="12530"/>
                    <a:pt x="2841" y="12584"/>
                  </a:cubicBezTo>
                  <a:cubicBezTo>
                    <a:pt x="3163" y="12719"/>
                    <a:pt x="3736" y="12890"/>
                    <a:pt x="4543" y="12890"/>
                  </a:cubicBezTo>
                  <a:cubicBezTo>
                    <a:pt x="5836" y="12890"/>
                    <a:pt x="7728" y="12450"/>
                    <a:pt x="10144" y="10718"/>
                  </a:cubicBezTo>
                  <a:lnTo>
                    <a:pt x="10279" y="10609"/>
                  </a:lnTo>
                  <a:cubicBezTo>
                    <a:pt x="9738" y="9554"/>
                    <a:pt x="9495" y="8418"/>
                    <a:pt x="9576" y="7255"/>
                  </a:cubicBezTo>
                  <a:cubicBezTo>
                    <a:pt x="9765" y="5497"/>
                    <a:pt x="9360" y="5091"/>
                    <a:pt x="9360" y="5091"/>
                  </a:cubicBezTo>
                  <a:lnTo>
                    <a:pt x="9468" y="4956"/>
                  </a:lnTo>
                  <a:cubicBezTo>
                    <a:pt x="9819" y="4577"/>
                    <a:pt x="10793" y="3441"/>
                    <a:pt x="10983" y="2359"/>
                  </a:cubicBezTo>
                  <a:cubicBezTo>
                    <a:pt x="11010" y="2251"/>
                    <a:pt x="11037" y="2143"/>
                    <a:pt x="11037" y="2035"/>
                  </a:cubicBezTo>
                  <a:cubicBezTo>
                    <a:pt x="11037" y="2035"/>
                    <a:pt x="8875" y="0"/>
                    <a:pt x="69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4237;p118">
              <a:extLst>
                <a:ext uri="{FF2B5EF4-FFF2-40B4-BE49-F238E27FC236}">
                  <a16:creationId xmlns:a16="http://schemas.microsoft.com/office/drawing/2014/main" id="{917FDB07-90A1-6DCF-AEA0-924486DEBF95}"/>
                </a:ext>
              </a:extLst>
            </p:cNvPr>
            <p:cNvSpPr/>
            <p:nvPr/>
          </p:nvSpPr>
          <p:spPr>
            <a:xfrm>
              <a:off x="1214200" y="1859650"/>
              <a:ext cx="97400" cy="129875"/>
            </a:xfrm>
            <a:custGeom>
              <a:avLst/>
              <a:gdLst/>
              <a:ahLst/>
              <a:cxnLst/>
              <a:rect l="l" t="t" r="r" b="b"/>
              <a:pathLst>
                <a:path w="3896" h="5195" extrusionOk="0">
                  <a:moveTo>
                    <a:pt x="3896" y="1"/>
                  </a:moveTo>
                  <a:cubicBezTo>
                    <a:pt x="3760" y="28"/>
                    <a:pt x="1272" y="569"/>
                    <a:pt x="487" y="1272"/>
                  </a:cubicBezTo>
                  <a:cubicBezTo>
                    <a:pt x="487" y="1272"/>
                    <a:pt x="487" y="1353"/>
                    <a:pt x="433" y="1516"/>
                  </a:cubicBezTo>
                  <a:cubicBezTo>
                    <a:pt x="298" y="2111"/>
                    <a:pt x="1" y="3788"/>
                    <a:pt x="541" y="4735"/>
                  </a:cubicBezTo>
                  <a:cubicBezTo>
                    <a:pt x="596" y="4816"/>
                    <a:pt x="650" y="4897"/>
                    <a:pt x="704" y="4978"/>
                  </a:cubicBezTo>
                  <a:cubicBezTo>
                    <a:pt x="992" y="5122"/>
                    <a:pt x="1305" y="5194"/>
                    <a:pt x="1609" y="5194"/>
                  </a:cubicBezTo>
                  <a:cubicBezTo>
                    <a:pt x="1762" y="5194"/>
                    <a:pt x="1912" y="5176"/>
                    <a:pt x="2056" y="5140"/>
                  </a:cubicBezTo>
                  <a:cubicBezTo>
                    <a:pt x="1732" y="4058"/>
                    <a:pt x="2246" y="3057"/>
                    <a:pt x="2651" y="1840"/>
                  </a:cubicBezTo>
                  <a:cubicBezTo>
                    <a:pt x="2841" y="1110"/>
                    <a:pt x="3273" y="461"/>
                    <a:pt x="389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4238;p118">
              <a:extLst>
                <a:ext uri="{FF2B5EF4-FFF2-40B4-BE49-F238E27FC236}">
                  <a16:creationId xmlns:a16="http://schemas.microsoft.com/office/drawing/2014/main" id="{7837DC83-0AEE-CC75-F789-221398AE08B9}"/>
                </a:ext>
              </a:extLst>
            </p:cNvPr>
            <p:cNvSpPr/>
            <p:nvPr/>
          </p:nvSpPr>
          <p:spPr>
            <a:xfrm>
              <a:off x="1320375" y="2102425"/>
              <a:ext cx="298225" cy="799025"/>
            </a:xfrm>
            <a:custGeom>
              <a:avLst/>
              <a:gdLst/>
              <a:ahLst/>
              <a:cxnLst/>
              <a:rect l="l" t="t" r="r" b="b"/>
              <a:pathLst>
                <a:path w="11929" h="31961" extrusionOk="0">
                  <a:moveTo>
                    <a:pt x="7628" y="1"/>
                  </a:moveTo>
                  <a:cubicBezTo>
                    <a:pt x="5233" y="1730"/>
                    <a:pt x="3350" y="2161"/>
                    <a:pt x="2053" y="2161"/>
                  </a:cubicBezTo>
                  <a:cubicBezTo>
                    <a:pt x="1240" y="2161"/>
                    <a:pt x="658" y="1992"/>
                    <a:pt x="325" y="1867"/>
                  </a:cubicBezTo>
                  <a:lnTo>
                    <a:pt x="325" y="1867"/>
                  </a:lnTo>
                  <a:cubicBezTo>
                    <a:pt x="325" y="1867"/>
                    <a:pt x="0" y="8819"/>
                    <a:pt x="3976" y="31865"/>
                  </a:cubicBezTo>
                  <a:cubicBezTo>
                    <a:pt x="3976" y="31865"/>
                    <a:pt x="4085" y="31892"/>
                    <a:pt x="4301" y="31892"/>
                  </a:cubicBezTo>
                  <a:cubicBezTo>
                    <a:pt x="4548" y="31924"/>
                    <a:pt x="4920" y="31960"/>
                    <a:pt x="5346" y="31960"/>
                  </a:cubicBezTo>
                  <a:cubicBezTo>
                    <a:pt x="5991" y="31960"/>
                    <a:pt x="6760" y="31877"/>
                    <a:pt x="7412" y="31567"/>
                  </a:cubicBezTo>
                  <a:cubicBezTo>
                    <a:pt x="7520" y="31513"/>
                    <a:pt x="7601" y="31459"/>
                    <a:pt x="7709" y="31405"/>
                  </a:cubicBezTo>
                  <a:lnTo>
                    <a:pt x="7412" y="11956"/>
                  </a:lnTo>
                  <a:lnTo>
                    <a:pt x="11929" y="19314"/>
                  </a:lnTo>
                  <a:lnTo>
                    <a:pt x="11577" y="7439"/>
                  </a:lnTo>
                  <a:lnTo>
                    <a:pt x="76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4239;p118">
              <a:extLst>
                <a:ext uri="{FF2B5EF4-FFF2-40B4-BE49-F238E27FC236}">
                  <a16:creationId xmlns:a16="http://schemas.microsoft.com/office/drawing/2014/main" id="{CB102AE1-DEB9-9A87-47BA-93D3CA0F8449}"/>
                </a:ext>
              </a:extLst>
            </p:cNvPr>
            <p:cNvSpPr/>
            <p:nvPr/>
          </p:nvSpPr>
          <p:spPr>
            <a:xfrm>
              <a:off x="1030350" y="1674150"/>
              <a:ext cx="197400" cy="303975"/>
            </a:xfrm>
            <a:custGeom>
              <a:avLst/>
              <a:gdLst/>
              <a:ahLst/>
              <a:cxnLst/>
              <a:rect l="l" t="t" r="r" b="b"/>
              <a:pathLst>
                <a:path w="7896" h="12159" extrusionOk="0">
                  <a:moveTo>
                    <a:pt x="2130" y="1"/>
                  </a:moveTo>
                  <a:cubicBezTo>
                    <a:pt x="2114" y="1"/>
                    <a:pt x="2097" y="4"/>
                    <a:pt x="2080" y="9"/>
                  </a:cubicBezTo>
                  <a:cubicBezTo>
                    <a:pt x="1864" y="91"/>
                    <a:pt x="1972" y="577"/>
                    <a:pt x="1999" y="848"/>
                  </a:cubicBezTo>
                  <a:cubicBezTo>
                    <a:pt x="2017" y="1025"/>
                    <a:pt x="2069" y="1353"/>
                    <a:pt x="1997" y="1353"/>
                  </a:cubicBezTo>
                  <a:cubicBezTo>
                    <a:pt x="1959" y="1353"/>
                    <a:pt x="1886" y="1262"/>
                    <a:pt x="1755" y="1010"/>
                  </a:cubicBezTo>
                  <a:cubicBezTo>
                    <a:pt x="1412" y="369"/>
                    <a:pt x="1301" y="212"/>
                    <a:pt x="1209" y="212"/>
                  </a:cubicBezTo>
                  <a:cubicBezTo>
                    <a:pt x="1193" y="212"/>
                    <a:pt x="1177" y="218"/>
                    <a:pt x="1160" y="226"/>
                  </a:cubicBezTo>
                  <a:cubicBezTo>
                    <a:pt x="1025" y="280"/>
                    <a:pt x="1187" y="767"/>
                    <a:pt x="1323" y="1091"/>
                  </a:cubicBezTo>
                  <a:cubicBezTo>
                    <a:pt x="1426" y="1297"/>
                    <a:pt x="1496" y="1591"/>
                    <a:pt x="1409" y="1591"/>
                  </a:cubicBezTo>
                  <a:cubicBezTo>
                    <a:pt x="1359" y="1591"/>
                    <a:pt x="1257" y="1493"/>
                    <a:pt x="1079" y="1227"/>
                  </a:cubicBezTo>
                  <a:cubicBezTo>
                    <a:pt x="855" y="883"/>
                    <a:pt x="695" y="746"/>
                    <a:pt x="609" y="746"/>
                  </a:cubicBezTo>
                  <a:cubicBezTo>
                    <a:pt x="518" y="746"/>
                    <a:pt x="509" y="897"/>
                    <a:pt x="592" y="1118"/>
                  </a:cubicBezTo>
                  <a:cubicBezTo>
                    <a:pt x="755" y="1551"/>
                    <a:pt x="1052" y="2092"/>
                    <a:pt x="998" y="2119"/>
                  </a:cubicBezTo>
                  <a:cubicBezTo>
                    <a:pt x="994" y="2123"/>
                    <a:pt x="988" y="2125"/>
                    <a:pt x="980" y="2125"/>
                  </a:cubicBezTo>
                  <a:cubicBezTo>
                    <a:pt x="884" y="2125"/>
                    <a:pt x="528" y="1839"/>
                    <a:pt x="403" y="1714"/>
                  </a:cubicBezTo>
                  <a:cubicBezTo>
                    <a:pt x="355" y="1665"/>
                    <a:pt x="231" y="1595"/>
                    <a:pt x="147" y="1595"/>
                  </a:cubicBezTo>
                  <a:cubicBezTo>
                    <a:pt x="43" y="1595"/>
                    <a:pt x="1" y="1703"/>
                    <a:pt x="241" y="2092"/>
                  </a:cubicBezTo>
                  <a:cubicBezTo>
                    <a:pt x="673" y="2796"/>
                    <a:pt x="1241" y="3309"/>
                    <a:pt x="1431" y="3742"/>
                  </a:cubicBezTo>
                  <a:cubicBezTo>
                    <a:pt x="1809" y="4581"/>
                    <a:pt x="2053" y="5473"/>
                    <a:pt x="2215" y="6366"/>
                  </a:cubicBezTo>
                  <a:cubicBezTo>
                    <a:pt x="2377" y="7177"/>
                    <a:pt x="2540" y="7962"/>
                    <a:pt x="2756" y="8746"/>
                  </a:cubicBezTo>
                  <a:cubicBezTo>
                    <a:pt x="2891" y="9179"/>
                    <a:pt x="3027" y="9612"/>
                    <a:pt x="3216" y="10045"/>
                  </a:cubicBezTo>
                  <a:cubicBezTo>
                    <a:pt x="3297" y="10342"/>
                    <a:pt x="3459" y="10613"/>
                    <a:pt x="3676" y="10829"/>
                  </a:cubicBezTo>
                  <a:cubicBezTo>
                    <a:pt x="4517" y="11526"/>
                    <a:pt x="6702" y="12159"/>
                    <a:pt x="7616" y="12159"/>
                  </a:cubicBezTo>
                  <a:cubicBezTo>
                    <a:pt x="7731" y="12159"/>
                    <a:pt x="7826" y="12149"/>
                    <a:pt x="7895" y="12127"/>
                  </a:cubicBezTo>
                  <a:cubicBezTo>
                    <a:pt x="7355" y="11208"/>
                    <a:pt x="7652" y="9531"/>
                    <a:pt x="7787" y="8936"/>
                  </a:cubicBezTo>
                  <a:cubicBezTo>
                    <a:pt x="7436" y="8909"/>
                    <a:pt x="7084" y="8895"/>
                    <a:pt x="6736" y="8895"/>
                  </a:cubicBezTo>
                  <a:cubicBezTo>
                    <a:pt x="6388" y="8895"/>
                    <a:pt x="6043" y="8909"/>
                    <a:pt x="5705" y="8936"/>
                  </a:cubicBezTo>
                  <a:cubicBezTo>
                    <a:pt x="5650" y="8936"/>
                    <a:pt x="5191" y="7746"/>
                    <a:pt x="5136" y="7637"/>
                  </a:cubicBezTo>
                  <a:lnTo>
                    <a:pt x="4568" y="6285"/>
                  </a:lnTo>
                  <a:cubicBezTo>
                    <a:pt x="4352" y="5798"/>
                    <a:pt x="4136" y="5311"/>
                    <a:pt x="3892" y="4824"/>
                  </a:cubicBezTo>
                  <a:cubicBezTo>
                    <a:pt x="3649" y="4337"/>
                    <a:pt x="3324" y="3796"/>
                    <a:pt x="3324" y="3282"/>
                  </a:cubicBezTo>
                  <a:cubicBezTo>
                    <a:pt x="3351" y="2796"/>
                    <a:pt x="3432" y="2336"/>
                    <a:pt x="3568" y="1876"/>
                  </a:cubicBezTo>
                  <a:cubicBezTo>
                    <a:pt x="3676" y="1443"/>
                    <a:pt x="3811" y="1146"/>
                    <a:pt x="3622" y="1091"/>
                  </a:cubicBezTo>
                  <a:cubicBezTo>
                    <a:pt x="3598" y="1081"/>
                    <a:pt x="3572" y="1076"/>
                    <a:pt x="3547" y="1076"/>
                  </a:cubicBezTo>
                  <a:cubicBezTo>
                    <a:pt x="3371" y="1076"/>
                    <a:pt x="3161" y="1312"/>
                    <a:pt x="2973" y="1714"/>
                  </a:cubicBezTo>
                  <a:cubicBezTo>
                    <a:pt x="2931" y="1796"/>
                    <a:pt x="2896" y="1832"/>
                    <a:pt x="2865" y="1832"/>
                  </a:cubicBezTo>
                  <a:cubicBezTo>
                    <a:pt x="2733" y="1832"/>
                    <a:pt x="2676" y="1198"/>
                    <a:pt x="2567" y="848"/>
                  </a:cubicBezTo>
                  <a:cubicBezTo>
                    <a:pt x="2466" y="471"/>
                    <a:pt x="2343" y="1"/>
                    <a:pt x="2130" y="1"/>
                  </a:cubicBezTo>
                  <a:close/>
                </a:path>
              </a:pathLst>
            </a:custGeom>
            <a:solidFill>
              <a:srgbClr val="E7B1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4240;p118">
              <a:extLst>
                <a:ext uri="{FF2B5EF4-FFF2-40B4-BE49-F238E27FC236}">
                  <a16:creationId xmlns:a16="http://schemas.microsoft.com/office/drawing/2014/main" id="{248D7B9C-49F2-C4C7-3977-CBD3E6294FC2}"/>
                </a:ext>
              </a:extLst>
            </p:cNvPr>
            <p:cNvSpPr/>
            <p:nvPr/>
          </p:nvSpPr>
          <p:spPr>
            <a:xfrm>
              <a:off x="1494150" y="1892800"/>
              <a:ext cx="122425" cy="118725"/>
            </a:xfrm>
            <a:custGeom>
              <a:avLst/>
              <a:gdLst/>
              <a:ahLst/>
              <a:cxnLst/>
              <a:rect l="l" t="t" r="r" b="b"/>
              <a:pathLst>
                <a:path w="4897" h="4749" extrusionOk="0">
                  <a:moveTo>
                    <a:pt x="1543" y="0"/>
                  </a:moveTo>
                  <a:cubicBezTo>
                    <a:pt x="1326" y="1109"/>
                    <a:pt x="352" y="2245"/>
                    <a:pt x="1" y="2624"/>
                  </a:cubicBezTo>
                  <a:cubicBezTo>
                    <a:pt x="1" y="2624"/>
                    <a:pt x="1878" y="4748"/>
                    <a:pt x="4523" y="4748"/>
                  </a:cubicBezTo>
                  <a:cubicBezTo>
                    <a:pt x="4646" y="4748"/>
                    <a:pt x="4770" y="4744"/>
                    <a:pt x="4897" y="4734"/>
                  </a:cubicBezTo>
                  <a:lnTo>
                    <a:pt x="4626" y="1488"/>
                  </a:lnTo>
                  <a:cubicBezTo>
                    <a:pt x="4626" y="1488"/>
                    <a:pt x="2679" y="866"/>
                    <a:pt x="1543" y="0"/>
                  </a:cubicBezTo>
                  <a:close/>
                </a:path>
              </a:pathLst>
            </a:custGeom>
            <a:solidFill>
              <a:srgbClr val="E7B1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4241;p118">
              <a:extLst>
                <a:ext uri="{FF2B5EF4-FFF2-40B4-BE49-F238E27FC236}">
                  <a16:creationId xmlns:a16="http://schemas.microsoft.com/office/drawing/2014/main" id="{74B97B74-F736-39A6-DEAE-DD0C06A1CFE4}"/>
                </a:ext>
              </a:extLst>
            </p:cNvPr>
            <p:cNvSpPr/>
            <p:nvPr/>
          </p:nvSpPr>
          <p:spPr>
            <a:xfrm>
              <a:off x="1312925" y="2891575"/>
              <a:ext cx="200200" cy="121525"/>
            </a:xfrm>
            <a:custGeom>
              <a:avLst/>
              <a:gdLst/>
              <a:ahLst/>
              <a:cxnLst/>
              <a:rect l="l" t="t" r="r" b="b"/>
              <a:pathLst>
                <a:path w="8008" h="4861" extrusionOk="0">
                  <a:moveTo>
                    <a:pt x="7710" y="1"/>
                  </a:moveTo>
                  <a:cubicBezTo>
                    <a:pt x="7058" y="311"/>
                    <a:pt x="6289" y="394"/>
                    <a:pt x="5644" y="394"/>
                  </a:cubicBezTo>
                  <a:cubicBezTo>
                    <a:pt x="5218" y="394"/>
                    <a:pt x="4846" y="358"/>
                    <a:pt x="4599" y="326"/>
                  </a:cubicBezTo>
                  <a:lnTo>
                    <a:pt x="4599" y="326"/>
                  </a:lnTo>
                  <a:cubicBezTo>
                    <a:pt x="4599" y="326"/>
                    <a:pt x="4626" y="1462"/>
                    <a:pt x="4599" y="1705"/>
                  </a:cubicBezTo>
                  <a:cubicBezTo>
                    <a:pt x="4545" y="1949"/>
                    <a:pt x="1" y="3274"/>
                    <a:pt x="488" y="4735"/>
                  </a:cubicBezTo>
                  <a:cubicBezTo>
                    <a:pt x="488" y="4735"/>
                    <a:pt x="855" y="4860"/>
                    <a:pt x="1692" y="4860"/>
                  </a:cubicBezTo>
                  <a:cubicBezTo>
                    <a:pt x="2835" y="4860"/>
                    <a:pt x="4853" y="4626"/>
                    <a:pt x="8007" y="3517"/>
                  </a:cubicBezTo>
                  <a:cubicBezTo>
                    <a:pt x="8007" y="3517"/>
                    <a:pt x="7926" y="731"/>
                    <a:pt x="77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4242;p118">
              <a:extLst>
                <a:ext uri="{FF2B5EF4-FFF2-40B4-BE49-F238E27FC236}">
                  <a16:creationId xmlns:a16="http://schemas.microsoft.com/office/drawing/2014/main" id="{1D343DAE-2715-7681-B11C-2820B52DF519}"/>
                </a:ext>
              </a:extLst>
            </p:cNvPr>
            <p:cNvSpPr/>
            <p:nvPr/>
          </p:nvSpPr>
          <p:spPr>
            <a:xfrm>
              <a:off x="1325100" y="2979500"/>
              <a:ext cx="188025" cy="50600"/>
            </a:xfrm>
            <a:custGeom>
              <a:avLst/>
              <a:gdLst/>
              <a:ahLst/>
              <a:cxnLst/>
              <a:rect l="l" t="t" r="r" b="b"/>
              <a:pathLst>
                <a:path w="7521" h="2024" extrusionOk="0">
                  <a:moveTo>
                    <a:pt x="7520" y="0"/>
                  </a:moveTo>
                  <a:cubicBezTo>
                    <a:pt x="4366" y="1109"/>
                    <a:pt x="2348" y="1343"/>
                    <a:pt x="1205" y="1343"/>
                  </a:cubicBezTo>
                  <a:cubicBezTo>
                    <a:pt x="368" y="1343"/>
                    <a:pt x="1" y="1218"/>
                    <a:pt x="1" y="1218"/>
                  </a:cubicBezTo>
                  <a:lnTo>
                    <a:pt x="1" y="1218"/>
                  </a:lnTo>
                  <a:lnTo>
                    <a:pt x="109" y="1894"/>
                  </a:lnTo>
                  <a:cubicBezTo>
                    <a:pt x="109" y="1894"/>
                    <a:pt x="618" y="2024"/>
                    <a:pt x="1569" y="2024"/>
                  </a:cubicBezTo>
                  <a:cubicBezTo>
                    <a:pt x="2830" y="2024"/>
                    <a:pt x="4867" y="1795"/>
                    <a:pt x="7520" y="731"/>
                  </a:cubicBezTo>
                  <a:lnTo>
                    <a:pt x="75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4243;p118">
              <a:extLst>
                <a:ext uri="{FF2B5EF4-FFF2-40B4-BE49-F238E27FC236}">
                  <a16:creationId xmlns:a16="http://schemas.microsoft.com/office/drawing/2014/main" id="{35309905-CD06-2CA2-37F9-13B5BF1241FA}"/>
                </a:ext>
              </a:extLst>
            </p:cNvPr>
            <p:cNvSpPr/>
            <p:nvPr/>
          </p:nvSpPr>
          <p:spPr>
            <a:xfrm>
              <a:off x="1339975" y="2122050"/>
              <a:ext cx="169075" cy="54100"/>
            </a:xfrm>
            <a:custGeom>
              <a:avLst/>
              <a:gdLst/>
              <a:ahLst/>
              <a:cxnLst/>
              <a:rect l="l" t="t" r="r" b="b"/>
              <a:pathLst>
                <a:path w="6763" h="2164" extrusionOk="0">
                  <a:moveTo>
                    <a:pt x="6655" y="0"/>
                  </a:moveTo>
                  <a:cubicBezTo>
                    <a:pt x="4722" y="1659"/>
                    <a:pt x="2761" y="1994"/>
                    <a:pt x="1479" y="1994"/>
                  </a:cubicBezTo>
                  <a:cubicBezTo>
                    <a:pt x="607" y="1994"/>
                    <a:pt x="50" y="1839"/>
                    <a:pt x="28" y="1839"/>
                  </a:cubicBezTo>
                  <a:lnTo>
                    <a:pt x="1" y="2002"/>
                  </a:lnTo>
                  <a:cubicBezTo>
                    <a:pt x="488" y="2110"/>
                    <a:pt x="974" y="2164"/>
                    <a:pt x="1488" y="2164"/>
                  </a:cubicBezTo>
                  <a:cubicBezTo>
                    <a:pt x="1678" y="2164"/>
                    <a:pt x="1894" y="2164"/>
                    <a:pt x="2138" y="2137"/>
                  </a:cubicBezTo>
                  <a:cubicBezTo>
                    <a:pt x="3842" y="1975"/>
                    <a:pt x="5492" y="1271"/>
                    <a:pt x="6763" y="108"/>
                  </a:cubicBezTo>
                  <a:lnTo>
                    <a:pt x="6655" y="0"/>
                  </a:lnTo>
                  <a:close/>
                </a:path>
              </a:pathLst>
            </a:custGeom>
            <a:solidFill>
              <a:srgbClr val="4C2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4244;p118">
              <a:extLst>
                <a:ext uri="{FF2B5EF4-FFF2-40B4-BE49-F238E27FC236}">
                  <a16:creationId xmlns:a16="http://schemas.microsoft.com/office/drawing/2014/main" id="{A6EDD37E-1BBA-7FC8-8C54-E8B26A409FB1}"/>
                </a:ext>
              </a:extLst>
            </p:cNvPr>
            <p:cNvSpPr/>
            <p:nvPr/>
          </p:nvSpPr>
          <p:spPr>
            <a:xfrm>
              <a:off x="1436000" y="2274875"/>
              <a:ext cx="63600" cy="114300"/>
            </a:xfrm>
            <a:custGeom>
              <a:avLst/>
              <a:gdLst/>
              <a:ahLst/>
              <a:cxnLst/>
              <a:rect l="l" t="t" r="r" b="b"/>
              <a:pathLst>
                <a:path w="2544" h="4572" extrusionOk="0">
                  <a:moveTo>
                    <a:pt x="163" y="0"/>
                  </a:moveTo>
                  <a:lnTo>
                    <a:pt x="1" y="81"/>
                  </a:lnTo>
                  <a:lnTo>
                    <a:pt x="2408" y="4571"/>
                  </a:lnTo>
                  <a:lnTo>
                    <a:pt x="2543" y="4490"/>
                  </a:lnTo>
                  <a:lnTo>
                    <a:pt x="163" y="0"/>
                  </a:lnTo>
                  <a:close/>
                </a:path>
              </a:pathLst>
            </a:custGeom>
            <a:solidFill>
              <a:srgbClr val="4C2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4245;p118">
              <a:extLst>
                <a:ext uri="{FF2B5EF4-FFF2-40B4-BE49-F238E27FC236}">
                  <a16:creationId xmlns:a16="http://schemas.microsoft.com/office/drawing/2014/main" id="{E1DE72B5-588E-2D20-638E-E3DA23C0793E}"/>
                </a:ext>
              </a:extLst>
            </p:cNvPr>
            <p:cNvSpPr/>
            <p:nvPr/>
          </p:nvSpPr>
          <p:spPr>
            <a:xfrm>
              <a:off x="1346075" y="1765675"/>
              <a:ext cx="38550" cy="52750"/>
            </a:xfrm>
            <a:custGeom>
              <a:avLst/>
              <a:gdLst/>
              <a:ahLst/>
              <a:cxnLst/>
              <a:rect l="l" t="t" r="r" b="b"/>
              <a:pathLst>
                <a:path w="1542" h="2110" extrusionOk="0">
                  <a:moveTo>
                    <a:pt x="1542" y="0"/>
                  </a:moveTo>
                  <a:lnTo>
                    <a:pt x="1542" y="0"/>
                  </a:lnTo>
                  <a:cubicBezTo>
                    <a:pt x="1136" y="433"/>
                    <a:pt x="649" y="730"/>
                    <a:pt x="81" y="893"/>
                  </a:cubicBezTo>
                  <a:cubicBezTo>
                    <a:pt x="108" y="1298"/>
                    <a:pt x="81" y="1704"/>
                    <a:pt x="0" y="2110"/>
                  </a:cubicBezTo>
                  <a:cubicBezTo>
                    <a:pt x="785" y="1596"/>
                    <a:pt x="1488" y="108"/>
                    <a:pt x="1542" y="0"/>
                  </a:cubicBezTo>
                  <a:close/>
                </a:path>
              </a:pathLst>
            </a:custGeom>
            <a:solidFill>
              <a:srgbClr val="D596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4246;p118">
              <a:extLst>
                <a:ext uri="{FF2B5EF4-FFF2-40B4-BE49-F238E27FC236}">
                  <a16:creationId xmlns:a16="http://schemas.microsoft.com/office/drawing/2014/main" id="{B84796F8-EFBD-AC0F-E20C-560D7DC488DA}"/>
                </a:ext>
              </a:extLst>
            </p:cNvPr>
            <p:cNvSpPr/>
            <p:nvPr/>
          </p:nvSpPr>
          <p:spPr>
            <a:xfrm>
              <a:off x="1302775" y="1696700"/>
              <a:ext cx="16275" cy="37200"/>
            </a:xfrm>
            <a:custGeom>
              <a:avLst/>
              <a:gdLst/>
              <a:ahLst/>
              <a:cxnLst/>
              <a:rect l="l" t="t" r="r" b="b"/>
              <a:pathLst>
                <a:path w="651" h="1488" extrusionOk="0">
                  <a:moveTo>
                    <a:pt x="542" y="0"/>
                  </a:moveTo>
                  <a:cubicBezTo>
                    <a:pt x="488" y="0"/>
                    <a:pt x="461" y="0"/>
                    <a:pt x="434" y="54"/>
                  </a:cubicBezTo>
                  <a:cubicBezTo>
                    <a:pt x="271" y="379"/>
                    <a:pt x="136" y="703"/>
                    <a:pt x="28" y="1055"/>
                  </a:cubicBezTo>
                  <a:cubicBezTo>
                    <a:pt x="1" y="1136"/>
                    <a:pt x="1" y="1190"/>
                    <a:pt x="1" y="1271"/>
                  </a:cubicBezTo>
                  <a:cubicBezTo>
                    <a:pt x="28" y="1325"/>
                    <a:pt x="109" y="1407"/>
                    <a:pt x="163" y="1434"/>
                  </a:cubicBezTo>
                  <a:cubicBezTo>
                    <a:pt x="271" y="1461"/>
                    <a:pt x="353" y="1488"/>
                    <a:pt x="461" y="1488"/>
                  </a:cubicBezTo>
                  <a:lnTo>
                    <a:pt x="569" y="1488"/>
                  </a:lnTo>
                  <a:cubicBezTo>
                    <a:pt x="623" y="1488"/>
                    <a:pt x="650" y="1434"/>
                    <a:pt x="650" y="1380"/>
                  </a:cubicBezTo>
                  <a:cubicBezTo>
                    <a:pt x="623" y="1353"/>
                    <a:pt x="596" y="1325"/>
                    <a:pt x="542" y="1325"/>
                  </a:cubicBezTo>
                  <a:cubicBezTo>
                    <a:pt x="518" y="1333"/>
                    <a:pt x="492" y="1337"/>
                    <a:pt x="465" y="1337"/>
                  </a:cubicBezTo>
                  <a:cubicBezTo>
                    <a:pt x="400" y="1337"/>
                    <a:pt x="329" y="1318"/>
                    <a:pt x="271" y="1298"/>
                  </a:cubicBezTo>
                  <a:cubicBezTo>
                    <a:pt x="217" y="1271"/>
                    <a:pt x="190" y="1271"/>
                    <a:pt x="190" y="1244"/>
                  </a:cubicBezTo>
                  <a:cubicBezTo>
                    <a:pt x="163" y="1190"/>
                    <a:pt x="163" y="1163"/>
                    <a:pt x="190" y="1136"/>
                  </a:cubicBezTo>
                  <a:cubicBezTo>
                    <a:pt x="298" y="785"/>
                    <a:pt x="434" y="433"/>
                    <a:pt x="569" y="108"/>
                  </a:cubicBezTo>
                  <a:cubicBezTo>
                    <a:pt x="596" y="81"/>
                    <a:pt x="569" y="27"/>
                    <a:pt x="542" y="0"/>
                  </a:cubicBezTo>
                  <a:close/>
                </a:path>
              </a:pathLst>
            </a:custGeom>
            <a:solidFill>
              <a:srgbClr val="DE5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4247;p118">
              <a:extLst>
                <a:ext uri="{FF2B5EF4-FFF2-40B4-BE49-F238E27FC236}">
                  <a16:creationId xmlns:a16="http://schemas.microsoft.com/office/drawing/2014/main" id="{80B03735-91D1-636E-989E-F8C1CBCB6BF7}"/>
                </a:ext>
              </a:extLst>
            </p:cNvPr>
            <p:cNvSpPr/>
            <p:nvPr/>
          </p:nvSpPr>
          <p:spPr>
            <a:xfrm>
              <a:off x="1312250" y="1939450"/>
              <a:ext cx="37900" cy="18975"/>
            </a:xfrm>
            <a:custGeom>
              <a:avLst/>
              <a:gdLst/>
              <a:ahLst/>
              <a:cxnLst/>
              <a:rect l="l" t="t" r="r" b="b"/>
              <a:pathLst>
                <a:path w="1516" h="759" extrusionOk="0">
                  <a:moveTo>
                    <a:pt x="109" y="1"/>
                  </a:moveTo>
                  <a:lnTo>
                    <a:pt x="1" y="136"/>
                  </a:lnTo>
                  <a:cubicBezTo>
                    <a:pt x="460" y="434"/>
                    <a:pt x="947" y="650"/>
                    <a:pt x="1488" y="758"/>
                  </a:cubicBezTo>
                  <a:lnTo>
                    <a:pt x="1515" y="596"/>
                  </a:lnTo>
                  <a:cubicBezTo>
                    <a:pt x="1001" y="488"/>
                    <a:pt x="542" y="298"/>
                    <a:pt x="1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4248;p118">
              <a:extLst>
                <a:ext uri="{FF2B5EF4-FFF2-40B4-BE49-F238E27FC236}">
                  <a16:creationId xmlns:a16="http://schemas.microsoft.com/office/drawing/2014/main" id="{3F6D001E-F9EB-3F30-F949-1C4A85362AD2}"/>
                </a:ext>
              </a:extLst>
            </p:cNvPr>
            <p:cNvSpPr/>
            <p:nvPr/>
          </p:nvSpPr>
          <p:spPr>
            <a:xfrm>
              <a:off x="1594250" y="1516825"/>
              <a:ext cx="1716275" cy="1516125"/>
            </a:xfrm>
            <a:custGeom>
              <a:avLst/>
              <a:gdLst/>
              <a:ahLst/>
              <a:cxnLst/>
              <a:rect l="l" t="t" r="r" b="b"/>
              <a:pathLst>
                <a:path w="68651" h="60645" extrusionOk="0">
                  <a:moveTo>
                    <a:pt x="13660" y="0"/>
                  </a:moveTo>
                  <a:cubicBezTo>
                    <a:pt x="10171" y="0"/>
                    <a:pt x="7357" y="2813"/>
                    <a:pt x="7357" y="6302"/>
                  </a:cubicBezTo>
                  <a:lnTo>
                    <a:pt x="7357" y="49770"/>
                  </a:lnTo>
                  <a:lnTo>
                    <a:pt x="5004" y="49770"/>
                  </a:lnTo>
                  <a:cubicBezTo>
                    <a:pt x="4112" y="49770"/>
                    <a:pt x="3408" y="50501"/>
                    <a:pt x="3408" y="51393"/>
                  </a:cubicBezTo>
                  <a:lnTo>
                    <a:pt x="3408" y="55207"/>
                  </a:lnTo>
                  <a:lnTo>
                    <a:pt x="1623" y="55207"/>
                  </a:lnTo>
                  <a:cubicBezTo>
                    <a:pt x="730" y="55207"/>
                    <a:pt x="0" y="55938"/>
                    <a:pt x="0" y="56830"/>
                  </a:cubicBezTo>
                  <a:lnTo>
                    <a:pt x="0" y="60644"/>
                  </a:lnTo>
                  <a:lnTo>
                    <a:pt x="68651" y="60644"/>
                  </a:lnTo>
                  <a:lnTo>
                    <a:pt x="68651" y="56830"/>
                  </a:lnTo>
                  <a:cubicBezTo>
                    <a:pt x="68651" y="55938"/>
                    <a:pt x="67920" y="55207"/>
                    <a:pt x="67028" y="55207"/>
                  </a:cubicBezTo>
                  <a:lnTo>
                    <a:pt x="65270" y="55207"/>
                  </a:lnTo>
                  <a:lnTo>
                    <a:pt x="65270" y="51393"/>
                  </a:lnTo>
                  <a:cubicBezTo>
                    <a:pt x="65270" y="50501"/>
                    <a:pt x="64539" y="49770"/>
                    <a:pt x="63647" y="49770"/>
                  </a:cubicBezTo>
                  <a:lnTo>
                    <a:pt x="61320" y="49770"/>
                  </a:lnTo>
                  <a:lnTo>
                    <a:pt x="61320" y="6302"/>
                  </a:lnTo>
                  <a:cubicBezTo>
                    <a:pt x="61320" y="2813"/>
                    <a:pt x="58507" y="0"/>
                    <a:pt x="550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4249;p118">
              <a:extLst>
                <a:ext uri="{FF2B5EF4-FFF2-40B4-BE49-F238E27FC236}">
                  <a16:creationId xmlns:a16="http://schemas.microsoft.com/office/drawing/2014/main" id="{118C4DB8-9A50-7DBE-762C-8AADEAB0A94C}"/>
                </a:ext>
              </a:extLst>
            </p:cNvPr>
            <p:cNvSpPr/>
            <p:nvPr/>
          </p:nvSpPr>
          <p:spPr>
            <a:xfrm>
              <a:off x="1609125" y="1516825"/>
              <a:ext cx="1349100" cy="1244275"/>
            </a:xfrm>
            <a:custGeom>
              <a:avLst/>
              <a:gdLst/>
              <a:ahLst/>
              <a:cxnLst/>
              <a:rect l="l" t="t" r="r" b="b"/>
              <a:pathLst>
                <a:path w="53964" h="49771" extrusionOk="0">
                  <a:moveTo>
                    <a:pt x="6303" y="0"/>
                  </a:moveTo>
                  <a:cubicBezTo>
                    <a:pt x="2813" y="0"/>
                    <a:pt x="0" y="2813"/>
                    <a:pt x="0" y="6302"/>
                  </a:cubicBezTo>
                  <a:lnTo>
                    <a:pt x="0" y="49770"/>
                  </a:lnTo>
                  <a:lnTo>
                    <a:pt x="53963" y="49770"/>
                  </a:lnTo>
                  <a:lnTo>
                    <a:pt x="53963" y="6302"/>
                  </a:lnTo>
                  <a:cubicBezTo>
                    <a:pt x="53963" y="2813"/>
                    <a:pt x="51150" y="0"/>
                    <a:pt x="476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4250;p118">
              <a:extLst>
                <a:ext uri="{FF2B5EF4-FFF2-40B4-BE49-F238E27FC236}">
                  <a16:creationId xmlns:a16="http://schemas.microsoft.com/office/drawing/2014/main" id="{D031BA62-20AA-9755-CDDA-0B9A0BBC857F}"/>
                </a:ext>
              </a:extLst>
            </p:cNvPr>
            <p:cNvSpPr/>
            <p:nvPr/>
          </p:nvSpPr>
          <p:spPr>
            <a:xfrm>
              <a:off x="1509700" y="2761075"/>
              <a:ext cx="1547250" cy="135950"/>
            </a:xfrm>
            <a:custGeom>
              <a:avLst/>
              <a:gdLst/>
              <a:ahLst/>
              <a:cxnLst/>
              <a:rect l="l" t="t" r="r" b="b"/>
              <a:pathLst>
                <a:path w="61890" h="5438" extrusionOk="0">
                  <a:moveTo>
                    <a:pt x="1624" y="0"/>
                  </a:moveTo>
                  <a:cubicBezTo>
                    <a:pt x="731" y="0"/>
                    <a:pt x="1" y="731"/>
                    <a:pt x="28" y="1623"/>
                  </a:cubicBezTo>
                  <a:lnTo>
                    <a:pt x="28" y="5437"/>
                  </a:lnTo>
                  <a:lnTo>
                    <a:pt x="61889" y="5437"/>
                  </a:lnTo>
                  <a:lnTo>
                    <a:pt x="61889" y="1623"/>
                  </a:lnTo>
                  <a:cubicBezTo>
                    <a:pt x="61889" y="731"/>
                    <a:pt x="61159" y="0"/>
                    <a:pt x="602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4251;p118">
              <a:extLst>
                <a:ext uri="{FF2B5EF4-FFF2-40B4-BE49-F238E27FC236}">
                  <a16:creationId xmlns:a16="http://schemas.microsoft.com/office/drawing/2014/main" id="{449E89EE-C47B-982E-80CA-A2946EE905D0}"/>
                </a:ext>
              </a:extLst>
            </p:cNvPr>
            <p:cNvSpPr/>
            <p:nvPr/>
          </p:nvSpPr>
          <p:spPr>
            <a:xfrm>
              <a:off x="1609125" y="2718475"/>
              <a:ext cx="1349100" cy="42625"/>
            </a:xfrm>
            <a:custGeom>
              <a:avLst/>
              <a:gdLst/>
              <a:ahLst/>
              <a:cxnLst/>
              <a:rect l="l" t="t" r="r" b="b"/>
              <a:pathLst>
                <a:path w="53964" h="1705" extrusionOk="0">
                  <a:moveTo>
                    <a:pt x="0" y="0"/>
                  </a:moveTo>
                  <a:lnTo>
                    <a:pt x="0" y="1704"/>
                  </a:lnTo>
                  <a:lnTo>
                    <a:pt x="53963" y="1704"/>
                  </a:lnTo>
                  <a:lnTo>
                    <a:pt x="5396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4252;p118">
              <a:extLst>
                <a:ext uri="{FF2B5EF4-FFF2-40B4-BE49-F238E27FC236}">
                  <a16:creationId xmlns:a16="http://schemas.microsoft.com/office/drawing/2014/main" id="{10F8D11A-398E-783D-2E2E-CD654547CF90}"/>
                </a:ext>
              </a:extLst>
            </p:cNvPr>
            <p:cNvSpPr/>
            <p:nvPr/>
          </p:nvSpPr>
          <p:spPr>
            <a:xfrm>
              <a:off x="1510400" y="2854400"/>
              <a:ext cx="1546550" cy="42625"/>
            </a:xfrm>
            <a:custGeom>
              <a:avLst/>
              <a:gdLst/>
              <a:ahLst/>
              <a:cxnLst/>
              <a:rect l="l" t="t" r="r" b="b"/>
              <a:pathLst>
                <a:path w="61862" h="1705" extrusionOk="0">
                  <a:moveTo>
                    <a:pt x="0" y="0"/>
                  </a:moveTo>
                  <a:lnTo>
                    <a:pt x="0" y="1704"/>
                  </a:lnTo>
                  <a:lnTo>
                    <a:pt x="61861" y="1704"/>
                  </a:lnTo>
                  <a:lnTo>
                    <a:pt x="6186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4253;p118">
              <a:extLst>
                <a:ext uri="{FF2B5EF4-FFF2-40B4-BE49-F238E27FC236}">
                  <a16:creationId xmlns:a16="http://schemas.microsoft.com/office/drawing/2014/main" id="{1DF4DCF7-CD23-D2A5-4993-BFE9D5EFEA7A}"/>
                </a:ext>
              </a:extLst>
            </p:cNvPr>
            <p:cNvSpPr/>
            <p:nvPr/>
          </p:nvSpPr>
          <p:spPr>
            <a:xfrm>
              <a:off x="1425175" y="2897000"/>
              <a:ext cx="1716300" cy="135950"/>
            </a:xfrm>
            <a:custGeom>
              <a:avLst/>
              <a:gdLst/>
              <a:ahLst/>
              <a:cxnLst/>
              <a:rect l="l" t="t" r="r" b="b"/>
              <a:pathLst>
                <a:path w="68652" h="5438" extrusionOk="0">
                  <a:moveTo>
                    <a:pt x="1624" y="0"/>
                  </a:moveTo>
                  <a:cubicBezTo>
                    <a:pt x="731" y="0"/>
                    <a:pt x="1" y="731"/>
                    <a:pt x="1" y="1623"/>
                  </a:cubicBezTo>
                  <a:lnTo>
                    <a:pt x="1" y="5437"/>
                  </a:lnTo>
                  <a:lnTo>
                    <a:pt x="68651" y="5437"/>
                  </a:lnTo>
                  <a:lnTo>
                    <a:pt x="68651" y="1623"/>
                  </a:lnTo>
                  <a:cubicBezTo>
                    <a:pt x="68651" y="731"/>
                    <a:pt x="67921" y="0"/>
                    <a:pt x="6702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4254;p118">
              <a:extLst>
                <a:ext uri="{FF2B5EF4-FFF2-40B4-BE49-F238E27FC236}">
                  <a16:creationId xmlns:a16="http://schemas.microsoft.com/office/drawing/2014/main" id="{297AC040-837A-5243-39AA-4A22A588274A}"/>
                </a:ext>
              </a:extLst>
            </p:cNvPr>
            <p:cNvSpPr/>
            <p:nvPr/>
          </p:nvSpPr>
          <p:spPr>
            <a:xfrm>
              <a:off x="1425850" y="2990325"/>
              <a:ext cx="1715625" cy="42625"/>
            </a:xfrm>
            <a:custGeom>
              <a:avLst/>
              <a:gdLst/>
              <a:ahLst/>
              <a:cxnLst/>
              <a:rect l="l" t="t" r="r" b="b"/>
              <a:pathLst>
                <a:path w="68625" h="1705" extrusionOk="0">
                  <a:moveTo>
                    <a:pt x="1" y="0"/>
                  </a:moveTo>
                  <a:lnTo>
                    <a:pt x="1" y="1704"/>
                  </a:lnTo>
                  <a:lnTo>
                    <a:pt x="68624" y="1704"/>
                  </a:lnTo>
                  <a:lnTo>
                    <a:pt x="6862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4255;p118">
              <a:extLst>
                <a:ext uri="{FF2B5EF4-FFF2-40B4-BE49-F238E27FC236}">
                  <a16:creationId xmlns:a16="http://schemas.microsoft.com/office/drawing/2014/main" id="{FA2D013B-AE6B-5EEB-3E5E-DAA0B61B848F}"/>
                </a:ext>
              </a:extLst>
            </p:cNvPr>
            <p:cNvSpPr/>
            <p:nvPr/>
          </p:nvSpPr>
          <p:spPr>
            <a:xfrm>
              <a:off x="1820775" y="1667525"/>
              <a:ext cx="923750" cy="972525"/>
            </a:xfrm>
            <a:custGeom>
              <a:avLst/>
              <a:gdLst/>
              <a:ahLst/>
              <a:cxnLst/>
              <a:rect l="l" t="t" r="r" b="b"/>
              <a:pathLst>
                <a:path w="36950" h="38901" extrusionOk="0">
                  <a:moveTo>
                    <a:pt x="19005" y="4520"/>
                  </a:moveTo>
                  <a:cubicBezTo>
                    <a:pt x="20467" y="4520"/>
                    <a:pt x="21899" y="4899"/>
                    <a:pt x="23155" y="5657"/>
                  </a:cubicBezTo>
                  <a:cubicBezTo>
                    <a:pt x="23100" y="5955"/>
                    <a:pt x="23019" y="6252"/>
                    <a:pt x="22911" y="6550"/>
                  </a:cubicBezTo>
                  <a:cubicBezTo>
                    <a:pt x="22018" y="9065"/>
                    <a:pt x="19800" y="12555"/>
                    <a:pt x="17041" y="16261"/>
                  </a:cubicBezTo>
                  <a:cubicBezTo>
                    <a:pt x="15851" y="14827"/>
                    <a:pt x="14742" y="13339"/>
                    <a:pt x="13741" y="11797"/>
                  </a:cubicBezTo>
                  <a:cubicBezTo>
                    <a:pt x="13606" y="11581"/>
                    <a:pt x="13471" y="11365"/>
                    <a:pt x="13336" y="11175"/>
                  </a:cubicBezTo>
                  <a:cubicBezTo>
                    <a:pt x="12578" y="9877"/>
                    <a:pt x="12091" y="8416"/>
                    <a:pt x="11875" y="6929"/>
                  </a:cubicBezTo>
                  <a:cubicBezTo>
                    <a:pt x="13173" y="5603"/>
                    <a:pt x="15337" y="4548"/>
                    <a:pt x="18854" y="4521"/>
                  </a:cubicBezTo>
                  <a:cubicBezTo>
                    <a:pt x="18904" y="4520"/>
                    <a:pt x="18955" y="4520"/>
                    <a:pt x="19005" y="4520"/>
                  </a:cubicBezTo>
                  <a:close/>
                  <a:moveTo>
                    <a:pt x="18423" y="0"/>
                  </a:moveTo>
                  <a:cubicBezTo>
                    <a:pt x="6290" y="0"/>
                    <a:pt x="9604" y="11692"/>
                    <a:pt x="9711" y="11987"/>
                  </a:cubicBezTo>
                  <a:cubicBezTo>
                    <a:pt x="9711" y="12095"/>
                    <a:pt x="9738" y="12203"/>
                    <a:pt x="9738" y="12311"/>
                  </a:cubicBezTo>
                  <a:cubicBezTo>
                    <a:pt x="9873" y="12879"/>
                    <a:pt x="11334" y="15963"/>
                    <a:pt x="14012" y="20074"/>
                  </a:cubicBezTo>
                  <a:cubicBezTo>
                    <a:pt x="13525" y="20670"/>
                    <a:pt x="13065" y="21238"/>
                    <a:pt x="12578" y="21806"/>
                  </a:cubicBezTo>
                  <a:cubicBezTo>
                    <a:pt x="7845" y="27432"/>
                    <a:pt x="2787" y="32625"/>
                    <a:pt x="1" y="34600"/>
                  </a:cubicBezTo>
                  <a:lnTo>
                    <a:pt x="5492" y="34411"/>
                  </a:lnTo>
                  <a:lnTo>
                    <a:pt x="7574" y="38901"/>
                  </a:lnTo>
                  <a:cubicBezTo>
                    <a:pt x="9549" y="37007"/>
                    <a:pt x="15148" y="28784"/>
                    <a:pt x="17664" y="25322"/>
                  </a:cubicBezTo>
                  <a:cubicBezTo>
                    <a:pt x="21018" y="29758"/>
                    <a:pt x="25373" y="34573"/>
                    <a:pt x="30566" y="38495"/>
                  </a:cubicBezTo>
                  <a:lnTo>
                    <a:pt x="31405" y="34005"/>
                  </a:lnTo>
                  <a:cubicBezTo>
                    <a:pt x="31405" y="34005"/>
                    <a:pt x="36950" y="33815"/>
                    <a:pt x="36950" y="33734"/>
                  </a:cubicBezTo>
                  <a:cubicBezTo>
                    <a:pt x="34164" y="32247"/>
                    <a:pt x="31540" y="30461"/>
                    <a:pt x="29105" y="28433"/>
                  </a:cubicBezTo>
                  <a:lnTo>
                    <a:pt x="28646" y="28054"/>
                  </a:lnTo>
                  <a:cubicBezTo>
                    <a:pt x="28321" y="27783"/>
                    <a:pt x="27969" y="27513"/>
                    <a:pt x="27645" y="27215"/>
                  </a:cubicBezTo>
                  <a:lnTo>
                    <a:pt x="27131" y="26783"/>
                  </a:lnTo>
                  <a:lnTo>
                    <a:pt x="26563" y="26269"/>
                  </a:lnTo>
                  <a:lnTo>
                    <a:pt x="26076" y="25836"/>
                  </a:lnTo>
                  <a:cubicBezTo>
                    <a:pt x="25887" y="25674"/>
                    <a:pt x="25724" y="25484"/>
                    <a:pt x="25535" y="25349"/>
                  </a:cubicBezTo>
                  <a:cubicBezTo>
                    <a:pt x="25291" y="25106"/>
                    <a:pt x="25048" y="24889"/>
                    <a:pt x="24805" y="24646"/>
                  </a:cubicBezTo>
                  <a:lnTo>
                    <a:pt x="24318" y="24186"/>
                  </a:lnTo>
                  <a:lnTo>
                    <a:pt x="23560" y="23429"/>
                  </a:lnTo>
                  <a:lnTo>
                    <a:pt x="23209" y="23104"/>
                  </a:lnTo>
                  <a:cubicBezTo>
                    <a:pt x="22911" y="22806"/>
                    <a:pt x="22614" y="22509"/>
                    <a:pt x="22343" y="22211"/>
                  </a:cubicBezTo>
                  <a:lnTo>
                    <a:pt x="22208" y="22103"/>
                  </a:lnTo>
                  <a:cubicBezTo>
                    <a:pt x="21856" y="21724"/>
                    <a:pt x="21505" y="21373"/>
                    <a:pt x="21153" y="20994"/>
                  </a:cubicBezTo>
                  <a:lnTo>
                    <a:pt x="21126" y="20967"/>
                  </a:lnTo>
                  <a:lnTo>
                    <a:pt x="21018" y="20859"/>
                  </a:lnTo>
                  <a:cubicBezTo>
                    <a:pt x="21423" y="20291"/>
                    <a:pt x="21802" y="19723"/>
                    <a:pt x="22154" y="19155"/>
                  </a:cubicBezTo>
                  <a:cubicBezTo>
                    <a:pt x="22316" y="18911"/>
                    <a:pt x="22478" y="18641"/>
                    <a:pt x="22614" y="18370"/>
                  </a:cubicBezTo>
                  <a:cubicBezTo>
                    <a:pt x="23452" y="16910"/>
                    <a:pt x="24074" y="15692"/>
                    <a:pt x="24561" y="14719"/>
                  </a:cubicBezTo>
                  <a:cubicBezTo>
                    <a:pt x="24940" y="13961"/>
                    <a:pt x="25210" y="13312"/>
                    <a:pt x="25454" y="12771"/>
                  </a:cubicBezTo>
                  <a:cubicBezTo>
                    <a:pt x="25589" y="12420"/>
                    <a:pt x="25724" y="12095"/>
                    <a:pt x="25805" y="11797"/>
                  </a:cubicBezTo>
                  <a:cubicBezTo>
                    <a:pt x="25968" y="11338"/>
                    <a:pt x="26076" y="10986"/>
                    <a:pt x="26157" y="10661"/>
                  </a:cubicBezTo>
                  <a:cubicBezTo>
                    <a:pt x="26265" y="10229"/>
                    <a:pt x="26319" y="9877"/>
                    <a:pt x="26373" y="9552"/>
                  </a:cubicBezTo>
                  <a:cubicBezTo>
                    <a:pt x="26373" y="9417"/>
                    <a:pt x="26400" y="9282"/>
                    <a:pt x="26373" y="9147"/>
                  </a:cubicBezTo>
                  <a:cubicBezTo>
                    <a:pt x="26373" y="9092"/>
                    <a:pt x="26373" y="9011"/>
                    <a:pt x="26373" y="8957"/>
                  </a:cubicBezTo>
                  <a:cubicBezTo>
                    <a:pt x="26292" y="6874"/>
                    <a:pt x="25589" y="139"/>
                    <a:pt x="18800" y="4"/>
                  </a:cubicBezTo>
                  <a:cubicBezTo>
                    <a:pt x="18673" y="2"/>
                    <a:pt x="18547" y="0"/>
                    <a:pt x="184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4256;p118">
              <a:extLst>
                <a:ext uri="{FF2B5EF4-FFF2-40B4-BE49-F238E27FC236}">
                  <a16:creationId xmlns:a16="http://schemas.microsoft.com/office/drawing/2014/main" id="{B8F3AB15-C5DF-4270-5019-7CA4CA421AA3}"/>
                </a:ext>
              </a:extLst>
            </p:cNvPr>
            <p:cNvSpPr/>
            <p:nvPr/>
          </p:nvSpPr>
          <p:spPr>
            <a:xfrm>
              <a:off x="2623450" y="3105275"/>
              <a:ext cx="406450" cy="45325"/>
            </a:xfrm>
            <a:custGeom>
              <a:avLst/>
              <a:gdLst/>
              <a:ahLst/>
              <a:cxnLst/>
              <a:rect l="l" t="t" r="r" b="b"/>
              <a:pathLst>
                <a:path w="16258" h="1813" extrusionOk="0">
                  <a:moveTo>
                    <a:pt x="8143" y="1"/>
                  </a:moveTo>
                  <a:cubicBezTo>
                    <a:pt x="3652" y="1"/>
                    <a:pt x="1" y="406"/>
                    <a:pt x="1" y="920"/>
                  </a:cubicBezTo>
                  <a:cubicBezTo>
                    <a:pt x="1" y="1407"/>
                    <a:pt x="3652" y="1813"/>
                    <a:pt x="8143" y="1813"/>
                  </a:cubicBezTo>
                  <a:cubicBezTo>
                    <a:pt x="12606" y="1813"/>
                    <a:pt x="16257" y="1407"/>
                    <a:pt x="16257" y="920"/>
                  </a:cubicBezTo>
                  <a:cubicBezTo>
                    <a:pt x="16257" y="406"/>
                    <a:pt x="12606" y="1"/>
                    <a:pt x="8143" y="1"/>
                  </a:cubicBezTo>
                  <a:close/>
                </a:path>
              </a:pathLst>
            </a:custGeom>
            <a:solidFill>
              <a:srgbClr val="E8C3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4257;p118">
              <a:extLst>
                <a:ext uri="{FF2B5EF4-FFF2-40B4-BE49-F238E27FC236}">
                  <a16:creationId xmlns:a16="http://schemas.microsoft.com/office/drawing/2014/main" id="{9B1BB5F6-5286-52CA-F77B-F8DE132A5493}"/>
                </a:ext>
              </a:extLst>
            </p:cNvPr>
            <p:cNvSpPr/>
            <p:nvPr/>
          </p:nvSpPr>
          <p:spPr>
            <a:xfrm>
              <a:off x="2899350" y="2514100"/>
              <a:ext cx="434925" cy="316800"/>
            </a:xfrm>
            <a:custGeom>
              <a:avLst/>
              <a:gdLst/>
              <a:ahLst/>
              <a:cxnLst/>
              <a:rect l="l" t="t" r="r" b="b"/>
              <a:pathLst>
                <a:path w="17397" h="12672" extrusionOk="0">
                  <a:moveTo>
                    <a:pt x="11150" y="1"/>
                  </a:moveTo>
                  <a:cubicBezTo>
                    <a:pt x="9961" y="1"/>
                    <a:pt x="8578" y="1384"/>
                    <a:pt x="7926" y="2062"/>
                  </a:cubicBezTo>
                  <a:cubicBezTo>
                    <a:pt x="7672" y="2327"/>
                    <a:pt x="7440" y="2427"/>
                    <a:pt x="7250" y="2427"/>
                  </a:cubicBezTo>
                  <a:cubicBezTo>
                    <a:pt x="6936" y="2427"/>
                    <a:pt x="6736" y="2153"/>
                    <a:pt x="6736" y="1900"/>
                  </a:cubicBezTo>
                  <a:cubicBezTo>
                    <a:pt x="6736" y="1567"/>
                    <a:pt x="8075" y="20"/>
                    <a:pt x="7220" y="20"/>
                  </a:cubicBezTo>
                  <a:cubicBezTo>
                    <a:pt x="7103" y="20"/>
                    <a:pt x="6945" y="50"/>
                    <a:pt x="6736" y="115"/>
                  </a:cubicBezTo>
                  <a:cubicBezTo>
                    <a:pt x="4978" y="656"/>
                    <a:pt x="4329" y="2603"/>
                    <a:pt x="4058" y="4199"/>
                  </a:cubicBezTo>
                  <a:cubicBezTo>
                    <a:pt x="3942" y="4886"/>
                    <a:pt x="3675" y="5152"/>
                    <a:pt x="3439" y="5152"/>
                  </a:cubicBezTo>
                  <a:cubicBezTo>
                    <a:pt x="3127" y="5152"/>
                    <a:pt x="2869" y="4688"/>
                    <a:pt x="3084" y="4118"/>
                  </a:cubicBezTo>
                  <a:cubicBezTo>
                    <a:pt x="3294" y="3549"/>
                    <a:pt x="3164" y="2664"/>
                    <a:pt x="2771" y="2664"/>
                  </a:cubicBezTo>
                  <a:cubicBezTo>
                    <a:pt x="2455" y="2664"/>
                    <a:pt x="1969" y="3237"/>
                    <a:pt x="1353" y="5011"/>
                  </a:cubicBezTo>
                  <a:cubicBezTo>
                    <a:pt x="1" y="9014"/>
                    <a:pt x="2760" y="11232"/>
                    <a:pt x="2760" y="11232"/>
                  </a:cubicBezTo>
                  <a:cubicBezTo>
                    <a:pt x="3962" y="12285"/>
                    <a:pt x="5611" y="12671"/>
                    <a:pt x="6873" y="12671"/>
                  </a:cubicBezTo>
                  <a:cubicBezTo>
                    <a:pt x="7912" y="12671"/>
                    <a:pt x="8689" y="12410"/>
                    <a:pt x="8738" y="12043"/>
                  </a:cubicBezTo>
                  <a:cubicBezTo>
                    <a:pt x="8846" y="11232"/>
                    <a:pt x="7223" y="11232"/>
                    <a:pt x="7088" y="10637"/>
                  </a:cubicBezTo>
                  <a:cubicBezTo>
                    <a:pt x="6966" y="10101"/>
                    <a:pt x="6976" y="9674"/>
                    <a:pt x="8740" y="9674"/>
                  </a:cubicBezTo>
                  <a:cubicBezTo>
                    <a:pt x="8934" y="9674"/>
                    <a:pt x="9149" y="9679"/>
                    <a:pt x="9387" y="9690"/>
                  </a:cubicBezTo>
                  <a:cubicBezTo>
                    <a:pt x="9640" y="9704"/>
                    <a:pt x="9874" y="9711"/>
                    <a:pt x="10091" y="9711"/>
                  </a:cubicBezTo>
                  <a:cubicBezTo>
                    <a:pt x="11939" y="9711"/>
                    <a:pt x="12522" y="9222"/>
                    <a:pt x="12497" y="8689"/>
                  </a:cubicBezTo>
                  <a:cubicBezTo>
                    <a:pt x="12497" y="8067"/>
                    <a:pt x="12281" y="8175"/>
                    <a:pt x="11470" y="7770"/>
                  </a:cubicBezTo>
                  <a:cubicBezTo>
                    <a:pt x="10766" y="7418"/>
                    <a:pt x="11364" y="6334"/>
                    <a:pt x="13051" y="6334"/>
                  </a:cubicBezTo>
                  <a:cubicBezTo>
                    <a:pt x="13310" y="6334"/>
                    <a:pt x="13595" y="6360"/>
                    <a:pt x="13904" y="6417"/>
                  </a:cubicBezTo>
                  <a:cubicBezTo>
                    <a:pt x="14188" y="6469"/>
                    <a:pt x="14439" y="6493"/>
                    <a:pt x="14660" y="6493"/>
                  </a:cubicBezTo>
                  <a:cubicBezTo>
                    <a:pt x="16270" y="6493"/>
                    <a:pt x="16264" y="5268"/>
                    <a:pt x="15527" y="5173"/>
                  </a:cubicBezTo>
                  <a:cubicBezTo>
                    <a:pt x="14688" y="5092"/>
                    <a:pt x="13931" y="4497"/>
                    <a:pt x="15527" y="3685"/>
                  </a:cubicBezTo>
                  <a:cubicBezTo>
                    <a:pt x="16834" y="3021"/>
                    <a:pt x="17397" y="1486"/>
                    <a:pt x="15940" y="1486"/>
                  </a:cubicBezTo>
                  <a:cubicBezTo>
                    <a:pt x="15617" y="1486"/>
                    <a:pt x="15196" y="1561"/>
                    <a:pt x="14661" y="1738"/>
                  </a:cubicBezTo>
                  <a:cubicBezTo>
                    <a:pt x="13860" y="2000"/>
                    <a:pt x="13224" y="2099"/>
                    <a:pt x="12727" y="2099"/>
                  </a:cubicBezTo>
                  <a:cubicBezTo>
                    <a:pt x="11380" y="2099"/>
                    <a:pt x="11063" y="1367"/>
                    <a:pt x="11280" y="1170"/>
                  </a:cubicBezTo>
                  <a:cubicBezTo>
                    <a:pt x="11578" y="872"/>
                    <a:pt x="12470" y="142"/>
                    <a:pt x="11280" y="7"/>
                  </a:cubicBezTo>
                  <a:cubicBezTo>
                    <a:pt x="11237" y="3"/>
                    <a:pt x="11194" y="1"/>
                    <a:pt x="111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4258;p118">
              <a:extLst>
                <a:ext uri="{FF2B5EF4-FFF2-40B4-BE49-F238E27FC236}">
                  <a16:creationId xmlns:a16="http://schemas.microsoft.com/office/drawing/2014/main" id="{9B2BA623-78F8-047C-3D2C-0071EB8AC99B}"/>
                </a:ext>
              </a:extLst>
            </p:cNvPr>
            <p:cNvSpPr/>
            <p:nvPr/>
          </p:nvSpPr>
          <p:spPr>
            <a:xfrm>
              <a:off x="2687700" y="2911875"/>
              <a:ext cx="294850" cy="25050"/>
            </a:xfrm>
            <a:custGeom>
              <a:avLst/>
              <a:gdLst/>
              <a:ahLst/>
              <a:cxnLst/>
              <a:rect l="l" t="t" r="r" b="b"/>
              <a:pathLst>
                <a:path w="11794" h="1002" extrusionOk="0">
                  <a:moveTo>
                    <a:pt x="0" y="0"/>
                  </a:moveTo>
                  <a:lnTo>
                    <a:pt x="244" y="1001"/>
                  </a:lnTo>
                  <a:lnTo>
                    <a:pt x="11496" y="1001"/>
                  </a:lnTo>
                  <a:lnTo>
                    <a:pt x="117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4259;p118">
              <a:extLst>
                <a:ext uri="{FF2B5EF4-FFF2-40B4-BE49-F238E27FC236}">
                  <a16:creationId xmlns:a16="http://schemas.microsoft.com/office/drawing/2014/main" id="{80C614EF-E7B3-4EEB-DEE5-FB7444CEBE8F}"/>
                </a:ext>
              </a:extLst>
            </p:cNvPr>
            <p:cNvSpPr/>
            <p:nvPr/>
          </p:nvSpPr>
          <p:spPr>
            <a:xfrm>
              <a:off x="2693775" y="2936900"/>
              <a:ext cx="281350" cy="199500"/>
            </a:xfrm>
            <a:custGeom>
              <a:avLst/>
              <a:gdLst/>
              <a:ahLst/>
              <a:cxnLst/>
              <a:rect l="l" t="t" r="r" b="b"/>
              <a:pathLst>
                <a:path w="11254" h="7980" extrusionOk="0">
                  <a:moveTo>
                    <a:pt x="1" y="0"/>
                  </a:moveTo>
                  <a:lnTo>
                    <a:pt x="1840" y="7980"/>
                  </a:lnTo>
                  <a:lnTo>
                    <a:pt x="9008" y="7980"/>
                  </a:lnTo>
                  <a:lnTo>
                    <a:pt x="112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4260;p118">
              <a:extLst>
                <a:ext uri="{FF2B5EF4-FFF2-40B4-BE49-F238E27FC236}">
                  <a16:creationId xmlns:a16="http://schemas.microsoft.com/office/drawing/2014/main" id="{866DB842-D273-9D09-8DED-219B6BF5D04F}"/>
                </a:ext>
              </a:extLst>
            </p:cNvPr>
            <p:cNvSpPr/>
            <p:nvPr/>
          </p:nvSpPr>
          <p:spPr>
            <a:xfrm>
              <a:off x="2664700" y="2874675"/>
              <a:ext cx="342875" cy="37225"/>
            </a:xfrm>
            <a:custGeom>
              <a:avLst/>
              <a:gdLst/>
              <a:ahLst/>
              <a:cxnLst/>
              <a:rect l="l" t="t" r="r" b="b"/>
              <a:pathLst>
                <a:path w="13715" h="1489" extrusionOk="0">
                  <a:moveTo>
                    <a:pt x="1" y="1"/>
                  </a:moveTo>
                  <a:lnTo>
                    <a:pt x="1" y="1488"/>
                  </a:lnTo>
                  <a:lnTo>
                    <a:pt x="13715" y="1488"/>
                  </a:lnTo>
                  <a:lnTo>
                    <a:pt x="1371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4261;p118">
              <a:extLst>
                <a:ext uri="{FF2B5EF4-FFF2-40B4-BE49-F238E27FC236}">
                  <a16:creationId xmlns:a16="http://schemas.microsoft.com/office/drawing/2014/main" id="{39279994-050C-A91E-2A11-5799E00D77AE}"/>
                </a:ext>
              </a:extLst>
            </p:cNvPr>
            <p:cNvSpPr/>
            <p:nvPr/>
          </p:nvSpPr>
          <p:spPr>
            <a:xfrm>
              <a:off x="2914225" y="2601475"/>
              <a:ext cx="288100" cy="273900"/>
            </a:xfrm>
            <a:custGeom>
              <a:avLst/>
              <a:gdLst/>
              <a:ahLst/>
              <a:cxnLst/>
              <a:rect l="l" t="t" r="r" b="b"/>
              <a:pathLst>
                <a:path w="11524" h="10956" extrusionOk="0">
                  <a:moveTo>
                    <a:pt x="11470" y="1"/>
                  </a:moveTo>
                  <a:cubicBezTo>
                    <a:pt x="6493" y="1407"/>
                    <a:pt x="3653" y="4302"/>
                    <a:pt x="2138" y="6466"/>
                  </a:cubicBezTo>
                  <a:cubicBezTo>
                    <a:pt x="1164" y="7791"/>
                    <a:pt x="434" y="9306"/>
                    <a:pt x="1" y="10902"/>
                  </a:cubicBezTo>
                  <a:lnTo>
                    <a:pt x="244" y="10956"/>
                  </a:lnTo>
                  <a:cubicBezTo>
                    <a:pt x="244" y="10875"/>
                    <a:pt x="2192" y="2922"/>
                    <a:pt x="11524" y="244"/>
                  </a:cubicBezTo>
                  <a:lnTo>
                    <a:pt x="1147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4262;p118">
              <a:extLst>
                <a:ext uri="{FF2B5EF4-FFF2-40B4-BE49-F238E27FC236}">
                  <a16:creationId xmlns:a16="http://schemas.microsoft.com/office/drawing/2014/main" id="{1AD1E0F1-9921-B8AE-7FF7-3C7C0469A1AE}"/>
                </a:ext>
              </a:extLst>
            </p:cNvPr>
            <p:cNvSpPr/>
            <p:nvPr/>
          </p:nvSpPr>
          <p:spPr>
            <a:xfrm>
              <a:off x="2756875" y="2558100"/>
              <a:ext cx="192725" cy="228350"/>
            </a:xfrm>
            <a:custGeom>
              <a:avLst/>
              <a:gdLst/>
              <a:ahLst/>
              <a:cxnLst/>
              <a:rect l="l" t="t" r="r" b="b"/>
              <a:pathLst>
                <a:path w="7709" h="9134" extrusionOk="0">
                  <a:moveTo>
                    <a:pt x="1442" y="0"/>
                  </a:moveTo>
                  <a:cubicBezTo>
                    <a:pt x="1041" y="0"/>
                    <a:pt x="934" y="698"/>
                    <a:pt x="1237" y="1303"/>
                  </a:cubicBezTo>
                  <a:cubicBezTo>
                    <a:pt x="1540" y="1910"/>
                    <a:pt x="1408" y="2117"/>
                    <a:pt x="1158" y="2117"/>
                  </a:cubicBezTo>
                  <a:cubicBezTo>
                    <a:pt x="1029" y="2117"/>
                    <a:pt x="870" y="2062"/>
                    <a:pt x="723" y="1979"/>
                  </a:cubicBezTo>
                  <a:cubicBezTo>
                    <a:pt x="662" y="1942"/>
                    <a:pt x="601" y="1924"/>
                    <a:pt x="544" y="1924"/>
                  </a:cubicBezTo>
                  <a:cubicBezTo>
                    <a:pt x="194" y="1924"/>
                    <a:pt x="0" y="2576"/>
                    <a:pt x="1047" y="3088"/>
                  </a:cubicBezTo>
                  <a:cubicBezTo>
                    <a:pt x="2240" y="3685"/>
                    <a:pt x="2240" y="4554"/>
                    <a:pt x="1785" y="4554"/>
                  </a:cubicBezTo>
                  <a:cubicBezTo>
                    <a:pt x="1766" y="4554"/>
                    <a:pt x="1745" y="4552"/>
                    <a:pt x="1724" y="4549"/>
                  </a:cubicBezTo>
                  <a:cubicBezTo>
                    <a:pt x="1471" y="4507"/>
                    <a:pt x="1335" y="4458"/>
                    <a:pt x="1228" y="4458"/>
                  </a:cubicBezTo>
                  <a:cubicBezTo>
                    <a:pt x="1130" y="4458"/>
                    <a:pt x="1056" y="4500"/>
                    <a:pt x="939" y="4630"/>
                  </a:cubicBezTo>
                  <a:cubicBezTo>
                    <a:pt x="723" y="4901"/>
                    <a:pt x="885" y="5388"/>
                    <a:pt x="2048" y="6145"/>
                  </a:cubicBezTo>
                  <a:cubicBezTo>
                    <a:pt x="3211" y="6902"/>
                    <a:pt x="3076" y="7146"/>
                    <a:pt x="2806" y="7362"/>
                  </a:cubicBezTo>
                  <a:cubicBezTo>
                    <a:pt x="2754" y="7408"/>
                    <a:pt x="2686" y="7425"/>
                    <a:pt x="2606" y="7425"/>
                  </a:cubicBezTo>
                  <a:cubicBezTo>
                    <a:pt x="2385" y="7425"/>
                    <a:pt x="2081" y="7292"/>
                    <a:pt x="1848" y="7292"/>
                  </a:cubicBezTo>
                  <a:cubicBezTo>
                    <a:pt x="1725" y="7292"/>
                    <a:pt x="1622" y="7329"/>
                    <a:pt x="1561" y="7443"/>
                  </a:cubicBezTo>
                  <a:cubicBezTo>
                    <a:pt x="1331" y="7853"/>
                    <a:pt x="2746" y="9133"/>
                    <a:pt x="4320" y="9133"/>
                  </a:cubicBezTo>
                  <a:cubicBezTo>
                    <a:pt x="4410" y="9133"/>
                    <a:pt x="4500" y="9129"/>
                    <a:pt x="4591" y="9120"/>
                  </a:cubicBezTo>
                  <a:cubicBezTo>
                    <a:pt x="4591" y="9120"/>
                    <a:pt x="6619" y="9039"/>
                    <a:pt x="7323" y="6740"/>
                  </a:cubicBezTo>
                  <a:cubicBezTo>
                    <a:pt x="7709" y="5510"/>
                    <a:pt x="7596" y="5127"/>
                    <a:pt x="7380" y="5127"/>
                  </a:cubicBezTo>
                  <a:cubicBezTo>
                    <a:pt x="7187" y="5127"/>
                    <a:pt x="6912" y="5432"/>
                    <a:pt x="6836" y="5712"/>
                  </a:cubicBezTo>
                  <a:cubicBezTo>
                    <a:pt x="6776" y="5975"/>
                    <a:pt x="6595" y="6111"/>
                    <a:pt x="6448" y="6111"/>
                  </a:cubicBezTo>
                  <a:cubicBezTo>
                    <a:pt x="6264" y="6111"/>
                    <a:pt x="6135" y="5894"/>
                    <a:pt x="6376" y="5442"/>
                  </a:cubicBezTo>
                  <a:cubicBezTo>
                    <a:pt x="6782" y="4603"/>
                    <a:pt x="7133" y="3494"/>
                    <a:pt x="6511" y="2629"/>
                  </a:cubicBezTo>
                  <a:cubicBezTo>
                    <a:pt x="6376" y="2447"/>
                    <a:pt x="6278" y="2374"/>
                    <a:pt x="6206" y="2374"/>
                  </a:cubicBezTo>
                  <a:cubicBezTo>
                    <a:pt x="5946" y="2374"/>
                    <a:pt x="6022" y="3319"/>
                    <a:pt x="5916" y="3467"/>
                  </a:cubicBezTo>
                  <a:cubicBezTo>
                    <a:pt x="5864" y="3530"/>
                    <a:pt x="5770" y="3577"/>
                    <a:pt x="5670" y="3577"/>
                  </a:cubicBezTo>
                  <a:cubicBezTo>
                    <a:pt x="5514" y="3577"/>
                    <a:pt x="5344" y="3462"/>
                    <a:pt x="5294" y="3115"/>
                  </a:cubicBezTo>
                  <a:cubicBezTo>
                    <a:pt x="5240" y="2547"/>
                    <a:pt x="5051" y="1384"/>
                    <a:pt x="4456" y="1033"/>
                  </a:cubicBezTo>
                  <a:cubicBezTo>
                    <a:pt x="4328" y="960"/>
                    <a:pt x="4234" y="930"/>
                    <a:pt x="4167" y="930"/>
                  </a:cubicBezTo>
                  <a:cubicBezTo>
                    <a:pt x="3904" y="930"/>
                    <a:pt x="4028" y="1380"/>
                    <a:pt x="4050" y="1574"/>
                  </a:cubicBezTo>
                  <a:cubicBezTo>
                    <a:pt x="4072" y="1662"/>
                    <a:pt x="3958" y="1774"/>
                    <a:pt x="3743" y="1774"/>
                  </a:cubicBezTo>
                  <a:cubicBezTo>
                    <a:pt x="3433" y="1774"/>
                    <a:pt x="2914" y="1543"/>
                    <a:pt x="2292" y="681"/>
                  </a:cubicBezTo>
                  <a:cubicBezTo>
                    <a:pt x="1940" y="190"/>
                    <a:pt x="1651" y="0"/>
                    <a:pt x="144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4263;p118">
              <a:extLst>
                <a:ext uri="{FF2B5EF4-FFF2-40B4-BE49-F238E27FC236}">
                  <a16:creationId xmlns:a16="http://schemas.microsoft.com/office/drawing/2014/main" id="{4E5C4518-D428-D680-E5F6-2B5034F2D03D}"/>
                </a:ext>
              </a:extLst>
            </p:cNvPr>
            <p:cNvSpPr/>
            <p:nvPr/>
          </p:nvSpPr>
          <p:spPr>
            <a:xfrm>
              <a:off x="2971725" y="2757700"/>
              <a:ext cx="81150" cy="39925"/>
            </a:xfrm>
            <a:custGeom>
              <a:avLst/>
              <a:gdLst/>
              <a:ahLst/>
              <a:cxnLst/>
              <a:rect l="l" t="t" r="r" b="b"/>
              <a:pathLst>
                <a:path w="3246" h="1597" extrusionOk="0">
                  <a:moveTo>
                    <a:pt x="216" y="0"/>
                  </a:moveTo>
                  <a:lnTo>
                    <a:pt x="0" y="135"/>
                  </a:lnTo>
                  <a:cubicBezTo>
                    <a:pt x="460" y="866"/>
                    <a:pt x="3084" y="1569"/>
                    <a:pt x="3192" y="1596"/>
                  </a:cubicBezTo>
                  <a:lnTo>
                    <a:pt x="3246" y="1353"/>
                  </a:lnTo>
                  <a:cubicBezTo>
                    <a:pt x="2516" y="1163"/>
                    <a:pt x="541" y="514"/>
                    <a:pt x="2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4264;p118">
              <a:extLst>
                <a:ext uri="{FF2B5EF4-FFF2-40B4-BE49-F238E27FC236}">
                  <a16:creationId xmlns:a16="http://schemas.microsoft.com/office/drawing/2014/main" id="{01B378F6-0F86-2E35-99A3-852DDB8DE0FF}"/>
                </a:ext>
              </a:extLst>
            </p:cNvPr>
            <p:cNvSpPr/>
            <p:nvPr/>
          </p:nvSpPr>
          <p:spPr>
            <a:xfrm>
              <a:off x="3006875" y="2608250"/>
              <a:ext cx="38575" cy="100775"/>
            </a:xfrm>
            <a:custGeom>
              <a:avLst/>
              <a:gdLst/>
              <a:ahLst/>
              <a:cxnLst/>
              <a:rect l="l" t="t" r="r" b="b"/>
              <a:pathLst>
                <a:path w="1543" h="4031" extrusionOk="0">
                  <a:moveTo>
                    <a:pt x="1326" y="0"/>
                  </a:moveTo>
                  <a:cubicBezTo>
                    <a:pt x="1272" y="136"/>
                    <a:pt x="1" y="3030"/>
                    <a:pt x="352" y="4031"/>
                  </a:cubicBezTo>
                  <a:lnTo>
                    <a:pt x="569" y="3950"/>
                  </a:lnTo>
                  <a:cubicBezTo>
                    <a:pt x="325" y="3192"/>
                    <a:pt x="1191" y="920"/>
                    <a:pt x="1542" y="109"/>
                  </a:cubicBezTo>
                  <a:lnTo>
                    <a:pt x="132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4265;p118">
              <a:extLst>
                <a:ext uri="{FF2B5EF4-FFF2-40B4-BE49-F238E27FC236}">
                  <a16:creationId xmlns:a16="http://schemas.microsoft.com/office/drawing/2014/main" id="{24D79D4E-964A-C437-F251-E2B48E451109}"/>
                </a:ext>
              </a:extLst>
            </p:cNvPr>
            <p:cNvSpPr/>
            <p:nvPr/>
          </p:nvSpPr>
          <p:spPr>
            <a:xfrm>
              <a:off x="3054225" y="2673175"/>
              <a:ext cx="108875" cy="51400"/>
            </a:xfrm>
            <a:custGeom>
              <a:avLst/>
              <a:gdLst/>
              <a:ahLst/>
              <a:cxnLst/>
              <a:rect l="l" t="t" r="r" b="b"/>
              <a:pathLst>
                <a:path w="4355" h="2056" extrusionOk="0">
                  <a:moveTo>
                    <a:pt x="162" y="0"/>
                  </a:moveTo>
                  <a:lnTo>
                    <a:pt x="0" y="189"/>
                  </a:lnTo>
                  <a:cubicBezTo>
                    <a:pt x="1380" y="1434"/>
                    <a:pt x="4166" y="2029"/>
                    <a:pt x="4301" y="2056"/>
                  </a:cubicBezTo>
                  <a:lnTo>
                    <a:pt x="4355" y="1812"/>
                  </a:lnTo>
                  <a:cubicBezTo>
                    <a:pt x="4328" y="1812"/>
                    <a:pt x="1488" y="1190"/>
                    <a:pt x="1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4266;p118">
              <a:extLst>
                <a:ext uri="{FF2B5EF4-FFF2-40B4-BE49-F238E27FC236}">
                  <a16:creationId xmlns:a16="http://schemas.microsoft.com/office/drawing/2014/main" id="{B47B368C-C9C4-1C06-C657-D713AC536017}"/>
                </a:ext>
              </a:extLst>
            </p:cNvPr>
            <p:cNvSpPr/>
            <p:nvPr/>
          </p:nvSpPr>
          <p:spPr>
            <a:xfrm>
              <a:off x="3106275" y="2572400"/>
              <a:ext cx="36550" cy="69675"/>
            </a:xfrm>
            <a:custGeom>
              <a:avLst/>
              <a:gdLst/>
              <a:ahLst/>
              <a:cxnLst/>
              <a:rect l="l" t="t" r="r" b="b"/>
              <a:pathLst>
                <a:path w="1462" h="2787" extrusionOk="0">
                  <a:moveTo>
                    <a:pt x="1245" y="1"/>
                  </a:moveTo>
                  <a:cubicBezTo>
                    <a:pt x="1191" y="82"/>
                    <a:pt x="82" y="1975"/>
                    <a:pt x="1" y="2760"/>
                  </a:cubicBezTo>
                  <a:lnTo>
                    <a:pt x="244" y="2787"/>
                  </a:lnTo>
                  <a:cubicBezTo>
                    <a:pt x="325" y="2057"/>
                    <a:pt x="1461" y="163"/>
                    <a:pt x="1461" y="136"/>
                  </a:cubicBezTo>
                  <a:lnTo>
                    <a:pt x="12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4267;p118">
              <a:extLst>
                <a:ext uri="{FF2B5EF4-FFF2-40B4-BE49-F238E27FC236}">
                  <a16:creationId xmlns:a16="http://schemas.microsoft.com/office/drawing/2014/main" id="{B1DAC40C-9814-6D14-67C5-73E74C2D1175}"/>
                </a:ext>
              </a:extLst>
            </p:cNvPr>
            <p:cNvSpPr/>
            <p:nvPr/>
          </p:nvSpPr>
          <p:spPr>
            <a:xfrm>
              <a:off x="3159700" y="2615675"/>
              <a:ext cx="77125" cy="33850"/>
            </a:xfrm>
            <a:custGeom>
              <a:avLst/>
              <a:gdLst/>
              <a:ahLst/>
              <a:cxnLst/>
              <a:rect l="l" t="t" r="r" b="b"/>
              <a:pathLst>
                <a:path w="3085" h="1354" extrusionOk="0">
                  <a:moveTo>
                    <a:pt x="190" y="1"/>
                  </a:moveTo>
                  <a:lnTo>
                    <a:pt x="1" y="163"/>
                  </a:lnTo>
                  <a:cubicBezTo>
                    <a:pt x="974" y="1110"/>
                    <a:pt x="2976" y="1353"/>
                    <a:pt x="3057" y="1353"/>
                  </a:cubicBezTo>
                  <a:lnTo>
                    <a:pt x="3084" y="1110"/>
                  </a:lnTo>
                  <a:cubicBezTo>
                    <a:pt x="3057" y="1110"/>
                    <a:pt x="1083" y="866"/>
                    <a:pt x="19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4268;p118">
              <a:extLst>
                <a:ext uri="{FF2B5EF4-FFF2-40B4-BE49-F238E27FC236}">
                  <a16:creationId xmlns:a16="http://schemas.microsoft.com/office/drawing/2014/main" id="{13F02D3D-0E50-FD1D-C4EB-812F70F527FD}"/>
                </a:ext>
              </a:extLst>
            </p:cNvPr>
            <p:cNvSpPr/>
            <p:nvPr/>
          </p:nvSpPr>
          <p:spPr>
            <a:xfrm>
              <a:off x="2826325" y="2617725"/>
              <a:ext cx="74400" cy="256975"/>
            </a:xfrm>
            <a:custGeom>
              <a:avLst/>
              <a:gdLst/>
              <a:ahLst/>
              <a:cxnLst/>
              <a:rect l="l" t="t" r="r" b="b"/>
              <a:pathLst>
                <a:path w="2976" h="10279" extrusionOk="0">
                  <a:moveTo>
                    <a:pt x="217" y="0"/>
                  </a:moveTo>
                  <a:lnTo>
                    <a:pt x="1" y="162"/>
                  </a:lnTo>
                  <a:cubicBezTo>
                    <a:pt x="2705" y="3354"/>
                    <a:pt x="2678" y="10198"/>
                    <a:pt x="2678" y="10279"/>
                  </a:cubicBezTo>
                  <a:lnTo>
                    <a:pt x="2922" y="10279"/>
                  </a:lnTo>
                  <a:cubicBezTo>
                    <a:pt x="2922" y="9981"/>
                    <a:pt x="2976" y="3273"/>
                    <a:pt x="2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4269;p118">
              <a:extLst>
                <a:ext uri="{FF2B5EF4-FFF2-40B4-BE49-F238E27FC236}">
                  <a16:creationId xmlns:a16="http://schemas.microsoft.com/office/drawing/2014/main" id="{CC51A313-49A2-9407-49BD-E0ACE0D609D4}"/>
                </a:ext>
              </a:extLst>
            </p:cNvPr>
            <p:cNvSpPr/>
            <p:nvPr/>
          </p:nvSpPr>
          <p:spPr>
            <a:xfrm>
              <a:off x="2838500" y="2756350"/>
              <a:ext cx="47350" cy="8125"/>
            </a:xfrm>
            <a:custGeom>
              <a:avLst/>
              <a:gdLst/>
              <a:ahLst/>
              <a:cxnLst/>
              <a:rect l="l" t="t" r="r" b="b"/>
              <a:pathLst>
                <a:path w="1894" h="325" extrusionOk="0">
                  <a:moveTo>
                    <a:pt x="1894" y="0"/>
                  </a:moveTo>
                  <a:lnTo>
                    <a:pt x="0" y="54"/>
                  </a:lnTo>
                  <a:lnTo>
                    <a:pt x="0" y="325"/>
                  </a:lnTo>
                  <a:lnTo>
                    <a:pt x="1894" y="244"/>
                  </a:lnTo>
                  <a:lnTo>
                    <a:pt x="189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4270;p118">
              <a:extLst>
                <a:ext uri="{FF2B5EF4-FFF2-40B4-BE49-F238E27FC236}">
                  <a16:creationId xmlns:a16="http://schemas.microsoft.com/office/drawing/2014/main" id="{811F4C73-2210-16B5-8121-745AEDF552B0}"/>
                </a:ext>
              </a:extLst>
            </p:cNvPr>
            <p:cNvSpPr/>
            <p:nvPr/>
          </p:nvSpPr>
          <p:spPr>
            <a:xfrm>
              <a:off x="2875700" y="2682625"/>
              <a:ext cx="28425" cy="43975"/>
            </a:xfrm>
            <a:custGeom>
              <a:avLst/>
              <a:gdLst/>
              <a:ahLst/>
              <a:cxnLst/>
              <a:rect l="l" t="t" r="r" b="b"/>
              <a:pathLst>
                <a:path w="1137" h="1759" extrusionOk="0">
                  <a:moveTo>
                    <a:pt x="920" y="1"/>
                  </a:moveTo>
                  <a:lnTo>
                    <a:pt x="0" y="1624"/>
                  </a:lnTo>
                  <a:lnTo>
                    <a:pt x="216" y="1759"/>
                  </a:lnTo>
                  <a:lnTo>
                    <a:pt x="1136" y="136"/>
                  </a:lnTo>
                  <a:lnTo>
                    <a:pt x="92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4271;p118">
              <a:extLst>
                <a:ext uri="{FF2B5EF4-FFF2-40B4-BE49-F238E27FC236}">
                  <a16:creationId xmlns:a16="http://schemas.microsoft.com/office/drawing/2014/main" id="{B78C23FE-EDA0-9E26-22A9-A63EF428091A}"/>
                </a:ext>
              </a:extLst>
            </p:cNvPr>
            <p:cNvSpPr/>
            <p:nvPr/>
          </p:nvSpPr>
          <p:spPr>
            <a:xfrm>
              <a:off x="2824975" y="2686700"/>
              <a:ext cx="44650" cy="10150"/>
            </a:xfrm>
            <a:custGeom>
              <a:avLst/>
              <a:gdLst/>
              <a:ahLst/>
              <a:cxnLst/>
              <a:rect l="l" t="t" r="r" b="b"/>
              <a:pathLst>
                <a:path w="1786" h="406" extrusionOk="0">
                  <a:moveTo>
                    <a:pt x="27" y="0"/>
                  </a:moveTo>
                  <a:lnTo>
                    <a:pt x="0" y="244"/>
                  </a:lnTo>
                  <a:lnTo>
                    <a:pt x="1759" y="406"/>
                  </a:lnTo>
                  <a:lnTo>
                    <a:pt x="1786" y="162"/>
                  </a:lnTo>
                  <a:lnTo>
                    <a:pt x="2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4272;p118">
              <a:extLst>
                <a:ext uri="{FF2B5EF4-FFF2-40B4-BE49-F238E27FC236}">
                  <a16:creationId xmlns:a16="http://schemas.microsoft.com/office/drawing/2014/main" id="{D281C5E6-BA29-3B08-A3E3-C6F67EA358F2}"/>
                </a:ext>
              </a:extLst>
            </p:cNvPr>
            <p:cNvSpPr/>
            <p:nvPr/>
          </p:nvSpPr>
          <p:spPr>
            <a:xfrm>
              <a:off x="2853375" y="2633275"/>
              <a:ext cx="16925" cy="30450"/>
            </a:xfrm>
            <a:custGeom>
              <a:avLst/>
              <a:gdLst/>
              <a:ahLst/>
              <a:cxnLst/>
              <a:rect l="l" t="t" r="r" b="b"/>
              <a:pathLst>
                <a:path w="677" h="1218" extrusionOk="0">
                  <a:moveTo>
                    <a:pt x="433" y="0"/>
                  </a:moveTo>
                  <a:lnTo>
                    <a:pt x="0" y="1109"/>
                  </a:lnTo>
                  <a:lnTo>
                    <a:pt x="217" y="1217"/>
                  </a:lnTo>
                  <a:lnTo>
                    <a:pt x="677" y="81"/>
                  </a:lnTo>
                  <a:lnTo>
                    <a:pt x="43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4273;p118">
              <a:extLst>
                <a:ext uri="{FF2B5EF4-FFF2-40B4-BE49-F238E27FC236}">
                  <a16:creationId xmlns:a16="http://schemas.microsoft.com/office/drawing/2014/main" id="{39BC2B9D-A823-A54B-7A6D-DD8B304B65D4}"/>
                </a:ext>
              </a:extLst>
            </p:cNvPr>
            <p:cNvSpPr/>
            <p:nvPr/>
          </p:nvSpPr>
          <p:spPr>
            <a:xfrm>
              <a:off x="2799950" y="2626500"/>
              <a:ext cx="39925" cy="10175"/>
            </a:xfrm>
            <a:custGeom>
              <a:avLst/>
              <a:gdLst/>
              <a:ahLst/>
              <a:cxnLst/>
              <a:rect l="l" t="t" r="r" b="b"/>
              <a:pathLst>
                <a:path w="1597" h="407" extrusionOk="0">
                  <a:moveTo>
                    <a:pt x="28" y="1"/>
                  </a:moveTo>
                  <a:lnTo>
                    <a:pt x="1" y="244"/>
                  </a:lnTo>
                  <a:lnTo>
                    <a:pt x="1569" y="406"/>
                  </a:lnTo>
                  <a:lnTo>
                    <a:pt x="1597" y="136"/>
                  </a:lnTo>
                  <a:lnTo>
                    <a:pt x="2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750">
        <p15:prstTrans prst="origami"/>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6"/>
        <p:cNvGrpSpPr/>
        <p:nvPr/>
      </p:nvGrpSpPr>
      <p:grpSpPr>
        <a:xfrm>
          <a:off x="0" y="0"/>
          <a:ext cx="0" cy="0"/>
          <a:chOff x="0" y="0"/>
          <a:chExt cx="0" cy="0"/>
        </a:xfrm>
      </p:grpSpPr>
      <p:sp>
        <p:nvSpPr>
          <p:cNvPr id="723" name="Google Shape;723;p59"/>
          <p:cNvSpPr txBox="1">
            <a:spLocks noGrp="1"/>
          </p:cNvSpPr>
          <p:nvPr>
            <p:ph type="title" idx="9"/>
          </p:nvPr>
        </p:nvSpPr>
        <p:spPr>
          <a:xfrm>
            <a:off x="1375350" y="215209"/>
            <a:ext cx="6736200" cy="59135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400" b="1" dirty="0">
                <a:latin typeface="Times New Roman" panose="02020603050405020304" pitchFamily="18" charset="0"/>
                <a:cs typeface="Times New Roman" panose="02020603050405020304" pitchFamily="18" charset="0"/>
              </a:rPr>
              <a:t>TYPES OF BREAST CANCER</a:t>
            </a:r>
          </a:p>
        </p:txBody>
      </p:sp>
      <p:sp>
        <p:nvSpPr>
          <p:cNvPr id="726" name="Google Shape;726;p59"/>
          <p:cNvSpPr txBox="1">
            <a:spLocks noGrp="1"/>
          </p:cNvSpPr>
          <p:nvPr>
            <p:ph type="subTitle" idx="8"/>
          </p:nvPr>
        </p:nvSpPr>
        <p:spPr>
          <a:xfrm>
            <a:off x="450056" y="1097814"/>
            <a:ext cx="8243888" cy="2255248"/>
          </a:xfrm>
          <a:prstGeom prst="rect">
            <a:avLst/>
          </a:prstGeom>
        </p:spPr>
        <p:txBody>
          <a:bodyPr spcFirstLastPara="1" wrap="square" lIns="91425" tIns="91425" rIns="91425" bIns="91425" anchor="t" anchorCtr="0">
            <a:noAutofit/>
          </a:bodyPr>
          <a:lstStyle/>
          <a:p>
            <a:pPr marL="0" lvl="0" indent="0" algn="l">
              <a:buClr>
                <a:schemeClr val="dk1"/>
              </a:buClr>
              <a:buSzPts val="1100"/>
            </a:pPr>
            <a:r>
              <a:rPr lang="en-US" sz="1800" dirty="0">
                <a:latin typeface="Times New Roman" panose="02020603050405020304" pitchFamily="18" charset="0"/>
                <a:cs typeface="Times New Roman" panose="02020603050405020304" pitchFamily="18" charset="0"/>
              </a:rPr>
              <a:t>Breast cancer can be classified into several types:</a:t>
            </a:r>
          </a:p>
          <a:p>
            <a:pPr marL="342900" lvl="0" algn="l">
              <a:buClr>
                <a:schemeClr val="dk1"/>
              </a:buClr>
              <a:buSzPts val="1100"/>
              <a:buAutoNum type="arabicParenR"/>
            </a:pPr>
            <a:r>
              <a:rPr lang="it-IT" sz="1800" dirty="0">
                <a:latin typeface="Times New Roman" panose="02020603050405020304" pitchFamily="18" charset="0"/>
                <a:cs typeface="Times New Roman" panose="02020603050405020304" pitchFamily="18" charset="0"/>
              </a:rPr>
              <a:t>Ductal Carcinoma In Situ (DCIS)</a:t>
            </a:r>
          </a:p>
          <a:p>
            <a:pPr marL="342900" lvl="0" algn="l">
              <a:buClr>
                <a:schemeClr val="dk1"/>
              </a:buClr>
              <a:buSzPts val="1100"/>
              <a:buAutoNum type="arabicParenR"/>
            </a:pPr>
            <a:r>
              <a:rPr lang="en-IN" sz="1800" dirty="0">
                <a:latin typeface="Times New Roman" panose="02020603050405020304" pitchFamily="18" charset="0"/>
                <a:cs typeface="Times New Roman" panose="02020603050405020304" pitchFamily="18" charset="0"/>
              </a:rPr>
              <a:t>Invasive Ductal Carcinoma (IDC)</a:t>
            </a:r>
          </a:p>
          <a:p>
            <a:pPr marL="342900" lvl="0" algn="l">
              <a:buClr>
                <a:schemeClr val="dk1"/>
              </a:buClr>
              <a:buSzPts val="1100"/>
              <a:buAutoNum type="arabicParenR"/>
            </a:pPr>
            <a:r>
              <a:rPr lang="en-IN" sz="1800" dirty="0">
                <a:latin typeface="Times New Roman" panose="02020603050405020304" pitchFamily="18" charset="0"/>
                <a:cs typeface="Times New Roman" panose="02020603050405020304" pitchFamily="18" charset="0"/>
              </a:rPr>
              <a:t>Inflammatory Breast Cancer (IBC)</a:t>
            </a:r>
          </a:p>
          <a:p>
            <a:pPr marL="342900" lvl="0" algn="l">
              <a:buClr>
                <a:schemeClr val="dk1"/>
              </a:buClr>
              <a:buSzPts val="1100"/>
              <a:buAutoNum type="arabicParenR"/>
            </a:pPr>
            <a:r>
              <a:rPr lang="en-IN" sz="1800" dirty="0">
                <a:latin typeface="Times New Roman" panose="02020603050405020304" pitchFamily="18" charset="0"/>
                <a:cs typeface="Times New Roman" panose="02020603050405020304" pitchFamily="18" charset="0"/>
              </a:rPr>
              <a:t>Invasive Lobular Carcinoma (ILC)</a:t>
            </a:r>
          </a:p>
          <a:p>
            <a:pPr marL="342900" lvl="0" algn="l">
              <a:buClr>
                <a:schemeClr val="dk1"/>
              </a:buClr>
              <a:buSzPts val="1100"/>
              <a:buAutoNum type="arabicParenR"/>
            </a:pPr>
            <a:r>
              <a:rPr lang="en-IN" sz="1800" dirty="0">
                <a:latin typeface="Times New Roman" panose="02020603050405020304" pitchFamily="18" charset="0"/>
                <a:cs typeface="Times New Roman" panose="02020603050405020304" pitchFamily="18" charset="0"/>
              </a:rPr>
              <a:t>Male Breast Cancer</a:t>
            </a:r>
            <a:endParaRPr sz="1800" dirty="0">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endParaRPr dirty="0"/>
          </a:p>
        </p:txBody>
      </p:sp>
      <p:grpSp>
        <p:nvGrpSpPr>
          <p:cNvPr id="727" name="Google Shape;727;p59"/>
          <p:cNvGrpSpPr/>
          <p:nvPr/>
        </p:nvGrpSpPr>
        <p:grpSpPr>
          <a:xfrm>
            <a:off x="2595643" y="3353062"/>
            <a:ext cx="3083941" cy="1790438"/>
            <a:chOff x="2558026" y="2827075"/>
            <a:chExt cx="3083941" cy="1790438"/>
          </a:xfrm>
        </p:grpSpPr>
        <p:sp>
          <p:nvSpPr>
            <p:cNvPr id="728" name="Google Shape;728;p59"/>
            <p:cNvSpPr/>
            <p:nvPr/>
          </p:nvSpPr>
          <p:spPr>
            <a:xfrm>
              <a:off x="2689200" y="3168867"/>
              <a:ext cx="1226003" cy="1420305"/>
            </a:xfrm>
            <a:custGeom>
              <a:avLst/>
              <a:gdLst/>
              <a:ahLst/>
              <a:cxnLst/>
              <a:rect l="l" t="t" r="r" b="b"/>
              <a:pathLst>
                <a:path w="12300" h="14249" extrusionOk="0">
                  <a:moveTo>
                    <a:pt x="10073" y="1"/>
                  </a:moveTo>
                  <a:lnTo>
                    <a:pt x="0" y="1899"/>
                  </a:lnTo>
                  <a:lnTo>
                    <a:pt x="2012" y="12604"/>
                  </a:lnTo>
                  <a:cubicBezTo>
                    <a:pt x="2190" y="13574"/>
                    <a:pt x="3027" y="14249"/>
                    <a:pt x="3976" y="14249"/>
                  </a:cubicBezTo>
                  <a:cubicBezTo>
                    <a:pt x="4104" y="14249"/>
                    <a:pt x="4235" y="14237"/>
                    <a:pt x="4366" y="14211"/>
                  </a:cubicBezTo>
                  <a:lnTo>
                    <a:pt x="10477" y="13059"/>
                  </a:lnTo>
                  <a:cubicBezTo>
                    <a:pt x="11578" y="12857"/>
                    <a:pt x="12300" y="11807"/>
                    <a:pt x="12084" y="10706"/>
                  </a:cubicBezTo>
                  <a:lnTo>
                    <a:pt x="1007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59"/>
            <p:cNvSpPr/>
            <p:nvPr/>
          </p:nvSpPr>
          <p:spPr>
            <a:xfrm>
              <a:off x="2689200" y="3168867"/>
              <a:ext cx="1054462" cy="459214"/>
            </a:xfrm>
            <a:custGeom>
              <a:avLst/>
              <a:gdLst/>
              <a:ahLst/>
              <a:cxnLst/>
              <a:rect l="l" t="t" r="r" b="b"/>
              <a:pathLst>
                <a:path w="10579" h="4607" extrusionOk="0">
                  <a:moveTo>
                    <a:pt x="10073" y="1"/>
                  </a:moveTo>
                  <a:lnTo>
                    <a:pt x="0" y="1899"/>
                  </a:lnTo>
                  <a:lnTo>
                    <a:pt x="506" y="4607"/>
                  </a:lnTo>
                  <a:lnTo>
                    <a:pt x="10579" y="2709"/>
                  </a:lnTo>
                  <a:lnTo>
                    <a:pt x="100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59"/>
            <p:cNvSpPr/>
            <p:nvPr/>
          </p:nvSpPr>
          <p:spPr>
            <a:xfrm>
              <a:off x="2763559" y="3564984"/>
              <a:ext cx="1104997" cy="722762"/>
            </a:xfrm>
            <a:custGeom>
              <a:avLst/>
              <a:gdLst/>
              <a:ahLst/>
              <a:cxnLst/>
              <a:rect l="l" t="t" r="r" b="b"/>
              <a:pathLst>
                <a:path w="11086" h="7251" extrusionOk="0">
                  <a:moveTo>
                    <a:pt x="10073" y="0"/>
                  </a:moveTo>
                  <a:lnTo>
                    <a:pt x="1" y="1898"/>
                  </a:lnTo>
                  <a:lnTo>
                    <a:pt x="1000" y="7251"/>
                  </a:lnTo>
                  <a:lnTo>
                    <a:pt x="11085" y="5353"/>
                  </a:lnTo>
                  <a:lnTo>
                    <a:pt x="100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59"/>
            <p:cNvSpPr/>
            <p:nvPr/>
          </p:nvSpPr>
          <p:spPr>
            <a:xfrm>
              <a:off x="2927526" y="3692371"/>
              <a:ext cx="739190" cy="258663"/>
            </a:xfrm>
            <a:custGeom>
              <a:avLst/>
              <a:gdLst/>
              <a:ahLst/>
              <a:cxnLst/>
              <a:rect l="l" t="t" r="r" b="b"/>
              <a:pathLst>
                <a:path w="7416" h="2595" extrusionOk="0">
                  <a:moveTo>
                    <a:pt x="6589" y="0"/>
                  </a:moveTo>
                  <a:cubicBezTo>
                    <a:pt x="6544" y="0"/>
                    <a:pt x="6499" y="4"/>
                    <a:pt x="6454" y="13"/>
                  </a:cubicBezTo>
                  <a:lnTo>
                    <a:pt x="671" y="1114"/>
                  </a:lnTo>
                  <a:cubicBezTo>
                    <a:pt x="266" y="1190"/>
                    <a:pt x="1" y="1582"/>
                    <a:pt x="77" y="1987"/>
                  </a:cubicBezTo>
                  <a:cubicBezTo>
                    <a:pt x="144" y="2345"/>
                    <a:pt x="459" y="2594"/>
                    <a:pt x="811" y="2594"/>
                  </a:cubicBezTo>
                  <a:cubicBezTo>
                    <a:pt x="857" y="2594"/>
                    <a:pt x="903" y="2590"/>
                    <a:pt x="950" y="2581"/>
                  </a:cubicBezTo>
                  <a:lnTo>
                    <a:pt x="6732" y="1493"/>
                  </a:lnTo>
                  <a:cubicBezTo>
                    <a:pt x="7137" y="1417"/>
                    <a:pt x="7416" y="1025"/>
                    <a:pt x="7340" y="620"/>
                  </a:cubicBezTo>
                  <a:cubicBezTo>
                    <a:pt x="7272" y="260"/>
                    <a:pt x="6945" y="0"/>
                    <a:pt x="65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59"/>
            <p:cNvSpPr/>
            <p:nvPr/>
          </p:nvSpPr>
          <p:spPr>
            <a:xfrm>
              <a:off x="2979258" y="3919335"/>
              <a:ext cx="705101" cy="184304"/>
            </a:xfrm>
            <a:custGeom>
              <a:avLst/>
              <a:gdLst/>
              <a:ahLst/>
              <a:cxnLst/>
              <a:rect l="l" t="t" r="r" b="b"/>
              <a:pathLst>
                <a:path w="7074" h="1849" extrusionOk="0">
                  <a:moveTo>
                    <a:pt x="6973" y="1"/>
                  </a:moveTo>
                  <a:lnTo>
                    <a:pt x="0" y="1317"/>
                  </a:lnTo>
                  <a:lnTo>
                    <a:pt x="102" y="1848"/>
                  </a:lnTo>
                  <a:lnTo>
                    <a:pt x="7074" y="532"/>
                  </a:lnTo>
                  <a:lnTo>
                    <a:pt x="69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59"/>
            <p:cNvSpPr/>
            <p:nvPr/>
          </p:nvSpPr>
          <p:spPr>
            <a:xfrm>
              <a:off x="2995605" y="4007649"/>
              <a:ext cx="705201" cy="184204"/>
            </a:xfrm>
            <a:custGeom>
              <a:avLst/>
              <a:gdLst/>
              <a:ahLst/>
              <a:cxnLst/>
              <a:rect l="l" t="t" r="r" b="b"/>
              <a:pathLst>
                <a:path w="7075" h="1848" extrusionOk="0">
                  <a:moveTo>
                    <a:pt x="6973" y="1"/>
                  </a:moveTo>
                  <a:lnTo>
                    <a:pt x="1" y="1316"/>
                  </a:lnTo>
                  <a:lnTo>
                    <a:pt x="102" y="1848"/>
                  </a:lnTo>
                  <a:lnTo>
                    <a:pt x="7074" y="532"/>
                  </a:lnTo>
                  <a:lnTo>
                    <a:pt x="69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59"/>
            <p:cNvSpPr/>
            <p:nvPr/>
          </p:nvSpPr>
          <p:spPr>
            <a:xfrm>
              <a:off x="2559223" y="2827075"/>
              <a:ext cx="1246237" cy="557596"/>
            </a:xfrm>
            <a:custGeom>
              <a:avLst/>
              <a:gdLst/>
              <a:ahLst/>
              <a:cxnLst/>
              <a:rect l="l" t="t" r="r" b="b"/>
              <a:pathLst>
                <a:path w="12503" h="5594" extrusionOk="0">
                  <a:moveTo>
                    <a:pt x="10503" y="1"/>
                  </a:moveTo>
                  <a:lnTo>
                    <a:pt x="886" y="1810"/>
                  </a:lnTo>
                  <a:lnTo>
                    <a:pt x="1329" y="4214"/>
                  </a:lnTo>
                  <a:lnTo>
                    <a:pt x="1" y="4467"/>
                  </a:lnTo>
                  <a:lnTo>
                    <a:pt x="216" y="5594"/>
                  </a:lnTo>
                  <a:lnTo>
                    <a:pt x="12503" y="3278"/>
                  </a:lnTo>
                  <a:lnTo>
                    <a:pt x="12288" y="2152"/>
                  </a:lnTo>
                  <a:lnTo>
                    <a:pt x="10946" y="2405"/>
                  </a:lnTo>
                  <a:lnTo>
                    <a:pt x="1050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59"/>
            <p:cNvSpPr/>
            <p:nvPr/>
          </p:nvSpPr>
          <p:spPr>
            <a:xfrm>
              <a:off x="2735849" y="2999915"/>
              <a:ext cx="75753" cy="182908"/>
            </a:xfrm>
            <a:custGeom>
              <a:avLst/>
              <a:gdLst/>
              <a:ahLst/>
              <a:cxnLst/>
              <a:rect l="l" t="t" r="r" b="b"/>
              <a:pathLst>
                <a:path w="760" h="1835" extrusionOk="0">
                  <a:moveTo>
                    <a:pt x="430" y="0"/>
                  </a:moveTo>
                  <a:lnTo>
                    <a:pt x="0" y="76"/>
                  </a:lnTo>
                  <a:lnTo>
                    <a:pt x="342" y="1835"/>
                  </a:lnTo>
                  <a:lnTo>
                    <a:pt x="759" y="1746"/>
                  </a:lnTo>
                  <a:lnTo>
                    <a:pt x="43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59"/>
            <p:cNvSpPr/>
            <p:nvPr/>
          </p:nvSpPr>
          <p:spPr>
            <a:xfrm>
              <a:off x="2810207" y="3036496"/>
              <a:ext cx="74557" cy="182908"/>
            </a:xfrm>
            <a:custGeom>
              <a:avLst/>
              <a:gdLst/>
              <a:ahLst/>
              <a:cxnLst/>
              <a:rect l="l" t="t" r="r" b="b"/>
              <a:pathLst>
                <a:path w="748" h="1835" extrusionOk="0">
                  <a:moveTo>
                    <a:pt x="418" y="0"/>
                  </a:moveTo>
                  <a:lnTo>
                    <a:pt x="1" y="76"/>
                  </a:lnTo>
                  <a:lnTo>
                    <a:pt x="330" y="1835"/>
                  </a:lnTo>
                  <a:lnTo>
                    <a:pt x="747" y="1746"/>
                  </a:lnTo>
                  <a:lnTo>
                    <a:pt x="41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59"/>
            <p:cNvSpPr/>
            <p:nvPr/>
          </p:nvSpPr>
          <p:spPr>
            <a:xfrm>
              <a:off x="2912376" y="3016262"/>
              <a:ext cx="75753" cy="183008"/>
            </a:xfrm>
            <a:custGeom>
              <a:avLst/>
              <a:gdLst/>
              <a:ahLst/>
              <a:cxnLst/>
              <a:rect l="l" t="t" r="r" b="b"/>
              <a:pathLst>
                <a:path w="760" h="1836" extrusionOk="0">
                  <a:moveTo>
                    <a:pt x="418" y="1"/>
                  </a:moveTo>
                  <a:lnTo>
                    <a:pt x="1" y="89"/>
                  </a:lnTo>
                  <a:lnTo>
                    <a:pt x="330" y="1835"/>
                  </a:lnTo>
                  <a:lnTo>
                    <a:pt x="760" y="1759"/>
                  </a:lnTo>
                  <a:lnTo>
                    <a:pt x="41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59"/>
            <p:cNvSpPr/>
            <p:nvPr/>
          </p:nvSpPr>
          <p:spPr>
            <a:xfrm>
              <a:off x="3014544" y="2997323"/>
              <a:ext cx="75753" cy="183008"/>
            </a:xfrm>
            <a:custGeom>
              <a:avLst/>
              <a:gdLst/>
              <a:ahLst/>
              <a:cxnLst/>
              <a:rect l="l" t="t" r="r" b="b"/>
              <a:pathLst>
                <a:path w="760" h="1836" extrusionOk="0">
                  <a:moveTo>
                    <a:pt x="418" y="1"/>
                  </a:moveTo>
                  <a:lnTo>
                    <a:pt x="1" y="89"/>
                  </a:lnTo>
                  <a:lnTo>
                    <a:pt x="330" y="1836"/>
                  </a:lnTo>
                  <a:lnTo>
                    <a:pt x="760" y="1760"/>
                  </a:lnTo>
                  <a:lnTo>
                    <a:pt x="41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59"/>
            <p:cNvSpPr/>
            <p:nvPr/>
          </p:nvSpPr>
          <p:spPr>
            <a:xfrm>
              <a:off x="3143226" y="2920373"/>
              <a:ext cx="77049" cy="183008"/>
            </a:xfrm>
            <a:custGeom>
              <a:avLst/>
              <a:gdLst/>
              <a:ahLst/>
              <a:cxnLst/>
              <a:rect l="l" t="t" r="r" b="b"/>
              <a:pathLst>
                <a:path w="773" h="1836" extrusionOk="0">
                  <a:moveTo>
                    <a:pt x="431" y="1"/>
                  </a:moveTo>
                  <a:lnTo>
                    <a:pt x="0" y="89"/>
                  </a:lnTo>
                  <a:lnTo>
                    <a:pt x="342" y="1836"/>
                  </a:lnTo>
                  <a:lnTo>
                    <a:pt x="772" y="1760"/>
                  </a:lnTo>
                  <a:lnTo>
                    <a:pt x="4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59"/>
            <p:cNvSpPr/>
            <p:nvPr/>
          </p:nvSpPr>
          <p:spPr>
            <a:xfrm>
              <a:off x="3245394" y="2901534"/>
              <a:ext cx="77049" cy="182908"/>
            </a:xfrm>
            <a:custGeom>
              <a:avLst/>
              <a:gdLst/>
              <a:ahLst/>
              <a:cxnLst/>
              <a:rect l="l" t="t" r="r" b="b"/>
              <a:pathLst>
                <a:path w="773" h="1835" extrusionOk="0">
                  <a:moveTo>
                    <a:pt x="431" y="0"/>
                  </a:moveTo>
                  <a:lnTo>
                    <a:pt x="0" y="76"/>
                  </a:lnTo>
                  <a:lnTo>
                    <a:pt x="342" y="1835"/>
                  </a:lnTo>
                  <a:lnTo>
                    <a:pt x="772" y="1746"/>
                  </a:lnTo>
                  <a:lnTo>
                    <a:pt x="43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59"/>
            <p:cNvSpPr/>
            <p:nvPr/>
          </p:nvSpPr>
          <p:spPr>
            <a:xfrm>
              <a:off x="3321049" y="2939311"/>
              <a:ext cx="75753" cy="183008"/>
            </a:xfrm>
            <a:custGeom>
              <a:avLst/>
              <a:gdLst/>
              <a:ahLst/>
              <a:cxnLst/>
              <a:rect l="l" t="t" r="r" b="b"/>
              <a:pathLst>
                <a:path w="760" h="1836" extrusionOk="0">
                  <a:moveTo>
                    <a:pt x="431" y="1"/>
                  </a:moveTo>
                  <a:lnTo>
                    <a:pt x="1" y="89"/>
                  </a:lnTo>
                  <a:lnTo>
                    <a:pt x="330" y="1836"/>
                  </a:lnTo>
                  <a:lnTo>
                    <a:pt x="760" y="1760"/>
                  </a:lnTo>
                  <a:lnTo>
                    <a:pt x="43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59"/>
            <p:cNvSpPr/>
            <p:nvPr/>
          </p:nvSpPr>
          <p:spPr>
            <a:xfrm>
              <a:off x="3423217" y="2920373"/>
              <a:ext cx="75753" cy="183008"/>
            </a:xfrm>
            <a:custGeom>
              <a:avLst/>
              <a:gdLst/>
              <a:ahLst/>
              <a:cxnLst/>
              <a:rect l="l" t="t" r="r" b="b"/>
              <a:pathLst>
                <a:path w="760" h="1836" extrusionOk="0">
                  <a:moveTo>
                    <a:pt x="431" y="1"/>
                  </a:moveTo>
                  <a:lnTo>
                    <a:pt x="1" y="77"/>
                  </a:lnTo>
                  <a:lnTo>
                    <a:pt x="330" y="1836"/>
                  </a:lnTo>
                  <a:lnTo>
                    <a:pt x="760" y="1760"/>
                  </a:lnTo>
                  <a:lnTo>
                    <a:pt x="4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59"/>
            <p:cNvSpPr/>
            <p:nvPr/>
          </p:nvSpPr>
          <p:spPr>
            <a:xfrm>
              <a:off x="3526681" y="2901534"/>
              <a:ext cx="75753" cy="182908"/>
            </a:xfrm>
            <a:custGeom>
              <a:avLst/>
              <a:gdLst/>
              <a:ahLst/>
              <a:cxnLst/>
              <a:rect l="l" t="t" r="r" b="b"/>
              <a:pathLst>
                <a:path w="760" h="1835" extrusionOk="0">
                  <a:moveTo>
                    <a:pt x="418" y="0"/>
                  </a:moveTo>
                  <a:lnTo>
                    <a:pt x="0" y="76"/>
                  </a:lnTo>
                  <a:lnTo>
                    <a:pt x="329" y="1835"/>
                  </a:lnTo>
                  <a:lnTo>
                    <a:pt x="759" y="1746"/>
                  </a:lnTo>
                  <a:lnTo>
                    <a:pt x="41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59"/>
            <p:cNvSpPr/>
            <p:nvPr/>
          </p:nvSpPr>
          <p:spPr>
            <a:xfrm>
              <a:off x="2558026" y="3041480"/>
              <a:ext cx="1234874" cy="282685"/>
            </a:xfrm>
            <a:custGeom>
              <a:avLst/>
              <a:gdLst/>
              <a:ahLst/>
              <a:cxnLst/>
              <a:rect l="l" t="t" r="r" b="b"/>
              <a:pathLst>
                <a:path w="12389" h="2836" extrusionOk="0">
                  <a:moveTo>
                    <a:pt x="12300" y="1"/>
                  </a:moveTo>
                  <a:lnTo>
                    <a:pt x="0" y="2316"/>
                  </a:lnTo>
                  <a:lnTo>
                    <a:pt x="101" y="2835"/>
                  </a:lnTo>
                  <a:lnTo>
                    <a:pt x="12388" y="519"/>
                  </a:lnTo>
                  <a:lnTo>
                    <a:pt x="1230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5" name="Google Shape;745;p59"/>
            <p:cNvGrpSpPr/>
            <p:nvPr/>
          </p:nvGrpSpPr>
          <p:grpSpPr>
            <a:xfrm>
              <a:off x="3732288" y="3025873"/>
              <a:ext cx="1909680" cy="1591639"/>
              <a:chOff x="3616738" y="2827073"/>
              <a:chExt cx="1909680" cy="1591639"/>
            </a:xfrm>
          </p:grpSpPr>
          <p:sp>
            <p:nvSpPr>
              <p:cNvPr id="746" name="Google Shape;746;p59"/>
              <p:cNvSpPr/>
              <p:nvPr/>
            </p:nvSpPr>
            <p:spPr>
              <a:xfrm>
                <a:off x="3616738" y="2827073"/>
                <a:ext cx="1909680" cy="1591639"/>
              </a:xfrm>
              <a:custGeom>
                <a:avLst/>
                <a:gdLst/>
                <a:ahLst/>
                <a:cxnLst/>
                <a:rect l="l" t="t" r="r" b="b"/>
                <a:pathLst>
                  <a:path w="21247" h="17708" extrusionOk="0">
                    <a:moveTo>
                      <a:pt x="15816" y="1"/>
                    </a:moveTo>
                    <a:cubicBezTo>
                      <a:pt x="15606" y="1"/>
                      <a:pt x="15393" y="53"/>
                      <a:pt x="15198" y="163"/>
                    </a:cubicBezTo>
                    <a:lnTo>
                      <a:pt x="823" y="8363"/>
                    </a:lnTo>
                    <a:cubicBezTo>
                      <a:pt x="215" y="8704"/>
                      <a:pt x="0" y="9476"/>
                      <a:pt x="342" y="10084"/>
                    </a:cubicBezTo>
                    <a:lnTo>
                      <a:pt x="4328" y="17069"/>
                    </a:lnTo>
                    <a:cubicBezTo>
                      <a:pt x="4558" y="17477"/>
                      <a:pt x="4982" y="17708"/>
                      <a:pt x="5419" y="17708"/>
                    </a:cubicBezTo>
                    <a:cubicBezTo>
                      <a:pt x="5633" y="17708"/>
                      <a:pt x="5850" y="17653"/>
                      <a:pt x="6049" y="17537"/>
                    </a:cubicBezTo>
                    <a:lnTo>
                      <a:pt x="20424" y="9350"/>
                    </a:lnTo>
                    <a:cubicBezTo>
                      <a:pt x="21031" y="8995"/>
                      <a:pt x="21246" y="8236"/>
                      <a:pt x="20904" y="7616"/>
                    </a:cubicBezTo>
                    <a:lnTo>
                      <a:pt x="16918" y="644"/>
                    </a:lnTo>
                    <a:cubicBezTo>
                      <a:pt x="16687" y="232"/>
                      <a:pt x="16258" y="1"/>
                      <a:pt x="1581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59"/>
              <p:cNvSpPr/>
              <p:nvPr/>
            </p:nvSpPr>
            <p:spPr>
              <a:xfrm>
                <a:off x="3869213" y="3595460"/>
                <a:ext cx="263978" cy="147048"/>
              </a:xfrm>
              <a:custGeom>
                <a:avLst/>
                <a:gdLst/>
                <a:ahLst/>
                <a:cxnLst/>
                <a:rect l="l" t="t" r="r" b="b"/>
                <a:pathLst>
                  <a:path w="2937" h="1636" extrusionOk="0">
                    <a:moveTo>
                      <a:pt x="1368" y="1"/>
                    </a:moveTo>
                    <a:cubicBezTo>
                      <a:pt x="796" y="1"/>
                      <a:pt x="257" y="318"/>
                      <a:pt x="0" y="851"/>
                    </a:cubicBezTo>
                    <a:lnTo>
                      <a:pt x="2885" y="1636"/>
                    </a:lnTo>
                    <a:cubicBezTo>
                      <a:pt x="2936" y="915"/>
                      <a:pt x="2468" y="244"/>
                      <a:pt x="1772" y="54"/>
                    </a:cubicBezTo>
                    <a:cubicBezTo>
                      <a:pt x="1638" y="18"/>
                      <a:pt x="1502" y="1"/>
                      <a:pt x="13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59"/>
              <p:cNvSpPr/>
              <p:nvPr/>
            </p:nvSpPr>
            <p:spPr>
              <a:xfrm>
                <a:off x="3848001" y="3720843"/>
                <a:ext cx="266944" cy="148576"/>
              </a:xfrm>
              <a:custGeom>
                <a:avLst/>
                <a:gdLst/>
                <a:ahLst/>
                <a:cxnLst/>
                <a:rect l="l" t="t" r="r" b="b"/>
                <a:pathLst>
                  <a:path w="2970" h="1653" extrusionOk="0">
                    <a:moveTo>
                      <a:pt x="85" y="0"/>
                    </a:moveTo>
                    <a:lnTo>
                      <a:pt x="85" y="0"/>
                    </a:lnTo>
                    <a:cubicBezTo>
                      <a:pt x="0" y="1022"/>
                      <a:pt x="811" y="1652"/>
                      <a:pt x="1626" y="1652"/>
                    </a:cubicBezTo>
                    <a:cubicBezTo>
                      <a:pt x="2153" y="1652"/>
                      <a:pt x="2681" y="1389"/>
                      <a:pt x="2970" y="798"/>
                    </a:cubicBezTo>
                    <a:lnTo>
                      <a:pt x="8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59"/>
              <p:cNvSpPr/>
              <p:nvPr/>
            </p:nvSpPr>
            <p:spPr>
              <a:xfrm>
                <a:off x="3855551" y="3610380"/>
                <a:ext cx="273055" cy="242413"/>
              </a:xfrm>
              <a:custGeom>
                <a:avLst/>
                <a:gdLst/>
                <a:ahLst/>
                <a:cxnLst/>
                <a:rect l="l" t="t" r="r" b="b"/>
                <a:pathLst>
                  <a:path w="3038" h="2697" extrusionOk="0">
                    <a:moveTo>
                      <a:pt x="1496" y="0"/>
                    </a:moveTo>
                    <a:cubicBezTo>
                      <a:pt x="1042" y="0"/>
                      <a:pt x="587" y="223"/>
                      <a:pt x="330" y="723"/>
                    </a:cubicBezTo>
                    <a:lnTo>
                      <a:pt x="152" y="685"/>
                    </a:lnTo>
                    <a:cubicBezTo>
                      <a:pt x="127" y="736"/>
                      <a:pt x="102" y="787"/>
                      <a:pt x="76" y="837"/>
                    </a:cubicBezTo>
                    <a:cubicBezTo>
                      <a:pt x="64" y="875"/>
                      <a:pt x="51" y="913"/>
                      <a:pt x="51" y="951"/>
                    </a:cubicBezTo>
                    <a:cubicBezTo>
                      <a:pt x="39" y="989"/>
                      <a:pt x="26" y="1027"/>
                      <a:pt x="26" y="1052"/>
                    </a:cubicBezTo>
                    <a:cubicBezTo>
                      <a:pt x="13" y="1116"/>
                      <a:pt x="1" y="1166"/>
                      <a:pt x="1" y="1229"/>
                    </a:cubicBezTo>
                    <a:lnTo>
                      <a:pt x="178" y="1280"/>
                    </a:lnTo>
                    <a:cubicBezTo>
                      <a:pt x="124" y="2156"/>
                      <a:pt x="821" y="2696"/>
                      <a:pt x="1528" y="2696"/>
                    </a:cubicBezTo>
                    <a:cubicBezTo>
                      <a:pt x="1985" y="2696"/>
                      <a:pt x="2445" y="2470"/>
                      <a:pt x="2708" y="1963"/>
                    </a:cubicBezTo>
                    <a:lnTo>
                      <a:pt x="2886" y="2014"/>
                    </a:lnTo>
                    <a:cubicBezTo>
                      <a:pt x="2911" y="1963"/>
                      <a:pt x="2936" y="1913"/>
                      <a:pt x="2949" y="1862"/>
                    </a:cubicBezTo>
                    <a:cubicBezTo>
                      <a:pt x="2962" y="1824"/>
                      <a:pt x="2974" y="1786"/>
                      <a:pt x="2987" y="1748"/>
                    </a:cubicBezTo>
                    <a:cubicBezTo>
                      <a:pt x="3000" y="1710"/>
                      <a:pt x="3012" y="1685"/>
                      <a:pt x="3012" y="1647"/>
                    </a:cubicBezTo>
                    <a:cubicBezTo>
                      <a:pt x="3025" y="1584"/>
                      <a:pt x="3037" y="1533"/>
                      <a:pt x="3037" y="1470"/>
                    </a:cubicBezTo>
                    <a:lnTo>
                      <a:pt x="2860" y="1419"/>
                    </a:lnTo>
                    <a:cubicBezTo>
                      <a:pt x="2907" y="541"/>
                      <a:pt x="2202" y="0"/>
                      <a:pt x="14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59"/>
              <p:cNvSpPr/>
              <p:nvPr/>
            </p:nvSpPr>
            <p:spPr>
              <a:xfrm>
                <a:off x="3857798" y="3685610"/>
                <a:ext cx="268561" cy="92219"/>
              </a:xfrm>
              <a:custGeom>
                <a:avLst/>
                <a:gdLst/>
                <a:ahLst/>
                <a:cxnLst/>
                <a:rect l="l" t="t" r="r" b="b"/>
                <a:pathLst>
                  <a:path w="2988" h="1026" extrusionOk="0">
                    <a:moveTo>
                      <a:pt x="64" y="0"/>
                    </a:moveTo>
                    <a:cubicBezTo>
                      <a:pt x="39" y="38"/>
                      <a:pt x="39" y="76"/>
                      <a:pt x="26" y="114"/>
                    </a:cubicBezTo>
                    <a:cubicBezTo>
                      <a:pt x="14" y="152"/>
                      <a:pt x="1" y="190"/>
                      <a:pt x="1" y="228"/>
                    </a:cubicBezTo>
                    <a:lnTo>
                      <a:pt x="2924" y="1025"/>
                    </a:lnTo>
                    <a:cubicBezTo>
                      <a:pt x="2937" y="987"/>
                      <a:pt x="2949" y="962"/>
                      <a:pt x="2962" y="924"/>
                    </a:cubicBezTo>
                    <a:cubicBezTo>
                      <a:pt x="2975" y="886"/>
                      <a:pt x="2987" y="848"/>
                      <a:pt x="2987" y="810"/>
                    </a:cubicBezTo>
                    <a:lnTo>
                      <a:pt x="6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59"/>
              <p:cNvSpPr/>
              <p:nvPr/>
            </p:nvSpPr>
            <p:spPr>
              <a:xfrm>
                <a:off x="4192246" y="3410846"/>
                <a:ext cx="265056" cy="147407"/>
              </a:xfrm>
              <a:custGeom>
                <a:avLst/>
                <a:gdLst/>
                <a:ahLst/>
                <a:cxnLst/>
                <a:rect l="l" t="t" r="r" b="b"/>
                <a:pathLst>
                  <a:path w="2949" h="1640" extrusionOk="0">
                    <a:moveTo>
                      <a:pt x="1359" y="0"/>
                    </a:moveTo>
                    <a:cubicBezTo>
                      <a:pt x="790" y="0"/>
                      <a:pt x="255" y="325"/>
                      <a:pt x="0" y="855"/>
                    </a:cubicBezTo>
                    <a:lnTo>
                      <a:pt x="2885" y="1640"/>
                    </a:lnTo>
                    <a:cubicBezTo>
                      <a:pt x="2948" y="906"/>
                      <a:pt x="2480" y="248"/>
                      <a:pt x="1772" y="58"/>
                    </a:cubicBezTo>
                    <a:cubicBezTo>
                      <a:pt x="1634" y="19"/>
                      <a:pt x="1495" y="0"/>
                      <a:pt x="13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59"/>
              <p:cNvSpPr/>
              <p:nvPr/>
            </p:nvSpPr>
            <p:spPr>
              <a:xfrm>
                <a:off x="4170944" y="3536588"/>
                <a:ext cx="267033" cy="148576"/>
              </a:xfrm>
              <a:custGeom>
                <a:avLst/>
                <a:gdLst/>
                <a:ahLst/>
                <a:cxnLst/>
                <a:rect l="l" t="t" r="r" b="b"/>
                <a:pathLst>
                  <a:path w="2971" h="1653" extrusionOk="0">
                    <a:moveTo>
                      <a:pt x="85" y="1"/>
                    </a:moveTo>
                    <a:lnTo>
                      <a:pt x="85" y="1"/>
                    </a:lnTo>
                    <a:cubicBezTo>
                      <a:pt x="1" y="1023"/>
                      <a:pt x="812" y="1653"/>
                      <a:pt x="1627" y="1653"/>
                    </a:cubicBezTo>
                    <a:cubicBezTo>
                      <a:pt x="2154" y="1653"/>
                      <a:pt x="2682" y="1389"/>
                      <a:pt x="2970" y="798"/>
                    </a:cubicBezTo>
                    <a:lnTo>
                      <a:pt x="8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59"/>
              <p:cNvSpPr/>
              <p:nvPr/>
            </p:nvSpPr>
            <p:spPr>
              <a:xfrm>
                <a:off x="4178584" y="3426485"/>
                <a:ext cx="273055" cy="242773"/>
              </a:xfrm>
              <a:custGeom>
                <a:avLst/>
                <a:gdLst/>
                <a:ahLst/>
                <a:cxnLst/>
                <a:rect l="l" t="t" r="r" b="b"/>
                <a:pathLst>
                  <a:path w="3038" h="2701" extrusionOk="0">
                    <a:moveTo>
                      <a:pt x="1499" y="0"/>
                    </a:moveTo>
                    <a:cubicBezTo>
                      <a:pt x="1044" y="0"/>
                      <a:pt x="587" y="226"/>
                      <a:pt x="329" y="732"/>
                    </a:cubicBezTo>
                    <a:lnTo>
                      <a:pt x="152" y="681"/>
                    </a:lnTo>
                    <a:cubicBezTo>
                      <a:pt x="127" y="732"/>
                      <a:pt x="101" y="783"/>
                      <a:pt x="76" y="846"/>
                    </a:cubicBezTo>
                    <a:cubicBezTo>
                      <a:pt x="64" y="897"/>
                      <a:pt x="64" y="909"/>
                      <a:pt x="51" y="947"/>
                    </a:cubicBezTo>
                    <a:cubicBezTo>
                      <a:pt x="38" y="985"/>
                      <a:pt x="26" y="1023"/>
                      <a:pt x="26" y="1061"/>
                    </a:cubicBezTo>
                    <a:cubicBezTo>
                      <a:pt x="13" y="1112"/>
                      <a:pt x="0" y="1175"/>
                      <a:pt x="0" y="1226"/>
                    </a:cubicBezTo>
                    <a:lnTo>
                      <a:pt x="177" y="1276"/>
                    </a:lnTo>
                    <a:cubicBezTo>
                      <a:pt x="123" y="2155"/>
                      <a:pt x="826" y="2701"/>
                      <a:pt x="1535" y="2701"/>
                    </a:cubicBezTo>
                    <a:cubicBezTo>
                      <a:pt x="1989" y="2701"/>
                      <a:pt x="2446" y="2476"/>
                      <a:pt x="2708" y="1972"/>
                    </a:cubicBezTo>
                    <a:lnTo>
                      <a:pt x="2885" y="2023"/>
                    </a:lnTo>
                    <a:cubicBezTo>
                      <a:pt x="2911" y="1972"/>
                      <a:pt x="2936" y="1921"/>
                      <a:pt x="2949" y="1858"/>
                    </a:cubicBezTo>
                    <a:cubicBezTo>
                      <a:pt x="2961" y="1820"/>
                      <a:pt x="2974" y="1795"/>
                      <a:pt x="2987" y="1757"/>
                    </a:cubicBezTo>
                    <a:cubicBezTo>
                      <a:pt x="2999" y="1719"/>
                      <a:pt x="3012" y="1681"/>
                      <a:pt x="3012" y="1643"/>
                    </a:cubicBezTo>
                    <a:cubicBezTo>
                      <a:pt x="3025" y="1592"/>
                      <a:pt x="3037" y="1529"/>
                      <a:pt x="3037" y="1479"/>
                    </a:cubicBezTo>
                    <a:lnTo>
                      <a:pt x="2860" y="1428"/>
                    </a:lnTo>
                    <a:cubicBezTo>
                      <a:pt x="2906" y="543"/>
                      <a:pt x="2204" y="0"/>
                      <a:pt x="14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59"/>
              <p:cNvSpPr/>
              <p:nvPr/>
            </p:nvSpPr>
            <p:spPr>
              <a:xfrm>
                <a:off x="4180831" y="3502434"/>
                <a:ext cx="268472" cy="91141"/>
              </a:xfrm>
              <a:custGeom>
                <a:avLst/>
                <a:gdLst/>
                <a:ahLst/>
                <a:cxnLst/>
                <a:rect l="l" t="t" r="r" b="b"/>
                <a:pathLst>
                  <a:path w="2987" h="1014" extrusionOk="0">
                    <a:moveTo>
                      <a:pt x="64" y="1"/>
                    </a:moveTo>
                    <a:cubicBezTo>
                      <a:pt x="51" y="26"/>
                      <a:pt x="39" y="64"/>
                      <a:pt x="26" y="102"/>
                    </a:cubicBezTo>
                    <a:cubicBezTo>
                      <a:pt x="13" y="140"/>
                      <a:pt x="1" y="178"/>
                      <a:pt x="1" y="216"/>
                    </a:cubicBezTo>
                    <a:lnTo>
                      <a:pt x="2924" y="1013"/>
                    </a:lnTo>
                    <a:cubicBezTo>
                      <a:pt x="2936" y="988"/>
                      <a:pt x="2949" y="950"/>
                      <a:pt x="2962" y="912"/>
                    </a:cubicBezTo>
                    <a:cubicBezTo>
                      <a:pt x="2974" y="874"/>
                      <a:pt x="2987" y="836"/>
                      <a:pt x="2987" y="798"/>
                    </a:cubicBezTo>
                    <a:lnTo>
                      <a:pt x="6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59"/>
              <p:cNvSpPr/>
              <p:nvPr/>
            </p:nvSpPr>
            <p:spPr>
              <a:xfrm>
                <a:off x="4515188" y="3227041"/>
                <a:ext cx="263978" cy="147048"/>
              </a:xfrm>
              <a:custGeom>
                <a:avLst/>
                <a:gdLst/>
                <a:ahLst/>
                <a:cxnLst/>
                <a:rect l="l" t="t" r="r" b="b"/>
                <a:pathLst>
                  <a:path w="2937" h="1636" extrusionOk="0">
                    <a:moveTo>
                      <a:pt x="1369" y="0"/>
                    </a:moveTo>
                    <a:cubicBezTo>
                      <a:pt x="796" y="0"/>
                      <a:pt x="257" y="317"/>
                      <a:pt x="1" y="850"/>
                    </a:cubicBezTo>
                    <a:lnTo>
                      <a:pt x="2886" y="1635"/>
                    </a:lnTo>
                    <a:cubicBezTo>
                      <a:pt x="2937" y="914"/>
                      <a:pt x="2468" y="243"/>
                      <a:pt x="1772" y="53"/>
                    </a:cubicBezTo>
                    <a:cubicBezTo>
                      <a:pt x="1638" y="17"/>
                      <a:pt x="1502" y="0"/>
                      <a:pt x="13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59"/>
              <p:cNvSpPr/>
              <p:nvPr/>
            </p:nvSpPr>
            <p:spPr>
              <a:xfrm>
                <a:off x="4493976" y="3353502"/>
                <a:ext cx="267033" cy="147497"/>
              </a:xfrm>
              <a:custGeom>
                <a:avLst/>
                <a:gdLst/>
                <a:ahLst/>
                <a:cxnLst/>
                <a:rect l="l" t="t" r="r" b="b"/>
                <a:pathLst>
                  <a:path w="2971" h="1641" extrusionOk="0">
                    <a:moveTo>
                      <a:pt x="85" y="0"/>
                    </a:moveTo>
                    <a:lnTo>
                      <a:pt x="85" y="0"/>
                    </a:lnTo>
                    <a:cubicBezTo>
                      <a:pt x="1" y="1014"/>
                      <a:pt x="810" y="1640"/>
                      <a:pt x="1624" y="1640"/>
                    </a:cubicBezTo>
                    <a:cubicBezTo>
                      <a:pt x="2152" y="1640"/>
                      <a:pt x="2681" y="1377"/>
                      <a:pt x="2970" y="785"/>
                    </a:cubicBezTo>
                    <a:lnTo>
                      <a:pt x="8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59"/>
              <p:cNvSpPr/>
              <p:nvPr/>
            </p:nvSpPr>
            <p:spPr>
              <a:xfrm>
                <a:off x="4501526" y="3242500"/>
                <a:ext cx="273055" cy="242503"/>
              </a:xfrm>
              <a:custGeom>
                <a:avLst/>
                <a:gdLst/>
                <a:ahLst/>
                <a:cxnLst/>
                <a:rect l="l" t="t" r="r" b="b"/>
                <a:pathLst>
                  <a:path w="3038" h="2698" extrusionOk="0">
                    <a:moveTo>
                      <a:pt x="1494" y="1"/>
                    </a:moveTo>
                    <a:cubicBezTo>
                      <a:pt x="1041" y="1"/>
                      <a:pt x="587" y="225"/>
                      <a:pt x="330" y="729"/>
                    </a:cubicBezTo>
                    <a:lnTo>
                      <a:pt x="153" y="678"/>
                    </a:lnTo>
                    <a:cubicBezTo>
                      <a:pt x="127" y="729"/>
                      <a:pt x="102" y="780"/>
                      <a:pt x="77" y="843"/>
                    </a:cubicBezTo>
                    <a:cubicBezTo>
                      <a:pt x="64" y="894"/>
                      <a:pt x="64" y="906"/>
                      <a:pt x="52" y="944"/>
                    </a:cubicBezTo>
                    <a:cubicBezTo>
                      <a:pt x="39" y="982"/>
                      <a:pt x="26" y="1020"/>
                      <a:pt x="26" y="1058"/>
                    </a:cubicBezTo>
                    <a:cubicBezTo>
                      <a:pt x="14" y="1109"/>
                      <a:pt x="1" y="1172"/>
                      <a:pt x="1" y="1223"/>
                    </a:cubicBezTo>
                    <a:lnTo>
                      <a:pt x="178" y="1273"/>
                    </a:lnTo>
                    <a:cubicBezTo>
                      <a:pt x="124" y="2152"/>
                      <a:pt x="827" y="2698"/>
                      <a:pt x="1535" y="2698"/>
                    </a:cubicBezTo>
                    <a:cubicBezTo>
                      <a:pt x="1990" y="2698"/>
                      <a:pt x="2447" y="2473"/>
                      <a:pt x="2709" y="1969"/>
                    </a:cubicBezTo>
                    <a:lnTo>
                      <a:pt x="2886" y="2020"/>
                    </a:lnTo>
                    <a:cubicBezTo>
                      <a:pt x="2911" y="1969"/>
                      <a:pt x="2937" y="1919"/>
                      <a:pt x="2949" y="1855"/>
                    </a:cubicBezTo>
                    <a:cubicBezTo>
                      <a:pt x="2975" y="1830"/>
                      <a:pt x="2975" y="1792"/>
                      <a:pt x="2987" y="1754"/>
                    </a:cubicBezTo>
                    <a:cubicBezTo>
                      <a:pt x="3000" y="1716"/>
                      <a:pt x="3013" y="1678"/>
                      <a:pt x="3013" y="1640"/>
                    </a:cubicBezTo>
                    <a:cubicBezTo>
                      <a:pt x="3025" y="1590"/>
                      <a:pt x="3038" y="1526"/>
                      <a:pt x="3038" y="1476"/>
                    </a:cubicBezTo>
                    <a:lnTo>
                      <a:pt x="2861" y="1425"/>
                    </a:lnTo>
                    <a:cubicBezTo>
                      <a:pt x="2907" y="546"/>
                      <a:pt x="2202" y="1"/>
                      <a:pt x="14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59"/>
              <p:cNvSpPr/>
              <p:nvPr/>
            </p:nvSpPr>
            <p:spPr>
              <a:xfrm>
                <a:off x="4503863" y="3318179"/>
                <a:ext cx="268472" cy="91141"/>
              </a:xfrm>
              <a:custGeom>
                <a:avLst/>
                <a:gdLst/>
                <a:ahLst/>
                <a:cxnLst/>
                <a:rect l="l" t="t" r="r" b="b"/>
                <a:pathLst>
                  <a:path w="2987" h="1014" extrusionOk="0">
                    <a:moveTo>
                      <a:pt x="64" y="1"/>
                    </a:moveTo>
                    <a:cubicBezTo>
                      <a:pt x="51" y="26"/>
                      <a:pt x="38" y="64"/>
                      <a:pt x="26" y="102"/>
                    </a:cubicBezTo>
                    <a:cubicBezTo>
                      <a:pt x="13" y="140"/>
                      <a:pt x="0" y="178"/>
                      <a:pt x="0" y="216"/>
                    </a:cubicBezTo>
                    <a:lnTo>
                      <a:pt x="2936" y="1013"/>
                    </a:lnTo>
                    <a:cubicBezTo>
                      <a:pt x="2949" y="988"/>
                      <a:pt x="2949" y="950"/>
                      <a:pt x="2961" y="912"/>
                    </a:cubicBezTo>
                    <a:cubicBezTo>
                      <a:pt x="2974" y="874"/>
                      <a:pt x="2987" y="836"/>
                      <a:pt x="2987" y="798"/>
                    </a:cubicBezTo>
                    <a:lnTo>
                      <a:pt x="6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59"/>
              <p:cNvSpPr/>
              <p:nvPr/>
            </p:nvSpPr>
            <p:spPr>
              <a:xfrm>
                <a:off x="4838221" y="3042786"/>
                <a:ext cx="263978" cy="147048"/>
              </a:xfrm>
              <a:custGeom>
                <a:avLst/>
                <a:gdLst/>
                <a:ahLst/>
                <a:cxnLst/>
                <a:rect l="l" t="t" r="r" b="b"/>
                <a:pathLst>
                  <a:path w="2937" h="1636" extrusionOk="0">
                    <a:moveTo>
                      <a:pt x="1369" y="0"/>
                    </a:moveTo>
                    <a:cubicBezTo>
                      <a:pt x="800" y="0"/>
                      <a:pt x="267" y="317"/>
                      <a:pt x="1" y="851"/>
                    </a:cubicBezTo>
                    <a:lnTo>
                      <a:pt x="2886" y="1635"/>
                    </a:lnTo>
                    <a:cubicBezTo>
                      <a:pt x="2936" y="914"/>
                      <a:pt x="2468" y="243"/>
                      <a:pt x="1772" y="53"/>
                    </a:cubicBezTo>
                    <a:cubicBezTo>
                      <a:pt x="1638" y="17"/>
                      <a:pt x="1503" y="0"/>
                      <a:pt x="13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59"/>
              <p:cNvSpPr/>
              <p:nvPr/>
            </p:nvSpPr>
            <p:spPr>
              <a:xfrm>
                <a:off x="4818087" y="3169248"/>
                <a:ext cx="267033" cy="147947"/>
              </a:xfrm>
              <a:custGeom>
                <a:avLst/>
                <a:gdLst/>
                <a:ahLst/>
                <a:cxnLst/>
                <a:rect l="l" t="t" r="r" b="b"/>
                <a:pathLst>
                  <a:path w="2971" h="1646" extrusionOk="0">
                    <a:moveTo>
                      <a:pt x="85" y="0"/>
                    </a:moveTo>
                    <a:lnTo>
                      <a:pt x="85" y="0"/>
                    </a:lnTo>
                    <a:cubicBezTo>
                      <a:pt x="1" y="1014"/>
                      <a:pt x="807" y="1646"/>
                      <a:pt x="1621" y="1646"/>
                    </a:cubicBezTo>
                    <a:cubicBezTo>
                      <a:pt x="2147" y="1646"/>
                      <a:pt x="2677" y="1381"/>
                      <a:pt x="2970" y="785"/>
                    </a:cubicBezTo>
                    <a:lnTo>
                      <a:pt x="8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59"/>
              <p:cNvSpPr/>
              <p:nvPr/>
            </p:nvSpPr>
            <p:spPr>
              <a:xfrm>
                <a:off x="4824559" y="3058246"/>
                <a:ext cx="273055" cy="242863"/>
              </a:xfrm>
              <a:custGeom>
                <a:avLst/>
                <a:gdLst/>
                <a:ahLst/>
                <a:cxnLst/>
                <a:rect l="l" t="t" r="r" b="b"/>
                <a:pathLst>
                  <a:path w="3038" h="2702" extrusionOk="0">
                    <a:moveTo>
                      <a:pt x="1494" y="1"/>
                    </a:moveTo>
                    <a:cubicBezTo>
                      <a:pt x="1041" y="1"/>
                      <a:pt x="587" y="225"/>
                      <a:pt x="330" y="729"/>
                    </a:cubicBezTo>
                    <a:lnTo>
                      <a:pt x="153" y="679"/>
                    </a:lnTo>
                    <a:cubicBezTo>
                      <a:pt x="127" y="729"/>
                      <a:pt x="102" y="792"/>
                      <a:pt x="77" y="843"/>
                    </a:cubicBezTo>
                    <a:cubicBezTo>
                      <a:pt x="64" y="894"/>
                      <a:pt x="51" y="906"/>
                      <a:pt x="39" y="944"/>
                    </a:cubicBezTo>
                    <a:cubicBezTo>
                      <a:pt x="39" y="982"/>
                      <a:pt x="26" y="1020"/>
                      <a:pt x="13" y="1058"/>
                    </a:cubicBezTo>
                    <a:cubicBezTo>
                      <a:pt x="13" y="1121"/>
                      <a:pt x="1" y="1172"/>
                      <a:pt x="1" y="1235"/>
                    </a:cubicBezTo>
                    <a:lnTo>
                      <a:pt x="178" y="1273"/>
                    </a:lnTo>
                    <a:cubicBezTo>
                      <a:pt x="124" y="2158"/>
                      <a:pt x="823" y="2701"/>
                      <a:pt x="1530" y="2701"/>
                    </a:cubicBezTo>
                    <a:cubicBezTo>
                      <a:pt x="1986" y="2701"/>
                      <a:pt x="2446" y="2475"/>
                      <a:pt x="2709" y="1969"/>
                    </a:cubicBezTo>
                    <a:lnTo>
                      <a:pt x="2886" y="2020"/>
                    </a:lnTo>
                    <a:cubicBezTo>
                      <a:pt x="2911" y="1969"/>
                      <a:pt x="2936" y="1919"/>
                      <a:pt x="2949" y="1868"/>
                    </a:cubicBezTo>
                    <a:cubicBezTo>
                      <a:pt x="2962" y="1830"/>
                      <a:pt x="2974" y="1792"/>
                      <a:pt x="2987" y="1754"/>
                    </a:cubicBezTo>
                    <a:cubicBezTo>
                      <a:pt x="3000" y="1716"/>
                      <a:pt x="3012" y="1678"/>
                      <a:pt x="3012" y="1640"/>
                    </a:cubicBezTo>
                    <a:cubicBezTo>
                      <a:pt x="3025" y="1590"/>
                      <a:pt x="3025" y="1526"/>
                      <a:pt x="3038" y="1476"/>
                    </a:cubicBezTo>
                    <a:lnTo>
                      <a:pt x="2860" y="1425"/>
                    </a:lnTo>
                    <a:cubicBezTo>
                      <a:pt x="2907" y="546"/>
                      <a:pt x="2201" y="1"/>
                      <a:pt x="14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59"/>
              <p:cNvSpPr/>
              <p:nvPr/>
            </p:nvSpPr>
            <p:spPr>
              <a:xfrm>
                <a:off x="4826806" y="3134015"/>
                <a:ext cx="268561" cy="92219"/>
              </a:xfrm>
              <a:custGeom>
                <a:avLst/>
                <a:gdLst/>
                <a:ahLst/>
                <a:cxnLst/>
                <a:rect l="l" t="t" r="r" b="b"/>
                <a:pathLst>
                  <a:path w="2988" h="1026" extrusionOk="0">
                    <a:moveTo>
                      <a:pt x="64" y="0"/>
                    </a:moveTo>
                    <a:cubicBezTo>
                      <a:pt x="52" y="38"/>
                      <a:pt x="39" y="76"/>
                      <a:pt x="26" y="114"/>
                    </a:cubicBezTo>
                    <a:cubicBezTo>
                      <a:pt x="14" y="152"/>
                      <a:pt x="1" y="190"/>
                      <a:pt x="1" y="228"/>
                    </a:cubicBezTo>
                    <a:lnTo>
                      <a:pt x="2937" y="1025"/>
                    </a:lnTo>
                    <a:cubicBezTo>
                      <a:pt x="2949" y="987"/>
                      <a:pt x="2949" y="949"/>
                      <a:pt x="2962" y="924"/>
                    </a:cubicBezTo>
                    <a:cubicBezTo>
                      <a:pt x="2975" y="873"/>
                      <a:pt x="2987" y="835"/>
                      <a:pt x="2987" y="797"/>
                    </a:cubicBezTo>
                    <a:lnTo>
                      <a:pt x="6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59"/>
              <p:cNvSpPr/>
              <p:nvPr/>
            </p:nvSpPr>
            <p:spPr>
              <a:xfrm>
                <a:off x="4059132" y="3928736"/>
                <a:ext cx="265056" cy="148216"/>
              </a:xfrm>
              <a:custGeom>
                <a:avLst/>
                <a:gdLst/>
                <a:ahLst/>
                <a:cxnLst/>
                <a:rect l="l" t="t" r="r" b="b"/>
                <a:pathLst>
                  <a:path w="2949" h="1649" extrusionOk="0">
                    <a:moveTo>
                      <a:pt x="1369" y="0"/>
                    </a:moveTo>
                    <a:cubicBezTo>
                      <a:pt x="800" y="0"/>
                      <a:pt x="267" y="318"/>
                      <a:pt x="1" y="851"/>
                    </a:cubicBezTo>
                    <a:lnTo>
                      <a:pt x="2886" y="1648"/>
                    </a:lnTo>
                    <a:cubicBezTo>
                      <a:pt x="2949" y="914"/>
                      <a:pt x="2481" y="244"/>
                      <a:pt x="1772" y="54"/>
                    </a:cubicBezTo>
                    <a:cubicBezTo>
                      <a:pt x="1638" y="18"/>
                      <a:pt x="1503" y="0"/>
                      <a:pt x="13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59"/>
              <p:cNvSpPr/>
              <p:nvPr/>
            </p:nvSpPr>
            <p:spPr>
              <a:xfrm>
                <a:off x="4038549" y="4055198"/>
                <a:ext cx="266314" cy="148306"/>
              </a:xfrm>
              <a:custGeom>
                <a:avLst/>
                <a:gdLst/>
                <a:ahLst/>
                <a:cxnLst/>
                <a:rect l="l" t="t" r="r" b="b"/>
                <a:pathLst>
                  <a:path w="2963" h="1650" extrusionOk="0">
                    <a:moveTo>
                      <a:pt x="78" y="1"/>
                    </a:moveTo>
                    <a:lnTo>
                      <a:pt x="78" y="1"/>
                    </a:lnTo>
                    <a:cubicBezTo>
                      <a:pt x="1" y="1017"/>
                      <a:pt x="814" y="1649"/>
                      <a:pt x="1628" y="1649"/>
                    </a:cubicBezTo>
                    <a:cubicBezTo>
                      <a:pt x="2151" y="1649"/>
                      <a:pt x="2675" y="1387"/>
                      <a:pt x="2963" y="798"/>
                    </a:cubicBezTo>
                    <a:lnTo>
                      <a:pt x="7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59"/>
              <p:cNvSpPr/>
              <p:nvPr/>
            </p:nvSpPr>
            <p:spPr>
              <a:xfrm>
                <a:off x="4045470" y="3944285"/>
                <a:ext cx="273055" cy="242863"/>
              </a:xfrm>
              <a:custGeom>
                <a:avLst/>
                <a:gdLst/>
                <a:ahLst/>
                <a:cxnLst/>
                <a:rect l="l" t="t" r="r" b="b"/>
                <a:pathLst>
                  <a:path w="3038" h="2702" extrusionOk="0">
                    <a:moveTo>
                      <a:pt x="1503" y="0"/>
                    </a:moveTo>
                    <a:cubicBezTo>
                      <a:pt x="1049" y="0"/>
                      <a:pt x="592" y="224"/>
                      <a:pt x="330" y="729"/>
                    </a:cubicBezTo>
                    <a:lnTo>
                      <a:pt x="153" y="678"/>
                    </a:lnTo>
                    <a:cubicBezTo>
                      <a:pt x="127" y="729"/>
                      <a:pt x="102" y="779"/>
                      <a:pt x="89" y="842"/>
                    </a:cubicBezTo>
                    <a:cubicBezTo>
                      <a:pt x="64" y="880"/>
                      <a:pt x="51" y="906"/>
                      <a:pt x="51" y="944"/>
                    </a:cubicBezTo>
                    <a:cubicBezTo>
                      <a:pt x="39" y="982"/>
                      <a:pt x="26" y="1020"/>
                      <a:pt x="26" y="1058"/>
                    </a:cubicBezTo>
                    <a:cubicBezTo>
                      <a:pt x="13" y="1121"/>
                      <a:pt x="1" y="1171"/>
                      <a:pt x="1" y="1235"/>
                    </a:cubicBezTo>
                    <a:lnTo>
                      <a:pt x="178" y="1285"/>
                    </a:lnTo>
                    <a:cubicBezTo>
                      <a:pt x="132" y="2161"/>
                      <a:pt x="832" y="2701"/>
                      <a:pt x="1537" y="2701"/>
                    </a:cubicBezTo>
                    <a:cubicBezTo>
                      <a:pt x="1993" y="2701"/>
                      <a:pt x="2450" y="2475"/>
                      <a:pt x="2709" y="1969"/>
                    </a:cubicBezTo>
                    <a:lnTo>
                      <a:pt x="2886" y="2019"/>
                    </a:lnTo>
                    <a:cubicBezTo>
                      <a:pt x="2911" y="1969"/>
                      <a:pt x="2936" y="1918"/>
                      <a:pt x="2962" y="1867"/>
                    </a:cubicBezTo>
                    <a:cubicBezTo>
                      <a:pt x="2974" y="1829"/>
                      <a:pt x="2987" y="1791"/>
                      <a:pt x="2987" y="1753"/>
                    </a:cubicBezTo>
                    <a:cubicBezTo>
                      <a:pt x="3000" y="1716"/>
                      <a:pt x="3012" y="1678"/>
                      <a:pt x="3012" y="1640"/>
                    </a:cubicBezTo>
                    <a:cubicBezTo>
                      <a:pt x="3025" y="1589"/>
                      <a:pt x="3038" y="1526"/>
                      <a:pt x="3038" y="1475"/>
                    </a:cubicBezTo>
                    <a:lnTo>
                      <a:pt x="2861" y="1424"/>
                    </a:lnTo>
                    <a:cubicBezTo>
                      <a:pt x="2914" y="545"/>
                      <a:pt x="2212" y="0"/>
                      <a:pt x="15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59"/>
              <p:cNvSpPr/>
              <p:nvPr/>
            </p:nvSpPr>
            <p:spPr>
              <a:xfrm>
                <a:off x="4047807" y="4019965"/>
                <a:ext cx="268472" cy="92219"/>
              </a:xfrm>
              <a:custGeom>
                <a:avLst/>
                <a:gdLst/>
                <a:ahLst/>
                <a:cxnLst/>
                <a:rect l="l" t="t" r="r" b="b"/>
                <a:pathLst>
                  <a:path w="2987" h="1026" extrusionOk="0">
                    <a:moveTo>
                      <a:pt x="63" y="0"/>
                    </a:moveTo>
                    <a:cubicBezTo>
                      <a:pt x="51" y="38"/>
                      <a:pt x="38" y="64"/>
                      <a:pt x="25" y="102"/>
                    </a:cubicBezTo>
                    <a:cubicBezTo>
                      <a:pt x="13" y="140"/>
                      <a:pt x="13" y="178"/>
                      <a:pt x="0" y="216"/>
                    </a:cubicBezTo>
                    <a:lnTo>
                      <a:pt x="2936" y="1025"/>
                    </a:lnTo>
                    <a:cubicBezTo>
                      <a:pt x="2948" y="987"/>
                      <a:pt x="2961" y="949"/>
                      <a:pt x="2961" y="911"/>
                    </a:cubicBezTo>
                    <a:cubicBezTo>
                      <a:pt x="2974" y="874"/>
                      <a:pt x="2986" y="836"/>
                      <a:pt x="2986" y="798"/>
                    </a:cubicBezTo>
                    <a:lnTo>
                      <a:pt x="6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59"/>
              <p:cNvSpPr/>
              <p:nvPr/>
            </p:nvSpPr>
            <p:spPr>
              <a:xfrm>
                <a:off x="4382164" y="3744481"/>
                <a:ext cx="263888" cy="148216"/>
              </a:xfrm>
              <a:custGeom>
                <a:avLst/>
                <a:gdLst/>
                <a:ahLst/>
                <a:cxnLst/>
                <a:rect l="l" t="t" r="r" b="b"/>
                <a:pathLst>
                  <a:path w="2936" h="1649" extrusionOk="0">
                    <a:moveTo>
                      <a:pt x="1368" y="0"/>
                    </a:moveTo>
                    <a:cubicBezTo>
                      <a:pt x="796" y="0"/>
                      <a:pt x="257" y="318"/>
                      <a:pt x="0" y="851"/>
                    </a:cubicBezTo>
                    <a:lnTo>
                      <a:pt x="2885" y="1648"/>
                    </a:lnTo>
                    <a:cubicBezTo>
                      <a:pt x="2936" y="914"/>
                      <a:pt x="2468" y="244"/>
                      <a:pt x="1772" y="54"/>
                    </a:cubicBezTo>
                    <a:cubicBezTo>
                      <a:pt x="1638" y="18"/>
                      <a:pt x="1502" y="0"/>
                      <a:pt x="13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59"/>
              <p:cNvSpPr/>
              <p:nvPr/>
            </p:nvSpPr>
            <p:spPr>
              <a:xfrm>
                <a:off x="4360863" y="3870943"/>
                <a:ext cx="267033" cy="148036"/>
              </a:xfrm>
              <a:custGeom>
                <a:avLst/>
                <a:gdLst/>
                <a:ahLst/>
                <a:cxnLst/>
                <a:rect l="l" t="t" r="r" b="b"/>
                <a:pathLst>
                  <a:path w="2971" h="1647" extrusionOk="0">
                    <a:moveTo>
                      <a:pt x="85" y="1"/>
                    </a:moveTo>
                    <a:lnTo>
                      <a:pt x="85" y="1"/>
                    </a:lnTo>
                    <a:cubicBezTo>
                      <a:pt x="1" y="1015"/>
                      <a:pt x="812" y="1646"/>
                      <a:pt x="1626" y="1646"/>
                    </a:cubicBezTo>
                    <a:cubicBezTo>
                      <a:pt x="2154" y="1646"/>
                      <a:pt x="2682" y="1382"/>
                      <a:pt x="2971" y="785"/>
                    </a:cubicBezTo>
                    <a:lnTo>
                      <a:pt x="8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59"/>
              <p:cNvSpPr/>
              <p:nvPr/>
            </p:nvSpPr>
            <p:spPr>
              <a:xfrm>
                <a:off x="4368502" y="3760480"/>
                <a:ext cx="274224" cy="242413"/>
              </a:xfrm>
              <a:custGeom>
                <a:avLst/>
                <a:gdLst/>
                <a:ahLst/>
                <a:cxnLst/>
                <a:rect l="l" t="t" r="r" b="b"/>
                <a:pathLst>
                  <a:path w="3051" h="2697" extrusionOk="0">
                    <a:moveTo>
                      <a:pt x="1508" y="1"/>
                    </a:moveTo>
                    <a:cubicBezTo>
                      <a:pt x="1054" y="1"/>
                      <a:pt x="599" y="224"/>
                      <a:pt x="342" y="724"/>
                    </a:cubicBezTo>
                    <a:lnTo>
                      <a:pt x="165" y="673"/>
                    </a:lnTo>
                    <a:cubicBezTo>
                      <a:pt x="127" y="724"/>
                      <a:pt x="114" y="787"/>
                      <a:pt x="89" y="837"/>
                    </a:cubicBezTo>
                    <a:cubicBezTo>
                      <a:pt x="76" y="875"/>
                      <a:pt x="64" y="913"/>
                      <a:pt x="51" y="951"/>
                    </a:cubicBezTo>
                    <a:cubicBezTo>
                      <a:pt x="51" y="977"/>
                      <a:pt x="38" y="1015"/>
                      <a:pt x="26" y="1053"/>
                    </a:cubicBezTo>
                    <a:cubicBezTo>
                      <a:pt x="26" y="1116"/>
                      <a:pt x="13" y="1166"/>
                      <a:pt x="0" y="1230"/>
                    </a:cubicBezTo>
                    <a:lnTo>
                      <a:pt x="190" y="1280"/>
                    </a:lnTo>
                    <a:cubicBezTo>
                      <a:pt x="136" y="2156"/>
                      <a:pt x="834" y="2696"/>
                      <a:pt x="1540" y="2696"/>
                    </a:cubicBezTo>
                    <a:cubicBezTo>
                      <a:pt x="1997" y="2696"/>
                      <a:pt x="2458" y="2471"/>
                      <a:pt x="2721" y="1964"/>
                    </a:cubicBezTo>
                    <a:lnTo>
                      <a:pt x="2898" y="2014"/>
                    </a:lnTo>
                    <a:cubicBezTo>
                      <a:pt x="2923" y="1964"/>
                      <a:pt x="2949" y="1913"/>
                      <a:pt x="2961" y="1862"/>
                    </a:cubicBezTo>
                    <a:cubicBezTo>
                      <a:pt x="2974" y="1824"/>
                      <a:pt x="2987" y="1787"/>
                      <a:pt x="2999" y="1749"/>
                    </a:cubicBezTo>
                    <a:cubicBezTo>
                      <a:pt x="2999" y="1711"/>
                      <a:pt x="3012" y="1673"/>
                      <a:pt x="3025" y="1635"/>
                    </a:cubicBezTo>
                    <a:cubicBezTo>
                      <a:pt x="3037" y="1584"/>
                      <a:pt x="3037" y="1521"/>
                      <a:pt x="3050" y="1470"/>
                    </a:cubicBezTo>
                    <a:lnTo>
                      <a:pt x="2873" y="1420"/>
                    </a:lnTo>
                    <a:cubicBezTo>
                      <a:pt x="2919" y="541"/>
                      <a:pt x="2215" y="1"/>
                      <a:pt x="15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59"/>
              <p:cNvSpPr/>
              <p:nvPr/>
            </p:nvSpPr>
            <p:spPr>
              <a:xfrm>
                <a:off x="4370750" y="3835710"/>
                <a:ext cx="269640" cy="92219"/>
              </a:xfrm>
              <a:custGeom>
                <a:avLst/>
                <a:gdLst/>
                <a:ahLst/>
                <a:cxnLst/>
                <a:rect l="l" t="t" r="r" b="b"/>
                <a:pathLst>
                  <a:path w="3000" h="1026" extrusionOk="0">
                    <a:moveTo>
                      <a:pt x="51" y="0"/>
                    </a:moveTo>
                    <a:cubicBezTo>
                      <a:pt x="39" y="38"/>
                      <a:pt x="26" y="76"/>
                      <a:pt x="26" y="114"/>
                    </a:cubicBezTo>
                    <a:cubicBezTo>
                      <a:pt x="13" y="140"/>
                      <a:pt x="1" y="178"/>
                      <a:pt x="1" y="216"/>
                    </a:cubicBezTo>
                    <a:lnTo>
                      <a:pt x="2936" y="1025"/>
                    </a:lnTo>
                    <a:cubicBezTo>
                      <a:pt x="2949" y="987"/>
                      <a:pt x="2962" y="950"/>
                      <a:pt x="2962" y="912"/>
                    </a:cubicBezTo>
                    <a:cubicBezTo>
                      <a:pt x="2974" y="874"/>
                      <a:pt x="2987" y="836"/>
                      <a:pt x="3000" y="798"/>
                    </a:cubicBezTo>
                    <a:lnTo>
                      <a:pt x="5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59"/>
              <p:cNvSpPr/>
              <p:nvPr/>
            </p:nvSpPr>
            <p:spPr>
              <a:xfrm>
                <a:off x="4705107" y="3560317"/>
                <a:ext cx="265146" cy="148126"/>
              </a:xfrm>
              <a:custGeom>
                <a:avLst/>
                <a:gdLst/>
                <a:ahLst/>
                <a:cxnLst/>
                <a:rect l="l" t="t" r="r" b="b"/>
                <a:pathLst>
                  <a:path w="2950" h="1648" extrusionOk="0">
                    <a:moveTo>
                      <a:pt x="1377" y="1"/>
                    </a:moveTo>
                    <a:cubicBezTo>
                      <a:pt x="805" y="1"/>
                      <a:pt x="269" y="325"/>
                      <a:pt x="1" y="850"/>
                    </a:cubicBezTo>
                    <a:lnTo>
                      <a:pt x="2886" y="1647"/>
                    </a:lnTo>
                    <a:cubicBezTo>
                      <a:pt x="2949" y="913"/>
                      <a:pt x="2481" y="255"/>
                      <a:pt x="1773" y="53"/>
                    </a:cubicBezTo>
                    <a:cubicBezTo>
                      <a:pt x="1641" y="18"/>
                      <a:pt x="1508" y="1"/>
                      <a:pt x="13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59"/>
              <p:cNvSpPr/>
              <p:nvPr/>
            </p:nvSpPr>
            <p:spPr>
              <a:xfrm>
                <a:off x="4683895" y="3686688"/>
                <a:ext cx="267033" cy="148396"/>
              </a:xfrm>
              <a:custGeom>
                <a:avLst/>
                <a:gdLst/>
                <a:ahLst/>
                <a:cxnLst/>
                <a:rect l="l" t="t" r="r" b="b"/>
                <a:pathLst>
                  <a:path w="2971" h="1651" extrusionOk="0">
                    <a:moveTo>
                      <a:pt x="85" y="1"/>
                    </a:moveTo>
                    <a:lnTo>
                      <a:pt x="85" y="1"/>
                    </a:lnTo>
                    <a:cubicBezTo>
                      <a:pt x="1" y="1021"/>
                      <a:pt x="808" y="1650"/>
                      <a:pt x="1621" y="1650"/>
                    </a:cubicBezTo>
                    <a:cubicBezTo>
                      <a:pt x="2150" y="1650"/>
                      <a:pt x="2681" y="1384"/>
                      <a:pt x="2970" y="785"/>
                    </a:cubicBezTo>
                    <a:lnTo>
                      <a:pt x="8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59"/>
              <p:cNvSpPr/>
              <p:nvPr/>
            </p:nvSpPr>
            <p:spPr>
              <a:xfrm>
                <a:off x="4691535" y="3576226"/>
                <a:ext cx="273055" cy="242683"/>
              </a:xfrm>
              <a:custGeom>
                <a:avLst/>
                <a:gdLst/>
                <a:ahLst/>
                <a:cxnLst/>
                <a:rect l="l" t="t" r="r" b="b"/>
                <a:pathLst>
                  <a:path w="3038" h="2700" extrusionOk="0">
                    <a:moveTo>
                      <a:pt x="1504" y="1"/>
                    </a:moveTo>
                    <a:cubicBezTo>
                      <a:pt x="1049" y="1"/>
                      <a:pt x="591" y="224"/>
                      <a:pt x="329" y="724"/>
                    </a:cubicBezTo>
                    <a:lnTo>
                      <a:pt x="152" y="686"/>
                    </a:lnTo>
                    <a:cubicBezTo>
                      <a:pt x="127" y="736"/>
                      <a:pt x="101" y="787"/>
                      <a:pt x="89" y="838"/>
                    </a:cubicBezTo>
                    <a:cubicBezTo>
                      <a:pt x="63" y="876"/>
                      <a:pt x="51" y="913"/>
                      <a:pt x="51" y="951"/>
                    </a:cubicBezTo>
                    <a:cubicBezTo>
                      <a:pt x="38" y="989"/>
                      <a:pt x="25" y="1015"/>
                      <a:pt x="25" y="1053"/>
                    </a:cubicBezTo>
                    <a:cubicBezTo>
                      <a:pt x="13" y="1116"/>
                      <a:pt x="0" y="1167"/>
                      <a:pt x="0" y="1230"/>
                    </a:cubicBezTo>
                    <a:lnTo>
                      <a:pt x="177" y="1280"/>
                    </a:lnTo>
                    <a:cubicBezTo>
                      <a:pt x="123" y="2159"/>
                      <a:pt x="825" y="2699"/>
                      <a:pt x="1533" y="2699"/>
                    </a:cubicBezTo>
                    <a:cubicBezTo>
                      <a:pt x="1988" y="2699"/>
                      <a:pt x="2446" y="2476"/>
                      <a:pt x="2708" y="1976"/>
                    </a:cubicBezTo>
                    <a:lnTo>
                      <a:pt x="2885" y="2014"/>
                    </a:lnTo>
                    <a:cubicBezTo>
                      <a:pt x="2911" y="1964"/>
                      <a:pt x="2936" y="1913"/>
                      <a:pt x="2949" y="1863"/>
                    </a:cubicBezTo>
                    <a:cubicBezTo>
                      <a:pt x="2961" y="1825"/>
                      <a:pt x="2974" y="1787"/>
                      <a:pt x="2986" y="1749"/>
                    </a:cubicBezTo>
                    <a:cubicBezTo>
                      <a:pt x="2999" y="1711"/>
                      <a:pt x="3012" y="1685"/>
                      <a:pt x="3012" y="1647"/>
                    </a:cubicBezTo>
                    <a:cubicBezTo>
                      <a:pt x="3024" y="1584"/>
                      <a:pt x="3037" y="1521"/>
                      <a:pt x="3037" y="1470"/>
                    </a:cubicBezTo>
                    <a:lnTo>
                      <a:pt x="2860" y="1420"/>
                    </a:lnTo>
                    <a:cubicBezTo>
                      <a:pt x="2914" y="541"/>
                      <a:pt x="2213" y="1"/>
                      <a:pt x="15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59"/>
              <p:cNvSpPr/>
              <p:nvPr/>
            </p:nvSpPr>
            <p:spPr>
              <a:xfrm>
                <a:off x="4693782" y="3651455"/>
                <a:ext cx="268472" cy="92219"/>
              </a:xfrm>
              <a:custGeom>
                <a:avLst/>
                <a:gdLst/>
                <a:ahLst/>
                <a:cxnLst/>
                <a:rect l="l" t="t" r="r" b="b"/>
                <a:pathLst>
                  <a:path w="2987" h="1026" extrusionOk="0">
                    <a:moveTo>
                      <a:pt x="64" y="1"/>
                    </a:moveTo>
                    <a:cubicBezTo>
                      <a:pt x="51" y="39"/>
                      <a:pt x="38" y="76"/>
                      <a:pt x="26" y="114"/>
                    </a:cubicBezTo>
                    <a:cubicBezTo>
                      <a:pt x="13" y="152"/>
                      <a:pt x="13" y="190"/>
                      <a:pt x="0" y="228"/>
                    </a:cubicBezTo>
                    <a:lnTo>
                      <a:pt x="2936" y="1026"/>
                    </a:lnTo>
                    <a:cubicBezTo>
                      <a:pt x="2949" y="988"/>
                      <a:pt x="2961" y="950"/>
                      <a:pt x="2961" y="912"/>
                    </a:cubicBezTo>
                    <a:cubicBezTo>
                      <a:pt x="2974" y="874"/>
                      <a:pt x="2987" y="848"/>
                      <a:pt x="2987" y="810"/>
                    </a:cubicBezTo>
                    <a:lnTo>
                      <a:pt x="6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59"/>
              <p:cNvSpPr/>
              <p:nvPr/>
            </p:nvSpPr>
            <p:spPr>
              <a:xfrm>
                <a:off x="5028139" y="3376062"/>
                <a:ext cx="265146" cy="148126"/>
              </a:xfrm>
              <a:custGeom>
                <a:avLst/>
                <a:gdLst/>
                <a:ahLst/>
                <a:cxnLst/>
                <a:rect l="l" t="t" r="r" b="b"/>
                <a:pathLst>
                  <a:path w="2950" h="1648" extrusionOk="0">
                    <a:moveTo>
                      <a:pt x="1378" y="1"/>
                    </a:moveTo>
                    <a:cubicBezTo>
                      <a:pt x="805" y="1"/>
                      <a:pt x="269" y="327"/>
                      <a:pt x="1" y="863"/>
                    </a:cubicBezTo>
                    <a:lnTo>
                      <a:pt x="2886" y="1647"/>
                    </a:lnTo>
                    <a:cubicBezTo>
                      <a:pt x="2949" y="913"/>
                      <a:pt x="2481" y="255"/>
                      <a:pt x="1772" y="53"/>
                    </a:cubicBezTo>
                    <a:cubicBezTo>
                      <a:pt x="1641" y="18"/>
                      <a:pt x="1508" y="1"/>
                      <a:pt x="13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59"/>
              <p:cNvSpPr/>
              <p:nvPr/>
            </p:nvSpPr>
            <p:spPr>
              <a:xfrm>
                <a:off x="5006927" y="3502434"/>
                <a:ext cx="266944" cy="148576"/>
              </a:xfrm>
              <a:custGeom>
                <a:avLst/>
                <a:gdLst/>
                <a:ahLst/>
                <a:cxnLst/>
                <a:rect l="l" t="t" r="r" b="b"/>
                <a:pathLst>
                  <a:path w="2970" h="1653" extrusionOk="0">
                    <a:moveTo>
                      <a:pt x="85" y="1"/>
                    </a:moveTo>
                    <a:lnTo>
                      <a:pt x="85" y="1"/>
                    </a:lnTo>
                    <a:cubicBezTo>
                      <a:pt x="0" y="1023"/>
                      <a:pt x="812" y="1653"/>
                      <a:pt x="1627" y="1653"/>
                    </a:cubicBezTo>
                    <a:cubicBezTo>
                      <a:pt x="2153" y="1653"/>
                      <a:pt x="2682" y="1389"/>
                      <a:pt x="2970" y="798"/>
                    </a:cubicBezTo>
                    <a:lnTo>
                      <a:pt x="8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59"/>
              <p:cNvSpPr/>
              <p:nvPr/>
            </p:nvSpPr>
            <p:spPr>
              <a:xfrm>
                <a:off x="5014477" y="3392241"/>
                <a:ext cx="273055" cy="242413"/>
              </a:xfrm>
              <a:custGeom>
                <a:avLst/>
                <a:gdLst/>
                <a:ahLst/>
                <a:cxnLst/>
                <a:rect l="l" t="t" r="r" b="b"/>
                <a:pathLst>
                  <a:path w="3038" h="2697" extrusionOk="0">
                    <a:moveTo>
                      <a:pt x="1511" y="1"/>
                    </a:moveTo>
                    <a:cubicBezTo>
                      <a:pt x="1054" y="1"/>
                      <a:pt x="593" y="227"/>
                      <a:pt x="330" y="733"/>
                    </a:cubicBezTo>
                    <a:lnTo>
                      <a:pt x="153" y="683"/>
                    </a:lnTo>
                    <a:cubicBezTo>
                      <a:pt x="127" y="733"/>
                      <a:pt x="102" y="784"/>
                      <a:pt x="89" y="835"/>
                    </a:cubicBezTo>
                    <a:cubicBezTo>
                      <a:pt x="64" y="873"/>
                      <a:pt x="51" y="911"/>
                      <a:pt x="51" y="949"/>
                    </a:cubicBezTo>
                    <a:cubicBezTo>
                      <a:pt x="39" y="986"/>
                      <a:pt x="26" y="1024"/>
                      <a:pt x="26" y="1062"/>
                    </a:cubicBezTo>
                    <a:cubicBezTo>
                      <a:pt x="14" y="1113"/>
                      <a:pt x="1" y="1164"/>
                      <a:pt x="1" y="1227"/>
                    </a:cubicBezTo>
                    <a:lnTo>
                      <a:pt x="178" y="1278"/>
                    </a:lnTo>
                    <a:cubicBezTo>
                      <a:pt x="124" y="2156"/>
                      <a:pt x="825" y="2696"/>
                      <a:pt x="1534" y="2696"/>
                    </a:cubicBezTo>
                    <a:cubicBezTo>
                      <a:pt x="1989" y="2696"/>
                      <a:pt x="2446" y="2473"/>
                      <a:pt x="2709" y="1973"/>
                    </a:cubicBezTo>
                    <a:lnTo>
                      <a:pt x="2886" y="2024"/>
                    </a:lnTo>
                    <a:cubicBezTo>
                      <a:pt x="2911" y="1961"/>
                      <a:pt x="2937" y="1910"/>
                      <a:pt x="2949" y="1860"/>
                    </a:cubicBezTo>
                    <a:cubicBezTo>
                      <a:pt x="2962" y="1822"/>
                      <a:pt x="2975" y="1784"/>
                      <a:pt x="2987" y="1758"/>
                    </a:cubicBezTo>
                    <a:cubicBezTo>
                      <a:pt x="3000" y="1720"/>
                      <a:pt x="3012" y="1682"/>
                      <a:pt x="3012" y="1644"/>
                    </a:cubicBezTo>
                    <a:cubicBezTo>
                      <a:pt x="3025" y="1581"/>
                      <a:pt x="3038" y="1531"/>
                      <a:pt x="3038" y="1467"/>
                    </a:cubicBezTo>
                    <a:lnTo>
                      <a:pt x="2861" y="1417"/>
                    </a:lnTo>
                    <a:cubicBezTo>
                      <a:pt x="2914" y="541"/>
                      <a:pt x="2217" y="1"/>
                      <a:pt x="15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59"/>
              <p:cNvSpPr/>
              <p:nvPr/>
            </p:nvSpPr>
            <p:spPr>
              <a:xfrm>
                <a:off x="5016814" y="3467201"/>
                <a:ext cx="268472" cy="92219"/>
              </a:xfrm>
              <a:custGeom>
                <a:avLst/>
                <a:gdLst/>
                <a:ahLst/>
                <a:cxnLst/>
                <a:rect l="l" t="t" r="r" b="b"/>
                <a:pathLst>
                  <a:path w="2987" h="1026" extrusionOk="0">
                    <a:moveTo>
                      <a:pt x="63" y="1"/>
                    </a:moveTo>
                    <a:cubicBezTo>
                      <a:pt x="51" y="26"/>
                      <a:pt x="38" y="64"/>
                      <a:pt x="25" y="102"/>
                    </a:cubicBezTo>
                    <a:cubicBezTo>
                      <a:pt x="13" y="140"/>
                      <a:pt x="13" y="178"/>
                      <a:pt x="0" y="216"/>
                    </a:cubicBezTo>
                    <a:lnTo>
                      <a:pt x="2936" y="1026"/>
                    </a:lnTo>
                    <a:cubicBezTo>
                      <a:pt x="2949" y="988"/>
                      <a:pt x="2961" y="950"/>
                      <a:pt x="2961" y="924"/>
                    </a:cubicBezTo>
                    <a:cubicBezTo>
                      <a:pt x="2974" y="874"/>
                      <a:pt x="2986" y="836"/>
                      <a:pt x="2986" y="798"/>
                    </a:cubicBezTo>
                    <a:lnTo>
                      <a:pt x="6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 name="Google Shape;890;p63">
            <a:extLst>
              <a:ext uri="{FF2B5EF4-FFF2-40B4-BE49-F238E27FC236}">
                <a16:creationId xmlns:a16="http://schemas.microsoft.com/office/drawing/2014/main" id="{2897E147-EE74-6F50-F9AD-927B137D809F}"/>
              </a:ext>
            </a:extLst>
          </p:cNvPr>
          <p:cNvGrpSpPr/>
          <p:nvPr/>
        </p:nvGrpSpPr>
        <p:grpSpPr>
          <a:xfrm>
            <a:off x="6700018" y="582755"/>
            <a:ext cx="2095397" cy="4828091"/>
            <a:chOff x="5822873" y="647049"/>
            <a:chExt cx="2095397" cy="4828091"/>
          </a:xfrm>
        </p:grpSpPr>
        <p:sp>
          <p:nvSpPr>
            <p:cNvPr id="13" name="Google Shape;891;p63">
              <a:extLst>
                <a:ext uri="{FF2B5EF4-FFF2-40B4-BE49-F238E27FC236}">
                  <a16:creationId xmlns:a16="http://schemas.microsoft.com/office/drawing/2014/main" id="{DFA9DE78-C615-7681-2F9F-A25AFD263482}"/>
                </a:ext>
              </a:extLst>
            </p:cNvPr>
            <p:cNvSpPr/>
            <p:nvPr/>
          </p:nvSpPr>
          <p:spPr>
            <a:xfrm>
              <a:off x="7170559" y="696422"/>
              <a:ext cx="747711" cy="1036855"/>
            </a:xfrm>
            <a:custGeom>
              <a:avLst/>
              <a:gdLst/>
              <a:ahLst/>
              <a:cxnLst/>
              <a:rect l="l" t="t" r="r" b="b"/>
              <a:pathLst>
                <a:path w="9162" h="12705" extrusionOk="0">
                  <a:moveTo>
                    <a:pt x="0" y="1"/>
                  </a:moveTo>
                  <a:lnTo>
                    <a:pt x="51" y="114"/>
                  </a:lnTo>
                  <a:lnTo>
                    <a:pt x="2987" y="3961"/>
                  </a:lnTo>
                  <a:lnTo>
                    <a:pt x="1456" y="7846"/>
                  </a:lnTo>
                  <a:lnTo>
                    <a:pt x="1658" y="8263"/>
                  </a:lnTo>
                  <a:lnTo>
                    <a:pt x="2164" y="9314"/>
                  </a:lnTo>
                  <a:cubicBezTo>
                    <a:pt x="2164" y="9314"/>
                    <a:pt x="2076" y="9516"/>
                    <a:pt x="1962" y="9833"/>
                  </a:cubicBezTo>
                  <a:cubicBezTo>
                    <a:pt x="1607" y="10718"/>
                    <a:pt x="987" y="12465"/>
                    <a:pt x="1329" y="12705"/>
                  </a:cubicBezTo>
                  <a:cubicBezTo>
                    <a:pt x="2265" y="11743"/>
                    <a:pt x="4037" y="9946"/>
                    <a:pt x="4100" y="9883"/>
                  </a:cubicBezTo>
                  <a:cubicBezTo>
                    <a:pt x="9162" y="3101"/>
                    <a:pt x="1" y="1"/>
                    <a:pt x="0" y="1"/>
                  </a:cubicBezTo>
                  <a:close/>
                </a:path>
              </a:pathLst>
            </a:custGeom>
            <a:solidFill>
              <a:srgbClr val="EFCA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92;p63">
              <a:extLst>
                <a:ext uri="{FF2B5EF4-FFF2-40B4-BE49-F238E27FC236}">
                  <a16:creationId xmlns:a16="http://schemas.microsoft.com/office/drawing/2014/main" id="{AD4C7BE9-CD9C-6965-8523-C5EB97F7008A}"/>
                </a:ext>
              </a:extLst>
            </p:cNvPr>
            <p:cNvSpPr/>
            <p:nvPr/>
          </p:nvSpPr>
          <p:spPr>
            <a:xfrm>
              <a:off x="7174640" y="705726"/>
              <a:ext cx="510226" cy="793168"/>
            </a:xfrm>
            <a:custGeom>
              <a:avLst/>
              <a:gdLst/>
              <a:ahLst/>
              <a:cxnLst/>
              <a:rect l="l" t="t" r="r" b="b"/>
              <a:pathLst>
                <a:path w="6252" h="9719" extrusionOk="0">
                  <a:moveTo>
                    <a:pt x="1" y="0"/>
                  </a:moveTo>
                  <a:lnTo>
                    <a:pt x="2937" y="3860"/>
                  </a:lnTo>
                  <a:lnTo>
                    <a:pt x="1406" y="7745"/>
                  </a:lnTo>
                  <a:lnTo>
                    <a:pt x="1608" y="8162"/>
                  </a:lnTo>
                  <a:lnTo>
                    <a:pt x="2127" y="9200"/>
                  </a:lnTo>
                  <a:cubicBezTo>
                    <a:pt x="2127" y="9200"/>
                    <a:pt x="2038" y="9402"/>
                    <a:pt x="1912" y="9719"/>
                  </a:cubicBezTo>
                  <a:lnTo>
                    <a:pt x="2620" y="8997"/>
                  </a:lnTo>
                  <a:cubicBezTo>
                    <a:pt x="6252" y="4126"/>
                    <a:pt x="2101" y="1494"/>
                    <a:pt x="1" y="0"/>
                  </a:cubicBezTo>
                  <a:close/>
                </a:path>
              </a:pathLst>
            </a:custGeom>
            <a:solidFill>
              <a:srgbClr val="F2BF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93;p63">
              <a:extLst>
                <a:ext uri="{FF2B5EF4-FFF2-40B4-BE49-F238E27FC236}">
                  <a16:creationId xmlns:a16="http://schemas.microsoft.com/office/drawing/2014/main" id="{99AC7149-B521-36B1-0801-D745027E1346}"/>
                </a:ext>
              </a:extLst>
            </p:cNvPr>
            <p:cNvSpPr/>
            <p:nvPr/>
          </p:nvSpPr>
          <p:spPr>
            <a:xfrm>
              <a:off x="5822873" y="647049"/>
              <a:ext cx="1622488" cy="2115168"/>
            </a:xfrm>
            <a:custGeom>
              <a:avLst/>
              <a:gdLst/>
              <a:ahLst/>
              <a:cxnLst/>
              <a:rect l="l" t="t" r="r" b="b"/>
              <a:pathLst>
                <a:path w="19881" h="25918" extrusionOk="0">
                  <a:moveTo>
                    <a:pt x="14606" y="0"/>
                  </a:moveTo>
                  <a:cubicBezTo>
                    <a:pt x="12114" y="0"/>
                    <a:pt x="10014" y="2371"/>
                    <a:pt x="9352" y="4591"/>
                  </a:cubicBezTo>
                  <a:cubicBezTo>
                    <a:pt x="8707" y="6743"/>
                    <a:pt x="7087" y="7287"/>
                    <a:pt x="5113" y="8552"/>
                  </a:cubicBezTo>
                  <a:lnTo>
                    <a:pt x="5037" y="8590"/>
                  </a:lnTo>
                  <a:cubicBezTo>
                    <a:pt x="4949" y="8653"/>
                    <a:pt x="4860" y="8717"/>
                    <a:pt x="4759" y="8780"/>
                  </a:cubicBezTo>
                  <a:cubicBezTo>
                    <a:pt x="4721" y="8805"/>
                    <a:pt x="4670" y="8843"/>
                    <a:pt x="4620" y="8868"/>
                  </a:cubicBezTo>
                  <a:cubicBezTo>
                    <a:pt x="4177" y="9172"/>
                    <a:pt x="3759" y="9501"/>
                    <a:pt x="3354" y="9843"/>
                  </a:cubicBezTo>
                  <a:cubicBezTo>
                    <a:pt x="3291" y="9906"/>
                    <a:pt x="3215" y="9969"/>
                    <a:pt x="3152" y="10020"/>
                  </a:cubicBezTo>
                  <a:cubicBezTo>
                    <a:pt x="3101" y="10071"/>
                    <a:pt x="3038" y="10134"/>
                    <a:pt x="3000" y="10172"/>
                  </a:cubicBezTo>
                  <a:cubicBezTo>
                    <a:pt x="2962" y="10197"/>
                    <a:pt x="2924" y="10235"/>
                    <a:pt x="2886" y="10273"/>
                  </a:cubicBezTo>
                  <a:lnTo>
                    <a:pt x="2747" y="10412"/>
                  </a:lnTo>
                  <a:cubicBezTo>
                    <a:pt x="2684" y="10476"/>
                    <a:pt x="2620" y="10526"/>
                    <a:pt x="2544" y="10615"/>
                  </a:cubicBezTo>
                  <a:cubicBezTo>
                    <a:pt x="2469" y="10703"/>
                    <a:pt x="2367" y="10792"/>
                    <a:pt x="2317" y="10855"/>
                  </a:cubicBezTo>
                  <a:cubicBezTo>
                    <a:pt x="2253" y="10918"/>
                    <a:pt x="2203" y="10969"/>
                    <a:pt x="2127" y="11058"/>
                  </a:cubicBezTo>
                  <a:cubicBezTo>
                    <a:pt x="2064" y="11134"/>
                    <a:pt x="1988" y="11209"/>
                    <a:pt x="1924" y="11285"/>
                  </a:cubicBezTo>
                  <a:cubicBezTo>
                    <a:pt x="1" y="13550"/>
                    <a:pt x="444" y="17397"/>
                    <a:pt x="2102" y="19675"/>
                  </a:cubicBezTo>
                  <a:cubicBezTo>
                    <a:pt x="2367" y="20042"/>
                    <a:pt x="2658" y="20383"/>
                    <a:pt x="2949" y="20712"/>
                  </a:cubicBezTo>
                  <a:lnTo>
                    <a:pt x="5632" y="23762"/>
                  </a:lnTo>
                  <a:cubicBezTo>
                    <a:pt x="5923" y="24129"/>
                    <a:pt x="6252" y="24458"/>
                    <a:pt x="6594" y="24774"/>
                  </a:cubicBezTo>
                  <a:cubicBezTo>
                    <a:pt x="7631" y="25647"/>
                    <a:pt x="9049" y="25875"/>
                    <a:pt x="10365" y="25888"/>
                  </a:cubicBezTo>
                  <a:lnTo>
                    <a:pt x="12554" y="25913"/>
                  </a:lnTo>
                  <a:cubicBezTo>
                    <a:pt x="12616" y="25916"/>
                    <a:pt x="12678" y="25918"/>
                    <a:pt x="12740" y="25918"/>
                  </a:cubicBezTo>
                  <a:cubicBezTo>
                    <a:pt x="12939" y="25918"/>
                    <a:pt x="13132" y="25901"/>
                    <a:pt x="13326" y="25863"/>
                  </a:cubicBezTo>
                  <a:cubicBezTo>
                    <a:pt x="13667" y="25774"/>
                    <a:pt x="13984" y="25622"/>
                    <a:pt x="14275" y="25432"/>
                  </a:cubicBezTo>
                  <a:cubicBezTo>
                    <a:pt x="15515" y="24724"/>
                    <a:pt x="16831" y="23927"/>
                    <a:pt x="17387" y="22598"/>
                  </a:cubicBezTo>
                  <a:cubicBezTo>
                    <a:pt x="17489" y="22345"/>
                    <a:pt x="17565" y="22092"/>
                    <a:pt x="17628" y="21826"/>
                  </a:cubicBezTo>
                  <a:cubicBezTo>
                    <a:pt x="17704" y="21510"/>
                    <a:pt x="17767" y="21181"/>
                    <a:pt x="17868" y="20864"/>
                  </a:cubicBezTo>
                  <a:cubicBezTo>
                    <a:pt x="18197" y="19776"/>
                    <a:pt x="18881" y="18789"/>
                    <a:pt x="19007" y="17663"/>
                  </a:cubicBezTo>
                  <a:cubicBezTo>
                    <a:pt x="19260" y="15373"/>
                    <a:pt x="17349" y="13538"/>
                    <a:pt x="17425" y="11285"/>
                  </a:cubicBezTo>
                  <a:cubicBezTo>
                    <a:pt x="17476" y="9628"/>
                    <a:pt x="18539" y="8388"/>
                    <a:pt x="19070" y="6894"/>
                  </a:cubicBezTo>
                  <a:cubicBezTo>
                    <a:pt x="19741" y="5110"/>
                    <a:pt x="19880" y="3478"/>
                    <a:pt x="18134" y="1706"/>
                  </a:cubicBezTo>
                  <a:lnTo>
                    <a:pt x="18134" y="1694"/>
                  </a:lnTo>
                  <a:cubicBezTo>
                    <a:pt x="16943" y="487"/>
                    <a:pt x="15734" y="0"/>
                    <a:pt x="146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94;p63">
              <a:extLst>
                <a:ext uri="{FF2B5EF4-FFF2-40B4-BE49-F238E27FC236}">
                  <a16:creationId xmlns:a16="http://schemas.microsoft.com/office/drawing/2014/main" id="{4680DA27-2E2C-42C0-A47D-81E16B227C8C}"/>
                </a:ext>
              </a:extLst>
            </p:cNvPr>
            <p:cNvSpPr/>
            <p:nvPr/>
          </p:nvSpPr>
          <p:spPr>
            <a:xfrm>
              <a:off x="7302765" y="785213"/>
              <a:ext cx="143552" cy="424535"/>
            </a:xfrm>
            <a:custGeom>
              <a:avLst/>
              <a:gdLst/>
              <a:ahLst/>
              <a:cxnLst/>
              <a:rect l="l" t="t" r="r" b="b"/>
              <a:pathLst>
                <a:path w="1759" h="5202" extrusionOk="0">
                  <a:moveTo>
                    <a:pt x="0" y="1"/>
                  </a:moveTo>
                  <a:lnTo>
                    <a:pt x="0" y="1"/>
                  </a:lnTo>
                  <a:cubicBezTo>
                    <a:pt x="152" y="1646"/>
                    <a:pt x="25" y="3468"/>
                    <a:pt x="949" y="5201"/>
                  </a:cubicBezTo>
                  <a:cubicBezTo>
                    <a:pt x="1607" y="3417"/>
                    <a:pt x="1759" y="1785"/>
                    <a:pt x="13" y="13"/>
                  </a:cubicBez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95;p63">
              <a:extLst>
                <a:ext uri="{FF2B5EF4-FFF2-40B4-BE49-F238E27FC236}">
                  <a16:creationId xmlns:a16="http://schemas.microsoft.com/office/drawing/2014/main" id="{0E1E0814-B79A-5E64-24AF-A4CBA37718A0}"/>
                </a:ext>
              </a:extLst>
            </p:cNvPr>
            <p:cNvSpPr/>
            <p:nvPr/>
          </p:nvSpPr>
          <p:spPr>
            <a:xfrm>
              <a:off x="6760557" y="1406909"/>
              <a:ext cx="237648" cy="263437"/>
            </a:xfrm>
            <a:custGeom>
              <a:avLst/>
              <a:gdLst/>
              <a:ahLst/>
              <a:cxnLst/>
              <a:rect l="l" t="t" r="r" b="b"/>
              <a:pathLst>
                <a:path w="2912" h="3228" extrusionOk="0">
                  <a:moveTo>
                    <a:pt x="671" y="0"/>
                  </a:moveTo>
                  <a:lnTo>
                    <a:pt x="1" y="3227"/>
                  </a:lnTo>
                  <a:lnTo>
                    <a:pt x="2747" y="2784"/>
                  </a:lnTo>
                  <a:lnTo>
                    <a:pt x="2911" y="798"/>
                  </a:lnTo>
                  <a:lnTo>
                    <a:pt x="671" y="0"/>
                  </a:lnTo>
                  <a:close/>
                </a:path>
              </a:pathLst>
            </a:custGeom>
            <a:solidFill>
              <a:srgbClr val="D69A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96;p63">
              <a:extLst>
                <a:ext uri="{FF2B5EF4-FFF2-40B4-BE49-F238E27FC236}">
                  <a16:creationId xmlns:a16="http://schemas.microsoft.com/office/drawing/2014/main" id="{01B80EBB-E57C-7E53-E0A3-6E5178EEF96F}"/>
                </a:ext>
              </a:extLst>
            </p:cNvPr>
            <p:cNvSpPr/>
            <p:nvPr/>
          </p:nvSpPr>
          <p:spPr>
            <a:xfrm>
              <a:off x="6160570" y="3218216"/>
              <a:ext cx="1278584" cy="2256925"/>
            </a:xfrm>
            <a:custGeom>
              <a:avLst/>
              <a:gdLst/>
              <a:ahLst/>
              <a:cxnLst/>
              <a:rect l="l" t="t" r="r" b="b"/>
              <a:pathLst>
                <a:path w="15667" h="27655" extrusionOk="0">
                  <a:moveTo>
                    <a:pt x="14287" y="0"/>
                  </a:moveTo>
                  <a:lnTo>
                    <a:pt x="13895" y="38"/>
                  </a:lnTo>
                  <a:lnTo>
                    <a:pt x="8808" y="506"/>
                  </a:lnTo>
                  <a:lnTo>
                    <a:pt x="1266" y="1860"/>
                  </a:lnTo>
                  <a:lnTo>
                    <a:pt x="1254" y="1886"/>
                  </a:lnTo>
                  <a:cubicBezTo>
                    <a:pt x="1228" y="1974"/>
                    <a:pt x="1152" y="2265"/>
                    <a:pt x="1038" y="2733"/>
                  </a:cubicBezTo>
                  <a:cubicBezTo>
                    <a:pt x="659" y="4480"/>
                    <a:pt x="1" y="8554"/>
                    <a:pt x="1266" y="12641"/>
                  </a:cubicBezTo>
                  <a:cubicBezTo>
                    <a:pt x="2924" y="18019"/>
                    <a:pt x="3379" y="22321"/>
                    <a:pt x="3645" y="25915"/>
                  </a:cubicBezTo>
                  <a:cubicBezTo>
                    <a:pt x="3738" y="27237"/>
                    <a:pt x="4946" y="27655"/>
                    <a:pt x="6436" y="27655"/>
                  </a:cubicBezTo>
                  <a:cubicBezTo>
                    <a:pt x="8996" y="27655"/>
                    <a:pt x="12389" y="26421"/>
                    <a:pt x="12389" y="26421"/>
                  </a:cubicBezTo>
                  <a:cubicBezTo>
                    <a:pt x="12389" y="26421"/>
                    <a:pt x="15198" y="10971"/>
                    <a:pt x="15464" y="8719"/>
                  </a:cubicBezTo>
                  <a:cubicBezTo>
                    <a:pt x="15666" y="6896"/>
                    <a:pt x="15654" y="3822"/>
                    <a:pt x="14907" y="1455"/>
                  </a:cubicBezTo>
                  <a:cubicBezTo>
                    <a:pt x="14755" y="949"/>
                    <a:pt x="14540" y="468"/>
                    <a:pt x="142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97;p63">
              <a:extLst>
                <a:ext uri="{FF2B5EF4-FFF2-40B4-BE49-F238E27FC236}">
                  <a16:creationId xmlns:a16="http://schemas.microsoft.com/office/drawing/2014/main" id="{0F0712DA-C0D4-D5AA-5E0E-4A5195B496D4}"/>
                </a:ext>
              </a:extLst>
            </p:cNvPr>
            <p:cNvSpPr/>
            <p:nvPr/>
          </p:nvSpPr>
          <p:spPr>
            <a:xfrm>
              <a:off x="6644917" y="3218216"/>
              <a:ext cx="797330" cy="2256843"/>
            </a:xfrm>
            <a:custGeom>
              <a:avLst/>
              <a:gdLst/>
              <a:ahLst/>
              <a:cxnLst/>
              <a:rect l="l" t="t" r="r" b="b"/>
              <a:pathLst>
                <a:path w="9770" h="27654" extrusionOk="0">
                  <a:moveTo>
                    <a:pt x="8352" y="0"/>
                  </a:moveTo>
                  <a:lnTo>
                    <a:pt x="7352" y="101"/>
                  </a:lnTo>
                  <a:cubicBezTo>
                    <a:pt x="8656" y="2480"/>
                    <a:pt x="8732" y="6517"/>
                    <a:pt x="8479" y="8731"/>
                  </a:cubicBezTo>
                  <a:cubicBezTo>
                    <a:pt x="8226" y="10971"/>
                    <a:pt x="5416" y="26434"/>
                    <a:pt x="5416" y="26434"/>
                  </a:cubicBezTo>
                  <a:cubicBezTo>
                    <a:pt x="5416" y="26434"/>
                    <a:pt x="2481" y="27497"/>
                    <a:pt x="0" y="27636"/>
                  </a:cubicBezTo>
                  <a:cubicBezTo>
                    <a:pt x="166" y="27648"/>
                    <a:pt x="337" y="27654"/>
                    <a:pt x="511" y="27654"/>
                  </a:cubicBezTo>
                  <a:cubicBezTo>
                    <a:pt x="3072" y="27654"/>
                    <a:pt x="6454" y="26434"/>
                    <a:pt x="6454" y="26434"/>
                  </a:cubicBezTo>
                  <a:cubicBezTo>
                    <a:pt x="6454" y="26434"/>
                    <a:pt x="9263" y="10971"/>
                    <a:pt x="9516" y="8731"/>
                  </a:cubicBezTo>
                  <a:cubicBezTo>
                    <a:pt x="9769" y="6479"/>
                    <a:pt x="9693" y="2379"/>
                    <a:pt x="83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98;p63">
              <a:extLst>
                <a:ext uri="{FF2B5EF4-FFF2-40B4-BE49-F238E27FC236}">
                  <a16:creationId xmlns:a16="http://schemas.microsoft.com/office/drawing/2014/main" id="{9F12E726-DA36-3BC3-9975-B9E774660EBE}"/>
                </a:ext>
              </a:extLst>
            </p:cNvPr>
            <p:cNvSpPr/>
            <p:nvPr/>
          </p:nvSpPr>
          <p:spPr>
            <a:xfrm>
              <a:off x="6119276" y="1402747"/>
              <a:ext cx="488517" cy="978014"/>
            </a:xfrm>
            <a:custGeom>
              <a:avLst/>
              <a:gdLst/>
              <a:ahLst/>
              <a:cxnLst/>
              <a:rect l="l" t="t" r="r" b="b"/>
              <a:pathLst>
                <a:path w="5986" h="11984" extrusionOk="0">
                  <a:moveTo>
                    <a:pt x="5986" y="1"/>
                  </a:moveTo>
                  <a:lnTo>
                    <a:pt x="5986" y="1"/>
                  </a:lnTo>
                  <a:cubicBezTo>
                    <a:pt x="4012" y="3999"/>
                    <a:pt x="2013" y="2494"/>
                    <a:pt x="1051" y="5708"/>
                  </a:cubicBezTo>
                  <a:cubicBezTo>
                    <a:pt x="89" y="8922"/>
                    <a:pt x="1367" y="11984"/>
                    <a:pt x="1367" y="11984"/>
                  </a:cubicBezTo>
                  <a:cubicBezTo>
                    <a:pt x="1089" y="10883"/>
                    <a:pt x="1" y="5265"/>
                    <a:pt x="2936" y="3772"/>
                  </a:cubicBezTo>
                  <a:cubicBezTo>
                    <a:pt x="5733" y="2342"/>
                    <a:pt x="5986" y="1"/>
                    <a:pt x="59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99;p63">
              <a:extLst>
                <a:ext uri="{FF2B5EF4-FFF2-40B4-BE49-F238E27FC236}">
                  <a16:creationId xmlns:a16="http://schemas.microsoft.com/office/drawing/2014/main" id="{A95684CB-7699-B50A-CBBE-92F0BC24D08A}"/>
                </a:ext>
              </a:extLst>
            </p:cNvPr>
            <p:cNvSpPr/>
            <p:nvPr/>
          </p:nvSpPr>
          <p:spPr>
            <a:xfrm>
              <a:off x="6262825" y="3221317"/>
              <a:ext cx="1030734" cy="348311"/>
            </a:xfrm>
            <a:custGeom>
              <a:avLst/>
              <a:gdLst/>
              <a:ahLst/>
              <a:cxnLst/>
              <a:rect l="l" t="t" r="r" b="b"/>
              <a:pathLst>
                <a:path w="12630" h="4268" extrusionOk="0">
                  <a:moveTo>
                    <a:pt x="12629" y="0"/>
                  </a:moveTo>
                  <a:lnTo>
                    <a:pt x="7555" y="468"/>
                  </a:lnTo>
                  <a:lnTo>
                    <a:pt x="13" y="1822"/>
                  </a:lnTo>
                  <a:lnTo>
                    <a:pt x="1" y="1848"/>
                  </a:lnTo>
                  <a:cubicBezTo>
                    <a:pt x="557" y="2665"/>
                    <a:pt x="1969" y="4268"/>
                    <a:pt x="4750" y="4268"/>
                  </a:cubicBezTo>
                  <a:cubicBezTo>
                    <a:pt x="5068" y="4268"/>
                    <a:pt x="5404" y="4247"/>
                    <a:pt x="5758" y="4201"/>
                  </a:cubicBezTo>
                  <a:cubicBezTo>
                    <a:pt x="10111" y="3644"/>
                    <a:pt x="11490" y="1443"/>
                    <a:pt x="126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00;p63">
              <a:extLst>
                <a:ext uri="{FF2B5EF4-FFF2-40B4-BE49-F238E27FC236}">
                  <a16:creationId xmlns:a16="http://schemas.microsoft.com/office/drawing/2014/main" id="{5F10B3A4-877A-F88E-54CA-6CEB57B94D70}"/>
                </a:ext>
              </a:extLst>
            </p:cNvPr>
            <p:cNvSpPr/>
            <p:nvPr/>
          </p:nvSpPr>
          <p:spPr>
            <a:xfrm>
              <a:off x="5947897" y="1302613"/>
              <a:ext cx="1584213" cy="2145690"/>
            </a:xfrm>
            <a:custGeom>
              <a:avLst/>
              <a:gdLst/>
              <a:ahLst/>
              <a:cxnLst/>
              <a:rect l="l" t="t" r="r" b="b"/>
              <a:pathLst>
                <a:path w="19412" h="26292" extrusionOk="0">
                  <a:moveTo>
                    <a:pt x="16994" y="0"/>
                  </a:moveTo>
                  <a:cubicBezTo>
                    <a:pt x="16767" y="304"/>
                    <a:pt x="16526" y="582"/>
                    <a:pt x="16260" y="848"/>
                  </a:cubicBezTo>
                  <a:cubicBezTo>
                    <a:pt x="13439" y="3607"/>
                    <a:pt x="9364" y="3974"/>
                    <a:pt x="9364" y="3974"/>
                  </a:cubicBezTo>
                  <a:cubicBezTo>
                    <a:pt x="8681" y="4037"/>
                    <a:pt x="8010" y="4163"/>
                    <a:pt x="7365" y="4379"/>
                  </a:cubicBezTo>
                  <a:cubicBezTo>
                    <a:pt x="5922" y="4809"/>
                    <a:pt x="4011" y="5745"/>
                    <a:pt x="2695" y="7694"/>
                  </a:cubicBezTo>
                  <a:cubicBezTo>
                    <a:pt x="0" y="11667"/>
                    <a:pt x="3012" y="15944"/>
                    <a:pt x="3012" y="15944"/>
                  </a:cubicBezTo>
                  <a:lnTo>
                    <a:pt x="5644" y="14198"/>
                  </a:lnTo>
                  <a:lnTo>
                    <a:pt x="5644" y="14198"/>
                  </a:lnTo>
                  <a:cubicBezTo>
                    <a:pt x="5682" y="14881"/>
                    <a:pt x="5669" y="15552"/>
                    <a:pt x="5593" y="16235"/>
                  </a:cubicBezTo>
                  <a:cubicBezTo>
                    <a:pt x="5530" y="16918"/>
                    <a:pt x="5429" y="17678"/>
                    <a:pt x="5302" y="18450"/>
                  </a:cubicBezTo>
                  <a:cubicBezTo>
                    <a:pt x="4783" y="21740"/>
                    <a:pt x="3872" y="25333"/>
                    <a:pt x="3872" y="25333"/>
                  </a:cubicBezTo>
                  <a:cubicBezTo>
                    <a:pt x="5377" y="26026"/>
                    <a:pt x="6893" y="26291"/>
                    <a:pt x="8333" y="26291"/>
                  </a:cubicBezTo>
                  <a:cubicBezTo>
                    <a:pt x="10573" y="26291"/>
                    <a:pt x="12627" y="25649"/>
                    <a:pt x="14160" y="24979"/>
                  </a:cubicBezTo>
                  <a:cubicBezTo>
                    <a:pt x="15109" y="24561"/>
                    <a:pt x="16033" y="24068"/>
                    <a:pt x="16893" y="23473"/>
                  </a:cubicBezTo>
                  <a:cubicBezTo>
                    <a:pt x="16893" y="23473"/>
                    <a:pt x="15577" y="18817"/>
                    <a:pt x="15159" y="17222"/>
                  </a:cubicBezTo>
                  <a:cubicBezTo>
                    <a:pt x="14932" y="16273"/>
                    <a:pt x="14818" y="15311"/>
                    <a:pt x="14830" y="14337"/>
                  </a:cubicBezTo>
                  <a:cubicBezTo>
                    <a:pt x="14830" y="14059"/>
                    <a:pt x="14843" y="13882"/>
                    <a:pt x="14843" y="13882"/>
                  </a:cubicBezTo>
                  <a:cubicBezTo>
                    <a:pt x="17083" y="11186"/>
                    <a:pt x="15843" y="8845"/>
                    <a:pt x="15931" y="7934"/>
                  </a:cubicBezTo>
                  <a:cubicBezTo>
                    <a:pt x="16007" y="7011"/>
                    <a:pt x="16159" y="6353"/>
                    <a:pt x="16475" y="5834"/>
                  </a:cubicBezTo>
                  <a:cubicBezTo>
                    <a:pt x="16526" y="5758"/>
                    <a:pt x="16589" y="5682"/>
                    <a:pt x="16653" y="5619"/>
                  </a:cubicBezTo>
                  <a:lnTo>
                    <a:pt x="16994" y="5277"/>
                  </a:lnTo>
                  <a:cubicBezTo>
                    <a:pt x="17918" y="4315"/>
                    <a:pt x="19335" y="2050"/>
                    <a:pt x="19399" y="1987"/>
                  </a:cubicBezTo>
                  <a:cubicBezTo>
                    <a:pt x="19411" y="1987"/>
                    <a:pt x="17956" y="696"/>
                    <a:pt x="17956" y="696"/>
                  </a:cubicBezTo>
                  <a:cubicBezTo>
                    <a:pt x="17867" y="608"/>
                    <a:pt x="17754" y="519"/>
                    <a:pt x="17640" y="443"/>
                  </a:cubicBezTo>
                  <a:lnTo>
                    <a:pt x="16994"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01;p63">
              <a:extLst>
                <a:ext uri="{FF2B5EF4-FFF2-40B4-BE49-F238E27FC236}">
                  <a16:creationId xmlns:a16="http://schemas.microsoft.com/office/drawing/2014/main" id="{BBE45B08-C178-CA78-AE68-42A79BD06619}"/>
                </a:ext>
              </a:extLst>
            </p:cNvPr>
            <p:cNvSpPr/>
            <p:nvPr/>
          </p:nvSpPr>
          <p:spPr>
            <a:xfrm>
              <a:off x="6532705" y="817285"/>
              <a:ext cx="613136" cy="588653"/>
            </a:xfrm>
            <a:custGeom>
              <a:avLst/>
              <a:gdLst/>
              <a:ahLst/>
              <a:cxnLst/>
              <a:rect l="l" t="t" r="r" b="b"/>
              <a:pathLst>
                <a:path w="7513" h="7213" extrusionOk="0">
                  <a:moveTo>
                    <a:pt x="7513" y="0"/>
                  </a:moveTo>
                  <a:cubicBezTo>
                    <a:pt x="7513" y="0"/>
                    <a:pt x="6804" y="1126"/>
                    <a:pt x="6235" y="1518"/>
                  </a:cubicBezTo>
                  <a:cubicBezTo>
                    <a:pt x="5324" y="2151"/>
                    <a:pt x="1755" y="2695"/>
                    <a:pt x="1755" y="2695"/>
                  </a:cubicBezTo>
                  <a:cubicBezTo>
                    <a:pt x="390" y="4716"/>
                    <a:pt x="83" y="6145"/>
                    <a:pt x="20" y="6803"/>
                  </a:cubicBezTo>
                  <a:lnTo>
                    <a:pt x="20" y="6803"/>
                  </a:lnTo>
                  <a:cubicBezTo>
                    <a:pt x="215" y="5118"/>
                    <a:pt x="2135" y="2961"/>
                    <a:pt x="2135" y="2961"/>
                  </a:cubicBezTo>
                  <a:lnTo>
                    <a:pt x="3615" y="3379"/>
                  </a:lnTo>
                  <a:lnTo>
                    <a:pt x="6969" y="1518"/>
                  </a:lnTo>
                  <a:lnTo>
                    <a:pt x="7513" y="0"/>
                  </a:lnTo>
                  <a:close/>
                  <a:moveTo>
                    <a:pt x="20" y="6803"/>
                  </a:moveTo>
                  <a:lnTo>
                    <a:pt x="20" y="6803"/>
                  </a:lnTo>
                  <a:cubicBezTo>
                    <a:pt x="6" y="6924"/>
                    <a:pt x="1" y="7042"/>
                    <a:pt x="6" y="7157"/>
                  </a:cubicBezTo>
                  <a:lnTo>
                    <a:pt x="6" y="7157"/>
                  </a:lnTo>
                  <a:cubicBezTo>
                    <a:pt x="3" y="7093"/>
                    <a:pt x="3" y="6974"/>
                    <a:pt x="20" y="6803"/>
                  </a:cubicBezTo>
                  <a:close/>
                  <a:moveTo>
                    <a:pt x="6" y="7157"/>
                  </a:moveTo>
                  <a:cubicBezTo>
                    <a:pt x="7" y="7194"/>
                    <a:pt x="9" y="7213"/>
                    <a:pt x="9" y="7213"/>
                  </a:cubicBezTo>
                  <a:cubicBezTo>
                    <a:pt x="8" y="7194"/>
                    <a:pt x="6" y="7176"/>
                    <a:pt x="6" y="71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02;p63">
              <a:extLst>
                <a:ext uri="{FF2B5EF4-FFF2-40B4-BE49-F238E27FC236}">
                  <a16:creationId xmlns:a16="http://schemas.microsoft.com/office/drawing/2014/main" id="{F10A1F31-0F35-BDD5-D910-AD3622459D5C}"/>
                </a:ext>
              </a:extLst>
            </p:cNvPr>
            <p:cNvSpPr/>
            <p:nvPr/>
          </p:nvSpPr>
          <p:spPr>
            <a:xfrm>
              <a:off x="6667605" y="941167"/>
              <a:ext cx="636232" cy="580410"/>
            </a:xfrm>
            <a:custGeom>
              <a:avLst/>
              <a:gdLst/>
              <a:ahLst/>
              <a:cxnLst/>
              <a:rect l="l" t="t" r="r" b="b"/>
              <a:pathLst>
                <a:path w="7796" h="7112" extrusionOk="0">
                  <a:moveTo>
                    <a:pt x="5316" y="0"/>
                  </a:moveTo>
                  <a:cubicBezTo>
                    <a:pt x="3873" y="1076"/>
                    <a:pt x="482" y="1443"/>
                    <a:pt x="469" y="1443"/>
                  </a:cubicBezTo>
                  <a:cubicBezTo>
                    <a:pt x="1" y="3556"/>
                    <a:pt x="191" y="7112"/>
                    <a:pt x="3000" y="7112"/>
                  </a:cubicBezTo>
                  <a:cubicBezTo>
                    <a:pt x="5809" y="7112"/>
                    <a:pt x="7796" y="3265"/>
                    <a:pt x="7796" y="3265"/>
                  </a:cubicBezTo>
                  <a:cubicBezTo>
                    <a:pt x="6695" y="1785"/>
                    <a:pt x="5316" y="0"/>
                    <a:pt x="5316" y="0"/>
                  </a:cubicBezTo>
                  <a:close/>
                </a:path>
              </a:pathLst>
            </a:custGeom>
            <a:solidFill>
              <a:srgbClr val="EFCA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903;p63">
              <a:extLst>
                <a:ext uri="{FF2B5EF4-FFF2-40B4-BE49-F238E27FC236}">
                  <a16:creationId xmlns:a16="http://schemas.microsoft.com/office/drawing/2014/main" id="{539A9E71-0242-7B0D-76E3-6DF1DECF30F2}"/>
                </a:ext>
              </a:extLst>
            </p:cNvPr>
            <p:cNvSpPr/>
            <p:nvPr/>
          </p:nvSpPr>
          <p:spPr>
            <a:xfrm>
              <a:off x="6803973" y="941167"/>
              <a:ext cx="499861" cy="581471"/>
            </a:xfrm>
            <a:custGeom>
              <a:avLst/>
              <a:gdLst/>
              <a:ahLst/>
              <a:cxnLst/>
              <a:rect l="l" t="t" r="r" b="b"/>
              <a:pathLst>
                <a:path w="6125" h="7125" extrusionOk="0">
                  <a:moveTo>
                    <a:pt x="3645" y="0"/>
                  </a:moveTo>
                  <a:cubicBezTo>
                    <a:pt x="3505" y="102"/>
                    <a:pt x="3366" y="190"/>
                    <a:pt x="3227" y="266"/>
                  </a:cubicBezTo>
                  <a:cubicBezTo>
                    <a:pt x="5264" y="1810"/>
                    <a:pt x="3278" y="6808"/>
                    <a:pt x="468" y="6808"/>
                  </a:cubicBezTo>
                  <a:cubicBezTo>
                    <a:pt x="304" y="6808"/>
                    <a:pt x="152" y="6796"/>
                    <a:pt x="0" y="6770"/>
                  </a:cubicBezTo>
                  <a:lnTo>
                    <a:pt x="0" y="6770"/>
                  </a:lnTo>
                  <a:cubicBezTo>
                    <a:pt x="405" y="7011"/>
                    <a:pt x="861" y="7125"/>
                    <a:pt x="1329" y="7125"/>
                  </a:cubicBezTo>
                  <a:cubicBezTo>
                    <a:pt x="4138" y="7125"/>
                    <a:pt x="6125" y="3265"/>
                    <a:pt x="6125" y="3265"/>
                  </a:cubicBezTo>
                  <a:cubicBezTo>
                    <a:pt x="5024" y="1785"/>
                    <a:pt x="3645" y="0"/>
                    <a:pt x="3645" y="0"/>
                  </a:cubicBezTo>
                  <a:close/>
                </a:path>
              </a:pathLst>
            </a:custGeom>
            <a:solidFill>
              <a:srgbClr val="F2BF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904;p63">
              <a:extLst>
                <a:ext uri="{FF2B5EF4-FFF2-40B4-BE49-F238E27FC236}">
                  <a16:creationId xmlns:a16="http://schemas.microsoft.com/office/drawing/2014/main" id="{B478605E-E49A-0CE3-888E-B3995C368931}"/>
                </a:ext>
              </a:extLst>
            </p:cNvPr>
            <p:cNvSpPr/>
            <p:nvPr/>
          </p:nvSpPr>
          <p:spPr>
            <a:xfrm>
              <a:off x="6281432" y="2146284"/>
              <a:ext cx="973852" cy="460688"/>
            </a:xfrm>
            <a:custGeom>
              <a:avLst/>
              <a:gdLst/>
              <a:ahLst/>
              <a:cxnLst/>
              <a:rect l="l" t="t" r="r" b="b"/>
              <a:pathLst>
                <a:path w="11933" h="5645" extrusionOk="0">
                  <a:moveTo>
                    <a:pt x="1177" y="0"/>
                  </a:moveTo>
                  <a:cubicBezTo>
                    <a:pt x="0" y="2519"/>
                    <a:pt x="1544" y="3873"/>
                    <a:pt x="1544" y="3873"/>
                  </a:cubicBezTo>
                  <a:lnTo>
                    <a:pt x="1759" y="4986"/>
                  </a:lnTo>
                  <a:lnTo>
                    <a:pt x="5530" y="5644"/>
                  </a:lnTo>
                  <a:lnTo>
                    <a:pt x="8580" y="4872"/>
                  </a:lnTo>
                  <a:lnTo>
                    <a:pt x="11199" y="3531"/>
                  </a:lnTo>
                  <a:lnTo>
                    <a:pt x="11730" y="2506"/>
                  </a:lnTo>
                  <a:lnTo>
                    <a:pt x="11933" y="1329"/>
                  </a:lnTo>
                  <a:lnTo>
                    <a:pt x="11933" y="1329"/>
                  </a:lnTo>
                  <a:cubicBezTo>
                    <a:pt x="11933" y="1329"/>
                    <a:pt x="11819" y="1734"/>
                    <a:pt x="11288" y="2519"/>
                  </a:cubicBezTo>
                  <a:cubicBezTo>
                    <a:pt x="11073" y="2822"/>
                    <a:pt x="10946" y="2914"/>
                    <a:pt x="10869" y="2914"/>
                  </a:cubicBezTo>
                  <a:cubicBezTo>
                    <a:pt x="10751" y="2914"/>
                    <a:pt x="10756" y="2696"/>
                    <a:pt x="10756" y="2696"/>
                  </a:cubicBezTo>
                  <a:cubicBezTo>
                    <a:pt x="10756" y="2695"/>
                    <a:pt x="10756" y="2695"/>
                    <a:pt x="10755" y="2695"/>
                  </a:cubicBezTo>
                  <a:cubicBezTo>
                    <a:pt x="10724" y="2695"/>
                    <a:pt x="10085" y="2936"/>
                    <a:pt x="10085" y="2936"/>
                  </a:cubicBezTo>
                  <a:cubicBezTo>
                    <a:pt x="7865" y="3704"/>
                    <a:pt x="6188" y="4006"/>
                    <a:pt x="4923" y="4006"/>
                  </a:cubicBezTo>
                  <a:cubicBezTo>
                    <a:pt x="312" y="4006"/>
                    <a:pt x="1177" y="1"/>
                    <a:pt x="11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905;p63">
              <a:extLst>
                <a:ext uri="{FF2B5EF4-FFF2-40B4-BE49-F238E27FC236}">
                  <a16:creationId xmlns:a16="http://schemas.microsoft.com/office/drawing/2014/main" id="{C2D1C6F1-5FC6-CD1E-1090-C877CA4E157E}"/>
                </a:ext>
              </a:extLst>
            </p:cNvPr>
            <p:cNvSpPr/>
            <p:nvPr/>
          </p:nvSpPr>
          <p:spPr>
            <a:xfrm>
              <a:off x="6380587" y="2472638"/>
              <a:ext cx="946023" cy="745671"/>
            </a:xfrm>
            <a:custGeom>
              <a:avLst/>
              <a:gdLst/>
              <a:ahLst/>
              <a:cxnLst/>
              <a:rect l="l" t="t" r="r" b="b"/>
              <a:pathLst>
                <a:path w="11592" h="9137" extrusionOk="0">
                  <a:moveTo>
                    <a:pt x="9516" y="0"/>
                  </a:moveTo>
                  <a:cubicBezTo>
                    <a:pt x="9187" y="177"/>
                    <a:pt x="8833" y="304"/>
                    <a:pt x="8466" y="405"/>
                  </a:cubicBezTo>
                  <a:cubicBezTo>
                    <a:pt x="6200" y="1025"/>
                    <a:pt x="936" y="2012"/>
                    <a:pt x="936" y="2012"/>
                  </a:cubicBezTo>
                  <a:lnTo>
                    <a:pt x="278" y="1898"/>
                  </a:lnTo>
                  <a:cubicBezTo>
                    <a:pt x="215" y="2581"/>
                    <a:pt x="114" y="3341"/>
                    <a:pt x="0" y="4113"/>
                  </a:cubicBezTo>
                  <a:cubicBezTo>
                    <a:pt x="630" y="4022"/>
                    <a:pt x="1236" y="3980"/>
                    <a:pt x="1815" y="3980"/>
                  </a:cubicBezTo>
                  <a:cubicBezTo>
                    <a:pt x="8267" y="3980"/>
                    <a:pt x="11591" y="9136"/>
                    <a:pt x="11591" y="9136"/>
                  </a:cubicBezTo>
                  <a:cubicBezTo>
                    <a:pt x="11591" y="9136"/>
                    <a:pt x="10275" y="4492"/>
                    <a:pt x="9845" y="2872"/>
                  </a:cubicBezTo>
                  <a:cubicBezTo>
                    <a:pt x="9630" y="1936"/>
                    <a:pt x="9516" y="974"/>
                    <a:pt x="951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906;p63">
              <a:extLst>
                <a:ext uri="{FF2B5EF4-FFF2-40B4-BE49-F238E27FC236}">
                  <a16:creationId xmlns:a16="http://schemas.microsoft.com/office/drawing/2014/main" id="{B5612043-EE4F-F4A2-BAA4-8BDDD3E33181}"/>
                </a:ext>
              </a:extLst>
            </p:cNvPr>
            <p:cNvSpPr/>
            <p:nvPr/>
          </p:nvSpPr>
          <p:spPr>
            <a:xfrm>
              <a:off x="6192642" y="2254742"/>
              <a:ext cx="1131849" cy="463463"/>
            </a:xfrm>
            <a:custGeom>
              <a:avLst/>
              <a:gdLst/>
              <a:ahLst/>
              <a:cxnLst/>
              <a:rect l="l" t="t" r="r" b="b"/>
              <a:pathLst>
                <a:path w="13869" h="5679" extrusionOk="0">
                  <a:moveTo>
                    <a:pt x="13021" y="0"/>
                  </a:moveTo>
                  <a:lnTo>
                    <a:pt x="13021" y="0"/>
                  </a:lnTo>
                  <a:cubicBezTo>
                    <a:pt x="13021" y="0"/>
                    <a:pt x="12654" y="1481"/>
                    <a:pt x="11768" y="2101"/>
                  </a:cubicBezTo>
                  <a:cubicBezTo>
                    <a:pt x="11768" y="2101"/>
                    <a:pt x="11287" y="2101"/>
                    <a:pt x="11743" y="1569"/>
                  </a:cubicBezTo>
                  <a:cubicBezTo>
                    <a:pt x="11914" y="1365"/>
                    <a:pt x="11853" y="1271"/>
                    <a:pt x="11716" y="1271"/>
                  </a:cubicBezTo>
                  <a:cubicBezTo>
                    <a:pt x="11488" y="1271"/>
                    <a:pt x="11047" y="1531"/>
                    <a:pt x="11110" y="1974"/>
                  </a:cubicBezTo>
                  <a:cubicBezTo>
                    <a:pt x="11178" y="2441"/>
                    <a:pt x="8177" y="3439"/>
                    <a:pt x="5634" y="3439"/>
                  </a:cubicBezTo>
                  <a:cubicBezTo>
                    <a:pt x="4390" y="3439"/>
                    <a:pt x="3256" y="3200"/>
                    <a:pt x="2645" y="2544"/>
                  </a:cubicBezTo>
                  <a:lnTo>
                    <a:pt x="0" y="4264"/>
                  </a:lnTo>
                  <a:cubicBezTo>
                    <a:pt x="0" y="4264"/>
                    <a:pt x="1371" y="5679"/>
                    <a:pt x="4372" y="5679"/>
                  </a:cubicBezTo>
                  <a:cubicBezTo>
                    <a:pt x="6223" y="5679"/>
                    <a:pt x="8693" y="5141"/>
                    <a:pt x="11844" y="3404"/>
                  </a:cubicBezTo>
                  <a:cubicBezTo>
                    <a:pt x="11844" y="3404"/>
                    <a:pt x="13869" y="1316"/>
                    <a:pt x="13021" y="0"/>
                  </a:cubicBezTo>
                  <a:close/>
                </a:path>
              </a:pathLst>
            </a:custGeom>
            <a:solidFill>
              <a:srgbClr val="EFCA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907;p63">
              <a:extLst>
                <a:ext uri="{FF2B5EF4-FFF2-40B4-BE49-F238E27FC236}">
                  <a16:creationId xmlns:a16="http://schemas.microsoft.com/office/drawing/2014/main" id="{40E92336-904C-D721-A76B-7A0586FDAE19}"/>
                </a:ext>
              </a:extLst>
            </p:cNvPr>
            <p:cNvSpPr/>
            <p:nvPr/>
          </p:nvSpPr>
          <p:spPr>
            <a:xfrm>
              <a:off x="6830822" y="3929682"/>
              <a:ext cx="91974" cy="941127"/>
            </a:xfrm>
            <a:custGeom>
              <a:avLst/>
              <a:gdLst/>
              <a:ahLst/>
              <a:cxnLst/>
              <a:rect l="l" t="t" r="r" b="b"/>
              <a:pathLst>
                <a:path w="1127" h="11532" extrusionOk="0">
                  <a:moveTo>
                    <a:pt x="570" y="1"/>
                  </a:moveTo>
                  <a:cubicBezTo>
                    <a:pt x="570" y="1"/>
                    <a:pt x="215" y="4164"/>
                    <a:pt x="13" y="10997"/>
                  </a:cubicBezTo>
                  <a:cubicBezTo>
                    <a:pt x="0" y="11397"/>
                    <a:pt x="120" y="11531"/>
                    <a:pt x="285" y="11531"/>
                  </a:cubicBezTo>
                  <a:cubicBezTo>
                    <a:pt x="615" y="11531"/>
                    <a:pt x="1126" y="10997"/>
                    <a:pt x="1126" y="10997"/>
                  </a:cubicBezTo>
                  <a:lnTo>
                    <a:pt x="5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908;p63">
              <a:extLst>
                <a:ext uri="{FF2B5EF4-FFF2-40B4-BE49-F238E27FC236}">
                  <a16:creationId xmlns:a16="http://schemas.microsoft.com/office/drawing/2014/main" id="{0B89F4DC-FC4C-57D6-F400-D325C9DBA058}"/>
                </a:ext>
              </a:extLst>
            </p:cNvPr>
            <p:cNvSpPr/>
            <p:nvPr/>
          </p:nvSpPr>
          <p:spPr>
            <a:xfrm>
              <a:off x="7067243" y="2060269"/>
              <a:ext cx="133351" cy="234792"/>
            </a:xfrm>
            <a:custGeom>
              <a:avLst/>
              <a:gdLst/>
              <a:ahLst/>
              <a:cxnLst/>
              <a:rect l="l" t="t" r="r" b="b"/>
              <a:pathLst>
                <a:path w="1634" h="2877" extrusionOk="0">
                  <a:moveTo>
                    <a:pt x="785" y="371"/>
                  </a:moveTo>
                  <a:cubicBezTo>
                    <a:pt x="937" y="371"/>
                    <a:pt x="1039" y="409"/>
                    <a:pt x="1077" y="472"/>
                  </a:cubicBezTo>
                  <a:cubicBezTo>
                    <a:pt x="1152" y="637"/>
                    <a:pt x="1051" y="953"/>
                    <a:pt x="874" y="1320"/>
                  </a:cubicBezTo>
                  <a:cubicBezTo>
                    <a:pt x="659" y="915"/>
                    <a:pt x="545" y="574"/>
                    <a:pt x="608" y="422"/>
                  </a:cubicBezTo>
                  <a:cubicBezTo>
                    <a:pt x="621" y="409"/>
                    <a:pt x="646" y="371"/>
                    <a:pt x="785" y="371"/>
                  </a:cubicBezTo>
                  <a:close/>
                  <a:moveTo>
                    <a:pt x="724" y="0"/>
                  </a:moveTo>
                  <a:cubicBezTo>
                    <a:pt x="543" y="0"/>
                    <a:pt x="372" y="99"/>
                    <a:pt x="292" y="270"/>
                  </a:cubicBezTo>
                  <a:cubicBezTo>
                    <a:pt x="127" y="586"/>
                    <a:pt x="368" y="1168"/>
                    <a:pt x="659" y="1687"/>
                  </a:cubicBezTo>
                  <a:cubicBezTo>
                    <a:pt x="456" y="2029"/>
                    <a:pt x="241" y="2345"/>
                    <a:pt x="1" y="2649"/>
                  </a:cubicBezTo>
                  <a:lnTo>
                    <a:pt x="279" y="2560"/>
                  </a:lnTo>
                  <a:lnTo>
                    <a:pt x="279" y="2877"/>
                  </a:lnTo>
                  <a:cubicBezTo>
                    <a:pt x="494" y="2611"/>
                    <a:pt x="684" y="2333"/>
                    <a:pt x="874" y="2041"/>
                  </a:cubicBezTo>
                  <a:cubicBezTo>
                    <a:pt x="1077" y="2358"/>
                    <a:pt x="1266" y="2624"/>
                    <a:pt x="1355" y="2737"/>
                  </a:cubicBezTo>
                  <a:lnTo>
                    <a:pt x="1380" y="2459"/>
                  </a:lnTo>
                  <a:lnTo>
                    <a:pt x="1633" y="2522"/>
                  </a:lnTo>
                  <a:cubicBezTo>
                    <a:pt x="1431" y="2257"/>
                    <a:pt x="1254" y="1978"/>
                    <a:pt x="1077" y="1687"/>
                  </a:cubicBezTo>
                  <a:cubicBezTo>
                    <a:pt x="1355" y="1194"/>
                    <a:pt x="1557" y="650"/>
                    <a:pt x="1393" y="321"/>
                  </a:cubicBezTo>
                  <a:cubicBezTo>
                    <a:pt x="1330" y="181"/>
                    <a:pt x="1165" y="4"/>
                    <a:pt x="785" y="4"/>
                  </a:cubicBezTo>
                  <a:cubicBezTo>
                    <a:pt x="765" y="2"/>
                    <a:pt x="744" y="0"/>
                    <a:pt x="7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723"/>
                                        </p:tgtEl>
                                        <p:attrNameLst>
                                          <p:attrName>style.visibility</p:attrName>
                                        </p:attrNameLst>
                                      </p:cBhvr>
                                      <p:to>
                                        <p:strVal val="visible"/>
                                      </p:to>
                                    </p:set>
                                    <p:anim calcmode="lin" valueType="num">
                                      <p:cBhvr additive="base">
                                        <p:cTn id="7" dur="500"/>
                                        <p:tgtEl>
                                          <p:spTgt spid="723"/>
                                        </p:tgtEl>
                                        <p:attrNameLst>
                                          <p:attrName>ppt_y</p:attrName>
                                        </p:attrNameLst>
                                      </p:cBhvr>
                                      <p:tavLst>
                                        <p:tav tm="0">
                                          <p:val>
                                            <p:strVal val="#ppt_y-1"/>
                                          </p:val>
                                        </p:tav>
                                        <p:tav tm="100000">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726"/>
                                        </p:tgtEl>
                                        <p:attrNameLst>
                                          <p:attrName>style.visibility</p:attrName>
                                        </p:attrNameLst>
                                      </p:cBhvr>
                                      <p:to>
                                        <p:strVal val="visible"/>
                                      </p:to>
                                    </p:set>
                                    <p:animEffect transition="in" filter="fade">
                                      <p:cBhvr>
                                        <p:cTn id="10" dur="500"/>
                                        <p:tgtEl>
                                          <p:spTgt spid="726"/>
                                        </p:tgtEl>
                                      </p:cBhvr>
                                    </p:animEffect>
                                  </p:childTnLst>
                                </p:cTn>
                              </p:par>
                              <p:par>
                                <p:cTn id="11" presetID="10" presetClass="entr" presetSubtype="0" fill="hold" nodeType="withEffect">
                                  <p:stCondLst>
                                    <p:cond delay="0"/>
                                  </p:stCondLst>
                                  <p:childTnLst>
                                    <p:set>
                                      <p:cBhvr>
                                        <p:cTn id="12" dur="1" fill="hold">
                                          <p:stCondLst>
                                            <p:cond delay="0"/>
                                          </p:stCondLst>
                                        </p:cTn>
                                        <p:tgtEl>
                                          <p:spTgt spid="727"/>
                                        </p:tgtEl>
                                        <p:attrNameLst>
                                          <p:attrName>style.visibility</p:attrName>
                                        </p:attrNameLst>
                                      </p:cBhvr>
                                      <p:to>
                                        <p:strVal val="visible"/>
                                      </p:to>
                                    </p:set>
                                    <p:animEffect transition="in" filter="fade">
                                      <p:cBhvr>
                                        <p:cTn id="13" dur="250"/>
                                        <p:tgtEl>
                                          <p:spTgt spid="727"/>
                                        </p:tgtEl>
                                      </p:cBhvr>
                                    </p:animEffect>
                                  </p:childTnLst>
                                </p:cTn>
                              </p:par>
                              <p:par>
                                <p:cTn id="14" presetID="2" presetClass="entr" presetSubtype="4"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250"/>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821" name="Google Shape;821;p61"/>
          <p:cNvSpPr txBox="1">
            <a:spLocks noGrp="1"/>
          </p:cNvSpPr>
          <p:nvPr>
            <p:ph type="subTitle" idx="1"/>
          </p:nvPr>
        </p:nvSpPr>
        <p:spPr>
          <a:xfrm>
            <a:off x="307181" y="701988"/>
            <a:ext cx="5152353" cy="4241488"/>
          </a:xfrm>
          <a:prstGeom prst="rect">
            <a:avLst/>
          </a:prstGeom>
        </p:spPr>
        <p:txBody>
          <a:bodyPr spcFirstLastPara="1" wrap="square" lIns="91425" tIns="91425" rIns="91425" bIns="91425" anchor="t" anchorCtr="0">
            <a:noAutofit/>
          </a:bodyPr>
          <a:lstStyle/>
          <a:p>
            <a:pPr marL="0" lvl="0" indent="0" algn="l" rtl="0">
              <a:lnSpc>
                <a:spcPct val="160000"/>
              </a:lnSpc>
              <a:spcBef>
                <a:spcPts val="0"/>
              </a:spcBef>
              <a:spcAft>
                <a:spcPts val="0"/>
              </a:spcAft>
              <a:buClr>
                <a:schemeClr val="dk1"/>
              </a:buClr>
              <a:buSzPts val="1100"/>
              <a:buFont typeface="Arial"/>
              <a:buNone/>
            </a:pPr>
            <a:r>
              <a:rPr lang="en-IN" b="1" dirty="0">
                <a:latin typeface="Times New Roman" panose="02020603050405020304" pitchFamily="18" charset="0"/>
                <a:cs typeface="Times New Roman" panose="02020603050405020304" pitchFamily="18" charset="0"/>
              </a:rPr>
              <a:t>RISK FACTORS YOU CAN CHANGE:</a:t>
            </a:r>
          </a:p>
          <a:p>
            <a:pPr marL="342900" lvl="0" algn="l" rtl="0">
              <a:lnSpc>
                <a:spcPct val="160000"/>
              </a:lnSpc>
              <a:spcBef>
                <a:spcPts val="0"/>
              </a:spcBef>
              <a:spcAft>
                <a:spcPts val="0"/>
              </a:spcAft>
              <a:buClr>
                <a:schemeClr val="dk1"/>
              </a:buClr>
              <a:buSzPts val="1100"/>
              <a:buFont typeface="Arial"/>
              <a:buAutoNum type="arabicParenR"/>
            </a:pPr>
            <a:r>
              <a:rPr lang="en-IN" dirty="0">
                <a:latin typeface="Times New Roman" panose="02020603050405020304" pitchFamily="18" charset="0"/>
                <a:cs typeface="Times New Roman" panose="02020603050405020304" pitchFamily="18" charset="0"/>
              </a:rPr>
              <a:t>Alcohol Consumption</a:t>
            </a:r>
          </a:p>
          <a:p>
            <a:pPr marL="342900" lvl="0" algn="l" rtl="0">
              <a:lnSpc>
                <a:spcPct val="160000"/>
              </a:lnSpc>
              <a:spcBef>
                <a:spcPts val="0"/>
              </a:spcBef>
              <a:spcAft>
                <a:spcPts val="0"/>
              </a:spcAft>
              <a:buClr>
                <a:schemeClr val="dk1"/>
              </a:buClr>
              <a:buSzPts val="1100"/>
              <a:buFont typeface="Arial"/>
              <a:buAutoNum type="arabicParenR"/>
            </a:pPr>
            <a:r>
              <a:rPr lang="en-IN" dirty="0">
                <a:latin typeface="Times New Roman" panose="02020603050405020304" pitchFamily="18" charset="0"/>
                <a:cs typeface="Times New Roman" panose="02020603050405020304" pitchFamily="18" charset="0"/>
              </a:rPr>
              <a:t>Obesity</a:t>
            </a:r>
          </a:p>
          <a:p>
            <a:pPr marL="342900" lvl="0" algn="l" rtl="0">
              <a:lnSpc>
                <a:spcPct val="160000"/>
              </a:lnSpc>
              <a:spcBef>
                <a:spcPts val="0"/>
              </a:spcBef>
              <a:spcAft>
                <a:spcPts val="0"/>
              </a:spcAft>
              <a:buClr>
                <a:schemeClr val="dk1"/>
              </a:buClr>
              <a:buSzPts val="1100"/>
              <a:buFont typeface="Arial"/>
              <a:buAutoNum type="arabicParenR"/>
            </a:pPr>
            <a:r>
              <a:rPr lang="en-IN" dirty="0">
                <a:latin typeface="Times New Roman" panose="02020603050405020304" pitchFamily="18" charset="0"/>
                <a:cs typeface="Times New Roman" panose="02020603050405020304" pitchFamily="18" charset="0"/>
              </a:rPr>
              <a:t>Diet &amp; Physical Activity</a:t>
            </a:r>
          </a:p>
          <a:p>
            <a:pPr marL="342900" lvl="0" algn="l" rtl="0">
              <a:lnSpc>
                <a:spcPct val="160000"/>
              </a:lnSpc>
              <a:spcBef>
                <a:spcPts val="0"/>
              </a:spcBef>
              <a:spcAft>
                <a:spcPts val="0"/>
              </a:spcAft>
              <a:buClr>
                <a:schemeClr val="dk1"/>
              </a:buClr>
              <a:buSzPts val="1100"/>
              <a:buFont typeface="Arial"/>
              <a:buAutoNum type="arabicParenR"/>
            </a:pPr>
            <a:r>
              <a:rPr lang="en-IN" dirty="0">
                <a:latin typeface="Times New Roman" panose="02020603050405020304" pitchFamily="18" charset="0"/>
                <a:cs typeface="Times New Roman" panose="02020603050405020304" pitchFamily="18" charset="0"/>
              </a:rPr>
              <a:t>Breastfeeding</a:t>
            </a:r>
          </a:p>
          <a:p>
            <a:pPr marL="342900" lvl="0" algn="l" rtl="0">
              <a:lnSpc>
                <a:spcPct val="160000"/>
              </a:lnSpc>
              <a:spcBef>
                <a:spcPts val="0"/>
              </a:spcBef>
              <a:spcAft>
                <a:spcPts val="0"/>
              </a:spcAft>
              <a:buClr>
                <a:schemeClr val="dk1"/>
              </a:buClr>
              <a:buSzPts val="1100"/>
              <a:buFont typeface="Arial"/>
              <a:buAutoNum type="arabicParenR"/>
            </a:pPr>
            <a:r>
              <a:rPr lang="en-IN" dirty="0">
                <a:latin typeface="Times New Roman" panose="02020603050405020304" pitchFamily="18" charset="0"/>
                <a:cs typeface="Times New Roman" panose="02020603050405020304" pitchFamily="18" charset="0"/>
              </a:rPr>
              <a:t>Regular Screenings &amp;Self-Examination</a:t>
            </a:r>
          </a:p>
          <a:p>
            <a:pPr marL="0" lvl="0" indent="0" algn="l" rtl="0">
              <a:lnSpc>
                <a:spcPct val="160000"/>
              </a:lnSpc>
              <a:spcBef>
                <a:spcPts val="0"/>
              </a:spcBef>
              <a:spcAft>
                <a:spcPts val="0"/>
              </a:spcAft>
              <a:buClr>
                <a:schemeClr val="dk1"/>
              </a:buClr>
              <a:buSzPts val="1100"/>
            </a:pPr>
            <a:r>
              <a:rPr lang="en-IN" b="1" dirty="0">
                <a:latin typeface="Times New Roman" panose="02020603050405020304" pitchFamily="18" charset="0"/>
                <a:cs typeface="Times New Roman" panose="02020603050405020304" pitchFamily="18" charset="0"/>
              </a:rPr>
              <a:t>RISK FACTORS YOU CANNOT CHANGE:</a:t>
            </a:r>
          </a:p>
          <a:p>
            <a:pPr marL="342900" lvl="0" algn="l" rtl="0">
              <a:lnSpc>
                <a:spcPct val="160000"/>
              </a:lnSpc>
              <a:spcBef>
                <a:spcPts val="0"/>
              </a:spcBef>
              <a:spcAft>
                <a:spcPts val="0"/>
              </a:spcAft>
              <a:buClr>
                <a:schemeClr val="dk1"/>
              </a:buClr>
              <a:buSzPts val="1100"/>
              <a:buAutoNum type="arabicParenR"/>
            </a:pPr>
            <a:r>
              <a:rPr lang="en-IN" dirty="0">
                <a:latin typeface="Times New Roman" panose="02020603050405020304" pitchFamily="18" charset="0"/>
                <a:cs typeface="Times New Roman" panose="02020603050405020304" pitchFamily="18" charset="0"/>
              </a:rPr>
              <a:t>Age &amp; Gender</a:t>
            </a:r>
          </a:p>
          <a:p>
            <a:pPr marL="342900" lvl="0" algn="l" rtl="0">
              <a:lnSpc>
                <a:spcPct val="160000"/>
              </a:lnSpc>
              <a:spcBef>
                <a:spcPts val="0"/>
              </a:spcBef>
              <a:spcAft>
                <a:spcPts val="0"/>
              </a:spcAft>
              <a:buClr>
                <a:schemeClr val="dk1"/>
              </a:buClr>
              <a:buSzPts val="1100"/>
              <a:buAutoNum type="arabicParenR"/>
            </a:pPr>
            <a:r>
              <a:rPr lang="en-IN" dirty="0">
                <a:latin typeface="Times New Roman" panose="02020603050405020304" pitchFamily="18" charset="0"/>
                <a:cs typeface="Times New Roman" panose="02020603050405020304" pitchFamily="18" charset="0"/>
              </a:rPr>
              <a:t>Family History</a:t>
            </a:r>
          </a:p>
          <a:p>
            <a:pPr marL="342900" lvl="0" algn="l" rtl="0">
              <a:lnSpc>
                <a:spcPct val="160000"/>
              </a:lnSpc>
              <a:spcBef>
                <a:spcPts val="0"/>
              </a:spcBef>
              <a:spcAft>
                <a:spcPts val="0"/>
              </a:spcAft>
              <a:buClr>
                <a:schemeClr val="dk1"/>
              </a:buClr>
              <a:buSzPts val="1100"/>
              <a:buAutoNum type="arabicParenR"/>
            </a:pPr>
            <a:r>
              <a:rPr lang="en-US" dirty="0">
                <a:latin typeface="Times New Roman" panose="02020603050405020304" pitchFamily="18" charset="0"/>
                <a:cs typeface="Times New Roman" panose="02020603050405020304" pitchFamily="18" charset="0"/>
              </a:rPr>
              <a:t>Personal History of Breast Cancer</a:t>
            </a:r>
          </a:p>
          <a:p>
            <a:pPr marL="342900" lvl="0" algn="l" rtl="0">
              <a:lnSpc>
                <a:spcPct val="160000"/>
              </a:lnSpc>
              <a:spcBef>
                <a:spcPts val="0"/>
              </a:spcBef>
              <a:spcAft>
                <a:spcPts val="0"/>
              </a:spcAft>
              <a:buClr>
                <a:schemeClr val="dk1"/>
              </a:buClr>
              <a:buSzPts val="1100"/>
              <a:buAutoNum type="arabicParenR"/>
            </a:pPr>
            <a:r>
              <a:rPr lang="en-IN" dirty="0">
                <a:latin typeface="Times New Roman" panose="02020603050405020304" pitchFamily="18" charset="0"/>
                <a:cs typeface="Times New Roman" panose="02020603050405020304" pitchFamily="18" charset="0"/>
              </a:rPr>
              <a:t>Previous Breast Conditions </a:t>
            </a:r>
            <a:endParaRPr lang="en-US" dirty="0">
              <a:latin typeface="Times New Roman" panose="02020603050405020304" pitchFamily="18" charset="0"/>
              <a:cs typeface="Times New Roman" panose="02020603050405020304" pitchFamily="18" charset="0"/>
            </a:endParaRPr>
          </a:p>
          <a:p>
            <a:pPr marL="342900" lvl="0" algn="l" rtl="0">
              <a:lnSpc>
                <a:spcPct val="160000"/>
              </a:lnSpc>
              <a:spcBef>
                <a:spcPts val="0"/>
              </a:spcBef>
              <a:spcAft>
                <a:spcPts val="0"/>
              </a:spcAft>
              <a:buClr>
                <a:schemeClr val="dk1"/>
              </a:buClr>
              <a:buSzPts val="1100"/>
              <a:buAutoNum type="arabicParenR"/>
            </a:pPr>
            <a:r>
              <a:rPr lang="en-IN" dirty="0">
                <a:latin typeface="Times New Roman" panose="02020603050405020304" pitchFamily="18" charset="0"/>
                <a:cs typeface="Times New Roman" panose="02020603050405020304" pitchFamily="18" charset="0"/>
              </a:rPr>
              <a:t>Menstrual History</a:t>
            </a:r>
          </a:p>
          <a:p>
            <a:pPr marL="0" lvl="0" indent="0" algn="l" rtl="0">
              <a:spcBef>
                <a:spcPts val="0"/>
              </a:spcBef>
              <a:spcAft>
                <a:spcPts val="0"/>
              </a:spcAft>
              <a:buClr>
                <a:schemeClr val="dk1"/>
              </a:buClr>
              <a:buSzPts val="1100"/>
              <a:buFont typeface="Arial"/>
              <a:buNone/>
            </a:pPr>
            <a:endParaRPr dirty="0"/>
          </a:p>
        </p:txBody>
      </p:sp>
      <p:sp>
        <p:nvSpPr>
          <p:cNvPr id="822" name="Google Shape;822;p61"/>
          <p:cNvSpPr txBox="1">
            <a:spLocks noGrp="1"/>
          </p:cNvSpPr>
          <p:nvPr>
            <p:ph type="title"/>
          </p:nvPr>
        </p:nvSpPr>
        <p:spPr>
          <a:xfrm>
            <a:off x="392906" y="124894"/>
            <a:ext cx="5600699" cy="57709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200" b="1" dirty="0">
                <a:latin typeface="Times New Roman" panose="02020603050405020304" pitchFamily="18" charset="0"/>
                <a:cs typeface="Times New Roman" panose="02020603050405020304" pitchFamily="18" charset="0"/>
              </a:rPr>
              <a:t>CAUSES OF BREAST CANCER</a:t>
            </a:r>
            <a:endParaRPr sz="2200" b="1"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sz="2200" b="1" dirty="0">
              <a:latin typeface="Times New Roman" panose="02020603050405020304" pitchFamily="18" charset="0"/>
              <a:cs typeface="Times New Roman" panose="02020603050405020304" pitchFamily="18" charset="0"/>
            </a:endParaRPr>
          </a:p>
        </p:txBody>
      </p:sp>
      <p:grpSp>
        <p:nvGrpSpPr>
          <p:cNvPr id="823" name="Google Shape;823;p61"/>
          <p:cNvGrpSpPr/>
          <p:nvPr/>
        </p:nvGrpSpPr>
        <p:grpSpPr>
          <a:xfrm>
            <a:off x="5762651" y="878681"/>
            <a:ext cx="3606223" cy="3986212"/>
            <a:chOff x="3394455" y="1350475"/>
            <a:chExt cx="1256918" cy="1423367"/>
          </a:xfrm>
        </p:grpSpPr>
        <p:grpSp>
          <p:nvGrpSpPr>
            <p:cNvPr id="824" name="Google Shape;824;p61"/>
            <p:cNvGrpSpPr/>
            <p:nvPr/>
          </p:nvGrpSpPr>
          <p:grpSpPr>
            <a:xfrm>
              <a:off x="4038345" y="1670748"/>
              <a:ext cx="86047" cy="63184"/>
              <a:chOff x="5640157" y="1480410"/>
              <a:chExt cx="86047" cy="63184"/>
            </a:xfrm>
          </p:grpSpPr>
          <p:sp>
            <p:nvSpPr>
              <p:cNvPr id="825" name="Google Shape;825;p61"/>
              <p:cNvSpPr/>
              <p:nvPr/>
            </p:nvSpPr>
            <p:spPr>
              <a:xfrm>
                <a:off x="5640157" y="1501338"/>
                <a:ext cx="86047" cy="42256"/>
              </a:xfrm>
              <a:custGeom>
                <a:avLst/>
                <a:gdLst/>
                <a:ahLst/>
                <a:cxnLst/>
                <a:rect l="l" t="t" r="r" b="b"/>
                <a:pathLst>
                  <a:path w="6669" h="3275" extrusionOk="0">
                    <a:moveTo>
                      <a:pt x="1" y="0"/>
                    </a:moveTo>
                    <a:lnTo>
                      <a:pt x="1" y="1652"/>
                    </a:lnTo>
                    <a:cubicBezTo>
                      <a:pt x="1" y="2548"/>
                      <a:pt x="1494" y="3275"/>
                      <a:pt x="3335" y="3275"/>
                    </a:cubicBezTo>
                    <a:cubicBezTo>
                      <a:pt x="5176" y="3275"/>
                      <a:pt x="6669" y="2548"/>
                      <a:pt x="6669" y="1652"/>
                    </a:cubicBezTo>
                    <a:lnTo>
                      <a:pt x="6669" y="0"/>
                    </a:lnTo>
                    <a:close/>
                  </a:path>
                </a:pathLst>
              </a:custGeom>
              <a:solidFill>
                <a:srgbClr val="FF5B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61"/>
              <p:cNvSpPr/>
              <p:nvPr/>
            </p:nvSpPr>
            <p:spPr>
              <a:xfrm>
                <a:off x="5640157" y="1480410"/>
                <a:ext cx="86047" cy="41856"/>
              </a:xfrm>
              <a:custGeom>
                <a:avLst/>
                <a:gdLst/>
                <a:ahLst/>
                <a:cxnLst/>
                <a:rect l="l" t="t" r="r" b="b"/>
                <a:pathLst>
                  <a:path w="6669" h="3244" extrusionOk="0">
                    <a:moveTo>
                      <a:pt x="3335" y="1"/>
                    </a:moveTo>
                    <a:cubicBezTo>
                      <a:pt x="1494" y="1"/>
                      <a:pt x="1" y="726"/>
                      <a:pt x="1" y="1622"/>
                    </a:cubicBezTo>
                    <a:cubicBezTo>
                      <a:pt x="1" y="2518"/>
                      <a:pt x="1494" y="3243"/>
                      <a:pt x="3335" y="3243"/>
                    </a:cubicBezTo>
                    <a:cubicBezTo>
                      <a:pt x="5176" y="3243"/>
                      <a:pt x="6669" y="2518"/>
                      <a:pt x="6669" y="1622"/>
                    </a:cubicBezTo>
                    <a:cubicBezTo>
                      <a:pt x="6669" y="726"/>
                      <a:pt x="5176" y="1"/>
                      <a:pt x="3335" y="1"/>
                    </a:cubicBezTo>
                    <a:close/>
                  </a:path>
                </a:pathLst>
              </a:custGeom>
              <a:solidFill>
                <a:srgbClr val="FF9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7" name="Google Shape;827;p61"/>
            <p:cNvGrpSpPr/>
            <p:nvPr/>
          </p:nvGrpSpPr>
          <p:grpSpPr>
            <a:xfrm>
              <a:off x="3394455" y="1382032"/>
              <a:ext cx="1256918" cy="1391810"/>
              <a:chOff x="4949577" y="1522253"/>
              <a:chExt cx="980435" cy="1085655"/>
            </a:xfrm>
          </p:grpSpPr>
          <p:sp>
            <p:nvSpPr>
              <p:cNvPr id="828" name="Google Shape;828;p61"/>
              <p:cNvSpPr/>
              <p:nvPr/>
            </p:nvSpPr>
            <p:spPr>
              <a:xfrm>
                <a:off x="4986994" y="2053759"/>
                <a:ext cx="943018" cy="554149"/>
              </a:xfrm>
              <a:custGeom>
                <a:avLst/>
                <a:gdLst/>
                <a:ahLst/>
                <a:cxnLst/>
                <a:rect l="l" t="t" r="r" b="b"/>
                <a:pathLst>
                  <a:path w="73088" h="42949" extrusionOk="0">
                    <a:moveTo>
                      <a:pt x="57752" y="1"/>
                    </a:moveTo>
                    <a:cubicBezTo>
                      <a:pt x="57108" y="1"/>
                      <a:pt x="56464" y="167"/>
                      <a:pt x="55887" y="501"/>
                    </a:cubicBezTo>
                    <a:lnTo>
                      <a:pt x="1163" y="32096"/>
                    </a:lnTo>
                    <a:cubicBezTo>
                      <a:pt x="1" y="32768"/>
                      <a:pt x="1" y="34445"/>
                      <a:pt x="1163" y="35117"/>
                    </a:cubicBezTo>
                    <a:lnTo>
                      <a:pt x="14093" y="42581"/>
                    </a:lnTo>
                    <a:cubicBezTo>
                      <a:pt x="14517" y="42826"/>
                      <a:pt x="14989" y="42948"/>
                      <a:pt x="15462" y="42948"/>
                    </a:cubicBezTo>
                    <a:cubicBezTo>
                      <a:pt x="15935" y="42948"/>
                      <a:pt x="16408" y="42826"/>
                      <a:pt x="16832" y="42581"/>
                    </a:cubicBezTo>
                    <a:lnTo>
                      <a:pt x="71822" y="10835"/>
                    </a:lnTo>
                    <a:cubicBezTo>
                      <a:pt x="73088" y="10103"/>
                      <a:pt x="73088" y="8277"/>
                      <a:pt x="71822" y="7547"/>
                    </a:cubicBezTo>
                    <a:lnTo>
                      <a:pt x="59618" y="501"/>
                    </a:lnTo>
                    <a:cubicBezTo>
                      <a:pt x="59041" y="167"/>
                      <a:pt x="58397" y="1"/>
                      <a:pt x="57752" y="1"/>
                    </a:cubicBezTo>
                    <a:close/>
                  </a:path>
                </a:pathLst>
              </a:custGeom>
              <a:solidFill>
                <a:schemeClr val="accent1">
                  <a:alpha val="2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61"/>
              <p:cNvSpPr/>
              <p:nvPr/>
            </p:nvSpPr>
            <p:spPr>
              <a:xfrm>
                <a:off x="4953202" y="2050211"/>
                <a:ext cx="935302" cy="554137"/>
              </a:xfrm>
              <a:custGeom>
                <a:avLst/>
                <a:gdLst/>
                <a:ahLst/>
                <a:cxnLst/>
                <a:rect l="l" t="t" r="r" b="b"/>
                <a:pathLst>
                  <a:path w="72490" h="42948" extrusionOk="0">
                    <a:moveTo>
                      <a:pt x="57471" y="1"/>
                    </a:moveTo>
                    <a:cubicBezTo>
                      <a:pt x="56827" y="1"/>
                      <a:pt x="56182" y="168"/>
                      <a:pt x="55605" y="501"/>
                    </a:cubicBezTo>
                    <a:lnTo>
                      <a:pt x="3504" y="30582"/>
                    </a:lnTo>
                    <a:lnTo>
                      <a:pt x="13" y="30713"/>
                    </a:lnTo>
                    <a:lnTo>
                      <a:pt x="13" y="33562"/>
                    </a:lnTo>
                    <a:lnTo>
                      <a:pt x="15" y="33563"/>
                    </a:lnTo>
                    <a:cubicBezTo>
                      <a:pt x="1" y="34165"/>
                      <a:pt x="286" y="34773"/>
                      <a:pt x="882" y="35116"/>
                    </a:cubicBezTo>
                    <a:lnTo>
                      <a:pt x="13812" y="42580"/>
                    </a:lnTo>
                    <a:cubicBezTo>
                      <a:pt x="14236" y="42825"/>
                      <a:pt x="14708" y="42947"/>
                      <a:pt x="15181" y="42947"/>
                    </a:cubicBezTo>
                    <a:cubicBezTo>
                      <a:pt x="15654" y="42947"/>
                      <a:pt x="16127" y="42825"/>
                      <a:pt x="16550" y="42580"/>
                    </a:cubicBezTo>
                    <a:lnTo>
                      <a:pt x="71541" y="10834"/>
                    </a:lnTo>
                    <a:cubicBezTo>
                      <a:pt x="72161" y="10476"/>
                      <a:pt x="72473" y="9854"/>
                      <a:pt x="72485" y="9227"/>
                    </a:cubicBezTo>
                    <a:lnTo>
                      <a:pt x="72490" y="9225"/>
                    </a:lnTo>
                    <a:lnTo>
                      <a:pt x="72490" y="6499"/>
                    </a:lnTo>
                    <a:lnTo>
                      <a:pt x="70826" y="7135"/>
                    </a:lnTo>
                    <a:lnTo>
                      <a:pt x="59337" y="501"/>
                    </a:lnTo>
                    <a:cubicBezTo>
                      <a:pt x="58759" y="168"/>
                      <a:pt x="58115" y="1"/>
                      <a:pt x="574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61"/>
              <p:cNvSpPr/>
              <p:nvPr/>
            </p:nvSpPr>
            <p:spPr>
              <a:xfrm>
                <a:off x="4953202" y="2356529"/>
                <a:ext cx="198105" cy="247754"/>
              </a:xfrm>
              <a:custGeom>
                <a:avLst/>
                <a:gdLst/>
                <a:ahLst/>
                <a:cxnLst/>
                <a:rect l="l" t="t" r="r" b="b"/>
                <a:pathLst>
                  <a:path w="15354" h="19202" extrusionOk="0">
                    <a:moveTo>
                      <a:pt x="15353" y="0"/>
                    </a:moveTo>
                    <a:lnTo>
                      <a:pt x="3504" y="6841"/>
                    </a:lnTo>
                    <a:lnTo>
                      <a:pt x="13" y="6586"/>
                    </a:lnTo>
                    <a:lnTo>
                      <a:pt x="13" y="9821"/>
                    </a:lnTo>
                    <a:lnTo>
                      <a:pt x="15" y="9822"/>
                    </a:lnTo>
                    <a:cubicBezTo>
                      <a:pt x="1" y="10424"/>
                      <a:pt x="286" y="11032"/>
                      <a:pt x="882" y="11375"/>
                    </a:cubicBezTo>
                    <a:lnTo>
                      <a:pt x="13812" y="18839"/>
                    </a:lnTo>
                    <a:cubicBezTo>
                      <a:pt x="14226" y="19077"/>
                      <a:pt x="14694" y="19202"/>
                      <a:pt x="15170" y="19202"/>
                    </a:cubicBezTo>
                    <a:cubicBezTo>
                      <a:pt x="15231" y="19202"/>
                      <a:pt x="15292" y="19200"/>
                      <a:pt x="15353" y="19195"/>
                    </a:cubicBezTo>
                    <a:lnTo>
                      <a:pt x="153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61"/>
              <p:cNvSpPr/>
              <p:nvPr/>
            </p:nvSpPr>
            <p:spPr>
              <a:xfrm>
                <a:off x="4949577" y="2006987"/>
                <a:ext cx="943018" cy="554124"/>
              </a:xfrm>
              <a:custGeom>
                <a:avLst/>
                <a:gdLst/>
                <a:ahLst/>
                <a:cxnLst/>
                <a:rect l="l" t="t" r="r" b="b"/>
                <a:pathLst>
                  <a:path w="73088" h="42947" extrusionOk="0">
                    <a:moveTo>
                      <a:pt x="57752" y="1"/>
                    </a:moveTo>
                    <a:cubicBezTo>
                      <a:pt x="57108" y="1"/>
                      <a:pt x="56463" y="167"/>
                      <a:pt x="55886" y="501"/>
                    </a:cubicBezTo>
                    <a:lnTo>
                      <a:pt x="1163" y="32096"/>
                    </a:lnTo>
                    <a:cubicBezTo>
                      <a:pt x="0" y="32766"/>
                      <a:pt x="0" y="34445"/>
                      <a:pt x="1163" y="35116"/>
                    </a:cubicBezTo>
                    <a:lnTo>
                      <a:pt x="14093" y="42580"/>
                    </a:lnTo>
                    <a:cubicBezTo>
                      <a:pt x="14517" y="42825"/>
                      <a:pt x="14989" y="42947"/>
                      <a:pt x="15462" y="42947"/>
                    </a:cubicBezTo>
                    <a:cubicBezTo>
                      <a:pt x="15935" y="42947"/>
                      <a:pt x="16408" y="42825"/>
                      <a:pt x="16831" y="42580"/>
                    </a:cubicBezTo>
                    <a:lnTo>
                      <a:pt x="71822" y="10833"/>
                    </a:lnTo>
                    <a:cubicBezTo>
                      <a:pt x="73087" y="10103"/>
                      <a:pt x="73087" y="8277"/>
                      <a:pt x="71822" y="7547"/>
                    </a:cubicBezTo>
                    <a:lnTo>
                      <a:pt x="59618" y="501"/>
                    </a:lnTo>
                    <a:cubicBezTo>
                      <a:pt x="59040" y="167"/>
                      <a:pt x="58396" y="1"/>
                      <a:pt x="577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61"/>
              <p:cNvSpPr/>
              <p:nvPr/>
            </p:nvSpPr>
            <p:spPr>
              <a:xfrm>
                <a:off x="5160623" y="2133187"/>
                <a:ext cx="86047" cy="308228"/>
              </a:xfrm>
              <a:custGeom>
                <a:avLst/>
                <a:gdLst/>
                <a:ahLst/>
                <a:cxnLst/>
                <a:rect l="l" t="t" r="r" b="b"/>
                <a:pathLst>
                  <a:path w="6669" h="23889" extrusionOk="0">
                    <a:moveTo>
                      <a:pt x="6668" y="1"/>
                    </a:moveTo>
                    <a:lnTo>
                      <a:pt x="474" y="3578"/>
                    </a:lnTo>
                    <a:cubicBezTo>
                      <a:pt x="323" y="3663"/>
                      <a:pt x="165" y="3732"/>
                      <a:pt x="0" y="3788"/>
                    </a:cubicBezTo>
                    <a:lnTo>
                      <a:pt x="0" y="20389"/>
                    </a:lnTo>
                    <a:cubicBezTo>
                      <a:pt x="0" y="20407"/>
                      <a:pt x="5" y="20425"/>
                      <a:pt x="6" y="20443"/>
                    </a:cubicBezTo>
                    <a:cubicBezTo>
                      <a:pt x="5" y="20481"/>
                      <a:pt x="0" y="20518"/>
                      <a:pt x="0" y="20555"/>
                    </a:cubicBezTo>
                    <a:cubicBezTo>
                      <a:pt x="0" y="22395"/>
                      <a:pt x="1493" y="23888"/>
                      <a:pt x="3335" y="23888"/>
                    </a:cubicBezTo>
                    <a:cubicBezTo>
                      <a:pt x="5177" y="23888"/>
                      <a:pt x="6668" y="22395"/>
                      <a:pt x="6668" y="20555"/>
                    </a:cubicBezTo>
                    <a:cubicBezTo>
                      <a:pt x="6668" y="20518"/>
                      <a:pt x="6665" y="20481"/>
                      <a:pt x="6664" y="20443"/>
                    </a:cubicBezTo>
                    <a:cubicBezTo>
                      <a:pt x="6665" y="20425"/>
                      <a:pt x="6668" y="20407"/>
                      <a:pt x="6668" y="20389"/>
                    </a:cubicBezTo>
                    <a:lnTo>
                      <a:pt x="66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61"/>
              <p:cNvSpPr/>
              <p:nvPr/>
            </p:nvSpPr>
            <p:spPr>
              <a:xfrm>
                <a:off x="5324304" y="1863908"/>
                <a:ext cx="86060" cy="479152"/>
              </a:xfrm>
              <a:custGeom>
                <a:avLst/>
                <a:gdLst/>
                <a:ahLst/>
                <a:cxnLst/>
                <a:rect l="l" t="t" r="r" b="b"/>
                <a:pathLst>
                  <a:path w="6670" h="23589" extrusionOk="0">
                    <a:moveTo>
                      <a:pt x="6669" y="1"/>
                    </a:moveTo>
                    <a:lnTo>
                      <a:pt x="1" y="3851"/>
                    </a:lnTo>
                    <a:lnTo>
                      <a:pt x="1" y="20088"/>
                    </a:lnTo>
                    <a:cubicBezTo>
                      <a:pt x="1" y="20106"/>
                      <a:pt x="6" y="20124"/>
                      <a:pt x="7" y="20143"/>
                    </a:cubicBezTo>
                    <a:cubicBezTo>
                      <a:pt x="6" y="20181"/>
                      <a:pt x="1" y="20217"/>
                      <a:pt x="1" y="20254"/>
                    </a:cubicBezTo>
                    <a:cubicBezTo>
                      <a:pt x="1" y="22096"/>
                      <a:pt x="1494" y="23588"/>
                      <a:pt x="3336" y="23588"/>
                    </a:cubicBezTo>
                    <a:cubicBezTo>
                      <a:pt x="5176" y="23588"/>
                      <a:pt x="6669" y="22096"/>
                      <a:pt x="6669" y="20254"/>
                    </a:cubicBezTo>
                    <a:cubicBezTo>
                      <a:pt x="6669" y="20217"/>
                      <a:pt x="6664" y="20181"/>
                      <a:pt x="6664" y="20143"/>
                    </a:cubicBezTo>
                    <a:cubicBezTo>
                      <a:pt x="6664" y="20124"/>
                      <a:pt x="6669" y="20106"/>
                      <a:pt x="6669" y="20088"/>
                    </a:cubicBezTo>
                    <a:lnTo>
                      <a:pt x="666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61"/>
              <p:cNvSpPr/>
              <p:nvPr/>
            </p:nvSpPr>
            <p:spPr>
              <a:xfrm>
                <a:off x="5476476" y="1950861"/>
                <a:ext cx="86047" cy="303854"/>
              </a:xfrm>
              <a:custGeom>
                <a:avLst/>
                <a:gdLst/>
                <a:ahLst/>
                <a:cxnLst/>
                <a:rect l="l" t="t" r="r" b="b"/>
                <a:pathLst>
                  <a:path w="6669" h="23550" extrusionOk="0">
                    <a:moveTo>
                      <a:pt x="6667" y="0"/>
                    </a:moveTo>
                    <a:lnTo>
                      <a:pt x="0" y="3851"/>
                    </a:lnTo>
                    <a:lnTo>
                      <a:pt x="0" y="20049"/>
                    </a:lnTo>
                    <a:cubicBezTo>
                      <a:pt x="0" y="20069"/>
                      <a:pt x="4" y="20087"/>
                      <a:pt x="5" y="20105"/>
                    </a:cubicBezTo>
                    <a:cubicBezTo>
                      <a:pt x="4" y="20142"/>
                      <a:pt x="0" y="20178"/>
                      <a:pt x="0" y="20215"/>
                    </a:cubicBezTo>
                    <a:cubicBezTo>
                      <a:pt x="0" y="22057"/>
                      <a:pt x="1493" y="23550"/>
                      <a:pt x="3334" y="23550"/>
                    </a:cubicBezTo>
                    <a:cubicBezTo>
                      <a:pt x="5175" y="23550"/>
                      <a:pt x="6668" y="22057"/>
                      <a:pt x="6668" y="20215"/>
                    </a:cubicBezTo>
                    <a:cubicBezTo>
                      <a:pt x="6668" y="20178"/>
                      <a:pt x="6664" y="20142"/>
                      <a:pt x="6662" y="20105"/>
                    </a:cubicBezTo>
                    <a:cubicBezTo>
                      <a:pt x="6664" y="20087"/>
                      <a:pt x="6668" y="20069"/>
                      <a:pt x="6668" y="20049"/>
                    </a:cubicBezTo>
                    <a:lnTo>
                      <a:pt x="66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61"/>
              <p:cNvSpPr/>
              <p:nvPr/>
            </p:nvSpPr>
            <p:spPr>
              <a:xfrm>
                <a:off x="5640157" y="1856338"/>
                <a:ext cx="86047" cy="296009"/>
              </a:xfrm>
              <a:custGeom>
                <a:avLst/>
                <a:gdLst/>
                <a:ahLst/>
                <a:cxnLst/>
                <a:rect l="l" t="t" r="r" b="b"/>
                <a:pathLst>
                  <a:path w="6669" h="22942" extrusionOk="0">
                    <a:moveTo>
                      <a:pt x="6669" y="1"/>
                    </a:moveTo>
                    <a:lnTo>
                      <a:pt x="1" y="3851"/>
                    </a:lnTo>
                    <a:lnTo>
                      <a:pt x="1" y="19441"/>
                    </a:lnTo>
                    <a:cubicBezTo>
                      <a:pt x="1" y="19459"/>
                      <a:pt x="5" y="19478"/>
                      <a:pt x="7" y="19496"/>
                    </a:cubicBezTo>
                    <a:cubicBezTo>
                      <a:pt x="5" y="19533"/>
                      <a:pt x="1" y="19569"/>
                      <a:pt x="1" y="19606"/>
                    </a:cubicBezTo>
                    <a:cubicBezTo>
                      <a:pt x="1" y="21448"/>
                      <a:pt x="1494" y="22941"/>
                      <a:pt x="3335" y="22941"/>
                    </a:cubicBezTo>
                    <a:cubicBezTo>
                      <a:pt x="5176" y="22941"/>
                      <a:pt x="6669" y="21448"/>
                      <a:pt x="6669" y="19606"/>
                    </a:cubicBezTo>
                    <a:cubicBezTo>
                      <a:pt x="6669" y="19569"/>
                      <a:pt x="6665" y="19533"/>
                      <a:pt x="6664" y="19496"/>
                    </a:cubicBezTo>
                    <a:cubicBezTo>
                      <a:pt x="6665" y="19478"/>
                      <a:pt x="6669" y="19459"/>
                      <a:pt x="6669" y="19441"/>
                    </a:cubicBezTo>
                    <a:lnTo>
                      <a:pt x="66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61"/>
              <p:cNvSpPr/>
              <p:nvPr/>
            </p:nvSpPr>
            <p:spPr>
              <a:xfrm>
                <a:off x="4953202" y="1667935"/>
                <a:ext cx="935302" cy="554137"/>
              </a:xfrm>
              <a:custGeom>
                <a:avLst/>
                <a:gdLst/>
                <a:ahLst/>
                <a:cxnLst/>
                <a:rect l="l" t="t" r="r" b="b"/>
                <a:pathLst>
                  <a:path w="72490" h="42948" extrusionOk="0">
                    <a:moveTo>
                      <a:pt x="57471" y="0"/>
                    </a:moveTo>
                    <a:cubicBezTo>
                      <a:pt x="56827" y="0"/>
                      <a:pt x="56182" y="167"/>
                      <a:pt x="55605" y="500"/>
                    </a:cubicBezTo>
                    <a:lnTo>
                      <a:pt x="3504" y="30582"/>
                    </a:lnTo>
                    <a:lnTo>
                      <a:pt x="13" y="30712"/>
                    </a:lnTo>
                    <a:lnTo>
                      <a:pt x="13" y="33562"/>
                    </a:lnTo>
                    <a:lnTo>
                      <a:pt x="15" y="33563"/>
                    </a:lnTo>
                    <a:cubicBezTo>
                      <a:pt x="1" y="34165"/>
                      <a:pt x="286" y="34772"/>
                      <a:pt x="882" y="35116"/>
                    </a:cubicBezTo>
                    <a:lnTo>
                      <a:pt x="13812" y="42581"/>
                    </a:lnTo>
                    <a:cubicBezTo>
                      <a:pt x="14236" y="42825"/>
                      <a:pt x="14708" y="42948"/>
                      <a:pt x="15181" y="42948"/>
                    </a:cubicBezTo>
                    <a:cubicBezTo>
                      <a:pt x="15654" y="42948"/>
                      <a:pt x="16127" y="42825"/>
                      <a:pt x="16550" y="42581"/>
                    </a:cubicBezTo>
                    <a:lnTo>
                      <a:pt x="71541" y="10834"/>
                    </a:lnTo>
                    <a:cubicBezTo>
                      <a:pt x="72161" y="10476"/>
                      <a:pt x="72473" y="9854"/>
                      <a:pt x="72485" y="9227"/>
                    </a:cubicBezTo>
                    <a:lnTo>
                      <a:pt x="72490" y="9225"/>
                    </a:lnTo>
                    <a:lnTo>
                      <a:pt x="72490" y="6498"/>
                    </a:lnTo>
                    <a:lnTo>
                      <a:pt x="70826" y="7134"/>
                    </a:lnTo>
                    <a:lnTo>
                      <a:pt x="59337" y="500"/>
                    </a:lnTo>
                    <a:cubicBezTo>
                      <a:pt x="58759" y="167"/>
                      <a:pt x="58115" y="0"/>
                      <a:pt x="574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61"/>
              <p:cNvSpPr/>
              <p:nvPr/>
            </p:nvSpPr>
            <p:spPr>
              <a:xfrm>
                <a:off x="4953202" y="1974254"/>
                <a:ext cx="198105" cy="247754"/>
              </a:xfrm>
              <a:custGeom>
                <a:avLst/>
                <a:gdLst/>
                <a:ahLst/>
                <a:cxnLst/>
                <a:rect l="l" t="t" r="r" b="b"/>
                <a:pathLst>
                  <a:path w="15354" h="19202" extrusionOk="0">
                    <a:moveTo>
                      <a:pt x="15353" y="0"/>
                    </a:moveTo>
                    <a:lnTo>
                      <a:pt x="3504" y="6841"/>
                    </a:lnTo>
                    <a:lnTo>
                      <a:pt x="13" y="6971"/>
                    </a:lnTo>
                    <a:lnTo>
                      <a:pt x="13" y="9821"/>
                    </a:lnTo>
                    <a:lnTo>
                      <a:pt x="15" y="9822"/>
                    </a:lnTo>
                    <a:cubicBezTo>
                      <a:pt x="1" y="10424"/>
                      <a:pt x="286" y="11031"/>
                      <a:pt x="882" y="11375"/>
                    </a:cubicBezTo>
                    <a:lnTo>
                      <a:pt x="13812" y="18840"/>
                    </a:lnTo>
                    <a:cubicBezTo>
                      <a:pt x="14227" y="19078"/>
                      <a:pt x="14697" y="19202"/>
                      <a:pt x="15175" y="19202"/>
                    </a:cubicBezTo>
                    <a:cubicBezTo>
                      <a:pt x="15234" y="19202"/>
                      <a:pt x="15294" y="19200"/>
                      <a:pt x="15353" y="19196"/>
                    </a:cubicBezTo>
                    <a:lnTo>
                      <a:pt x="153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61"/>
              <p:cNvSpPr/>
              <p:nvPr/>
            </p:nvSpPr>
            <p:spPr>
              <a:xfrm>
                <a:off x="4949577" y="1629950"/>
                <a:ext cx="943018" cy="554137"/>
              </a:xfrm>
              <a:custGeom>
                <a:avLst/>
                <a:gdLst/>
                <a:ahLst/>
                <a:cxnLst/>
                <a:rect l="l" t="t" r="r" b="b"/>
                <a:pathLst>
                  <a:path w="73088" h="42948" extrusionOk="0">
                    <a:moveTo>
                      <a:pt x="57752" y="0"/>
                    </a:moveTo>
                    <a:cubicBezTo>
                      <a:pt x="57108" y="0"/>
                      <a:pt x="56463" y="167"/>
                      <a:pt x="55886" y="500"/>
                    </a:cubicBezTo>
                    <a:lnTo>
                      <a:pt x="1163" y="32096"/>
                    </a:lnTo>
                    <a:cubicBezTo>
                      <a:pt x="0" y="32766"/>
                      <a:pt x="0" y="34445"/>
                      <a:pt x="1163" y="35116"/>
                    </a:cubicBezTo>
                    <a:lnTo>
                      <a:pt x="14093" y="42581"/>
                    </a:lnTo>
                    <a:cubicBezTo>
                      <a:pt x="14517" y="42825"/>
                      <a:pt x="14989" y="42948"/>
                      <a:pt x="15462" y="42948"/>
                    </a:cubicBezTo>
                    <a:cubicBezTo>
                      <a:pt x="15935" y="42948"/>
                      <a:pt x="16408" y="42825"/>
                      <a:pt x="16831" y="42581"/>
                    </a:cubicBezTo>
                    <a:lnTo>
                      <a:pt x="71822" y="10833"/>
                    </a:lnTo>
                    <a:cubicBezTo>
                      <a:pt x="73087" y="10103"/>
                      <a:pt x="73087" y="8277"/>
                      <a:pt x="71822" y="7545"/>
                    </a:cubicBezTo>
                    <a:lnTo>
                      <a:pt x="59618" y="500"/>
                    </a:lnTo>
                    <a:cubicBezTo>
                      <a:pt x="59040" y="167"/>
                      <a:pt x="58396" y="0"/>
                      <a:pt x="577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9" name="Google Shape;839;p61"/>
              <p:cNvSpPr/>
              <p:nvPr/>
            </p:nvSpPr>
            <p:spPr>
              <a:xfrm>
                <a:off x="5295983" y="1896245"/>
                <a:ext cx="142740" cy="69428"/>
              </a:xfrm>
              <a:custGeom>
                <a:avLst/>
                <a:gdLst/>
                <a:ahLst/>
                <a:cxnLst/>
                <a:rect l="l" t="t" r="r" b="b"/>
                <a:pathLst>
                  <a:path w="11063" h="5381" extrusionOk="0">
                    <a:moveTo>
                      <a:pt x="5531" y="0"/>
                    </a:moveTo>
                    <a:cubicBezTo>
                      <a:pt x="2476" y="0"/>
                      <a:pt x="0" y="1204"/>
                      <a:pt x="0" y="2690"/>
                    </a:cubicBezTo>
                    <a:cubicBezTo>
                      <a:pt x="0" y="4176"/>
                      <a:pt x="2476" y="5381"/>
                      <a:pt x="5531" y="5381"/>
                    </a:cubicBezTo>
                    <a:cubicBezTo>
                      <a:pt x="8585" y="5381"/>
                      <a:pt x="11062" y="4176"/>
                      <a:pt x="11062" y="2690"/>
                    </a:cubicBezTo>
                    <a:cubicBezTo>
                      <a:pt x="11062" y="1204"/>
                      <a:pt x="8585" y="0"/>
                      <a:pt x="55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61"/>
              <p:cNvSpPr/>
              <p:nvPr/>
            </p:nvSpPr>
            <p:spPr>
              <a:xfrm>
                <a:off x="5448116" y="1818340"/>
                <a:ext cx="142727" cy="69441"/>
              </a:xfrm>
              <a:custGeom>
                <a:avLst/>
                <a:gdLst/>
                <a:ahLst/>
                <a:cxnLst/>
                <a:rect l="l" t="t" r="r" b="b"/>
                <a:pathLst>
                  <a:path w="11062" h="5382" extrusionOk="0">
                    <a:moveTo>
                      <a:pt x="5532" y="1"/>
                    </a:moveTo>
                    <a:cubicBezTo>
                      <a:pt x="2476" y="1"/>
                      <a:pt x="0" y="1205"/>
                      <a:pt x="0" y="2690"/>
                    </a:cubicBezTo>
                    <a:cubicBezTo>
                      <a:pt x="0" y="4176"/>
                      <a:pt x="2476" y="5381"/>
                      <a:pt x="5532" y="5381"/>
                    </a:cubicBezTo>
                    <a:cubicBezTo>
                      <a:pt x="6998" y="5381"/>
                      <a:pt x="8405" y="5098"/>
                      <a:pt x="9442" y="4593"/>
                    </a:cubicBezTo>
                    <a:cubicBezTo>
                      <a:pt x="10480" y="4089"/>
                      <a:pt x="11062" y="3404"/>
                      <a:pt x="11062" y="2690"/>
                    </a:cubicBezTo>
                    <a:cubicBezTo>
                      <a:pt x="11062" y="1977"/>
                      <a:pt x="10480" y="1294"/>
                      <a:pt x="9442" y="789"/>
                    </a:cubicBezTo>
                    <a:cubicBezTo>
                      <a:pt x="8405" y="284"/>
                      <a:pt x="6998" y="1"/>
                      <a:pt x="55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61"/>
              <p:cNvSpPr/>
              <p:nvPr/>
            </p:nvSpPr>
            <p:spPr>
              <a:xfrm>
                <a:off x="5611810" y="1731880"/>
                <a:ext cx="142753" cy="69428"/>
              </a:xfrm>
              <a:custGeom>
                <a:avLst/>
                <a:gdLst/>
                <a:ahLst/>
                <a:cxnLst/>
                <a:rect l="l" t="t" r="r" b="b"/>
                <a:pathLst>
                  <a:path w="11064" h="5381" extrusionOk="0">
                    <a:moveTo>
                      <a:pt x="5532" y="0"/>
                    </a:moveTo>
                    <a:cubicBezTo>
                      <a:pt x="2477" y="0"/>
                      <a:pt x="1" y="1204"/>
                      <a:pt x="1" y="2690"/>
                    </a:cubicBezTo>
                    <a:cubicBezTo>
                      <a:pt x="1" y="4175"/>
                      <a:pt x="2477" y="5380"/>
                      <a:pt x="5532" y="5380"/>
                    </a:cubicBezTo>
                    <a:cubicBezTo>
                      <a:pt x="6999" y="5380"/>
                      <a:pt x="8405" y="5096"/>
                      <a:pt x="9443" y="4593"/>
                    </a:cubicBezTo>
                    <a:cubicBezTo>
                      <a:pt x="10481" y="4088"/>
                      <a:pt x="11064" y="3403"/>
                      <a:pt x="11064" y="2690"/>
                    </a:cubicBezTo>
                    <a:cubicBezTo>
                      <a:pt x="11064" y="1976"/>
                      <a:pt x="10481" y="1291"/>
                      <a:pt x="9443" y="788"/>
                    </a:cubicBezTo>
                    <a:cubicBezTo>
                      <a:pt x="8405" y="283"/>
                      <a:pt x="6999" y="0"/>
                      <a:pt x="55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61"/>
              <p:cNvSpPr/>
              <p:nvPr/>
            </p:nvSpPr>
            <p:spPr>
              <a:xfrm>
                <a:off x="5132276" y="1996975"/>
                <a:ext cx="28360" cy="55326"/>
              </a:xfrm>
              <a:custGeom>
                <a:avLst/>
                <a:gdLst/>
                <a:ahLst/>
                <a:cxnLst/>
                <a:rect l="l" t="t" r="r" b="b"/>
                <a:pathLst>
                  <a:path w="2198" h="4288" extrusionOk="0">
                    <a:moveTo>
                      <a:pt x="2197" y="1"/>
                    </a:moveTo>
                    <a:cubicBezTo>
                      <a:pt x="866" y="492"/>
                      <a:pt x="0" y="1268"/>
                      <a:pt x="0" y="2144"/>
                    </a:cubicBezTo>
                    <a:cubicBezTo>
                      <a:pt x="0" y="3020"/>
                      <a:pt x="865" y="3796"/>
                      <a:pt x="2197" y="4288"/>
                    </a:cubicBezTo>
                    <a:lnTo>
                      <a:pt x="219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61"/>
              <p:cNvSpPr/>
              <p:nvPr/>
            </p:nvSpPr>
            <p:spPr>
              <a:xfrm>
                <a:off x="5246657" y="1996975"/>
                <a:ext cx="28373" cy="55313"/>
              </a:xfrm>
              <a:custGeom>
                <a:avLst/>
                <a:gdLst/>
                <a:ahLst/>
                <a:cxnLst/>
                <a:rect l="l" t="t" r="r" b="b"/>
                <a:pathLst>
                  <a:path w="2199" h="4287" extrusionOk="0">
                    <a:moveTo>
                      <a:pt x="0" y="1"/>
                    </a:moveTo>
                    <a:lnTo>
                      <a:pt x="0" y="4286"/>
                    </a:lnTo>
                    <a:cubicBezTo>
                      <a:pt x="1334" y="3796"/>
                      <a:pt x="2198" y="3020"/>
                      <a:pt x="2198" y="2144"/>
                    </a:cubicBezTo>
                    <a:cubicBezTo>
                      <a:pt x="2198" y="1268"/>
                      <a:pt x="1334" y="492"/>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61"/>
              <p:cNvSpPr/>
              <p:nvPr/>
            </p:nvSpPr>
            <p:spPr>
              <a:xfrm>
                <a:off x="5160623" y="1766033"/>
                <a:ext cx="86047" cy="42256"/>
              </a:xfrm>
              <a:custGeom>
                <a:avLst/>
                <a:gdLst/>
                <a:ahLst/>
                <a:cxnLst/>
                <a:rect l="l" t="t" r="r" b="b"/>
                <a:pathLst>
                  <a:path w="6669" h="3275" extrusionOk="0">
                    <a:moveTo>
                      <a:pt x="0" y="1"/>
                    </a:moveTo>
                    <a:lnTo>
                      <a:pt x="0" y="1653"/>
                    </a:lnTo>
                    <a:cubicBezTo>
                      <a:pt x="0" y="2549"/>
                      <a:pt x="1493" y="3274"/>
                      <a:pt x="3335" y="3274"/>
                    </a:cubicBezTo>
                    <a:cubicBezTo>
                      <a:pt x="5177" y="3274"/>
                      <a:pt x="6668" y="2549"/>
                      <a:pt x="6668" y="1653"/>
                    </a:cubicBezTo>
                    <a:lnTo>
                      <a:pt x="666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61"/>
              <p:cNvSpPr/>
              <p:nvPr/>
            </p:nvSpPr>
            <p:spPr>
              <a:xfrm>
                <a:off x="5160623" y="1745105"/>
                <a:ext cx="86047" cy="41856"/>
              </a:xfrm>
              <a:custGeom>
                <a:avLst/>
                <a:gdLst/>
                <a:ahLst/>
                <a:cxnLst/>
                <a:rect l="l" t="t" r="r" b="b"/>
                <a:pathLst>
                  <a:path w="6669" h="3244" extrusionOk="0">
                    <a:moveTo>
                      <a:pt x="3335" y="0"/>
                    </a:moveTo>
                    <a:cubicBezTo>
                      <a:pt x="1493" y="0"/>
                      <a:pt x="0" y="727"/>
                      <a:pt x="0" y="1623"/>
                    </a:cubicBezTo>
                    <a:cubicBezTo>
                      <a:pt x="0" y="2517"/>
                      <a:pt x="1493" y="3244"/>
                      <a:pt x="3335" y="3244"/>
                    </a:cubicBezTo>
                    <a:cubicBezTo>
                      <a:pt x="5177" y="3244"/>
                      <a:pt x="6668" y="2517"/>
                      <a:pt x="6668" y="1623"/>
                    </a:cubicBezTo>
                    <a:cubicBezTo>
                      <a:pt x="6668" y="727"/>
                      <a:pt x="5177" y="0"/>
                      <a:pt x="33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61"/>
              <p:cNvSpPr/>
              <p:nvPr/>
            </p:nvSpPr>
            <p:spPr>
              <a:xfrm>
                <a:off x="5160623" y="1936191"/>
                <a:ext cx="86047" cy="41843"/>
              </a:xfrm>
              <a:custGeom>
                <a:avLst/>
                <a:gdLst/>
                <a:ahLst/>
                <a:cxnLst/>
                <a:rect l="l" t="t" r="r" b="b"/>
                <a:pathLst>
                  <a:path w="6669" h="3243" extrusionOk="0">
                    <a:moveTo>
                      <a:pt x="3335" y="1"/>
                    </a:moveTo>
                    <a:cubicBezTo>
                      <a:pt x="1493" y="1"/>
                      <a:pt x="0" y="726"/>
                      <a:pt x="0" y="1622"/>
                    </a:cubicBezTo>
                    <a:cubicBezTo>
                      <a:pt x="0" y="2517"/>
                      <a:pt x="1493" y="3243"/>
                      <a:pt x="3335" y="3243"/>
                    </a:cubicBezTo>
                    <a:cubicBezTo>
                      <a:pt x="5177" y="3243"/>
                      <a:pt x="6668" y="2517"/>
                      <a:pt x="6668" y="1622"/>
                    </a:cubicBezTo>
                    <a:cubicBezTo>
                      <a:pt x="6668" y="726"/>
                      <a:pt x="5177" y="1"/>
                      <a:pt x="33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61"/>
              <p:cNvSpPr/>
              <p:nvPr/>
            </p:nvSpPr>
            <p:spPr>
              <a:xfrm>
                <a:off x="5160623" y="1786948"/>
                <a:ext cx="86047" cy="170171"/>
              </a:xfrm>
              <a:custGeom>
                <a:avLst/>
                <a:gdLst/>
                <a:ahLst/>
                <a:cxnLst/>
                <a:rect l="l" t="t" r="r" b="b"/>
                <a:pathLst>
                  <a:path w="6669" h="13189" extrusionOk="0">
                    <a:moveTo>
                      <a:pt x="0" y="1"/>
                    </a:moveTo>
                    <a:lnTo>
                      <a:pt x="0" y="13189"/>
                    </a:lnTo>
                    <a:cubicBezTo>
                      <a:pt x="0" y="12293"/>
                      <a:pt x="1493" y="11568"/>
                      <a:pt x="3335" y="11568"/>
                    </a:cubicBezTo>
                    <a:cubicBezTo>
                      <a:pt x="5177" y="11568"/>
                      <a:pt x="6668" y="12293"/>
                      <a:pt x="6668" y="13189"/>
                    </a:cubicBezTo>
                    <a:lnTo>
                      <a:pt x="6668" y="1"/>
                    </a:lnTo>
                    <a:cubicBezTo>
                      <a:pt x="6668" y="913"/>
                      <a:pt x="5177" y="1653"/>
                      <a:pt x="3335" y="1653"/>
                    </a:cubicBezTo>
                    <a:cubicBezTo>
                      <a:pt x="1493" y="1653"/>
                      <a:pt x="0" y="913"/>
                      <a:pt x="0" y="1"/>
                    </a:cubicBezTo>
                    <a:close/>
                  </a:path>
                </a:pathLst>
              </a:custGeom>
              <a:solidFill>
                <a:schemeClr val="accent1">
                  <a:alpha val="2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61"/>
              <p:cNvSpPr/>
              <p:nvPr/>
            </p:nvSpPr>
            <p:spPr>
              <a:xfrm>
                <a:off x="5160623" y="1957106"/>
                <a:ext cx="86047" cy="102252"/>
              </a:xfrm>
              <a:custGeom>
                <a:avLst/>
                <a:gdLst/>
                <a:ahLst/>
                <a:cxnLst/>
                <a:rect l="l" t="t" r="r" b="b"/>
                <a:pathLst>
                  <a:path w="6669" h="7925" extrusionOk="0">
                    <a:moveTo>
                      <a:pt x="0" y="1"/>
                    </a:moveTo>
                    <a:lnTo>
                      <a:pt x="0" y="7376"/>
                    </a:lnTo>
                    <a:cubicBezTo>
                      <a:pt x="928" y="7719"/>
                      <a:pt x="2081" y="7924"/>
                      <a:pt x="3335" y="7924"/>
                    </a:cubicBezTo>
                    <a:cubicBezTo>
                      <a:pt x="4589" y="7924"/>
                      <a:pt x="5742" y="7719"/>
                      <a:pt x="6668" y="7376"/>
                    </a:cubicBezTo>
                    <a:lnTo>
                      <a:pt x="6668" y="1"/>
                    </a:lnTo>
                    <a:cubicBezTo>
                      <a:pt x="6668" y="896"/>
                      <a:pt x="5177" y="1622"/>
                      <a:pt x="3335" y="1622"/>
                    </a:cubicBezTo>
                    <a:cubicBezTo>
                      <a:pt x="1493" y="1622"/>
                      <a:pt x="0" y="896"/>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61"/>
              <p:cNvSpPr/>
              <p:nvPr/>
            </p:nvSpPr>
            <p:spPr>
              <a:xfrm>
                <a:off x="5324304" y="1893549"/>
                <a:ext cx="86060" cy="74164"/>
              </a:xfrm>
              <a:custGeom>
                <a:avLst/>
                <a:gdLst/>
                <a:ahLst/>
                <a:cxnLst/>
                <a:rect l="l" t="t" r="r" b="b"/>
                <a:pathLst>
                  <a:path w="6670" h="5381" extrusionOk="0">
                    <a:moveTo>
                      <a:pt x="3336" y="0"/>
                    </a:moveTo>
                    <a:cubicBezTo>
                      <a:pt x="2081" y="0"/>
                      <a:pt x="929" y="205"/>
                      <a:pt x="1" y="547"/>
                    </a:cubicBezTo>
                    <a:lnTo>
                      <a:pt x="1" y="4833"/>
                    </a:lnTo>
                    <a:cubicBezTo>
                      <a:pt x="929" y="5176"/>
                      <a:pt x="2081" y="5381"/>
                      <a:pt x="3336" y="5381"/>
                    </a:cubicBezTo>
                    <a:cubicBezTo>
                      <a:pt x="4589" y="5381"/>
                      <a:pt x="5741" y="5176"/>
                      <a:pt x="6669" y="4833"/>
                    </a:cubicBezTo>
                    <a:lnTo>
                      <a:pt x="6669" y="547"/>
                    </a:lnTo>
                    <a:cubicBezTo>
                      <a:pt x="5741" y="205"/>
                      <a:pt x="4589" y="0"/>
                      <a:pt x="333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61"/>
              <p:cNvSpPr/>
              <p:nvPr/>
            </p:nvSpPr>
            <p:spPr>
              <a:xfrm>
                <a:off x="5324304" y="1672799"/>
                <a:ext cx="86060" cy="42269"/>
              </a:xfrm>
              <a:custGeom>
                <a:avLst/>
                <a:gdLst/>
                <a:ahLst/>
                <a:cxnLst/>
                <a:rect l="l" t="t" r="r" b="b"/>
                <a:pathLst>
                  <a:path w="6670" h="3276" extrusionOk="0">
                    <a:moveTo>
                      <a:pt x="1" y="1"/>
                    </a:moveTo>
                    <a:lnTo>
                      <a:pt x="1" y="1654"/>
                    </a:lnTo>
                    <a:cubicBezTo>
                      <a:pt x="1" y="2549"/>
                      <a:pt x="1494" y="3276"/>
                      <a:pt x="3336" y="3276"/>
                    </a:cubicBezTo>
                    <a:cubicBezTo>
                      <a:pt x="5176" y="3276"/>
                      <a:pt x="6669" y="2549"/>
                      <a:pt x="6669" y="1654"/>
                    </a:cubicBezTo>
                    <a:lnTo>
                      <a:pt x="666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61"/>
              <p:cNvSpPr/>
              <p:nvPr/>
            </p:nvSpPr>
            <p:spPr>
              <a:xfrm>
                <a:off x="5324304" y="1651885"/>
                <a:ext cx="86060" cy="41869"/>
              </a:xfrm>
              <a:custGeom>
                <a:avLst/>
                <a:gdLst/>
                <a:ahLst/>
                <a:cxnLst/>
                <a:rect l="l" t="t" r="r" b="b"/>
                <a:pathLst>
                  <a:path w="6670" h="3245" extrusionOk="0">
                    <a:moveTo>
                      <a:pt x="3336" y="1"/>
                    </a:moveTo>
                    <a:cubicBezTo>
                      <a:pt x="1494" y="1"/>
                      <a:pt x="1" y="727"/>
                      <a:pt x="1" y="1622"/>
                    </a:cubicBezTo>
                    <a:cubicBezTo>
                      <a:pt x="1" y="2518"/>
                      <a:pt x="1494" y="3244"/>
                      <a:pt x="3336" y="3244"/>
                    </a:cubicBezTo>
                    <a:cubicBezTo>
                      <a:pt x="5176" y="3244"/>
                      <a:pt x="6669" y="2518"/>
                      <a:pt x="6669" y="1622"/>
                    </a:cubicBezTo>
                    <a:cubicBezTo>
                      <a:pt x="6669" y="727"/>
                      <a:pt x="5176" y="1"/>
                      <a:pt x="33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61"/>
              <p:cNvSpPr/>
              <p:nvPr/>
            </p:nvSpPr>
            <p:spPr>
              <a:xfrm>
                <a:off x="5324304" y="1842971"/>
                <a:ext cx="86060" cy="41856"/>
              </a:xfrm>
              <a:custGeom>
                <a:avLst/>
                <a:gdLst/>
                <a:ahLst/>
                <a:cxnLst/>
                <a:rect l="l" t="t" r="r" b="b"/>
                <a:pathLst>
                  <a:path w="6670" h="3244" extrusionOk="0">
                    <a:moveTo>
                      <a:pt x="3336" y="1"/>
                    </a:moveTo>
                    <a:cubicBezTo>
                      <a:pt x="1494" y="1"/>
                      <a:pt x="1" y="726"/>
                      <a:pt x="1" y="1622"/>
                    </a:cubicBezTo>
                    <a:cubicBezTo>
                      <a:pt x="1" y="2518"/>
                      <a:pt x="1494" y="3243"/>
                      <a:pt x="3336" y="3243"/>
                    </a:cubicBezTo>
                    <a:cubicBezTo>
                      <a:pt x="5176" y="3243"/>
                      <a:pt x="6669" y="2518"/>
                      <a:pt x="6669" y="1622"/>
                    </a:cubicBezTo>
                    <a:cubicBezTo>
                      <a:pt x="6669" y="726"/>
                      <a:pt x="5176" y="1"/>
                      <a:pt x="33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61"/>
              <p:cNvSpPr/>
              <p:nvPr/>
            </p:nvSpPr>
            <p:spPr>
              <a:xfrm>
                <a:off x="5324304" y="1693740"/>
                <a:ext cx="86060" cy="170171"/>
              </a:xfrm>
              <a:custGeom>
                <a:avLst/>
                <a:gdLst/>
                <a:ahLst/>
                <a:cxnLst/>
                <a:rect l="l" t="t" r="r" b="b"/>
                <a:pathLst>
                  <a:path w="6670" h="13189" extrusionOk="0">
                    <a:moveTo>
                      <a:pt x="1" y="0"/>
                    </a:moveTo>
                    <a:lnTo>
                      <a:pt x="1" y="13188"/>
                    </a:lnTo>
                    <a:cubicBezTo>
                      <a:pt x="1" y="12292"/>
                      <a:pt x="1494" y="11567"/>
                      <a:pt x="3336" y="11567"/>
                    </a:cubicBezTo>
                    <a:cubicBezTo>
                      <a:pt x="5176" y="11567"/>
                      <a:pt x="6669" y="12292"/>
                      <a:pt x="6669" y="13188"/>
                    </a:cubicBezTo>
                    <a:lnTo>
                      <a:pt x="6669" y="0"/>
                    </a:lnTo>
                    <a:cubicBezTo>
                      <a:pt x="6669" y="913"/>
                      <a:pt x="5176" y="1653"/>
                      <a:pt x="3336" y="1653"/>
                    </a:cubicBezTo>
                    <a:cubicBezTo>
                      <a:pt x="1494" y="1653"/>
                      <a:pt x="1" y="913"/>
                      <a:pt x="1" y="0"/>
                    </a:cubicBezTo>
                    <a:close/>
                  </a:path>
                </a:pathLst>
              </a:custGeom>
              <a:solidFill>
                <a:schemeClr val="accent1">
                  <a:alpha val="2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61"/>
              <p:cNvSpPr/>
              <p:nvPr/>
            </p:nvSpPr>
            <p:spPr>
              <a:xfrm>
                <a:off x="5324304" y="1863898"/>
                <a:ext cx="86060" cy="39417"/>
              </a:xfrm>
              <a:custGeom>
                <a:avLst/>
                <a:gdLst/>
                <a:ahLst/>
                <a:cxnLst/>
                <a:rect l="l" t="t" r="r" b="b"/>
                <a:pathLst>
                  <a:path w="6670" h="3055" extrusionOk="0">
                    <a:moveTo>
                      <a:pt x="1" y="0"/>
                    </a:moveTo>
                    <a:lnTo>
                      <a:pt x="1" y="3054"/>
                    </a:lnTo>
                    <a:cubicBezTo>
                      <a:pt x="929" y="2712"/>
                      <a:pt x="2081" y="2507"/>
                      <a:pt x="3336" y="2507"/>
                    </a:cubicBezTo>
                    <a:cubicBezTo>
                      <a:pt x="4589" y="2507"/>
                      <a:pt x="5741" y="2712"/>
                      <a:pt x="6669" y="3054"/>
                    </a:cubicBezTo>
                    <a:lnTo>
                      <a:pt x="6669" y="0"/>
                    </a:lnTo>
                    <a:cubicBezTo>
                      <a:pt x="6669" y="896"/>
                      <a:pt x="5176" y="1621"/>
                      <a:pt x="3336" y="1621"/>
                    </a:cubicBezTo>
                    <a:cubicBezTo>
                      <a:pt x="1494" y="1621"/>
                      <a:pt x="1" y="896"/>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61"/>
              <p:cNvSpPr/>
              <p:nvPr/>
            </p:nvSpPr>
            <p:spPr>
              <a:xfrm>
                <a:off x="5476451" y="1813130"/>
                <a:ext cx="86060" cy="76142"/>
              </a:xfrm>
              <a:custGeom>
                <a:avLst/>
                <a:gdLst/>
                <a:ahLst/>
                <a:cxnLst/>
                <a:rect l="l" t="t" r="r" b="b"/>
                <a:pathLst>
                  <a:path w="6670" h="5382" extrusionOk="0">
                    <a:moveTo>
                      <a:pt x="3336" y="1"/>
                    </a:moveTo>
                    <a:cubicBezTo>
                      <a:pt x="2081" y="1"/>
                      <a:pt x="929" y="206"/>
                      <a:pt x="1" y="548"/>
                    </a:cubicBezTo>
                    <a:lnTo>
                      <a:pt x="1" y="4833"/>
                    </a:lnTo>
                    <a:cubicBezTo>
                      <a:pt x="929" y="5176"/>
                      <a:pt x="2081" y="5381"/>
                      <a:pt x="3336" y="5381"/>
                    </a:cubicBezTo>
                    <a:cubicBezTo>
                      <a:pt x="4589" y="5381"/>
                      <a:pt x="5742" y="5176"/>
                      <a:pt x="6669" y="4833"/>
                    </a:cubicBezTo>
                    <a:lnTo>
                      <a:pt x="6669" y="548"/>
                    </a:lnTo>
                    <a:cubicBezTo>
                      <a:pt x="5742" y="206"/>
                      <a:pt x="4589" y="1"/>
                      <a:pt x="33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61"/>
              <p:cNvSpPr/>
              <p:nvPr/>
            </p:nvSpPr>
            <p:spPr>
              <a:xfrm>
                <a:off x="5476476" y="1582430"/>
                <a:ext cx="86047" cy="42256"/>
              </a:xfrm>
              <a:custGeom>
                <a:avLst/>
                <a:gdLst/>
                <a:ahLst/>
                <a:cxnLst/>
                <a:rect l="l" t="t" r="r" b="b"/>
                <a:pathLst>
                  <a:path w="6669" h="3275" extrusionOk="0">
                    <a:moveTo>
                      <a:pt x="0" y="1"/>
                    </a:moveTo>
                    <a:lnTo>
                      <a:pt x="0" y="1653"/>
                    </a:lnTo>
                    <a:cubicBezTo>
                      <a:pt x="0" y="2549"/>
                      <a:pt x="1493" y="3274"/>
                      <a:pt x="3334" y="3274"/>
                    </a:cubicBezTo>
                    <a:cubicBezTo>
                      <a:pt x="5175" y="3274"/>
                      <a:pt x="6668" y="2549"/>
                      <a:pt x="6668" y="1653"/>
                    </a:cubicBezTo>
                    <a:lnTo>
                      <a:pt x="666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61"/>
              <p:cNvSpPr/>
              <p:nvPr/>
            </p:nvSpPr>
            <p:spPr>
              <a:xfrm>
                <a:off x="5476476" y="1561503"/>
                <a:ext cx="86034" cy="41856"/>
              </a:xfrm>
              <a:custGeom>
                <a:avLst/>
                <a:gdLst/>
                <a:ahLst/>
                <a:cxnLst/>
                <a:rect l="l" t="t" r="r" b="b"/>
                <a:pathLst>
                  <a:path w="6668" h="3244" extrusionOk="0">
                    <a:moveTo>
                      <a:pt x="3334" y="0"/>
                    </a:moveTo>
                    <a:cubicBezTo>
                      <a:pt x="1492" y="0"/>
                      <a:pt x="0" y="726"/>
                      <a:pt x="0" y="1623"/>
                    </a:cubicBezTo>
                    <a:cubicBezTo>
                      <a:pt x="0" y="2519"/>
                      <a:pt x="1492" y="3244"/>
                      <a:pt x="3334" y="3244"/>
                    </a:cubicBezTo>
                    <a:cubicBezTo>
                      <a:pt x="5174" y="3244"/>
                      <a:pt x="6667" y="2519"/>
                      <a:pt x="6667" y="1623"/>
                    </a:cubicBezTo>
                    <a:cubicBezTo>
                      <a:pt x="6667" y="727"/>
                      <a:pt x="5174" y="0"/>
                      <a:pt x="33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61"/>
              <p:cNvSpPr/>
              <p:nvPr/>
            </p:nvSpPr>
            <p:spPr>
              <a:xfrm>
                <a:off x="5476476" y="1752589"/>
                <a:ext cx="86034" cy="41856"/>
              </a:xfrm>
              <a:custGeom>
                <a:avLst/>
                <a:gdLst/>
                <a:ahLst/>
                <a:cxnLst/>
                <a:rect l="l" t="t" r="r" b="b"/>
                <a:pathLst>
                  <a:path w="6668" h="3244" extrusionOk="0">
                    <a:moveTo>
                      <a:pt x="3334" y="1"/>
                    </a:moveTo>
                    <a:cubicBezTo>
                      <a:pt x="1493" y="1"/>
                      <a:pt x="0" y="726"/>
                      <a:pt x="0" y="1622"/>
                    </a:cubicBezTo>
                    <a:cubicBezTo>
                      <a:pt x="0" y="2518"/>
                      <a:pt x="1492" y="3243"/>
                      <a:pt x="3334" y="3243"/>
                    </a:cubicBezTo>
                    <a:cubicBezTo>
                      <a:pt x="5174" y="3243"/>
                      <a:pt x="6667" y="2518"/>
                      <a:pt x="6667" y="1622"/>
                    </a:cubicBezTo>
                    <a:cubicBezTo>
                      <a:pt x="6667" y="726"/>
                      <a:pt x="5175" y="1"/>
                      <a:pt x="33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61"/>
              <p:cNvSpPr/>
              <p:nvPr/>
            </p:nvSpPr>
            <p:spPr>
              <a:xfrm>
                <a:off x="5476450" y="1603345"/>
                <a:ext cx="86060" cy="170171"/>
              </a:xfrm>
              <a:custGeom>
                <a:avLst/>
                <a:gdLst/>
                <a:ahLst/>
                <a:cxnLst/>
                <a:rect l="l" t="t" r="r" b="b"/>
                <a:pathLst>
                  <a:path w="6670" h="13189" extrusionOk="0">
                    <a:moveTo>
                      <a:pt x="1" y="1"/>
                    </a:moveTo>
                    <a:lnTo>
                      <a:pt x="1" y="13189"/>
                    </a:lnTo>
                    <a:cubicBezTo>
                      <a:pt x="1" y="12293"/>
                      <a:pt x="1494" y="11568"/>
                      <a:pt x="3336" y="11568"/>
                    </a:cubicBezTo>
                    <a:cubicBezTo>
                      <a:pt x="5176" y="11568"/>
                      <a:pt x="6669" y="12293"/>
                      <a:pt x="6669" y="13189"/>
                    </a:cubicBezTo>
                    <a:lnTo>
                      <a:pt x="6669" y="1"/>
                    </a:lnTo>
                    <a:cubicBezTo>
                      <a:pt x="6669" y="913"/>
                      <a:pt x="5176" y="1653"/>
                      <a:pt x="3336" y="1653"/>
                    </a:cubicBezTo>
                    <a:cubicBezTo>
                      <a:pt x="1494" y="1653"/>
                      <a:pt x="1" y="913"/>
                      <a:pt x="1" y="1"/>
                    </a:cubicBezTo>
                    <a:close/>
                  </a:path>
                </a:pathLst>
              </a:custGeom>
              <a:solidFill>
                <a:schemeClr val="accent1">
                  <a:alpha val="2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61"/>
              <p:cNvSpPr/>
              <p:nvPr/>
            </p:nvSpPr>
            <p:spPr>
              <a:xfrm>
                <a:off x="5476476" y="1773504"/>
                <a:ext cx="86034" cy="51907"/>
              </a:xfrm>
              <a:custGeom>
                <a:avLst/>
                <a:gdLst/>
                <a:ahLst/>
                <a:cxnLst/>
                <a:rect l="l" t="t" r="r" b="b"/>
                <a:pathLst>
                  <a:path w="6668" h="4023" extrusionOk="0">
                    <a:moveTo>
                      <a:pt x="0" y="1"/>
                    </a:moveTo>
                    <a:lnTo>
                      <a:pt x="0" y="4023"/>
                    </a:lnTo>
                    <a:cubicBezTo>
                      <a:pt x="927" y="3681"/>
                      <a:pt x="2081" y="3476"/>
                      <a:pt x="3334" y="3476"/>
                    </a:cubicBezTo>
                    <a:cubicBezTo>
                      <a:pt x="4588" y="3476"/>
                      <a:pt x="5740" y="3681"/>
                      <a:pt x="6667" y="4023"/>
                    </a:cubicBezTo>
                    <a:lnTo>
                      <a:pt x="6667" y="1"/>
                    </a:lnTo>
                    <a:cubicBezTo>
                      <a:pt x="6667" y="897"/>
                      <a:pt x="5174" y="1622"/>
                      <a:pt x="3334" y="1622"/>
                    </a:cubicBezTo>
                    <a:cubicBezTo>
                      <a:pt x="1492" y="1622"/>
                      <a:pt x="0" y="897"/>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61"/>
              <p:cNvSpPr/>
              <p:nvPr/>
            </p:nvSpPr>
            <p:spPr>
              <a:xfrm>
                <a:off x="5640160" y="1725865"/>
                <a:ext cx="86047" cy="76141"/>
              </a:xfrm>
              <a:custGeom>
                <a:avLst/>
                <a:gdLst/>
                <a:ahLst/>
                <a:cxnLst/>
                <a:rect l="l" t="t" r="r" b="b"/>
                <a:pathLst>
                  <a:path w="6669" h="5381" extrusionOk="0">
                    <a:moveTo>
                      <a:pt x="3335" y="0"/>
                    </a:moveTo>
                    <a:cubicBezTo>
                      <a:pt x="2081" y="0"/>
                      <a:pt x="929" y="205"/>
                      <a:pt x="1" y="547"/>
                    </a:cubicBezTo>
                    <a:lnTo>
                      <a:pt x="1" y="4832"/>
                    </a:lnTo>
                    <a:cubicBezTo>
                      <a:pt x="929" y="5174"/>
                      <a:pt x="2081" y="5380"/>
                      <a:pt x="3335" y="5380"/>
                    </a:cubicBezTo>
                    <a:cubicBezTo>
                      <a:pt x="4588" y="5380"/>
                      <a:pt x="5742" y="5174"/>
                      <a:pt x="6669" y="4832"/>
                    </a:cubicBezTo>
                    <a:lnTo>
                      <a:pt x="6669" y="547"/>
                    </a:lnTo>
                    <a:cubicBezTo>
                      <a:pt x="5741" y="205"/>
                      <a:pt x="4588" y="0"/>
                      <a:pt x="33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61"/>
              <p:cNvSpPr/>
              <p:nvPr/>
            </p:nvSpPr>
            <p:spPr>
              <a:xfrm>
                <a:off x="5640157" y="1671483"/>
                <a:ext cx="86047" cy="41869"/>
              </a:xfrm>
              <a:custGeom>
                <a:avLst/>
                <a:gdLst/>
                <a:ahLst/>
                <a:cxnLst/>
                <a:rect l="l" t="t" r="r" b="b"/>
                <a:pathLst>
                  <a:path w="6669" h="3245" extrusionOk="0">
                    <a:moveTo>
                      <a:pt x="3335" y="1"/>
                    </a:moveTo>
                    <a:cubicBezTo>
                      <a:pt x="1494" y="1"/>
                      <a:pt x="1" y="728"/>
                      <a:pt x="1" y="1623"/>
                    </a:cubicBezTo>
                    <a:cubicBezTo>
                      <a:pt x="1" y="2519"/>
                      <a:pt x="1494" y="3244"/>
                      <a:pt x="3335" y="3244"/>
                    </a:cubicBezTo>
                    <a:cubicBezTo>
                      <a:pt x="5176" y="3244"/>
                      <a:pt x="6669" y="2519"/>
                      <a:pt x="6669" y="1623"/>
                    </a:cubicBezTo>
                    <a:cubicBezTo>
                      <a:pt x="6669" y="728"/>
                      <a:pt x="5176" y="1"/>
                      <a:pt x="33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61"/>
              <p:cNvSpPr/>
              <p:nvPr/>
            </p:nvSpPr>
            <p:spPr>
              <a:xfrm>
                <a:off x="5640157" y="1522253"/>
                <a:ext cx="86047" cy="170184"/>
              </a:xfrm>
              <a:custGeom>
                <a:avLst/>
                <a:gdLst/>
                <a:ahLst/>
                <a:cxnLst/>
                <a:rect l="l" t="t" r="r" b="b"/>
                <a:pathLst>
                  <a:path w="6669" h="13190" extrusionOk="0">
                    <a:moveTo>
                      <a:pt x="1" y="0"/>
                    </a:moveTo>
                    <a:lnTo>
                      <a:pt x="1" y="13189"/>
                    </a:lnTo>
                    <a:cubicBezTo>
                      <a:pt x="1" y="12294"/>
                      <a:pt x="1494" y="11567"/>
                      <a:pt x="3335" y="11567"/>
                    </a:cubicBezTo>
                    <a:cubicBezTo>
                      <a:pt x="5176" y="11567"/>
                      <a:pt x="6669" y="12294"/>
                      <a:pt x="6669" y="13189"/>
                    </a:cubicBezTo>
                    <a:lnTo>
                      <a:pt x="6669" y="0"/>
                    </a:lnTo>
                    <a:cubicBezTo>
                      <a:pt x="6669" y="914"/>
                      <a:pt x="5176" y="1654"/>
                      <a:pt x="3335" y="1654"/>
                    </a:cubicBezTo>
                    <a:cubicBezTo>
                      <a:pt x="1494" y="1654"/>
                      <a:pt x="1" y="914"/>
                      <a:pt x="1" y="0"/>
                    </a:cubicBezTo>
                    <a:close/>
                  </a:path>
                </a:pathLst>
              </a:custGeom>
              <a:solidFill>
                <a:srgbClr val="C8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61"/>
              <p:cNvSpPr/>
              <p:nvPr/>
            </p:nvSpPr>
            <p:spPr>
              <a:xfrm>
                <a:off x="5640157" y="1692424"/>
                <a:ext cx="86047" cy="46514"/>
              </a:xfrm>
              <a:custGeom>
                <a:avLst/>
                <a:gdLst/>
                <a:ahLst/>
                <a:cxnLst/>
                <a:rect l="l" t="t" r="r" b="b"/>
                <a:pathLst>
                  <a:path w="6669" h="3605" extrusionOk="0">
                    <a:moveTo>
                      <a:pt x="1" y="0"/>
                    </a:moveTo>
                    <a:lnTo>
                      <a:pt x="1" y="3605"/>
                    </a:lnTo>
                    <a:cubicBezTo>
                      <a:pt x="929" y="3263"/>
                      <a:pt x="2081" y="3058"/>
                      <a:pt x="3335" y="3058"/>
                    </a:cubicBezTo>
                    <a:cubicBezTo>
                      <a:pt x="4588" y="3058"/>
                      <a:pt x="5741" y="3263"/>
                      <a:pt x="6669" y="3605"/>
                    </a:cubicBezTo>
                    <a:lnTo>
                      <a:pt x="6669" y="0"/>
                    </a:lnTo>
                    <a:cubicBezTo>
                      <a:pt x="6669" y="896"/>
                      <a:pt x="5176" y="1621"/>
                      <a:pt x="3335" y="1621"/>
                    </a:cubicBezTo>
                    <a:cubicBezTo>
                      <a:pt x="1494" y="1621"/>
                      <a:pt x="1" y="896"/>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5" name="Google Shape;865;p61"/>
            <p:cNvGrpSpPr/>
            <p:nvPr/>
          </p:nvGrpSpPr>
          <p:grpSpPr>
            <a:xfrm>
              <a:off x="4280240" y="1350475"/>
              <a:ext cx="110312" cy="81001"/>
              <a:chOff x="5476476" y="1561503"/>
              <a:chExt cx="86047" cy="63184"/>
            </a:xfrm>
          </p:grpSpPr>
          <p:sp>
            <p:nvSpPr>
              <p:cNvPr id="866" name="Google Shape;866;p61"/>
              <p:cNvSpPr/>
              <p:nvPr/>
            </p:nvSpPr>
            <p:spPr>
              <a:xfrm>
                <a:off x="5476476" y="1582430"/>
                <a:ext cx="86047" cy="42256"/>
              </a:xfrm>
              <a:custGeom>
                <a:avLst/>
                <a:gdLst/>
                <a:ahLst/>
                <a:cxnLst/>
                <a:rect l="l" t="t" r="r" b="b"/>
                <a:pathLst>
                  <a:path w="6669" h="3275" extrusionOk="0">
                    <a:moveTo>
                      <a:pt x="0" y="1"/>
                    </a:moveTo>
                    <a:lnTo>
                      <a:pt x="0" y="1653"/>
                    </a:lnTo>
                    <a:cubicBezTo>
                      <a:pt x="0" y="2549"/>
                      <a:pt x="1493" y="3274"/>
                      <a:pt x="3334" y="3274"/>
                    </a:cubicBezTo>
                    <a:cubicBezTo>
                      <a:pt x="5175" y="3274"/>
                      <a:pt x="6668" y="2549"/>
                      <a:pt x="6668" y="1653"/>
                    </a:cubicBezTo>
                    <a:lnTo>
                      <a:pt x="666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61"/>
              <p:cNvSpPr/>
              <p:nvPr/>
            </p:nvSpPr>
            <p:spPr>
              <a:xfrm>
                <a:off x="5476476" y="1561503"/>
                <a:ext cx="86034" cy="41856"/>
              </a:xfrm>
              <a:custGeom>
                <a:avLst/>
                <a:gdLst/>
                <a:ahLst/>
                <a:cxnLst/>
                <a:rect l="l" t="t" r="r" b="b"/>
                <a:pathLst>
                  <a:path w="6668" h="3244" extrusionOk="0">
                    <a:moveTo>
                      <a:pt x="3334" y="0"/>
                    </a:moveTo>
                    <a:cubicBezTo>
                      <a:pt x="1492" y="0"/>
                      <a:pt x="0" y="726"/>
                      <a:pt x="0" y="1623"/>
                    </a:cubicBezTo>
                    <a:cubicBezTo>
                      <a:pt x="0" y="2519"/>
                      <a:pt x="1492" y="3244"/>
                      <a:pt x="3334" y="3244"/>
                    </a:cubicBezTo>
                    <a:cubicBezTo>
                      <a:pt x="5174" y="3244"/>
                      <a:pt x="6667" y="2519"/>
                      <a:pt x="6667" y="1623"/>
                    </a:cubicBezTo>
                    <a:cubicBezTo>
                      <a:pt x="6667" y="727"/>
                      <a:pt x="5174" y="0"/>
                      <a:pt x="33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 name="Google Shape;807;p60">
            <a:extLst>
              <a:ext uri="{FF2B5EF4-FFF2-40B4-BE49-F238E27FC236}">
                <a16:creationId xmlns:a16="http://schemas.microsoft.com/office/drawing/2014/main" id="{42EEE438-491E-835B-4358-669DD5DCD74C}"/>
              </a:ext>
            </a:extLst>
          </p:cNvPr>
          <p:cNvGrpSpPr/>
          <p:nvPr/>
        </p:nvGrpSpPr>
        <p:grpSpPr>
          <a:xfrm>
            <a:off x="4518673" y="22573"/>
            <a:ext cx="1711812" cy="2738008"/>
            <a:chOff x="7215402" y="52580"/>
            <a:chExt cx="1711812" cy="2738008"/>
          </a:xfrm>
        </p:grpSpPr>
        <p:sp>
          <p:nvSpPr>
            <p:cNvPr id="3" name="Google Shape;808;p60">
              <a:extLst>
                <a:ext uri="{FF2B5EF4-FFF2-40B4-BE49-F238E27FC236}">
                  <a16:creationId xmlns:a16="http://schemas.microsoft.com/office/drawing/2014/main" id="{263318D2-DD83-C620-DBC6-1FDD46E25A16}"/>
                </a:ext>
              </a:extLst>
            </p:cNvPr>
            <p:cNvSpPr/>
            <p:nvPr/>
          </p:nvSpPr>
          <p:spPr>
            <a:xfrm>
              <a:off x="7215402" y="1938830"/>
              <a:ext cx="1711812" cy="851758"/>
            </a:xfrm>
            <a:custGeom>
              <a:avLst/>
              <a:gdLst/>
              <a:ahLst/>
              <a:cxnLst/>
              <a:rect l="l" t="t" r="r" b="b"/>
              <a:pathLst>
                <a:path w="53228" h="26485" extrusionOk="0">
                  <a:moveTo>
                    <a:pt x="26613" y="1"/>
                  </a:moveTo>
                  <a:cubicBezTo>
                    <a:pt x="19555" y="1"/>
                    <a:pt x="12785" y="1397"/>
                    <a:pt x="7794" y="3880"/>
                  </a:cubicBezTo>
                  <a:cubicBezTo>
                    <a:pt x="2803" y="6363"/>
                    <a:pt x="0" y="9731"/>
                    <a:pt x="0" y="13243"/>
                  </a:cubicBezTo>
                  <a:cubicBezTo>
                    <a:pt x="0" y="16754"/>
                    <a:pt x="2803" y="20122"/>
                    <a:pt x="7794" y="22605"/>
                  </a:cubicBezTo>
                  <a:cubicBezTo>
                    <a:pt x="12785" y="25088"/>
                    <a:pt x="19555" y="26484"/>
                    <a:pt x="26613" y="26484"/>
                  </a:cubicBezTo>
                  <a:cubicBezTo>
                    <a:pt x="33671" y="26484"/>
                    <a:pt x="40441" y="25088"/>
                    <a:pt x="45432" y="22605"/>
                  </a:cubicBezTo>
                  <a:cubicBezTo>
                    <a:pt x="50423" y="20122"/>
                    <a:pt x="53227" y="16754"/>
                    <a:pt x="53227" y="13243"/>
                  </a:cubicBezTo>
                  <a:cubicBezTo>
                    <a:pt x="53227" y="9731"/>
                    <a:pt x="50423" y="6363"/>
                    <a:pt x="45432" y="3880"/>
                  </a:cubicBezTo>
                  <a:cubicBezTo>
                    <a:pt x="40441" y="1397"/>
                    <a:pt x="33671" y="1"/>
                    <a:pt x="26613" y="1"/>
                  </a:cubicBezTo>
                  <a:close/>
                </a:path>
              </a:pathLst>
            </a:custGeom>
            <a:solidFill>
              <a:schemeClr val="accent1">
                <a:alpha val="2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 name="Google Shape;809;p60">
              <a:extLst>
                <a:ext uri="{FF2B5EF4-FFF2-40B4-BE49-F238E27FC236}">
                  <a16:creationId xmlns:a16="http://schemas.microsoft.com/office/drawing/2014/main" id="{3E009E02-A3B0-0DE1-1CA6-1980132F77FC}"/>
                </a:ext>
              </a:extLst>
            </p:cNvPr>
            <p:cNvGrpSpPr/>
            <p:nvPr/>
          </p:nvGrpSpPr>
          <p:grpSpPr>
            <a:xfrm>
              <a:off x="7215403" y="52580"/>
              <a:ext cx="1281778" cy="2612320"/>
              <a:chOff x="-7260800" y="787700"/>
              <a:chExt cx="1525200" cy="3108425"/>
            </a:xfrm>
          </p:grpSpPr>
          <p:sp>
            <p:nvSpPr>
              <p:cNvPr id="5" name="Google Shape;810;p60">
                <a:extLst>
                  <a:ext uri="{FF2B5EF4-FFF2-40B4-BE49-F238E27FC236}">
                    <a16:creationId xmlns:a16="http://schemas.microsoft.com/office/drawing/2014/main" id="{4145161F-7E42-B5F6-9261-3492F235BA28}"/>
                  </a:ext>
                </a:extLst>
              </p:cNvPr>
              <p:cNvSpPr/>
              <p:nvPr/>
            </p:nvSpPr>
            <p:spPr>
              <a:xfrm>
                <a:off x="-7260800" y="1619975"/>
                <a:ext cx="1525200" cy="2276150"/>
              </a:xfrm>
              <a:custGeom>
                <a:avLst/>
                <a:gdLst/>
                <a:ahLst/>
                <a:cxnLst/>
                <a:rect l="l" t="t" r="r" b="b"/>
                <a:pathLst>
                  <a:path w="61008" h="91046" extrusionOk="0">
                    <a:moveTo>
                      <a:pt x="30505" y="0"/>
                    </a:moveTo>
                    <a:cubicBezTo>
                      <a:pt x="30505" y="0"/>
                      <a:pt x="23812" y="0"/>
                      <a:pt x="13064" y="4247"/>
                    </a:cubicBezTo>
                    <a:cubicBezTo>
                      <a:pt x="8844" y="5914"/>
                      <a:pt x="5941" y="9345"/>
                      <a:pt x="3974" y="12897"/>
                    </a:cubicBezTo>
                    <a:cubicBezTo>
                      <a:pt x="1377" y="17585"/>
                      <a:pt x="125" y="23142"/>
                      <a:pt x="125" y="28749"/>
                    </a:cubicBezTo>
                    <a:lnTo>
                      <a:pt x="125" y="73777"/>
                    </a:lnTo>
                    <a:cubicBezTo>
                      <a:pt x="125" y="73777"/>
                      <a:pt x="0" y="91045"/>
                      <a:pt x="30505" y="91045"/>
                    </a:cubicBezTo>
                    <a:cubicBezTo>
                      <a:pt x="61008" y="91045"/>
                      <a:pt x="60885" y="73777"/>
                      <a:pt x="60885" y="73777"/>
                    </a:cubicBezTo>
                    <a:lnTo>
                      <a:pt x="60885" y="28749"/>
                    </a:lnTo>
                    <a:cubicBezTo>
                      <a:pt x="60885" y="23142"/>
                      <a:pt x="59632" y="17585"/>
                      <a:pt x="57036" y="12897"/>
                    </a:cubicBezTo>
                    <a:cubicBezTo>
                      <a:pt x="55069" y="9345"/>
                      <a:pt x="52166" y="5914"/>
                      <a:pt x="47944" y="4247"/>
                    </a:cubicBezTo>
                    <a:cubicBezTo>
                      <a:pt x="37197" y="0"/>
                      <a:pt x="30505" y="0"/>
                      <a:pt x="30505" y="0"/>
                    </a:cubicBezTo>
                    <a:close/>
                  </a:path>
                </a:pathLst>
              </a:custGeom>
              <a:solidFill>
                <a:schemeClr val="accent1">
                  <a:alpha val="2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811;p60">
                <a:extLst>
                  <a:ext uri="{FF2B5EF4-FFF2-40B4-BE49-F238E27FC236}">
                    <a16:creationId xmlns:a16="http://schemas.microsoft.com/office/drawing/2014/main" id="{5A61011E-3BC5-E6B4-2567-FF6672B92770}"/>
                  </a:ext>
                </a:extLst>
              </p:cNvPr>
              <p:cNvSpPr/>
              <p:nvPr/>
            </p:nvSpPr>
            <p:spPr>
              <a:xfrm>
                <a:off x="-7257675" y="2403000"/>
                <a:ext cx="1519000" cy="494175"/>
              </a:xfrm>
              <a:custGeom>
                <a:avLst/>
                <a:gdLst/>
                <a:ahLst/>
                <a:cxnLst/>
                <a:rect l="l" t="t" r="r" b="b"/>
                <a:pathLst>
                  <a:path w="60760" h="19767" extrusionOk="0">
                    <a:moveTo>
                      <a:pt x="30368" y="0"/>
                    </a:moveTo>
                    <a:cubicBezTo>
                      <a:pt x="17275" y="0"/>
                      <a:pt x="5885" y="2077"/>
                      <a:pt x="0" y="5137"/>
                    </a:cubicBezTo>
                    <a:lnTo>
                      <a:pt x="0" y="14631"/>
                    </a:lnTo>
                    <a:cubicBezTo>
                      <a:pt x="5883" y="17691"/>
                      <a:pt x="17275" y="19767"/>
                      <a:pt x="30368" y="19767"/>
                    </a:cubicBezTo>
                    <a:cubicBezTo>
                      <a:pt x="43478" y="19767"/>
                      <a:pt x="54882" y="17687"/>
                      <a:pt x="60760" y="14620"/>
                    </a:cubicBezTo>
                    <a:lnTo>
                      <a:pt x="60760" y="5149"/>
                    </a:lnTo>
                    <a:cubicBezTo>
                      <a:pt x="54882" y="2082"/>
                      <a:pt x="43478" y="0"/>
                      <a:pt x="303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12;p60">
                <a:extLst>
                  <a:ext uri="{FF2B5EF4-FFF2-40B4-BE49-F238E27FC236}">
                    <a16:creationId xmlns:a16="http://schemas.microsoft.com/office/drawing/2014/main" id="{0AF30EC0-6573-C3A4-C147-6B99E5BFBE3C}"/>
                  </a:ext>
                </a:extLst>
              </p:cNvPr>
              <p:cNvSpPr/>
              <p:nvPr/>
            </p:nvSpPr>
            <p:spPr>
              <a:xfrm>
                <a:off x="-7260800" y="2697750"/>
                <a:ext cx="1525200" cy="1198375"/>
              </a:xfrm>
              <a:custGeom>
                <a:avLst/>
                <a:gdLst/>
                <a:ahLst/>
                <a:cxnLst/>
                <a:rect l="l" t="t" r="r" b="b"/>
                <a:pathLst>
                  <a:path w="61008" h="47935" extrusionOk="0">
                    <a:moveTo>
                      <a:pt x="125" y="0"/>
                    </a:moveTo>
                    <a:lnTo>
                      <a:pt x="125" y="30666"/>
                    </a:lnTo>
                    <a:cubicBezTo>
                      <a:pt x="125" y="30666"/>
                      <a:pt x="0" y="47934"/>
                      <a:pt x="30505" y="47934"/>
                    </a:cubicBezTo>
                    <a:cubicBezTo>
                      <a:pt x="61008" y="47934"/>
                      <a:pt x="60885" y="30666"/>
                      <a:pt x="60885" y="30666"/>
                    </a:cubicBezTo>
                    <a:lnTo>
                      <a:pt x="60885" y="0"/>
                    </a:lnTo>
                    <a:cubicBezTo>
                      <a:pt x="55979" y="3874"/>
                      <a:pt x="46998" y="7416"/>
                      <a:pt x="30505" y="7416"/>
                    </a:cubicBezTo>
                    <a:cubicBezTo>
                      <a:pt x="14010" y="7416"/>
                      <a:pt x="5031" y="3874"/>
                      <a:pt x="12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13;p60">
                <a:extLst>
                  <a:ext uri="{FF2B5EF4-FFF2-40B4-BE49-F238E27FC236}">
                    <a16:creationId xmlns:a16="http://schemas.microsoft.com/office/drawing/2014/main" id="{4536F1E2-3F35-AFED-169F-B5B1DA1CE942}"/>
                  </a:ext>
                </a:extLst>
              </p:cNvPr>
              <p:cNvSpPr/>
              <p:nvPr/>
            </p:nvSpPr>
            <p:spPr>
              <a:xfrm>
                <a:off x="-6965725" y="1205200"/>
                <a:ext cx="935125" cy="728400"/>
              </a:xfrm>
              <a:custGeom>
                <a:avLst/>
                <a:gdLst/>
                <a:ahLst/>
                <a:cxnLst/>
                <a:rect l="l" t="t" r="r" b="b"/>
                <a:pathLst>
                  <a:path w="37405" h="29136" extrusionOk="0">
                    <a:moveTo>
                      <a:pt x="18702" y="0"/>
                    </a:moveTo>
                    <a:cubicBezTo>
                      <a:pt x="13916" y="0"/>
                      <a:pt x="9129" y="1055"/>
                      <a:pt x="5477" y="3163"/>
                    </a:cubicBezTo>
                    <a:cubicBezTo>
                      <a:pt x="1825" y="5271"/>
                      <a:pt x="1" y="8035"/>
                      <a:pt x="1" y="10799"/>
                    </a:cubicBezTo>
                    <a:lnTo>
                      <a:pt x="1" y="18339"/>
                    </a:lnTo>
                    <a:cubicBezTo>
                      <a:pt x="1" y="21101"/>
                      <a:pt x="1827" y="23864"/>
                      <a:pt x="5479" y="25974"/>
                    </a:cubicBezTo>
                    <a:cubicBezTo>
                      <a:pt x="9130" y="28082"/>
                      <a:pt x="13916" y="29136"/>
                      <a:pt x="18702" y="29136"/>
                    </a:cubicBezTo>
                    <a:cubicBezTo>
                      <a:pt x="23488" y="29136"/>
                      <a:pt x="28274" y="28082"/>
                      <a:pt x="31926" y="25974"/>
                    </a:cubicBezTo>
                    <a:cubicBezTo>
                      <a:pt x="35578" y="23864"/>
                      <a:pt x="37404" y="21102"/>
                      <a:pt x="37404" y="18339"/>
                    </a:cubicBezTo>
                    <a:lnTo>
                      <a:pt x="37404" y="10799"/>
                    </a:lnTo>
                    <a:cubicBezTo>
                      <a:pt x="37403" y="8035"/>
                      <a:pt x="35577" y="5271"/>
                      <a:pt x="31926" y="3163"/>
                    </a:cubicBezTo>
                    <a:cubicBezTo>
                      <a:pt x="28274" y="1055"/>
                      <a:pt x="23488" y="0"/>
                      <a:pt x="187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14;p60">
                <a:extLst>
                  <a:ext uri="{FF2B5EF4-FFF2-40B4-BE49-F238E27FC236}">
                    <a16:creationId xmlns:a16="http://schemas.microsoft.com/office/drawing/2014/main" id="{59E163D9-3BEE-F3C0-9309-67BCDDAE77A5}"/>
                  </a:ext>
                </a:extLst>
              </p:cNvPr>
              <p:cNvSpPr/>
              <p:nvPr/>
            </p:nvSpPr>
            <p:spPr>
              <a:xfrm>
                <a:off x="-7011375" y="1205200"/>
                <a:ext cx="1026375" cy="539900"/>
              </a:xfrm>
              <a:custGeom>
                <a:avLst/>
                <a:gdLst/>
                <a:ahLst/>
                <a:cxnLst/>
                <a:rect l="l" t="t" r="r" b="b"/>
                <a:pathLst>
                  <a:path w="41055" h="21596" extrusionOk="0">
                    <a:moveTo>
                      <a:pt x="20528" y="0"/>
                    </a:moveTo>
                    <a:cubicBezTo>
                      <a:pt x="15742" y="0"/>
                      <a:pt x="10955" y="1055"/>
                      <a:pt x="7303" y="3163"/>
                    </a:cubicBezTo>
                    <a:cubicBezTo>
                      <a:pt x="1" y="7379"/>
                      <a:pt x="1" y="14216"/>
                      <a:pt x="7303" y="18434"/>
                    </a:cubicBezTo>
                    <a:cubicBezTo>
                      <a:pt x="10955" y="20542"/>
                      <a:pt x="15742" y="21596"/>
                      <a:pt x="20528" y="21596"/>
                    </a:cubicBezTo>
                    <a:cubicBezTo>
                      <a:pt x="25314" y="21596"/>
                      <a:pt x="30100" y="20542"/>
                      <a:pt x="33752" y="18434"/>
                    </a:cubicBezTo>
                    <a:cubicBezTo>
                      <a:pt x="41055" y="14216"/>
                      <a:pt x="41055" y="7379"/>
                      <a:pt x="33752" y="3163"/>
                    </a:cubicBezTo>
                    <a:cubicBezTo>
                      <a:pt x="30100" y="1055"/>
                      <a:pt x="25314" y="0"/>
                      <a:pt x="2052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15;p60">
                <a:extLst>
                  <a:ext uri="{FF2B5EF4-FFF2-40B4-BE49-F238E27FC236}">
                    <a16:creationId xmlns:a16="http://schemas.microsoft.com/office/drawing/2014/main" id="{F169D216-15A8-A3B0-5296-1F8604064DB5}"/>
                  </a:ext>
                </a:extLst>
              </p:cNvPr>
              <p:cNvSpPr/>
              <p:nvPr/>
            </p:nvSpPr>
            <p:spPr>
              <a:xfrm>
                <a:off x="-6781525" y="787700"/>
                <a:ext cx="566100" cy="744900"/>
              </a:xfrm>
              <a:custGeom>
                <a:avLst/>
                <a:gdLst/>
                <a:ahLst/>
                <a:cxnLst/>
                <a:rect l="l" t="t" r="r" b="b"/>
                <a:pathLst>
                  <a:path w="22644" h="29796" extrusionOk="0">
                    <a:moveTo>
                      <a:pt x="11308" y="0"/>
                    </a:moveTo>
                    <a:cubicBezTo>
                      <a:pt x="11313" y="0"/>
                      <a:pt x="11317" y="0"/>
                      <a:pt x="11322" y="0"/>
                    </a:cubicBezTo>
                    <a:lnTo>
                      <a:pt x="11322" y="0"/>
                    </a:lnTo>
                    <a:cubicBezTo>
                      <a:pt x="11327" y="0"/>
                      <a:pt x="11332" y="0"/>
                      <a:pt x="11337" y="0"/>
                    </a:cubicBezTo>
                    <a:close/>
                    <a:moveTo>
                      <a:pt x="11322" y="0"/>
                    </a:moveTo>
                    <a:cubicBezTo>
                      <a:pt x="2209" y="9"/>
                      <a:pt x="6754" y="8048"/>
                      <a:pt x="6754" y="13408"/>
                    </a:cubicBezTo>
                    <a:cubicBezTo>
                      <a:pt x="6754" y="18768"/>
                      <a:pt x="0" y="29785"/>
                      <a:pt x="11322" y="29795"/>
                    </a:cubicBezTo>
                    <a:lnTo>
                      <a:pt x="11322" y="29795"/>
                    </a:lnTo>
                    <a:cubicBezTo>
                      <a:pt x="22643" y="29785"/>
                      <a:pt x="15891" y="18769"/>
                      <a:pt x="15891" y="13408"/>
                    </a:cubicBezTo>
                    <a:cubicBezTo>
                      <a:pt x="15891" y="8048"/>
                      <a:pt x="20434" y="9"/>
                      <a:pt x="11322" y="0"/>
                    </a:cubicBezTo>
                    <a:close/>
                    <a:moveTo>
                      <a:pt x="11322" y="29795"/>
                    </a:moveTo>
                    <a:cubicBezTo>
                      <a:pt x="11317" y="29795"/>
                      <a:pt x="11313" y="29795"/>
                      <a:pt x="11308" y="29795"/>
                    </a:cubicBezTo>
                    <a:lnTo>
                      <a:pt x="11337" y="29795"/>
                    </a:lnTo>
                    <a:cubicBezTo>
                      <a:pt x="11332" y="29795"/>
                      <a:pt x="11327" y="29795"/>
                      <a:pt x="11322" y="2979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16;p60">
                <a:extLst>
                  <a:ext uri="{FF2B5EF4-FFF2-40B4-BE49-F238E27FC236}">
                    <a16:creationId xmlns:a16="http://schemas.microsoft.com/office/drawing/2014/main" id="{F726156C-6072-97AF-56C6-A014E1A8A8A0}"/>
                  </a:ext>
                </a:extLst>
              </p:cNvPr>
              <p:cNvSpPr/>
              <p:nvPr/>
            </p:nvSpPr>
            <p:spPr>
              <a:xfrm>
                <a:off x="-6627525" y="2109175"/>
                <a:ext cx="888850" cy="1515200"/>
              </a:xfrm>
              <a:custGeom>
                <a:avLst/>
                <a:gdLst/>
                <a:ahLst/>
                <a:cxnLst/>
                <a:rect l="l" t="t" r="r" b="b"/>
                <a:pathLst>
                  <a:path w="35554" h="60608" extrusionOk="0">
                    <a:moveTo>
                      <a:pt x="34356" y="0"/>
                    </a:moveTo>
                    <a:cubicBezTo>
                      <a:pt x="29835" y="3013"/>
                      <a:pt x="20236" y="6513"/>
                      <a:pt x="1" y="6513"/>
                    </a:cubicBezTo>
                    <a:lnTo>
                      <a:pt x="1" y="60555"/>
                    </a:lnTo>
                    <a:cubicBezTo>
                      <a:pt x="1" y="60555"/>
                      <a:pt x="1054" y="60608"/>
                      <a:pt x="2802" y="60608"/>
                    </a:cubicBezTo>
                    <a:cubicBezTo>
                      <a:pt x="10376" y="60608"/>
                      <a:pt x="30993" y="59621"/>
                      <a:pt x="35554" y="49099"/>
                    </a:cubicBezTo>
                    <a:lnTo>
                      <a:pt x="35554" y="9181"/>
                    </a:lnTo>
                    <a:cubicBezTo>
                      <a:pt x="35554" y="8424"/>
                      <a:pt x="35528" y="7668"/>
                      <a:pt x="35480" y="6913"/>
                    </a:cubicBezTo>
                    <a:cubicBezTo>
                      <a:pt x="35472" y="6791"/>
                      <a:pt x="35457" y="6670"/>
                      <a:pt x="35449" y="6549"/>
                    </a:cubicBezTo>
                    <a:cubicBezTo>
                      <a:pt x="35401" y="5893"/>
                      <a:pt x="35342" y="5238"/>
                      <a:pt x="35259" y="4588"/>
                    </a:cubicBezTo>
                    <a:cubicBezTo>
                      <a:pt x="35249" y="4518"/>
                      <a:pt x="35237" y="4451"/>
                      <a:pt x="35229" y="4382"/>
                    </a:cubicBezTo>
                    <a:cubicBezTo>
                      <a:pt x="35132" y="3669"/>
                      <a:pt x="35019" y="2959"/>
                      <a:pt x="34880" y="2256"/>
                    </a:cubicBezTo>
                    <a:cubicBezTo>
                      <a:pt x="34878" y="2243"/>
                      <a:pt x="34875" y="2230"/>
                      <a:pt x="34872" y="2217"/>
                    </a:cubicBezTo>
                    <a:cubicBezTo>
                      <a:pt x="34724" y="1471"/>
                      <a:pt x="34552" y="732"/>
                      <a:pt x="343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50"/>
                                        <p:tgtEl>
                                          <p:spTgt spid="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7"/>
        <p:cNvGrpSpPr/>
        <p:nvPr/>
      </p:nvGrpSpPr>
      <p:grpSpPr>
        <a:xfrm>
          <a:off x="0" y="0"/>
          <a:ext cx="0" cy="0"/>
          <a:chOff x="0" y="0"/>
          <a:chExt cx="0" cy="0"/>
        </a:xfrm>
      </p:grpSpPr>
      <p:sp>
        <p:nvSpPr>
          <p:cNvPr id="949" name="Google Shape;949;p65"/>
          <p:cNvSpPr txBox="1">
            <a:spLocks noGrp="1"/>
          </p:cNvSpPr>
          <p:nvPr>
            <p:ph type="subTitle" idx="1"/>
          </p:nvPr>
        </p:nvSpPr>
        <p:spPr>
          <a:xfrm>
            <a:off x="435078" y="1165123"/>
            <a:ext cx="7396316" cy="3340509"/>
          </a:xfrm>
          <a:prstGeom prst="rect">
            <a:avLst/>
          </a:prstGeom>
        </p:spPr>
        <p:txBody>
          <a:bodyPr spcFirstLastPara="1" wrap="square" lIns="91425" tIns="91425" rIns="91425" bIns="91425" anchor="t" anchorCtr="0">
            <a:noAutofit/>
          </a:bodyPr>
          <a:lstStyle/>
          <a:p>
            <a:pPr marL="0" lvl="0" indent="0" algn="l">
              <a:lnSpc>
                <a:spcPct val="150000"/>
              </a:lnSpc>
              <a:buClr>
                <a:schemeClr val="dk1"/>
              </a:buClr>
              <a:buSzPts val="1100"/>
            </a:pPr>
            <a:r>
              <a:rPr lang="en-IN" sz="1600" dirty="0">
                <a:latin typeface="Times New Roman" panose="02020603050405020304" pitchFamily="18" charset="0"/>
                <a:cs typeface="Times New Roman" panose="02020603050405020304" pitchFamily="18" charset="0"/>
              </a:rPr>
              <a:t> </a:t>
            </a:r>
            <a:r>
              <a:rPr lang="en-IN" sz="1600" b="1" dirty="0">
                <a:latin typeface="Times New Roman" panose="02020603050405020304" pitchFamily="18" charset="0"/>
                <a:cs typeface="Times New Roman" panose="02020603050405020304" pitchFamily="18" charset="0"/>
              </a:rPr>
              <a:t>1) Convolutional Neural Networks (CNNs): </a:t>
            </a:r>
            <a:r>
              <a:rPr lang="en-IN" sz="1600" dirty="0" err="1">
                <a:latin typeface="Times New Roman" panose="02020603050405020304" pitchFamily="18" charset="0"/>
                <a:cs typeface="Times New Roman" panose="02020603050405020304" pitchFamily="18" charset="0"/>
              </a:rPr>
              <a:t>Analyze</a:t>
            </a:r>
            <a:r>
              <a:rPr lang="en-IN" sz="1600" dirty="0">
                <a:latin typeface="Times New Roman" panose="02020603050405020304" pitchFamily="18" charset="0"/>
                <a:cs typeface="Times New Roman" panose="02020603050405020304" pitchFamily="18" charset="0"/>
              </a:rPr>
              <a:t> medical images (mammograms, ultrasound, MRI) to detect abnormalities.</a:t>
            </a:r>
          </a:p>
          <a:p>
            <a:pPr marL="0" lvl="0" indent="0" algn="l">
              <a:lnSpc>
                <a:spcPct val="150000"/>
              </a:lnSpc>
              <a:buClr>
                <a:schemeClr val="dk1"/>
              </a:buClr>
              <a:buSzPts val="1100"/>
            </a:pPr>
            <a:r>
              <a:rPr lang="en-IN" sz="1600" b="1" dirty="0">
                <a:latin typeface="Times New Roman" panose="02020603050405020304" pitchFamily="18" charset="0"/>
                <a:cs typeface="Times New Roman" panose="02020603050405020304" pitchFamily="18" charset="0"/>
              </a:rPr>
              <a:t>2)Recurrent Neural Networks (RNNs): </a:t>
            </a:r>
            <a:r>
              <a:rPr lang="en-IN" sz="1600" dirty="0">
                <a:latin typeface="Times New Roman" panose="02020603050405020304" pitchFamily="18" charset="0"/>
                <a:cs typeface="Times New Roman" panose="02020603050405020304" pitchFamily="18" charset="0"/>
              </a:rPr>
              <a:t>Predict risk based on patient's medical history and genetic data.</a:t>
            </a:r>
          </a:p>
          <a:p>
            <a:pPr marL="0" lvl="0" indent="0" algn="l">
              <a:lnSpc>
                <a:spcPct val="150000"/>
              </a:lnSpc>
              <a:buClr>
                <a:schemeClr val="dk1"/>
              </a:buClr>
              <a:buSzPts val="1100"/>
            </a:pPr>
            <a:r>
              <a:rPr lang="en-IN" sz="1600" b="1" dirty="0">
                <a:latin typeface="Times New Roman" panose="02020603050405020304" pitchFamily="18" charset="0"/>
                <a:cs typeface="Times New Roman" panose="02020603050405020304" pitchFamily="18" charset="0"/>
              </a:rPr>
              <a:t>3) Long Short-Term Memory (LSTM) </a:t>
            </a:r>
            <a:r>
              <a:rPr lang="en-IN" sz="1600" dirty="0">
                <a:latin typeface="Times New Roman" panose="02020603050405020304" pitchFamily="18" charset="0"/>
                <a:cs typeface="Times New Roman" panose="02020603050405020304" pitchFamily="18" charset="0"/>
              </a:rPr>
              <a:t>Networks: Model temporal relationships in medical data.</a:t>
            </a:r>
          </a:p>
          <a:p>
            <a:pPr marL="0" lvl="0" indent="0" algn="l">
              <a:lnSpc>
                <a:spcPct val="150000"/>
              </a:lnSpc>
              <a:buClr>
                <a:schemeClr val="dk1"/>
              </a:buClr>
              <a:buSzPts val="1100"/>
            </a:pPr>
            <a:r>
              <a:rPr lang="en-IN" sz="1600" b="1" dirty="0">
                <a:latin typeface="Times New Roman" panose="02020603050405020304" pitchFamily="18" charset="0"/>
                <a:cs typeface="Times New Roman" panose="02020603050405020304" pitchFamily="18" charset="0"/>
              </a:rPr>
              <a:t>4) Autoencoders: </a:t>
            </a:r>
            <a:r>
              <a:rPr lang="en-IN" sz="1600" dirty="0">
                <a:latin typeface="Times New Roman" panose="02020603050405020304" pitchFamily="18" charset="0"/>
                <a:cs typeface="Times New Roman" panose="02020603050405020304" pitchFamily="18" charset="0"/>
              </a:rPr>
              <a:t>Detect anomalies in medical images and data.</a:t>
            </a:r>
          </a:p>
          <a:p>
            <a:pPr marL="0" lvl="0" indent="0" algn="l">
              <a:lnSpc>
                <a:spcPct val="150000"/>
              </a:lnSpc>
              <a:buClr>
                <a:schemeClr val="dk1"/>
              </a:buClr>
              <a:buSzPts val="1100"/>
            </a:pPr>
            <a:r>
              <a:rPr lang="en-IN" sz="1600" b="1" dirty="0">
                <a:latin typeface="Times New Roman" panose="02020603050405020304" pitchFamily="18" charset="0"/>
                <a:cs typeface="Times New Roman" panose="02020603050405020304" pitchFamily="18" charset="0"/>
              </a:rPr>
              <a:t>5) Transfer Learning: </a:t>
            </a:r>
            <a:r>
              <a:rPr lang="en-IN" sz="1600" dirty="0">
                <a:latin typeface="Times New Roman" panose="02020603050405020304" pitchFamily="18" charset="0"/>
                <a:cs typeface="Times New Roman" panose="02020603050405020304" pitchFamily="18" charset="0"/>
              </a:rPr>
              <a:t>Leverage pre-trained models for breast cancer diagnosis.</a:t>
            </a:r>
            <a:endParaRPr sz="1600" dirty="0">
              <a:latin typeface="Times New Roman" panose="02020603050405020304" pitchFamily="18" charset="0"/>
              <a:cs typeface="Times New Roman" panose="02020603050405020304" pitchFamily="18" charset="0"/>
            </a:endParaRPr>
          </a:p>
        </p:txBody>
      </p:sp>
      <p:sp>
        <p:nvSpPr>
          <p:cNvPr id="952" name="Google Shape;952;p65"/>
          <p:cNvSpPr txBox="1">
            <a:spLocks noGrp="1"/>
          </p:cNvSpPr>
          <p:nvPr>
            <p:ph type="title" idx="4"/>
          </p:nvPr>
        </p:nvSpPr>
        <p:spPr>
          <a:xfrm>
            <a:off x="353962" y="433350"/>
            <a:ext cx="5781368" cy="572700"/>
          </a:xfrm>
          <a:prstGeom prst="rect">
            <a:avLst/>
          </a:prstGeom>
        </p:spPr>
        <p:txBody>
          <a:bodyPr spcFirstLastPara="1" wrap="square" lIns="91425" tIns="91425" rIns="91425" bIns="91425" anchor="t" anchorCtr="0">
            <a:noAutofit/>
          </a:bodyPr>
          <a:lstStyle/>
          <a:p>
            <a:pPr>
              <a:buClr>
                <a:schemeClr val="dk1"/>
              </a:buClr>
              <a:buSzPts val="1100"/>
            </a:pPr>
            <a:r>
              <a:rPr lang="en-US" sz="2200" b="1" dirty="0">
                <a:latin typeface="Times New Roman" panose="02020603050405020304" pitchFamily="18" charset="0"/>
                <a:cs typeface="Times New Roman" panose="02020603050405020304" pitchFamily="18" charset="0"/>
              </a:rPr>
              <a:t>PREDICTING TECHNIQUES</a:t>
            </a:r>
            <a:br>
              <a:rPr lang="en-US" dirty="0">
                <a:latin typeface="Garamond" panose="02020404030301010803" pitchFamily="18" charset="0"/>
              </a:rPr>
            </a:br>
            <a:r>
              <a:rPr lang="en-IN" dirty="0"/>
              <a:t> </a:t>
            </a:r>
            <a:endParaRPr dirty="0"/>
          </a:p>
        </p:txBody>
      </p:sp>
      <p:grpSp>
        <p:nvGrpSpPr>
          <p:cNvPr id="9" name="Google Shape;2361;p93">
            <a:extLst>
              <a:ext uri="{FF2B5EF4-FFF2-40B4-BE49-F238E27FC236}">
                <a16:creationId xmlns:a16="http://schemas.microsoft.com/office/drawing/2014/main" id="{4B78879A-84C2-0484-6A65-7C4E3C34B192}"/>
              </a:ext>
            </a:extLst>
          </p:cNvPr>
          <p:cNvGrpSpPr/>
          <p:nvPr/>
        </p:nvGrpSpPr>
        <p:grpSpPr>
          <a:xfrm>
            <a:off x="8203367" y="1847901"/>
            <a:ext cx="1776115" cy="2760000"/>
            <a:chOff x="6765400" y="1744663"/>
            <a:chExt cx="1776115" cy="2760000"/>
          </a:xfrm>
        </p:grpSpPr>
        <p:sp>
          <p:nvSpPr>
            <p:cNvPr id="10" name="Google Shape;2362;p93">
              <a:extLst>
                <a:ext uri="{FF2B5EF4-FFF2-40B4-BE49-F238E27FC236}">
                  <a16:creationId xmlns:a16="http://schemas.microsoft.com/office/drawing/2014/main" id="{CAC6A518-6F05-4282-0A51-5084B2EDDED4}"/>
                </a:ext>
              </a:extLst>
            </p:cNvPr>
            <p:cNvSpPr/>
            <p:nvPr/>
          </p:nvSpPr>
          <p:spPr>
            <a:xfrm>
              <a:off x="6829702" y="3652905"/>
              <a:ext cx="1711812" cy="851758"/>
            </a:xfrm>
            <a:custGeom>
              <a:avLst/>
              <a:gdLst/>
              <a:ahLst/>
              <a:cxnLst/>
              <a:rect l="l" t="t" r="r" b="b"/>
              <a:pathLst>
                <a:path w="53228" h="26485" extrusionOk="0">
                  <a:moveTo>
                    <a:pt x="26613" y="1"/>
                  </a:moveTo>
                  <a:cubicBezTo>
                    <a:pt x="19555" y="1"/>
                    <a:pt x="12785" y="1397"/>
                    <a:pt x="7794" y="3880"/>
                  </a:cubicBezTo>
                  <a:cubicBezTo>
                    <a:pt x="2803" y="6363"/>
                    <a:pt x="0" y="9731"/>
                    <a:pt x="0" y="13243"/>
                  </a:cubicBezTo>
                  <a:cubicBezTo>
                    <a:pt x="0" y="16754"/>
                    <a:pt x="2803" y="20122"/>
                    <a:pt x="7794" y="22605"/>
                  </a:cubicBezTo>
                  <a:cubicBezTo>
                    <a:pt x="12785" y="25088"/>
                    <a:pt x="19555" y="26484"/>
                    <a:pt x="26613" y="26484"/>
                  </a:cubicBezTo>
                  <a:cubicBezTo>
                    <a:pt x="33671" y="26484"/>
                    <a:pt x="40441" y="25088"/>
                    <a:pt x="45432" y="22605"/>
                  </a:cubicBezTo>
                  <a:cubicBezTo>
                    <a:pt x="50423" y="20122"/>
                    <a:pt x="53227" y="16754"/>
                    <a:pt x="53227" y="13243"/>
                  </a:cubicBezTo>
                  <a:cubicBezTo>
                    <a:pt x="53227" y="9731"/>
                    <a:pt x="50423" y="6363"/>
                    <a:pt x="45432" y="3880"/>
                  </a:cubicBezTo>
                  <a:cubicBezTo>
                    <a:pt x="40441" y="1397"/>
                    <a:pt x="33671" y="1"/>
                    <a:pt x="26613" y="1"/>
                  </a:cubicBezTo>
                  <a:close/>
                </a:path>
              </a:pathLst>
            </a:custGeom>
            <a:solidFill>
              <a:schemeClr val="accent1">
                <a:alpha val="2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363;p93">
              <a:extLst>
                <a:ext uri="{FF2B5EF4-FFF2-40B4-BE49-F238E27FC236}">
                  <a16:creationId xmlns:a16="http://schemas.microsoft.com/office/drawing/2014/main" id="{7B789ECA-5D4F-6C45-B446-F3FE39615A95}"/>
                </a:ext>
              </a:extLst>
            </p:cNvPr>
            <p:cNvSpPr/>
            <p:nvPr/>
          </p:nvSpPr>
          <p:spPr>
            <a:xfrm>
              <a:off x="6765400" y="2287641"/>
              <a:ext cx="1318025" cy="2005192"/>
            </a:xfrm>
            <a:custGeom>
              <a:avLst/>
              <a:gdLst/>
              <a:ahLst/>
              <a:cxnLst/>
              <a:rect l="l" t="t" r="r" b="b"/>
              <a:pathLst>
                <a:path w="45410" h="69085" extrusionOk="0">
                  <a:moveTo>
                    <a:pt x="7183" y="0"/>
                  </a:moveTo>
                  <a:lnTo>
                    <a:pt x="3417" y="6123"/>
                  </a:lnTo>
                  <a:cubicBezTo>
                    <a:pt x="1183" y="9757"/>
                    <a:pt x="0" y="13940"/>
                    <a:pt x="0" y="18206"/>
                  </a:cubicBezTo>
                  <a:lnTo>
                    <a:pt x="0" y="62268"/>
                  </a:lnTo>
                  <a:cubicBezTo>
                    <a:pt x="0" y="66033"/>
                    <a:pt x="10165" y="69085"/>
                    <a:pt x="22705" y="69085"/>
                  </a:cubicBezTo>
                  <a:cubicBezTo>
                    <a:pt x="35244" y="69085"/>
                    <a:pt x="45408" y="66033"/>
                    <a:pt x="45408" y="62268"/>
                  </a:cubicBezTo>
                  <a:lnTo>
                    <a:pt x="45410" y="18206"/>
                  </a:lnTo>
                  <a:cubicBezTo>
                    <a:pt x="45410" y="13940"/>
                    <a:pt x="44226" y="9757"/>
                    <a:pt x="41992" y="6123"/>
                  </a:cubicBezTo>
                  <a:lnTo>
                    <a:pt x="382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364;p93">
              <a:extLst>
                <a:ext uri="{FF2B5EF4-FFF2-40B4-BE49-F238E27FC236}">
                  <a16:creationId xmlns:a16="http://schemas.microsoft.com/office/drawing/2014/main" id="{04001289-87D0-537E-C846-BB6365B8E019}"/>
                </a:ext>
              </a:extLst>
            </p:cNvPr>
            <p:cNvSpPr/>
            <p:nvPr/>
          </p:nvSpPr>
          <p:spPr>
            <a:xfrm>
              <a:off x="6858543" y="2806616"/>
              <a:ext cx="1131714" cy="1366149"/>
            </a:xfrm>
            <a:custGeom>
              <a:avLst/>
              <a:gdLst/>
              <a:ahLst/>
              <a:cxnLst/>
              <a:rect l="l" t="t" r="r" b="b"/>
              <a:pathLst>
                <a:path w="38991" h="47068" extrusionOk="0">
                  <a:moveTo>
                    <a:pt x="0" y="1"/>
                  </a:moveTo>
                  <a:lnTo>
                    <a:pt x="0" y="41213"/>
                  </a:lnTo>
                  <a:cubicBezTo>
                    <a:pt x="0" y="44446"/>
                    <a:pt x="8728" y="47067"/>
                    <a:pt x="19496" y="47067"/>
                  </a:cubicBezTo>
                  <a:cubicBezTo>
                    <a:pt x="30262" y="47067"/>
                    <a:pt x="38990" y="44446"/>
                    <a:pt x="38990" y="41213"/>
                  </a:cubicBezTo>
                  <a:lnTo>
                    <a:pt x="3899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365;p93">
              <a:extLst>
                <a:ext uri="{FF2B5EF4-FFF2-40B4-BE49-F238E27FC236}">
                  <a16:creationId xmlns:a16="http://schemas.microsoft.com/office/drawing/2014/main" id="{5AC9C032-BF37-BEE4-3F48-F9C9ED9689AC}"/>
                </a:ext>
              </a:extLst>
            </p:cNvPr>
            <p:cNvSpPr/>
            <p:nvPr/>
          </p:nvSpPr>
          <p:spPr>
            <a:xfrm>
              <a:off x="6858543" y="2636701"/>
              <a:ext cx="1131714" cy="339912"/>
            </a:xfrm>
            <a:custGeom>
              <a:avLst/>
              <a:gdLst/>
              <a:ahLst/>
              <a:cxnLst/>
              <a:rect l="l" t="t" r="r" b="b"/>
              <a:pathLst>
                <a:path w="38991" h="11711" extrusionOk="0">
                  <a:moveTo>
                    <a:pt x="19496" y="1"/>
                  </a:moveTo>
                  <a:cubicBezTo>
                    <a:pt x="14325" y="1"/>
                    <a:pt x="9367" y="618"/>
                    <a:pt x="5710" y="1716"/>
                  </a:cubicBezTo>
                  <a:cubicBezTo>
                    <a:pt x="2055" y="2813"/>
                    <a:pt x="0" y="4303"/>
                    <a:pt x="0" y="5855"/>
                  </a:cubicBezTo>
                  <a:cubicBezTo>
                    <a:pt x="0" y="7408"/>
                    <a:pt x="2055" y="8897"/>
                    <a:pt x="5710" y="9995"/>
                  </a:cubicBezTo>
                  <a:cubicBezTo>
                    <a:pt x="9367" y="11093"/>
                    <a:pt x="14325" y="11710"/>
                    <a:pt x="19496" y="11710"/>
                  </a:cubicBezTo>
                  <a:cubicBezTo>
                    <a:pt x="24665" y="11710"/>
                    <a:pt x="29625" y="11093"/>
                    <a:pt x="33280" y="9995"/>
                  </a:cubicBezTo>
                  <a:cubicBezTo>
                    <a:pt x="36937" y="8897"/>
                    <a:pt x="38990" y="7408"/>
                    <a:pt x="38990" y="5855"/>
                  </a:cubicBezTo>
                  <a:cubicBezTo>
                    <a:pt x="38990" y="4303"/>
                    <a:pt x="36937" y="2813"/>
                    <a:pt x="33280" y="1716"/>
                  </a:cubicBezTo>
                  <a:cubicBezTo>
                    <a:pt x="29625" y="618"/>
                    <a:pt x="24665" y="1"/>
                    <a:pt x="194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366;p93">
              <a:extLst>
                <a:ext uri="{FF2B5EF4-FFF2-40B4-BE49-F238E27FC236}">
                  <a16:creationId xmlns:a16="http://schemas.microsoft.com/office/drawing/2014/main" id="{D876AD94-6D55-34A7-C323-8535CB1E8EDE}"/>
                </a:ext>
              </a:extLst>
            </p:cNvPr>
            <p:cNvSpPr/>
            <p:nvPr/>
          </p:nvSpPr>
          <p:spPr>
            <a:xfrm>
              <a:off x="6767374" y="3135175"/>
              <a:ext cx="1317987" cy="706236"/>
            </a:xfrm>
            <a:custGeom>
              <a:avLst/>
              <a:gdLst/>
              <a:ahLst/>
              <a:cxnLst/>
              <a:rect l="l" t="t" r="r" b="b"/>
              <a:pathLst>
                <a:path w="35810" h="24332" extrusionOk="0">
                  <a:moveTo>
                    <a:pt x="0" y="0"/>
                  </a:moveTo>
                  <a:lnTo>
                    <a:pt x="0" y="18955"/>
                  </a:lnTo>
                  <a:cubicBezTo>
                    <a:pt x="0" y="21925"/>
                    <a:pt x="8017" y="24331"/>
                    <a:pt x="17905" y="24331"/>
                  </a:cubicBezTo>
                  <a:cubicBezTo>
                    <a:pt x="27793" y="24331"/>
                    <a:pt x="35809" y="21925"/>
                    <a:pt x="35809" y="18955"/>
                  </a:cubicBezTo>
                  <a:lnTo>
                    <a:pt x="35809" y="0"/>
                  </a:lnTo>
                  <a:cubicBezTo>
                    <a:pt x="35809" y="2968"/>
                    <a:pt x="27793" y="5375"/>
                    <a:pt x="17905" y="5375"/>
                  </a:cubicBezTo>
                  <a:cubicBezTo>
                    <a:pt x="8017" y="5375"/>
                    <a:pt x="0" y="2968"/>
                    <a:pt x="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367;p93">
              <a:extLst>
                <a:ext uri="{FF2B5EF4-FFF2-40B4-BE49-F238E27FC236}">
                  <a16:creationId xmlns:a16="http://schemas.microsoft.com/office/drawing/2014/main" id="{44D5A2A4-1B70-57A0-2948-7B95CE5F77C9}"/>
                </a:ext>
              </a:extLst>
            </p:cNvPr>
            <p:cNvSpPr/>
            <p:nvPr/>
          </p:nvSpPr>
          <p:spPr>
            <a:xfrm>
              <a:off x="7357386" y="3391362"/>
              <a:ext cx="176153" cy="346965"/>
            </a:xfrm>
            <a:custGeom>
              <a:avLst/>
              <a:gdLst/>
              <a:ahLst/>
              <a:cxnLst/>
              <a:rect l="l" t="t" r="r" b="b"/>
              <a:pathLst>
                <a:path w="6069" h="11954" extrusionOk="0">
                  <a:moveTo>
                    <a:pt x="0" y="0"/>
                  </a:moveTo>
                  <a:lnTo>
                    <a:pt x="0" y="11953"/>
                  </a:lnTo>
                  <a:lnTo>
                    <a:pt x="6068" y="11953"/>
                  </a:lnTo>
                  <a:lnTo>
                    <a:pt x="60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368;p93">
              <a:extLst>
                <a:ext uri="{FF2B5EF4-FFF2-40B4-BE49-F238E27FC236}">
                  <a16:creationId xmlns:a16="http://schemas.microsoft.com/office/drawing/2014/main" id="{4A01EABB-C5B5-468B-6AC2-AD400DBE422A}"/>
                </a:ext>
              </a:extLst>
            </p:cNvPr>
            <p:cNvSpPr/>
            <p:nvPr/>
          </p:nvSpPr>
          <p:spPr>
            <a:xfrm>
              <a:off x="7271993" y="3476755"/>
              <a:ext cx="346936" cy="176153"/>
            </a:xfrm>
            <a:custGeom>
              <a:avLst/>
              <a:gdLst/>
              <a:ahLst/>
              <a:cxnLst/>
              <a:rect l="l" t="t" r="r" b="b"/>
              <a:pathLst>
                <a:path w="11953" h="6069" extrusionOk="0">
                  <a:moveTo>
                    <a:pt x="1" y="1"/>
                  </a:moveTo>
                  <a:lnTo>
                    <a:pt x="1" y="6069"/>
                  </a:lnTo>
                  <a:lnTo>
                    <a:pt x="11953" y="6069"/>
                  </a:lnTo>
                  <a:lnTo>
                    <a:pt x="119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369;p93">
              <a:extLst>
                <a:ext uri="{FF2B5EF4-FFF2-40B4-BE49-F238E27FC236}">
                  <a16:creationId xmlns:a16="http://schemas.microsoft.com/office/drawing/2014/main" id="{1A48B9F6-C0A3-9BF2-5580-C474342A208A}"/>
                </a:ext>
              </a:extLst>
            </p:cNvPr>
            <p:cNvSpPr/>
            <p:nvPr/>
          </p:nvSpPr>
          <p:spPr>
            <a:xfrm>
              <a:off x="6916797" y="1897104"/>
              <a:ext cx="1015062" cy="510114"/>
            </a:xfrm>
            <a:custGeom>
              <a:avLst/>
              <a:gdLst/>
              <a:ahLst/>
              <a:cxnLst/>
              <a:rect l="l" t="t" r="r" b="b"/>
              <a:pathLst>
                <a:path w="34972" h="17575" extrusionOk="0">
                  <a:moveTo>
                    <a:pt x="1" y="1"/>
                  </a:moveTo>
                  <a:lnTo>
                    <a:pt x="1" y="12326"/>
                  </a:lnTo>
                  <a:cubicBezTo>
                    <a:pt x="1" y="12915"/>
                    <a:pt x="331" y="13487"/>
                    <a:pt x="933" y="14012"/>
                  </a:cubicBezTo>
                  <a:cubicBezTo>
                    <a:pt x="1153" y="14212"/>
                    <a:pt x="1391" y="14390"/>
                    <a:pt x="1646" y="14544"/>
                  </a:cubicBezTo>
                  <a:cubicBezTo>
                    <a:pt x="2389" y="15027"/>
                    <a:pt x="3367" y="15463"/>
                    <a:pt x="4535" y="15846"/>
                  </a:cubicBezTo>
                  <a:cubicBezTo>
                    <a:pt x="4760" y="15924"/>
                    <a:pt x="4995" y="16000"/>
                    <a:pt x="5243" y="16071"/>
                  </a:cubicBezTo>
                  <a:cubicBezTo>
                    <a:pt x="6116" y="16331"/>
                    <a:pt x="7089" y="16560"/>
                    <a:pt x="8133" y="16761"/>
                  </a:cubicBezTo>
                  <a:cubicBezTo>
                    <a:pt x="8368" y="16802"/>
                    <a:pt x="8604" y="16849"/>
                    <a:pt x="8846" y="16885"/>
                  </a:cubicBezTo>
                  <a:cubicBezTo>
                    <a:pt x="9754" y="17045"/>
                    <a:pt x="10722" y="17179"/>
                    <a:pt x="11730" y="17280"/>
                  </a:cubicBezTo>
                  <a:cubicBezTo>
                    <a:pt x="11960" y="17309"/>
                    <a:pt x="12201" y="17332"/>
                    <a:pt x="12444" y="17350"/>
                  </a:cubicBezTo>
                  <a:cubicBezTo>
                    <a:pt x="13376" y="17438"/>
                    <a:pt x="14343" y="17498"/>
                    <a:pt x="15333" y="17532"/>
                  </a:cubicBezTo>
                  <a:cubicBezTo>
                    <a:pt x="15569" y="17545"/>
                    <a:pt x="15805" y="17550"/>
                    <a:pt x="16047" y="17556"/>
                  </a:cubicBezTo>
                  <a:cubicBezTo>
                    <a:pt x="16519" y="17568"/>
                    <a:pt x="17002" y="17574"/>
                    <a:pt x="17485" y="17574"/>
                  </a:cubicBezTo>
                  <a:cubicBezTo>
                    <a:pt x="17976" y="17574"/>
                    <a:pt x="18453" y="17568"/>
                    <a:pt x="18931" y="17556"/>
                  </a:cubicBezTo>
                  <a:cubicBezTo>
                    <a:pt x="19173" y="17550"/>
                    <a:pt x="19409" y="17545"/>
                    <a:pt x="19645" y="17532"/>
                  </a:cubicBezTo>
                  <a:cubicBezTo>
                    <a:pt x="20635" y="17498"/>
                    <a:pt x="21602" y="17439"/>
                    <a:pt x="22534" y="17350"/>
                  </a:cubicBezTo>
                  <a:cubicBezTo>
                    <a:pt x="22770" y="17332"/>
                    <a:pt x="23006" y="17310"/>
                    <a:pt x="23242" y="17280"/>
                  </a:cubicBezTo>
                  <a:cubicBezTo>
                    <a:pt x="24250" y="17179"/>
                    <a:pt x="25217" y="17045"/>
                    <a:pt x="26132" y="16885"/>
                  </a:cubicBezTo>
                  <a:cubicBezTo>
                    <a:pt x="26372" y="16849"/>
                    <a:pt x="26609" y="16802"/>
                    <a:pt x="26844" y="16761"/>
                  </a:cubicBezTo>
                  <a:cubicBezTo>
                    <a:pt x="27889" y="16560"/>
                    <a:pt x="28855" y="16331"/>
                    <a:pt x="29729" y="16071"/>
                  </a:cubicBezTo>
                  <a:cubicBezTo>
                    <a:pt x="29976" y="15999"/>
                    <a:pt x="30212" y="15923"/>
                    <a:pt x="30442" y="15846"/>
                  </a:cubicBezTo>
                  <a:cubicBezTo>
                    <a:pt x="31609" y="15463"/>
                    <a:pt x="32588" y="15021"/>
                    <a:pt x="33331" y="14544"/>
                  </a:cubicBezTo>
                  <a:cubicBezTo>
                    <a:pt x="33585" y="14386"/>
                    <a:pt x="33824" y="14206"/>
                    <a:pt x="34045" y="14006"/>
                  </a:cubicBezTo>
                  <a:cubicBezTo>
                    <a:pt x="34646" y="13481"/>
                    <a:pt x="34971" y="12916"/>
                    <a:pt x="34971" y="12326"/>
                  </a:cubicBezTo>
                  <a:lnTo>
                    <a:pt x="3497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370;p93">
              <a:extLst>
                <a:ext uri="{FF2B5EF4-FFF2-40B4-BE49-F238E27FC236}">
                  <a16:creationId xmlns:a16="http://schemas.microsoft.com/office/drawing/2014/main" id="{84657C84-2F7E-6C87-6F8B-3DF7EF282299}"/>
                </a:ext>
              </a:extLst>
            </p:cNvPr>
            <p:cNvSpPr/>
            <p:nvPr/>
          </p:nvSpPr>
          <p:spPr>
            <a:xfrm>
              <a:off x="6943848" y="1897104"/>
              <a:ext cx="20753" cy="422111"/>
            </a:xfrm>
            <a:custGeom>
              <a:avLst/>
              <a:gdLst/>
              <a:ahLst/>
              <a:cxnLst/>
              <a:rect l="l" t="t" r="r" b="b"/>
              <a:pathLst>
                <a:path w="715" h="14543" extrusionOk="0">
                  <a:moveTo>
                    <a:pt x="1" y="1"/>
                  </a:moveTo>
                  <a:lnTo>
                    <a:pt x="1" y="14012"/>
                  </a:lnTo>
                  <a:cubicBezTo>
                    <a:pt x="221" y="14212"/>
                    <a:pt x="459" y="14390"/>
                    <a:pt x="714" y="14542"/>
                  </a:cubicBezTo>
                  <a:lnTo>
                    <a:pt x="71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371;p93">
              <a:extLst>
                <a:ext uri="{FF2B5EF4-FFF2-40B4-BE49-F238E27FC236}">
                  <a16:creationId xmlns:a16="http://schemas.microsoft.com/office/drawing/2014/main" id="{190ED561-2395-2A56-90B5-7EFE7BB7A78E}"/>
                </a:ext>
              </a:extLst>
            </p:cNvPr>
            <p:cNvSpPr/>
            <p:nvPr/>
          </p:nvSpPr>
          <p:spPr>
            <a:xfrm>
              <a:off x="7048427" y="1897104"/>
              <a:ext cx="20579" cy="466461"/>
            </a:xfrm>
            <a:custGeom>
              <a:avLst/>
              <a:gdLst/>
              <a:ahLst/>
              <a:cxnLst/>
              <a:rect l="l" t="t" r="r" b="b"/>
              <a:pathLst>
                <a:path w="709" h="16071" extrusionOk="0">
                  <a:moveTo>
                    <a:pt x="0" y="1"/>
                  </a:moveTo>
                  <a:lnTo>
                    <a:pt x="0" y="15845"/>
                  </a:lnTo>
                  <a:cubicBezTo>
                    <a:pt x="225" y="15923"/>
                    <a:pt x="460" y="16000"/>
                    <a:pt x="708" y="16070"/>
                  </a:cubicBezTo>
                  <a:lnTo>
                    <a:pt x="70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372;p93">
              <a:extLst>
                <a:ext uri="{FF2B5EF4-FFF2-40B4-BE49-F238E27FC236}">
                  <a16:creationId xmlns:a16="http://schemas.microsoft.com/office/drawing/2014/main" id="{F43BA6C9-9754-4C76-7712-5FA965167305}"/>
                </a:ext>
              </a:extLst>
            </p:cNvPr>
            <p:cNvSpPr/>
            <p:nvPr/>
          </p:nvSpPr>
          <p:spPr>
            <a:xfrm>
              <a:off x="7152860" y="1897104"/>
              <a:ext cx="20695" cy="490058"/>
            </a:xfrm>
            <a:custGeom>
              <a:avLst/>
              <a:gdLst/>
              <a:ahLst/>
              <a:cxnLst/>
              <a:rect l="l" t="t" r="r" b="b"/>
              <a:pathLst>
                <a:path w="713" h="16884" extrusionOk="0">
                  <a:moveTo>
                    <a:pt x="0" y="1"/>
                  </a:moveTo>
                  <a:lnTo>
                    <a:pt x="0" y="16760"/>
                  </a:lnTo>
                  <a:cubicBezTo>
                    <a:pt x="235" y="16802"/>
                    <a:pt x="471" y="16849"/>
                    <a:pt x="713" y="16884"/>
                  </a:cubicBezTo>
                  <a:lnTo>
                    <a:pt x="71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373;p93">
              <a:extLst>
                <a:ext uri="{FF2B5EF4-FFF2-40B4-BE49-F238E27FC236}">
                  <a16:creationId xmlns:a16="http://schemas.microsoft.com/office/drawing/2014/main" id="{5AB0DAC3-6846-C6F0-BCF9-B4C8D30D0F2E}"/>
                </a:ext>
              </a:extLst>
            </p:cNvPr>
            <p:cNvSpPr/>
            <p:nvPr/>
          </p:nvSpPr>
          <p:spPr>
            <a:xfrm>
              <a:off x="7257265" y="1897104"/>
              <a:ext cx="20753" cy="503613"/>
            </a:xfrm>
            <a:custGeom>
              <a:avLst/>
              <a:gdLst/>
              <a:ahLst/>
              <a:cxnLst/>
              <a:rect l="l" t="t" r="r" b="b"/>
              <a:pathLst>
                <a:path w="715" h="17351" extrusionOk="0">
                  <a:moveTo>
                    <a:pt x="0" y="1"/>
                  </a:moveTo>
                  <a:lnTo>
                    <a:pt x="0" y="17280"/>
                  </a:lnTo>
                  <a:cubicBezTo>
                    <a:pt x="230" y="17309"/>
                    <a:pt x="471" y="17332"/>
                    <a:pt x="714" y="17350"/>
                  </a:cubicBezTo>
                  <a:lnTo>
                    <a:pt x="71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374;p93">
              <a:extLst>
                <a:ext uri="{FF2B5EF4-FFF2-40B4-BE49-F238E27FC236}">
                  <a16:creationId xmlns:a16="http://schemas.microsoft.com/office/drawing/2014/main" id="{9D3A32C6-D110-BA50-FE29-1BB74F81C4BD}"/>
                </a:ext>
              </a:extLst>
            </p:cNvPr>
            <p:cNvSpPr/>
            <p:nvPr/>
          </p:nvSpPr>
          <p:spPr>
            <a:xfrm>
              <a:off x="7361814" y="1897104"/>
              <a:ext cx="20753" cy="509592"/>
            </a:xfrm>
            <a:custGeom>
              <a:avLst/>
              <a:gdLst/>
              <a:ahLst/>
              <a:cxnLst/>
              <a:rect l="l" t="t" r="r" b="b"/>
              <a:pathLst>
                <a:path w="715" h="17557" extrusionOk="0">
                  <a:moveTo>
                    <a:pt x="1" y="1"/>
                  </a:moveTo>
                  <a:lnTo>
                    <a:pt x="1" y="17532"/>
                  </a:lnTo>
                  <a:cubicBezTo>
                    <a:pt x="237" y="17545"/>
                    <a:pt x="473" y="17550"/>
                    <a:pt x="715" y="17556"/>
                  </a:cubicBezTo>
                  <a:lnTo>
                    <a:pt x="71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75;p93">
              <a:extLst>
                <a:ext uri="{FF2B5EF4-FFF2-40B4-BE49-F238E27FC236}">
                  <a16:creationId xmlns:a16="http://schemas.microsoft.com/office/drawing/2014/main" id="{06DAA7D7-87F4-B573-4E76-311EAF71FCF5}"/>
                </a:ext>
              </a:extLst>
            </p:cNvPr>
            <p:cNvSpPr/>
            <p:nvPr/>
          </p:nvSpPr>
          <p:spPr>
            <a:xfrm>
              <a:off x="7466248" y="1897104"/>
              <a:ext cx="20753" cy="509592"/>
            </a:xfrm>
            <a:custGeom>
              <a:avLst/>
              <a:gdLst/>
              <a:ahLst/>
              <a:cxnLst/>
              <a:rect l="l" t="t" r="r" b="b"/>
              <a:pathLst>
                <a:path w="715" h="17557" extrusionOk="0">
                  <a:moveTo>
                    <a:pt x="1" y="1"/>
                  </a:moveTo>
                  <a:lnTo>
                    <a:pt x="1" y="17556"/>
                  </a:lnTo>
                  <a:cubicBezTo>
                    <a:pt x="243" y="17550"/>
                    <a:pt x="479" y="17545"/>
                    <a:pt x="715" y="17532"/>
                  </a:cubicBezTo>
                  <a:lnTo>
                    <a:pt x="71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376;p93">
              <a:extLst>
                <a:ext uri="{FF2B5EF4-FFF2-40B4-BE49-F238E27FC236}">
                  <a16:creationId xmlns:a16="http://schemas.microsoft.com/office/drawing/2014/main" id="{F8AA056F-AE68-E5B0-BB06-ADF84B6DD3EE}"/>
                </a:ext>
              </a:extLst>
            </p:cNvPr>
            <p:cNvSpPr/>
            <p:nvPr/>
          </p:nvSpPr>
          <p:spPr>
            <a:xfrm>
              <a:off x="7570826" y="1897104"/>
              <a:ext cx="20579" cy="503584"/>
            </a:xfrm>
            <a:custGeom>
              <a:avLst/>
              <a:gdLst/>
              <a:ahLst/>
              <a:cxnLst/>
              <a:rect l="l" t="t" r="r" b="b"/>
              <a:pathLst>
                <a:path w="709" h="17350" extrusionOk="0">
                  <a:moveTo>
                    <a:pt x="1" y="1"/>
                  </a:moveTo>
                  <a:lnTo>
                    <a:pt x="1" y="17349"/>
                  </a:lnTo>
                  <a:cubicBezTo>
                    <a:pt x="237" y="17332"/>
                    <a:pt x="473" y="17309"/>
                    <a:pt x="709" y="17280"/>
                  </a:cubicBezTo>
                  <a:lnTo>
                    <a:pt x="70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377;p93">
              <a:extLst>
                <a:ext uri="{FF2B5EF4-FFF2-40B4-BE49-F238E27FC236}">
                  <a16:creationId xmlns:a16="http://schemas.microsoft.com/office/drawing/2014/main" id="{F6C0A48C-E2BE-CF99-C3B3-E1E4B851CFEA}"/>
                </a:ext>
              </a:extLst>
            </p:cNvPr>
            <p:cNvSpPr/>
            <p:nvPr/>
          </p:nvSpPr>
          <p:spPr>
            <a:xfrm>
              <a:off x="7675260" y="1897104"/>
              <a:ext cx="20724" cy="490058"/>
            </a:xfrm>
            <a:custGeom>
              <a:avLst/>
              <a:gdLst/>
              <a:ahLst/>
              <a:cxnLst/>
              <a:rect l="l" t="t" r="r" b="b"/>
              <a:pathLst>
                <a:path w="714" h="16884" extrusionOk="0">
                  <a:moveTo>
                    <a:pt x="1" y="1"/>
                  </a:moveTo>
                  <a:lnTo>
                    <a:pt x="1" y="16884"/>
                  </a:lnTo>
                  <a:cubicBezTo>
                    <a:pt x="241" y="16849"/>
                    <a:pt x="478" y="16802"/>
                    <a:pt x="713" y="16760"/>
                  </a:cubicBezTo>
                  <a:lnTo>
                    <a:pt x="71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378;p93">
              <a:extLst>
                <a:ext uri="{FF2B5EF4-FFF2-40B4-BE49-F238E27FC236}">
                  <a16:creationId xmlns:a16="http://schemas.microsoft.com/office/drawing/2014/main" id="{397DF1FB-EDD5-FA0A-1E4B-685D5EEDEE57}"/>
                </a:ext>
              </a:extLst>
            </p:cNvPr>
            <p:cNvSpPr/>
            <p:nvPr/>
          </p:nvSpPr>
          <p:spPr>
            <a:xfrm>
              <a:off x="7779664" y="1897104"/>
              <a:ext cx="20753" cy="466490"/>
            </a:xfrm>
            <a:custGeom>
              <a:avLst/>
              <a:gdLst/>
              <a:ahLst/>
              <a:cxnLst/>
              <a:rect l="l" t="t" r="r" b="b"/>
              <a:pathLst>
                <a:path w="715" h="16072" extrusionOk="0">
                  <a:moveTo>
                    <a:pt x="1" y="1"/>
                  </a:moveTo>
                  <a:lnTo>
                    <a:pt x="1" y="16071"/>
                  </a:lnTo>
                  <a:cubicBezTo>
                    <a:pt x="248" y="15999"/>
                    <a:pt x="484" y="15923"/>
                    <a:pt x="714" y="15846"/>
                  </a:cubicBezTo>
                  <a:lnTo>
                    <a:pt x="71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379;p93">
              <a:extLst>
                <a:ext uri="{FF2B5EF4-FFF2-40B4-BE49-F238E27FC236}">
                  <a16:creationId xmlns:a16="http://schemas.microsoft.com/office/drawing/2014/main" id="{2117D08A-B5B9-8966-0F1E-050BC863AC77}"/>
                </a:ext>
              </a:extLst>
            </p:cNvPr>
            <p:cNvSpPr/>
            <p:nvPr/>
          </p:nvSpPr>
          <p:spPr>
            <a:xfrm>
              <a:off x="7884243" y="1897104"/>
              <a:ext cx="20753" cy="422140"/>
            </a:xfrm>
            <a:custGeom>
              <a:avLst/>
              <a:gdLst/>
              <a:ahLst/>
              <a:cxnLst/>
              <a:rect l="l" t="t" r="r" b="b"/>
              <a:pathLst>
                <a:path w="715" h="14544" extrusionOk="0">
                  <a:moveTo>
                    <a:pt x="0" y="1"/>
                  </a:moveTo>
                  <a:lnTo>
                    <a:pt x="0" y="14544"/>
                  </a:lnTo>
                  <a:cubicBezTo>
                    <a:pt x="254" y="14386"/>
                    <a:pt x="493" y="14206"/>
                    <a:pt x="714" y="14006"/>
                  </a:cubicBezTo>
                  <a:lnTo>
                    <a:pt x="71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380;p93">
              <a:extLst>
                <a:ext uri="{FF2B5EF4-FFF2-40B4-BE49-F238E27FC236}">
                  <a16:creationId xmlns:a16="http://schemas.microsoft.com/office/drawing/2014/main" id="{B277A79A-DD37-B609-2512-C77E7C2630B2}"/>
                </a:ext>
              </a:extLst>
            </p:cNvPr>
            <p:cNvSpPr/>
            <p:nvPr/>
          </p:nvSpPr>
          <p:spPr>
            <a:xfrm>
              <a:off x="6916855" y="1744663"/>
              <a:ext cx="1015062" cy="304821"/>
            </a:xfrm>
            <a:custGeom>
              <a:avLst/>
              <a:gdLst/>
              <a:ahLst/>
              <a:cxnLst/>
              <a:rect l="l" t="t" r="r" b="b"/>
              <a:pathLst>
                <a:path w="34972" h="10502" extrusionOk="0">
                  <a:moveTo>
                    <a:pt x="17487" y="1"/>
                  </a:moveTo>
                  <a:cubicBezTo>
                    <a:pt x="12849" y="1"/>
                    <a:pt x="8402" y="554"/>
                    <a:pt x="5122" y="1539"/>
                  </a:cubicBezTo>
                  <a:cubicBezTo>
                    <a:pt x="1843" y="2523"/>
                    <a:pt x="1" y="3859"/>
                    <a:pt x="1" y="5251"/>
                  </a:cubicBezTo>
                  <a:cubicBezTo>
                    <a:pt x="1" y="6644"/>
                    <a:pt x="1843" y="7979"/>
                    <a:pt x="5122" y="8964"/>
                  </a:cubicBezTo>
                  <a:cubicBezTo>
                    <a:pt x="8402" y="9949"/>
                    <a:pt x="12849" y="10502"/>
                    <a:pt x="17487" y="10502"/>
                  </a:cubicBezTo>
                  <a:cubicBezTo>
                    <a:pt x="22124" y="10502"/>
                    <a:pt x="26571" y="9949"/>
                    <a:pt x="29850" y="8964"/>
                  </a:cubicBezTo>
                  <a:cubicBezTo>
                    <a:pt x="33129" y="7979"/>
                    <a:pt x="34971" y="6644"/>
                    <a:pt x="34971" y="5251"/>
                  </a:cubicBezTo>
                  <a:cubicBezTo>
                    <a:pt x="34971" y="3859"/>
                    <a:pt x="33129" y="2523"/>
                    <a:pt x="29850" y="1539"/>
                  </a:cubicBezTo>
                  <a:cubicBezTo>
                    <a:pt x="26571" y="554"/>
                    <a:pt x="22124" y="1"/>
                    <a:pt x="174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49"/>
                                        </p:tgtEl>
                                        <p:attrNameLst>
                                          <p:attrName>style.visibility</p:attrName>
                                        </p:attrNameLst>
                                      </p:cBhvr>
                                      <p:to>
                                        <p:strVal val="visible"/>
                                      </p:to>
                                    </p:set>
                                    <p:animEffect transition="in" filter="fade">
                                      <p:cBhvr>
                                        <p:cTn id="7" dur="500"/>
                                        <p:tgtEl>
                                          <p:spTgt spid="9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89"/>
        <p:cNvGrpSpPr/>
        <p:nvPr/>
      </p:nvGrpSpPr>
      <p:grpSpPr>
        <a:xfrm>
          <a:off x="0" y="0"/>
          <a:ext cx="0" cy="0"/>
          <a:chOff x="0" y="0"/>
          <a:chExt cx="0" cy="0"/>
        </a:xfrm>
      </p:grpSpPr>
      <p:sp>
        <p:nvSpPr>
          <p:cNvPr id="1590" name="Google Shape;1590;p80"/>
          <p:cNvSpPr txBox="1">
            <a:spLocks noGrp="1"/>
          </p:cNvSpPr>
          <p:nvPr>
            <p:ph type="subTitle" idx="1"/>
          </p:nvPr>
        </p:nvSpPr>
        <p:spPr>
          <a:xfrm>
            <a:off x="214313" y="894318"/>
            <a:ext cx="6194758" cy="392057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b="1" dirty="0">
                <a:latin typeface="Times New Roman" panose="02020603050405020304" pitchFamily="18" charset="0"/>
                <a:cs typeface="Times New Roman" panose="02020603050405020304" pitchFamily="18" charset="0"/>
              </a:rPr>
              <a:t>SOFTWARE:</a:t>
            </a:r>
          </a:p>
          <a:p>
            <a:pPr marL="342900" lvl="0">
              <a:lnSpc>
                <a:spcPct val="150000"/>
              </a:lnSpc>
              <a:buAutoNum type="arabicParenR"/>
            </a:pPr>
            <a:r>
              <a:rPr lang="en-IN" dirty="0">
                <a:latin typeface="Times New Roman" panose="02020603050405020304" pitchFamily="18" charset="0"/>
                <a:cs typeface="Times New Roman" panose="02020603050405020304" pitchFamily="18" charset="0"/>
              </a:rPr>
              <a:t>Programming Languages: Python</a:t>
            </a:r>
          </a:p>
          <a:p>
            <a:pPr marL="342900" lvl="0">
              <a:lnSpc>
                <a:spcPct val="150000"/>
              </a:lnSpc>
              <a:buAutoNum type="arabicParenR"/>
            </a:pPr>
            <a:r>
              <a:rPr lang="en-IN" dirty="0">
                <a:latin typeface="Times New Roman" panose="02020603050405020304" pitchFamily="18" charset="0"/>
                <a:cs typeface="Times New Roman" panose="02020603050405020304" pitchFamily="18" charset="0"/>
              </a:rPr>
              <a:t>Deep Learning Frameworks: Tensor flow.</a:t>
            </a:r>
          </a:p>
          <a:p>
            <a:pPr marL="342900" lvl="0">
              <a:lnSpc>
                <a:spcPct val="150000"/>
              </a:lnSpc>
              <a:buAutoNum type="arabicParenR"/>
            </a:pPr>
            <a:r>
              <a:rPr lang="en-IN" dirty="0">
                <a:latin typeface="Times New Roman" panose="02020603050405020304" pitchFamily="18" charset="0"/>
                <a:cs typeface="Times New Roman" panose="02020603050405020304" pitchFamily="18" charset="0"/>
              </a:rPr>
              <a:t>Data Handling Libraries: Pandas ,</a:t>
            </a:r>
            <a:r>
              <a:rPr lang="en-IN" dirty="0" err="1">
                <a:latin typeface="Times New Roman" panose="02020603050405020304" pitchFamily="18" charset="0"/>
                <a:cs typeface="Times New Roman" panose="02020603050405020304" pitchFamily="18" charset="0"/>
              </a:rPr>
              <a:t>Numpy</a:t>
            </a:r>
            <a:r>
              <a:rPr lang="en-IN" dirty="0">
                <a:latin typeface="Times New Roman" panose="02020603050405020304" pitchFamily="18" charset="0"/>
                <a:cs typeface="Times New Roman" panose="02020603050405020304" pitchFamily="18" charset="0"/>
              </a:rPr>
              <a:t>.</a:t>
            </a:r>
          </a:p>
          <a:p>
            <a:pPr marL="342900">
              <a:lnSpc>
                <a:spcPct val="150000"/>
              </a:lnSpc>
              <a:buFont typeface="Lato Light"/>
              <a:buAutoNum type="arabicParenR"/>
            </a:pPr>
            <a:r>
              <a:rPr lang="en-US" dirty="0">
                <a:latin typeface="Times New Roman" panose="02020603050405020304" pitchFamily="18" charset="0"/>
                <a:cs typeface="Times New Roman" panose="02020603050405020304" pitchFamily="18" charset="0"/>
              </a:rPr>
              <a:t>Development Environment: </a:t>
            </a:r>
            <a:r>
              <a:rPr lang="en-US" dirty="0" err="1">
                <a:latin typeface="Times New Roman" panose="02020603050405020304" pitchFamily="18" charset="0"/>
                <a:cs typeface="Times New Roman" panose="02020603050405020304" pitchFamily="18" charset="0"/>
              </a:rPr>
              <a:t>Jupyter</a:t>
            </a:r>
            <a:r>
              <a:rPr lang="en-US" dirty="0">
                <a:latin typeface="Times New Roman" panose="02020603050405020304" pitchFamily="18" charset="0"/>
                <a:cs typeface="Times New Roman" panose="02020603050405020304" pitchFamily="18" charset="0"/>
              </a:rPr>
              <a:t> Notebook</a:t>
            </a:r>
          </a:p>
          <a:p>
            <a:pPr marL="342900">
              <a:lnSpc>
                <a:spcPct val="150000"/>
              </a:lnSpc>
              <a:buFont typeface="Lato Light"/>
              <a:buAutoNum type="arabicParenR"/>
            </a:pPr>
            <a:r>
              <a:rPr lang="en-IN" dirty="0">
                <a:latin typeface="Times New Roman" panose="02020603050405020304" pitchFamily="18" charset="0"/>
                <a:cs typeface="Times New Roman" panose="02020603050405020304" pitchFamily="18" charset="0"/>
              </a:rPr>
              <a:t>Data Visualization Tools: Matplotlib</a:t>
            </a:r>
          </a:p>
          <a:p>
            <a:pPr marL="0" indent="0">
              <a:lnSpc>
                <a:spcPct val="150000"/>
              </a:lnSpc>
            </a:pPr>
            <a:r>
              <a:rPr lang="en-US" b="1" dirty="0">
                <a:latin typeface="Times New Roman" panose="02020603050405020304" pitchFamily="18" charset="0"/>
                <a:cs typeface="Times New Roman" panose="02020603050405020304" pitchFamily="18" charset="0"/>
              </a:rPr>
              <a:t>HARDWARE:</a:t>
            </a:r>
          </a:p>
          <a:p>
            <a:pPr marL="342900">
              <a:lnSpc>
                <a:spcPct val="150000"/>
              </a:lnSpc>
              <a:buAutoNum type="arabicParenR"/>
            </a:pPr>
            <a:r>
              <a:rPr lang="it-IT" dirty="0">
                <a:latin typeface="Times New Roman" panose="02020603050405020304" pitchFamily="18" charset="0"/>
                <a:cs typeface="Times New Roman" panose="02020603050405020304" pitchFamily="18" charset="0"/>
              </a:rPr>
              <a:t>CPU: Multi-core processor (Intel i5)</a:t>
            </a:r>
          </a:p>
          <a:p>
            <a:pPr marL="342900">
              <a:lnSpc>
                <a:spcPct val="150000"/>
              </a:lnSpc>
              <a:buAutoNum type="arabicParenR"/>
            </a:pPr>
            <a:r>
              <a:rPr lang="en-IN" dirty="0">
                <a:latin typeface="Times New Roman" panose="02020603050405020304" pitchFamily="18" charset="0"/>
                <a:cs typeface="Times New Roman" panose="02020603050405020304" pitchFamily="18" charset="0"/>
              </a:rPr>
              <a:t>RAM: Minimum 4GB</a:t>
            </a:r>
          </a:p>
          <a:p>
            <a:pPr marL="342900">
              <a:lnSpc>
                <a:spcPct val="150000"/>
              </a:lnSpc>
              <a:buFont typeface="Lato Light"/>
              <a:buAutoNum type="arabicParenR"/>
            </a:pPr>
            <a:r>
              <a:rPr lang="en-IN" dirty="0">
                <a:latin typeface="Times New Roman" panose="02020603050405020304" pitchFamily="18" charset="0"/>
                <a:cs typeface="Times New Roman" panose="02020603050405020304" pitchFamily="18" charset="0"/>
              </a:rPr>
              <a:t>Storage: SSD for faster data access (minimum 128 GB)</a:t>
            </a:r>
          </a:p>
          <a:p>
            <a:pPr marL="342900">
              <a:lnSpc>
                <a:spcPct val="150000"/>
              </a:lnSpc>
              <a:buFont typeface="Lato Light"/>
              <a:buAutoNum type="arabicParenR"/>
            </a:pPr>
            <a:r>
              <a:rPr lang="en-IN" dirty="0">
                <a:latin typeface="Times New Roman" panose="02020603050405020304" pitchFamily="18" charset="0"/>
                <a:cs typeface="Times New Roman" panose="02020603050405020304" pitchFamily="18" charset="0"/>
              </a:rPr>
              <a:t>Operating System: Linux OR Windows</a:t>
            </a:r>
          </a:p>
          <a:p>
            <a:pPr marL="342900">
              <a:buAutoNum type="arabicParenR"/>
            </a:pPr>
            <a:endParaRPr lang="en-US" dirty="0"/>
          </a:p>
          <a:p>
            <a:pPr marL="0" indent="0"/>
            <a:endParaRPr lang="en-US" dirty="0"/>
          </a:p>
          <a:p>
            <a:pPr marL="342900" lvl="0">
              <a:buAutoNum type="arabicParenR"/>
            </a:pPr>
            <a:endParaRPr dirty="0"/>
          </a:p>
        </p:txBody>
      </p:sp>
      <p:sp>
        <p:nvSpPr>
          <p:cNvPr id="1591" name="Google Shape;1591;p80"/>
          <p:cNvSpPr txBox="1">
            <a:spLocks noGrp="1"/>
          </p:cNvSpPr>
          <p:nvPr>
            <p:ph type="title"/>
          </p:nvPr>
        </p:nvSpPr>
        <p:spPr>
          <a:xfrm>
            <a:off x="214312" y="257176"/>
            <a:ext cx="7091807" cy="647110"/>
          </a:xfrm>
          <a:prstGeom prst="rect">
            <a:avLst/>
          </a:prstGeom>
        </p:spPr>
        <p:txBody>
          <a:bodyPr spcFirstLastPara="1" wrap="square" lIns="91425" tIns="91425" rIns="91425" bIns="91425" anchor="t" anchorCtr="0">
            <a:noAutofit/>
          </a:bodyPr>
          <a:lstStyle/>
          <a:p>
            <a:pPr lvl="0">
              <a:buClr>
                <a:schemeClr val="dk1"/>
              </a:buClr>
              <a:buSzPts val="1100"/>
            </a:pPr>
            <a:r>
              <a:rPr lang="en-IN" sz="2400" b="1" dirty="0">
                <a:latin typeface="Times New Roman" panose="02020603050405020304" pitchFamily="18" charset="0"/>
                <a:cs typeface="Times New Roman" panose="02020603050405020304" pitchFamily="18" charset="0"/>
              </a:rPr>
              <a:t>SOFTWARE &amp; HARDWARE REQUIREMENTS:</a:t>
            </a:r>
            <a:br>
              <a:rPr lang="en-IN" sz="2400" b="1" dirty="0">
                <a:latin typeface="Times New Roman" panose="02020603050405020304" pitchFamily="18" charset="0"/>
                <a:cs typeface="Times New Roman" panose="02020603050405020304" pitchFamily="18" charset="0"/>
              </a:rPr>
            </a:br>
            <a:endParaRPr lang="en-IN" sz="2400" b="1" dirty="0">
              <a:latin typeface="Times New Roman" panose="02020603050405020304" pitchFamily="18" charset="0"/>
              <a:cs typeface="Times New Roman" panose="02020603050405020304" pitchFamily="18" charset="0"/>
            </a:endParaRPr>
          </a:p>
        </p:txBody>
      </p:sp>
      <p:grpSp>
        <p:nvGrpSpPr>
          <p:cNvPr id="1593" name="Google Shape;1593;p80"/>
          <p:cNvGrpSpPr/>
          <p:nvPr/>
        </p:nvGrpSpPr>
        <p:grpSpPr>
          <a:xfrm>
            <a:off x="6663468" y="675636"/>
            <a:ext cx="2124289" cy="3792227"/>
            <a:chOff x="5399024" y="675626"/>
            <a:chExt cx="2124289" cy="3792227"/>
          </a:xfrm>
        </p:grpSpPr>
        <p:sp>
          <p:nvSpPr>
            <p:cNvPr id="1594" name="Google Shape;1594;p80"/>
            <p:cNvSpPr/>
            <p:nvPr/>
          </p:nvSpPr>
          <p:spPr>
            <a:xfrm>
              <a:off x="6030081" y="1223106"/>
              <a:ext cx="422813" cy="1306293"/>
            </a:xfrm>
            <a:custGeom>
              <a:avLst/>
              <a:gdLst/>
              <a:ahLst/>
              <a:cxnLst/>
              <a:rect l="l" t="t" r="r" b="b"/>
              <a:pathLst>
                <a:path w="5468" h="16893" extrusionOk="0">
                  <a:moveTo>
                    <a:pt x="2203" y="0"/>
                  </a:moveTo>
                  <a:lnTo>
                    <a:pt x="646" y="937"/>
                  </a:lnTo>
                  <a:lnTo>
                    <a:pt x="1" y="2822"/>
                  </a:lnTo>
                  <a:lnTo>
                    <a:pt x="735" y="16058"/>
                  </a:lnTo>
                  <a:lnTo>
                    <a:pt x="4822" y="16893"/>
                  </a:lnTo>
                  <a:lnTo>
                    <a:pt x="5467" y="1506"/>
                  </a:lnTo>
                  <a:lnTo>
                    <a:pt x="3911" y="911"/>
                  </a:lnTo>
                  <a:lnTo>
                    <a:pt x="3050" y="13"/>
                  </a:lnTo>
                  <a:lnTo>
                    <a:pt x="22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80"/>
            <p:cNvSpPr/>
            <p:nvPr/>
          </p:nvSpPr>
          <p:spPr>
            <a:xfrm>
              <a:off x="6097587" y="1024451"/>
              <a:ext cx="271101" cy="320445"/>
            </a:xfrm>
            <a:custGeom>
              <a:avLst/>
              <a:gdLst/>
              <a:ahLst/>
              <a:cxnLst/>
              <a:rect l="l" t="t" r="r" b="b"/>
              <a:pathLst>
                <a:path w="3506" h="4144" extrusionOk="0">
                  <a:moveTo>
                    <a:pt x="570" y="0"/>
                  </a:moveTo>
                  <a:lnTo>
                    <a:pt x="570" y="0"/>
                  </a:lnTo>
                  <a:cubicBezTo>
                    <a:pt x="634" y="1063"/>
                    <a:pt x="596" y="2848"/>
                    <a:pt x="406" y="3012"/>
                  </a:cubicBezTo>
                  <a:cubicBezTo>
                    <a:pt x="203" y="3164"/>
                    <a:pt x="393" y="3139"/>
                    <a:pt x="1" y="3252"/>
                  </a:cubicBezTo>
                  <a:cubicBezTo>
                    <a:pt x="1" y="3252"/>
                    <a:pt x="140" y="3733"/>
                    <a:pt x="1646" y="3885"/>
                  </a:cubicBezTo>
                  <a:cubicBezTo>
                    <a:pt x="1728" y="3885"/>
                    <a:pt x="2101" y="4144"/>
                    <a:pt x="2237" y="4144"/>
                  </a:cubicBezTo>
                  <a:cubicBezTo>
                    <a:pt x="2248" y="4144"/>
                    <a:pt x="2258" y="4142"/>
                    <a:pt x="2266" y="4138"/>
                  </a:cubicBezTo>
                  <a:cubicBezTo>
                    <a:pt x="3126" y="3809"/>
                    <a:pt x="3506" y="3581"/>
                    <a:pt x="3506" y="3392"/>
                  </a:cubicBezTo>
                  <a:lnTo>
                    <a:pt x="2937" y="3075"/>
                  </a:lnTo>
                  <a:cubicBezTo>
                    <a:pt x="2937" y="3075"/>
                    <a:pt x="2975" y="2582"/>
                    <a:pt x="2975" y="2101"/>
                  </a:cubicBezTo>
                  <a:cubicBezTo>
                    <a:pt x="2975" y="1392"/>
                    <a:pt x="2608" y="26"/>
                    <a:pt x="2608" y="26"/>
                  </a:cubicBezTo>
                  <a:lnTo>
                    <a:pt x="570" y="0"/>
                  </a:lnTo>
                  <a:close/>
                </a:path>
              </a:pathLst>
            </a:custGeom>
            <a:solidFill>
              <a:srgbClr val="FFAF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80"/>
            <p:cNvSpPr/>
            <p:nvPr/>
          </p:nvSpPr>
          <p:spPr>
            <a:xfrm>
              <a:off x="6171974" y="1058707"/>
              <a:ext cx="155655" cy="161151"/>
            </a:xfrm>
            <a:custGeom>
              <a:avLst/>
              <a:gdLst/>
              <a:ahLst/>
              <a:cxnLst/>
              <a:rect l="l" t="t" r="r" b="b"/>
              <a:pathLst>
                <a:path w="2013" h="2084" extrusionOk="0">
                  <a:moveTo>
                    <a:pt x="26" y="0"/>
                  </a:moveTo>
                  <a:cubicBezTo>
                    <a:pt x="26" y="1"/>
                    <a:pt x="1" y="1139"/>
                    <a:pt x="595" y="1696"/>
                  </a:cubicBezTo>
                  <a:cubicBezTo>
                    <a:pt x="896" y="1992"/>
                    <a:pt x="1173" y="2083"/>
                    <a:pt x="1400" y="2083"/>
                  </a:cubicBezTo>
                  <a:cubicBezTo>
                    <a:pt x="1764" y="2083"/>
                    <a:pt x="2000" y="1848"/>
                    <a:pt x="2000" y="1848"/>
                  </a:cubicBezTo>
                  <a:lnTo>
                    <a:pt x="2013" y="1709"/>
                  </a:lnTo>
                  <a:cubicBezTo>
                    <a:pt x="1633" y="1709"/>
                    <a:pt x="380" y="760"/>
                    <a:pt x="304" y="519"/>
                  </a:cubicBezTo>
                  <a:cubicBezTo>
                    <a:pt x="241" y="329"/>
                    <a:pt x="140" y="152"/>
                    <a:pt x="26" y="0"/>
                  </a:cubicBezTo>
                  <a:close/>
                </a:path>
              </a:pathLst>
            </a:custGeom>
            <a:solidFill>
              <a:srgbClr val="E883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80"/>
            <p:cNvSpPr/>
            <p:nvPr/>
          </p:nvSpPr>
          <p:spPr>
            <a:xfrm>
              <a:off x="6095654" y="740735"/>
              <a:ext cx="345488" cy="346737"/>
            </a:xfrm>
            <a:custGeom>
              <a:avLst/>
              <a:gdLst/>
              <a:ahLst/>
              <a:cxnLst/>
              <a:rect l="l" t="t" r="r" b="b"/>
              <a:pathLst>
                <a:path w="4468" h="4484" extrusionOk="0">
                  <a:moveTo>
                    <a:pt x="2296" y="0"/>
                  </a:moveTo>
                  <a:cubicBezTo>
                    <a:pt x="1619" y="0"/>
                    <a:pt x="921" y="266"/>
                    <a:pt x="431" y="835"/>
                  </a:cubicBezTo>
                  <a:cubicBezTo>
                    <a:pt x="39" y="1278"/>
                    <a:pt x="1" y="1923"/>
                    <a:pt x="39" y="2455"/>
                  </a:cubicBezTo>
                  <a:cubicBezTo>
                    <a:pt x="111" y="3609"/>
                    <a:pt x="1060" y="4484"/>
                    <a:pt x="2200" y="4484"/>
                  </a:cubicBezTo>
                  <a:cubicBezTo>
                    <a:pt x="2247" y="4484"/>
                    <a:pt x="2294" y="4482"/>
                    <a:pt x="2342" y="4479"/>
                  </a:cubicBezTo>
                  <a:cubicBezTo>
                    <a:pt x="3531" y="4403"/>
                    <a:pt x="4467" y="3264"/>
                    <a:pt x="4391" y="2062"/>
                  </a:cubicBezTo>
                  <a:cubicBezTo>
                    <a:pt x="4379" y="1809"/>
                    <a:pt x="4379" y="1392"/>
                    <a:pt x="4278" y="1164"/>
                  </a:cubicBezTo>
                  <a:cubicBezTo>
                    <a:pt x="3948" y="413"/>
                    <a:pt x="3139" y="0"/>
                    <a:pt x="2296" y="0"/>
                  </a:cubicBezTo>
                  <a:close/>
                </a:path>
              </a:pathLst>
            </a:custGeom>
            <a:solidFill>
              <a:srgbClr val="FFAF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80"/>
            <p:cNvSpPr/>
            <p:nvPr/>
          </p:nvSpPr>
          <p:spPr>
            <a:xfrm>
              <a:off x="6160221" y="938308"/>
              <a:ext cx="272107" cy="258197"/>
            </a:xfrm>
            <a:custGeom>
              <a:avLst/>
              <a:gdLst/>
              <a:ahLst/>
              <a:cxnLst/>
              <a:rect l="l" t="t" r="r" b="b"/>
              <a:pathLst>
                <a:path w="3519" h="3339" extrusionOk="0">
                  <a:moveTo>
                    <a:pt x="3519" y="1"/>
                  </a:moveTo>
                  <a:lnTo>
                    <a:pt x="1" y="229"/>
                  </a:lnTo>
                  <a:cubicBezTo>
                    <a:pt x="1" y="229"/>
                    <a:pt x="115" y="1089"/>
                    <a:pt x="229" y="1886"/>
                  </a:cubicBezTo>
                  <a:cubicBezTo>
                    <a:pt x="324" y="2634"/>
                    <a:pt x="1388" y="3338"/>
                    <a:pt x="1916" y="3338"/>
                  </a:cubicBezTo>
                  <a:cubicBezTo>
                    <a:pt x="1951" y="3338"/>
                    <a:pt x="1983" y="3335"/>
                    <a:pt x="2013" y="3329"/>
                  </a:cubicBezTo>
                  <a:cubicBezTo>
                    <a:pt x="3025" y="3088"/>
                    <a:pt x="3519" y="1152"/>
                    <a:pt x="3519" y="1"/>
                  </a:cubicBezTo>
                  <a:close/>
                </a:path>
              </a:pathLst>
            </a:custGeom>
            <a:solidFill>
              <a:srgbClr val="FFAF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80"/>
            <p:cNvSpPr/>
            <p:nvPr/>
          </p:nvSpPr>
          <p:spPr>
            <a:xfrm>
              <a:off x="6322296" y="1067754"/>
              <a:ext cx="58148" cy="13532"/>
            </a:xfrm>
            <a:custGeom>
              <a:avLst/>
              <a:gdLst/>
              <a:ahLst/>
              <a:cxnLst/>
              <a:rect l="l" t="t" r="r" b="b"/>
              <a:pathLst>
                <a:path w="752" h="175" extrusionOk="0">
                  <a:moveTo>
                    <a:pt x="56" y="1"/>
                  </a:moveTo>
                  <a:cubicBezTo>
                    <a:pt x="21" y="1"/>
                    <a:pt x="1" y="3"/>
                    <a:pt x="5" y="10"/>
                  </a:cubicBezTo>
                  <a:cubicBezTo>
                    <a:pt x="119" y="86"/>
                    <a:pt x="246" y="136"/>
                    <a:pt x="372" y="174"/>
                  </a:cubicBezTo>
                  <a:cubicBezTo>
                    <a:pt x="486" y="162"/>
                    <a:pt x="587" y="136"/>
                    <a:pt x="689" y="86"/>
                  </a:cubicBezTo>
                  <a:cubicBezTo>
                    <a:pt x="751" y="65"/>
                    <a:pt x="225" y="1"/>
                    <a:pt x="56" y="1"/>
                  </a:cubicBezTo>
                  <a:close/>
                </a:path>
              </a:pathLst>
            </a:custGeom>
            <a:solidFill>
              <a:srgbClr val="E883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80"/>
            <p:cNvSpPr/>
            <p:nvPr/>
          </p:nvSpPr>
          <p:spPr>
            <a:xfrm>
              <a:off x="6090782" y="732771"/>
              <a:ext cx="378738" cy="191927"/>
            </a:xfrm>
            <a:custGeom>
              <a:avLst/>
              <a:gdLst/>
              <a:ahLst/>
              <a:cxnLst/>
              <a:rect l="l" t="t" r="r" b="b"/>
              <a:pathLst>
                <a:path w="4898" h="2482" extrusionOk="0">
                  <a:moveTo>
                    <a:pt x="3090" y="0"/>
                  </a:moveTo>
                  <a:cubicBezTo>
                    <a:pt x="2419" y="0"/>
                    <a:pt x="1626" y="281"/>
                    <a:pt x="1076" y="546"/>
                  </a:cubicBezTo>
                  <a:cubicBezTo>
                    <a:pt x="494" y="837"/>
                    <a:pt x="89" y="875"/>
                    <a:pt x="0" y="1596"/>
                  </a:cubicBezTo>
                  <a:cubicBezTo>
                    <a:pt x="177" y="1773"/>
                    <a:pt x="1076" y="2077"/>
                    <a:pt x="1291" y="2241"/>
                  </a:cubicBezTo>
                  <a:cubicBezTo>
                    <a:pt x="1291" y="1669"/>
                    <a:pt x="1496" y="1122"/>
                    <a:pt x="1865" y="1122"/>
                  </a:cubicBezTo>
                  <a:cubicBezTo>
                    <a:pt x="1945" y="1122"/>
                    <a:pt x="2032" y="1148"/>
                    <a:pt x="2126" y="1204"/>
                  </a:cubicBezTo>
                  <a:cubicBezTo>
                    <a:pt x="2481" y="1418"/>
                    <a:pt x="2884" y="1483"/>
                    <a:pt x="3243" y="1483"/>
                  </a:cubicBezTo>
                  <a:cubicBezTo>
                    <a:pt x="3794" y="1483"/>
                    <a:pt x="4239" y="1330"/>
                    <a:pt x="4239" y="1330"/>
                  </a:cubicBezTo>
                  <a:cubicBezTo>
                    <a:pt x="4242" y="1329"/>
                    <a:pt x="4244" y="1328"/>
                    <a:pt x="4246" y="1328"/>
                  </a:cubicBezTo>
                  <a:cubicBezTo>
                    <a:pt x="4334" y="1328"/>
                    <a:pt x="4454" y="2482"/>
                    <a:pt x="4454" y="2482"/>
                  </a:cubicBezTo>
                  <a:cubicBezTo>
                    <a:pt x="4897" y="1874"/>
                    <a:pt x="4897" y="508"/>
                    <a:pt x="3632" y="78"/>
                  </a:cubicBezTo>
                  <a:cubicBezTo>
                    <a:pt x="3468" y="24"/>
                    <a:pt x="3284" y="0"/>
                    <a:pt x="3090" y="0"/>
                  </a:cubicBezTo>
                  <a:close/>
                </a:path>
              </a:pathLst>
            </a:custGeom>
            <a:solidFill>
              <a:srgbClr val="0E26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80"/>
            <p:cNvSpPr/>
            <p:nvPr/>
          </p:nvSpPr>
          <p:spPr>
            <a:xfrm>
              <a:off x="6078023" y="840488"/>
              <a:ext cx="125344" cy="186978"/>
            </a:xfrm>
            <a:custGeom>
              <a:avLst/>
              <a:gdLst/>
              <a:ahLst/>
              <a:cxnLst/>
              <a:rect l="l" t="t" r="r" b="b"/>
              <a:pathLst>
                <a:path w="1621" h="2418" extrusionOk="0">
                  <a:moveTo>
                    <a:pt x="874" y="1"/>
                  </a:moveTo>
                  <a:lnTo>
                    <a:pt x="165" y="140"/>
                  </a:lnTo>
                  <a:cubicBezTo>
                    <a:pt x="1" y="988"/>
                    <a:pt x="570" y="1873"/>
                    <a:pt x="963" y="2417"/>
                  </a:cubicBezTo>
                  <a:cubicBezTo>
                    <a:pt x="950" y="2381"/>
                    <a:pt x="438" y="1428"/>
                    <a:pt x="719" y="1428"/>
                  </a:cubicBezTo>
                  <a:cubicBezTo>
                    <a:pt x="728" y="1428"/>
                    <a:pt x="737" y="1428"/>
                    <a:pt x="747" y="1430"/>
                  </a:cubicBezTo>
                  <a:cubicBezTo>
                    <a:pt x="1089" y="1506"/>
                    <a:pt x="1140" y="1937"/>
                    <a:pt x="1152" y="2063"/>
                  </a:cubicBezTo>
                  <a:cubicBezTo>
                    <a:pt x="1160" y="2145"/>
                    <a:pt x="1295" y="2221"/>
                    <a:pt x="1379" y="2221"/>
                  </a:cubicBezTo>
                  <a:cubicBezTo>
                    <a:pt x="1425" y="2221"/>
                    <a:pt x="1457" y="2198"/>
                    <a:pt x="1443" y="2139"/>
                  </a:cubicBezTo>
                  <a:cubicBezTo>
                    <a:pt x="1393" y="1658"/>
                    <a:pt x="1418" y="456"/>
                    <a:pt x="1621" y="38"/>
                  </a:cubicBezTo>
                  <a:lnTo>
                    <a:pt x="874" y="1"/>
                  </a:lnTo>
                  <a:close/>
                </a:path>
              </a:pathLst>
            </a:custGeom>
            <a:solidFill>
              <a:srgbClr val="0E26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80"/>
            <p:cNvSpPr/>
            <p:nvPr/>
          </p:nvSpPr>
          <p:spPr>
            <a:xfrm>
              <a:off x="6054594" y="675626"/>
              <a:ext cx="384073" cy="330266"/>
            </a:xfrm>
            <a:custGeom>
              <a:avLst/>
              <a:gdLst/>
              <a:ahLst/>
              <a:cxnLst/>
              <a:rect l="l" t="t" r="r" b="b"/>
              <a:pathLst>
                <a:path w="4967" h="4271" extrusionOk="0">
                  <a:moveTo>
                    <a:pt x="4715" y="1972"/>
                  </a:moveTo>
                  <a:cubicBezTo>
                    <a:pt x="4851" y="2345"/>
                    <a:pt x="4930" y="2676"/>
                    <a:pt x="4955" y="2890"/>
                  </a:cubicBezTo>
                  <a:lnTo>
                    <a:pt x="4955" y="2890"/>
                  </a:lnTo>
                  <a:lnTo>
                    <a:pt x="4935" y="2120"/>
                  </a:lnTo>
                  <a:lnTo>
                    <a:pt x="4715" y="1972"/>
                  </a:lnTo>
                  <a:close/>
                  <a:moveTo>
                    <a:pt x="4955" y="2890"/>
                  </a:moveTo>
                  <a:lnTo>
                    <a:pt x="4960" y="3082"/>
                  </a:lnTo>
                  <a:cubicBezTo>
                    <a:pt x="4967" y="3038"/>
                    <a:pt x="4965" y="2973"/>
                    <a:pt x="4955" y="2890"/>
                  </a:cubicBezTo>
                  <a:close/>
                  <a:moveTo>
                    <a:pt x="2794" y="0"/>
                  </a:moveTo>
                  <a:cubicBezTo>
                    <a:pt x="2332" y="0"/>
                    <a:pt x="1832" y="217"/>
                    <a:pt x="1354" y="677"/>
                  </a:cubicBezTo>
                  <a:cubicBezTo>
                    <a:pt x="1354" y="677"/>
                    <a:pt x="291" y="677"/>
                    <a:pt x="468" y="1816"/>
                  </a:cubicBezTo>
                  <a:cubicBezTo>
                    <a:pt x="13" y="2120"/>
                    <a:pt x="0" y="2740"/>
                    <a:pt x="13" y="3094"/>
                  </a:cubicBezTo>
                  <a:cubicBezTo>
                    <a:pt x="51" y="3562"/>
                    <a:pt x="304" y="4005"/>
                    <a:pt x="696" y="4271"/>
                  </a:cubicBezTo>
                  <a:lnTo>
                    <a:pt x="1797" y="1879"/>
                  </a:lnTo>
                  <a:lnTo>
                    <a:pt x="2544" y="1462"/>
                  </a:lnTo>
                  <a:lnTo>
                    <a:pt x="4277" y="1677"/>
                  </a:lnTo>
                  <a:lnTo>
                    <a:pt x="4715" y="1972"/>
                  </a:lnTo>
                  <a:lnTo>
                    <a:pt x="4715" y="1972"/>
                  </a:lnTo>
                  <a:cubicBezTo>
                    <a:pt x="4585" y="1613"/>
                    <a:pt x="4402" y="1215"/>
                    <a:pt x="4163" y="842"/>
                  </a:cubicBezTo>
                  <a:cubicBezTo>
                    <a:pt x="3822" y="296"/>
                    <a:pt x="3334" y="0"/>
                    <a:pt x="2794" y="0"/>
                  </a:cubicBezTo>
                  <a:close/>
                </a:path>
              </a:pathLst>
            </a:custGeom>
            <a:solidFill>
              <a:srgbClr val="0E26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80"/>
            <p:cNvSpPr/>
            <p:nvPr/>
          </p:nvSpPr>
          <p:spPr>
            <a:xfrm>
              <a:off x="6295232" y="4274998"/>
              <a:ext cx="381676" cy="184967"/>
            </a:xfrm>
            <a:custGeom>
              <a:avLst/>
              <a:gdLst/>
              <a:ahLst/>
              <a:cxnLst/>
              <a:rect l="l" t="t" r="r" b="b"/>
              <a:pathLst>
                <a:path w="4936" h="2392" extrusionOk="0">
                  <a:moveTo>
                    <a:pt x="2914" y="1"/>
                  </a:moveTo>
                  <a:cubicBezTo>
                    <a:pt x="2912" y="1"/>
                    <a:pt x="2911" y="5"/>
                    <a:pt x="2911" y="13"/>
                  </a:cubicBezTo>
                  <a:lnTo>
                    <a:pt x="229" y="13"/>
                  </a:lnTo>
                  <a:cubicBezTo>
                    <a:pt x="216" y="178"/>
                    <a:pt x="216" y="355"/>
                    <a:pt x="229" y="519"/>
                  </a:cubicBezTo>
                  <a:cubicBezTo>
                    <a:pt x="241" y="633"/>
                    <a:pt x="115" y="1392"/>
                    <a:pt x="39" y="1860"/>
                  </a:cubicBezTo>
                  <a:cubicBezTo>
                    <a:pt x="1" y="2063"/>
                    <a:pt x="77" y="2215"/>
                    <a:pt x="241" y="2227"/>
                  </a:cubicBezTo>
                  <a:cubicBezTo>
                    <a:pt x="1013" y="2265"/>
                    <a:pt x="3063" y="2392"/>
                    <a:pt x="3531" y="2392"/>
                  </a:cubicBezTo>
                  <a:cubicBezTo>
                    <a:pt x="4126" y="2392"/>
                    <a:pt x="4670" y="2341"/>
                    <a:pt x="4771" y="2114"/>
                  </a:cubicBezTo>
                  <a:cubicBezTo>
                    <a:pt x="4936" y="1785"/>
                    <a:pt x="4835" y="1152"/>
                    <a:pt x="3671" y="798"/>
                  </a:cubicBezTo>
                  <a:cubicBezTo>
                    <a:pt x="3131" y="633"/>
                    <a:pt x="2939" y="1"/>
                    <a:pt x="2914" y="1"/>
                  </a:cubicBezTo>
                  <a:close/>
                </a:path>
              </a:pathLst>
            </a:custGeom>
            <a:solidFill>
              <a:srgbClr val="0E26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80"/>
            <p:cNvSpPr/>
            <p:nvPr/>
          </p:nvSpPr>
          <p:spPr>
            <a:xfrm>
              <a:off x="5827565" y="2412947"/>
              <a:ext cx="785777" cy="1896070"/>
            </a:xfrm>
            <a:custGeom>
              <a:avLst/>
              <a:gdLst/>
              <a:ahLst/>
              <a:cxnLst/>
              <a:rect l="l" t="t" r="r" b="b"/>
              <a:pathLst>
                <a:path w="10162" h="24520" extrusionOk="0">
                  <a:moveTo>
                    <a:pt x="9921" y="0"/>
                  </a:moveTo>
                  <a:cubicBezTo>
                    <a:pt x="5809" y="0"/>
                    <a:pt x="937" y="13"/>
                    <a:pt x="937" y="13"/>
                  </a:cubicBezTo>
                  <a:cubicBezTo>
                    <a:pt x="709" y="4505"/>
                    <a:pt x="810" y="8061"/>
                    <a:pt x="810" y="11996"/>
                  </a:cubicBezTo>
                  <a:cubicBezTo>
                    <a:pt x="810" y="12578"/>
                    <a:pt x="0" y="16463"/>
                    <a:pt x="0" y="19500"/>
                  </a:cubicBezTo>
                  <a:cubicBezTo>
                    <a:pt x="0" y="22537"/>
                    <a:pt x="0" y="24359"/>
                    <a:pt x="0" y="24359"/>
                  </a:cubicBezTo>
                  <a:cubicBezTo>
                    <a:pt x="356" y="24465"/>
                    <a:pt x="722" y="24519"/>
                    <a:pt x="1088" y="24519"/>
                  </a:cubicBezTo>
                  <a:cubicBezTo>
                    <a:pt x="1504" y="24519"/>
                    <a:pt x="1919" y="24450"/>
                    <a:pt x="2316" y="24308"/>
                  </a:cubicBezTo>
                  <a:cubicBezTo>
                    <a:pt x="2316" y="24308"/>
                    <a:pt x="3252" y="16349"/>
                    <a:pt x="4239" y="13426"/>
                  </a:cubicBezTo>
                  <a:cubicBezTo>
                    <a:pt x="4505" y="12641"/>
                    <a:pt x="5391" y="8339"/>
                    <a:pt x="5657" y="5834"/>
                  </a:cubicBezTo>
                  <a:lnTo>
                    <a:pt x="5657" y="5821"/>
                  </a:lnTo>
                  <a:lnTo>
                    <a:pt x="6631" y="13097"/>
                  </a:lnTo>
                  <a:cubicBezTo>
                    <a:pt x="6049" y="18525"/>
                    <a:pt x="6264" y="24283"/>
                    <a:pt x="6264" y="24283"/>
                  </a:cubicBezTo>
                  <a:cubicBezTo>
                    <a:pt x="6264" y="24283"/>
                    <a:pt x="6523" y="24470"/>
                    <a:pt x="7198" y="24470"/>
                  </a:cubicBezTo>
                  <a:cubicBezTo>
                    <a:pt x="7327" y="24470"/>
                    <a:pt x="7471" y="24464"/>
                    <a:pt x="7631" y="24447"/>
                  </a:cubicBezTo>
                  <a:cubicBezTo>
                    <a:pt x="8618" y="24359"/>
                    <a:pt x="8959" y="24093"/>
                    <a:pt x="8959" y="24093"/>
                  </a:cubicBezTo>
                  <a:cubicBezTo>
                    <a:pt x="8795" y="20854"/>
                    <a:pt x="9643" y="15995"/>
                    <a:pt x="9795" y="11604"/>
                  </a:cubicBezTo>
                  <a:cubicBezTo>
                    <a:pt x="9946" y="7415"/>
                    <a:pt x="10161" y="3708"/>
                    <a:pt x="9921" y="0"/>
                  </a:cubicBezTo>
                  <a:close/>
                </a:path>
              </a:pathLst>
            </a:custGeom>
            <a:solidFill>
              <a:srgbClr val="0E26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80"/>
            <p:cNvSpPr/>
            <p:nvPr/>
          </p:nvSpPr>
          <p:spPr>
            <a:xfrm>
              <a:off x="5794315" y="4275230"/>
              <a:ext cx="272029" cy="192623"/>
            </a:xfrm>
            <a:custGeom>
              <a:avLst/>
              <a:gdLst/>
              <a:ahLst/>
              <a:cxnLst/>
              <a:rect l="l" t="t" r="r" b="b"/>
              <a:pathLst>
                <a:path w="3518" h="2491" extrusionOk="0">
                  <a:moveTo>
                    <a:pt x="1047" y="0"/>
                  </a:moveTo>
                  <a:cubicBezTo>
                    <a:pt x="702" y="0"/>
                    <a:pt x="443" y="31"/>
                    <a:pt x="443" y="124"/>
                  </a:cubicBezTo>
                  <a:cubicBezTo>
                    <a:pt x="443" y="782"/>
                    <a:pt x="0" y="1984"/>
                    <a:pt x="759" y="2275"/>
                  </a:cubicBezTo>
                  <a:cubicBezTo>
                    <a:pt x="1202" y="2452"/>
                    <a:pt x="1797" y="2490"/>
                    <a:pt x="2379" y="2490"/>
                  </a:cubicBezTo>
                  <a:cubicBezTo>
                    <a:pt x="2784" y="2490"/>
                    <a:pt x="3265" y="2452"/>
                    <a:pt x="3455" y="2174"/>
                  </a:cubicBezTo>
                  <a:cubicBezTo>
                    <a:pt x="3518" y="2073"/>
                    <a:pt x="3505" y="1845"/>
                    <a:pt x="3505" y="1718"/>
                  </a:cubicBezTo>
                  <a:cubicBezTo>
                    <a:pt x="3505" y="1111"/>
                    <a:pt x="2721" y="769"/>
                    <a:pt x="2771" y="124"/>
                  </a:cubicBezTo>
                  <a:cubicBezTo>
                    <a:pt x="2771" y="124"/>
                    <a:pt x="1737" y="0"/>
                    <a:pt x="1047" y="0"/>
                  </a:cubicBezTo>
                  <a:close/>
                </a:path>
              </a:pathLst>
            </a:custGeom>
            <a:solidFill>
              <a:srgbClr val="0E26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80"/>
            <p:cNvSpPr/>
            <p:nvPr/>
          </p:nvSpPr>
          <p:spPr>
            <a:xfrm>
              <a:off x="6247290" y="1263161"/>
              <a:ext cx="422813" cy="1847895"/>
            </a:xfrm>
            <a:custGeom>
              <a:avLst/>
              <a:gdLst/>
              <a:ahLst/>
              <a:cxnLst/>
              <a:rect l="l" t="t" r="r" b="b"/>
              <a:pathLst>
                <a:path w="5468" h="23897" extrusionOk="0">
                  <a:moveTo>
                    <a:pt x="1152" y="1"/>
                  </a:moveTo>
                  <a:cubicBezTo>
                    <a:pt x="1155" y="2"/>
                    <a:pt x="1158" y="3"/>
                    <a:pt x="1161" y="4"/>
                  </a:cubicBezTo>
                  <a:lnTo>
                    <a:pt x="1161" y="4"/>
                  </a:lnTo>
                  <a:cubicBezTo>
                    <a:pt x="1158" y="3"/>
                    <a:pt x="1155" y="2"/>
                    <a:pt x="1152" y="1"/>
                  </a:cubicBezTo>
                  <a:close/>
                  <a:moveTo>
                    <a:pt x="1161" y="4"/>
                  </a:moveTo>
                  <a:cubicBezTo>
                    <a:pt x="1748" y="225"/>
                    <a:pt x="1823" y="1218"/>
                    <a:pt x="1861" y="1747"/>
                  </a:cubicBezTo>
                  <a:cubicBezTo>
                    <a:pt x="2013" y="3645"/>
                    <a:pt x="64" y="9124"/>
                    <a:pt x="77" y="10035"/>
                  </a:cubicBezTo>
                  <a:cubicBezTo>
                    <a:pt x="77" y="10035"/>
                    <a:pt x="1" y="14882"/>
                    <a:pt x="191" y="18906"/>
                  </a:cubicBezTo>
                  <a:cubicBezTo>
                    <a:pt x="317" y="21955"/>
                    <a:pt x="2013" y="23474"/>
                    <a:pt x="2646" y="23676"/>
                  </a:cubicBezTo>
                  <a:cubicBezTo>
                    <a:pt x="3166" y="23843"/>
                    <a:pt x="3695" y="23897"/>
                    <a:pt x="4152" y="23897"/>
                  </a:cubicBezTo>
                  <a:cubicBezTo>
                    <a:pt x="4908" y="23897"/>
                    <a:pt x="5467" y="23750"/>
                    <a:pt x="5467" y="23727"/>
                  </a:cubicBezTo>
                  <a:cubicBezTo>
                    <a:pt x="5366" y="22588"/>
                    <a:pt x="4607" y="17058"/>
                    <a:pt x="4392" y="12288"/>
                  </a:cubicBezTo>
                  <a:cubicBezTo>
                    <a:pt x="4265" y="9264"/>
                    <a:pt x="4404" y="5961"/>
                    <a:pt x="4316" y="5214"/>
                  </a:cubicBezTo>
                  <a:lnTo>
                    <a:pt x="3911" y="937"/>
                  </a:lnTo>
                  <a:cubicBezTo>
                    <a:pt x="2738" y="370"/>
                    <a:pt x="2080" y="343"/>
                    <a:pt x="1161" y="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80"/>
            <p:cNvSpPr/>
            <p:nvPr/>
          </p:nvSpPr>
          <p:spPr>
            <a:xfrm>
              <a:off x="5797253" y="1239731"/>
              <a:ext cx="476554" cy="1882383"/>
            </a:xfrm>
            <a:custGeom>
              <a:avLst/>
              <a:gdLst/>
              <a:ahLst/>
              <a:cxnLst/>
              <a:rect l="l" t="t" r="r" b="b"/>
              <a:pathLst>
                <a:path w="6163" h="24343" extrusionOk="0">
                  <a:moveTo>
                    <a:pt x="4265" y="0"/>
                  </a:moveTo>
                  <a:cubicBezTo>
                    <a:pt x="3784" y="405"/>
                    <a:pt x="1746" y="949"/>
                    <a:pt x="1088" y="1354"/>
                  </a:cubicBezTo>
                  <a:lnTo>
                    <a:pt x="1417" y="6099"/>
                  </a:lnTo>
                  <a:cubicBezTo>
                    <a:pt x="1493" y="7162"/>
                    <a:pt x="1025" y="9516"/>
                    <a:pt x="1177" y="12021"/>
                  </a:cubicBezTo>
                  <a:cubicBezTo>
                    <a:pt x="1455" y="16805"/>
                    <a:pt x="392" y="22739"/>
                    <a:pt x="0" y="24283"/>
                  </a:cubicBezTo>
                  <a:cubicBezTo>
                    <a:pt x="394" y="24322"/>
                    <a:pt x="792" y="24342"/>
                    <a:pt x="1190" y="24342"/>
                  </a:cubicBezTo>
                  <a:cubicBezTo>
                    <a:pt x="1942" y="24342"/>
                    <a:pt x="2697" y="24272"/>
                    <a:pt x="3442" y="24131"/>
                  </a:cubicBezTo>
                  <a:cubicBezTo>
                    <a:pt x="5062" y="23789"/>
                    <a:pt x="6163" y="21524"/>
                    <a:pt x="6150" y="19183"/>
                  </a:cubicBezTo>
                  <a:lnTo>
                    <a:pt x="5897" y="10338"/>
                  </a:lnTo>
                  <a:cubicBezTo>
                    <a:pt x="5277" y="8364"/>
                    <a:pt x="4594" y="6707"/>
                    <a:pt x="4087" y="4695"/>
                  </a:cubicBezTo>
                  <a:cubicBezTo>
                    <a:pt x="3758" y="3429"/>
                    <a:pt x="2999" y="1076"/>
                    <a:pt x="42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80"/>
            <p:cNvSpPr/>
            <p:nvPr/>
          </p:nvSpPr>
          <p:spPr>
            <a:xfrm>
              <a:off x="6294304" y="2186918"/>
              <a:ext cx="48019" cy="41061"/>
            </a:xfrm>
            <a:custGeom>
              <a:avLst/>
              <a:gdLst/>
              <a:ahLst/>
              <a:cxnLst/>
              <a:rect l="l" t="t" r="r" b="b"/>
              <a:pathLst>
                <a:path w="621" h="531" extrusionOk="0">
                  <a:moveTo>
                    <a:pt x="266" y="0"/>
                  </a:moveTo>
                  <a:cubicBezTo>
                    <a:pt x="114" y="0"/>
                    <a:pt x="0" y="114"/>
                    <a:pt x="0" y="266"/>
                  </a:cubicBezTo>
                  <a:cubicBezTo>
                    <a:pt x="0" y="422"/>
                    <a:pt x="131" y="530"/>
                    <a:pt x="270" y="530"/>
                  </a:cubicBezTo>
                  <a:cubicBezTo>
                    <a:pt x="334" y="530"/>
                    <a:pt x="400" y="507"/>
                    <a:pt x="456" y="456"/>
                  </a:cubicBezTo>
                  <a:cubicBezTo>
                    <a:pt x="620" y="279"/>
                    <a:pt x="494" y="0"/>
                    <a:pt x="266" y="0"/>
                  </a:cubicBezTo>
                  <a:close/>
                </a:path>
              </a:pathLst>
            </a:custGeom>
            <a:solidFill>
              <a:srgbClr val="0E26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80"/>
            <p:cNvSpPr/>
            <p:nvPr/>
          </p:nvSpPr>
          <p:spPr>
            <a:xfrm>
              <a:off x="6298170" y="2410937"/>
              <a:ext cx="48019" cy="41138"/>
            </a:xfrm>
            <a:custGeom>
              <a:avLst/>
              <a:gdLst/>
              <a:ahLst/>
              <a:cxnLst/>
              <a:rect l="l" t="t" r="r" b="b"/>
              <a:pathLst>
                <a:path w="621" h="532" extrusionOk="0">
                  <a:moveTo>
                    <a:pt x="267" y="1"/>
                  </a:moveTo>
                  <a:cubicBezTo>
                    <a:pt x="115" y="1"/>
                    <a:pt x="1" y="115"/>
                    <a:pt x="1" y="267"/>
                  </a:cubicBezTo>
                  <a:cubicBezTo>
                    <a:pt x="1" y="423"/>
                    <a:pt x="132" y="531"/>
                    <a:pt x="271" y="531"/>
                  </a:cubicBezTo>
                  <a:cubicBezTo>
                    <a:pt x="335" y="531"/>
                    <a:pt x="401" y="508"/>
                    <a:pt x="456" y="456"/>
                  </a:cubicBezTo>
                  <a:cubicBezTo>
                    <a:pt x="621" y="279"/>
                    <a:pt x="494" y="1"/>
                    <a:pt x="267" y="1"/>
                  </a:cubicBezTo>
                  <a:close/>
                </a:path>
              </a:pathLst>
            </a:custGeom>
            <a:solidFill>
              <a:srgbClr val="0E26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80"/>
            <p:cNvSpPr/>
            <p:nvPr/>
          </p:nvSpPr>
          <p:spPr>
            <a:xfrm>
              <a:off x="6298170" y="2628227"/>
              <a:ext cx="48019" cy="40752"/>
            </a:xfrm>
            <a:custGeom>
              <a:avLst/>
              <a:gdLst/>
              <a:ahLst/>
              <a:cxnLst/>
              <a:rect l="l" t="t" r="r" b="b"/>
              <a:pathLst>
                <a:path w="621" h="527" extrusionOk="0">
                  <a:moveTo>
                    <a:pt x="267" y="0"/>
                  </a:moveTo>
                  <a:cubicBezTo>
                    <a:pt x="115" y="0"/>
                    <a:pt x="1" y="114"/>
                    <a:pt x="1" y="266"/>
                  </a:cubicBezTo>
                  <a:cubicBezTo>
                    <a:pt x="1" y="419"/>
                    <a:pt x="127" y="526"/>
                    <a:pt x="263" y="526"/>
                  </a:cubicBezTo>
                  <a:cubicBezTo>
                    <a:pt x="330" y="526"/>
                    <a:pt x="398" y="501"/>
                    <a:pt x="456" y="443"/>
                  </a:cubicBezTo>
                  <a:cubicBezTo>
                    <a:pt x="621" y="278"/>
                    <a:pt x="494" y="0"/>
                    <a:pt x="267" y="0"/>
                  </a:cubicBezTo>
                  <a:close/>
                </a:path>
              </a:pathLst>
            </a:custGeom>
            <a:solidFill>
              <a:srgbClr val="0E26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80"/>
            <p:cNvSpPr/>
            <p:nvPr/>
          </p:nvSpPr>
          <p:spPr>
            <a:xfrm>
              <a:off x="6549634" y="1335618"/>
              <a:ext cx="722757" cy="701979"/>
            </a:xfrm>
            <a:custGeom>
              <a:avLst/>
              <a:gdLst/>
              <a:ahLst/>
              <a:cxnLst/>
              <a:rect l="l" t="t" r="r" b="b"/>
              <a:pathLst>
                <a:path w="9347" h="9078" extrusionOk="0">
                  <a:moveTo>
                    <a:pt x="1" y="0"/>
                  </a:moveTo>
                  <a:lnTo>
                    <a:pt x="77" y="6062"/>
                  </a:lnTo>
                  <a:cubicBezTo>
                    <a:pt x="77" y="6062"/>
                    <a:pt x="1064" y="8972"/>
                    <a:pt x="1836" y="9073"/>
                  </a:cubicBezTo>
                  <a:cubicBezTo>
                    <a:pt x="1857" y="9076"/>
                    <a:pt x="1880" y="9077"/>
                    <a:pt x="1906" y="9077"/>
                  </a:cubicBezTo>
                  <a:cubicBezTo>
                    <a:pt x="2836" y="9077"/>
                    <a:pt x="6892" y="7345"/>
                    <a:pt x="8973" y="6175"/>
                  </a:cubicBezTo>
                  <a:cubicBezTo>
                    <a:pt x="9346" y="5958"/>
                    <a:pt x="8847" y="4443"/>
                    <a:pt x="8427" y="4443"/>
                  </a:cubicBezTo>
                  <a:cubicBezTo>
                    <a:pt x="8406" y="4443"/>
                    <a:pt x="8385" y="4447"/>
                    <a:pt x="8365" y="4454"/>
                  </a:cubicBezTo>
                  <a:cubicBezTo>
                    <a:pt x="6176" y="5277"/>
                    <a:pt x="2810" y="6416"/>
                    <a:pt x="2810" y="6416"/>
                  </a:cubicBezTo>
                  <a:cubicBezTo>
                    <a:pt x="2810" y="6416"/>
                    <a:pt x="798" y="291"/>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80"/>
            <p:cNvSpPr/>
            <p:nvPr/>
          </p:nvSpPr>
          <p:spPr>
            <a:xfrm>
              <a:off x="6207235" y="1323941"/>
              <a:ext cx="74387" cy="713346"/>
            </a:xfrm>
            <a:custGeom>
              <a:avLst/>
              <a:gdLst/>
              <a:ahLst/>
              <a:cxnLst/>
              <a:rect l="l" t="t" r="r" b="b"/>
              <a:pathLst>
                <a:path w="962" h="9225" extrusionOk="0">
                  <a:moveTo>
                    <a:pt x="376" y="1"/>
                  </a:moveTo>
                  <a:cubicBezTo>
                    <a:pt x="195" y="1"/>
                    <a:pt x="24" y="20"/>
                    <a:pt x="0" y="63"/>
                  </a:cubicBezTo>
                  <a:lnTo>
                    <a:pt x="241" y="822"/>
                  </a:lnTo>
                  <a:lnTo>
                    <a:pt x="51" y="7604"/>
                  </a:lnTo>
                  <a:lnTo>
                    <a:pt x="582" y="9224"/>
                  </a:lnTo>
                  <a:lnTo>
                    <a:pt x="962" y="7554"/>
                  </a:lnTo>
                  <a:lnTo>
                    <a:pt x="595" y="822"/>
                  </a:lnTo>
                  <a:lnTo>
                    <a:pt x="823" y="63"/>
                  </a:lnTo>
                  <a:cubicBezTo>
                    <a:pt x="777" y="23"/>
                    <a:pt x="570" y="1"/>
                    <a:pt x="37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80"/>
            <p:cNvSpPr/>
            <p:nvPr/>
          </p:nvSpPr>
          <p:spPr>
            <a:xfrm>
              <a:off x="6252239" y="1272982"/>
              <a:ext cx="252466" cy="870940"/>
            </a:xfrm>
            <a:custGeom>
              <a:avLst/>
              <a:gdLst/>
              <a:ahLst/>
              <a:cxnLst/>
              <a:rect l="l" t="t" r="r" b="b"/>
              <a:pathLst>
                <a:path w="3265" h="11263" extrusionOk="0">
                  <a:moveTo>
                    <a:pt x="1455" y="0"/>
                  </a:moveTo>
                  <a:cubicBezTo>
                    <a:pt x="1708" y="722"/>
                    <a:pt x="1835" y="1481"/>
                    <a:pt x="1797" y="2240"/>
                  </a:cubicBezTo>
                  <a:cubicBezTo>
                    <a:pt x="1696" y="3354"/>
                    <a:pt x="0" y="9883"/>
                    <a:pt x="0" y="9883"/>
                  </a:cubicBezTo>
                  <a:lnTo>
                    <a:pt x="51" y="11262"/>
                  </a:lnTo>
                  <a:lnTo>
                    <a:pt x="2177" y="6454"/>
                  </a:lnTo>
                  <a:lnTo>
                    <a:pt x="1696" y="5910"/>
                  </a:lnTo>
                  <a:lnTo>
                    <a:pt x="2518" y="5543"/>
                  </a:lnTo>
                  <a:cubicBezTo>
                    <a:pt x="3265" y="2873"/>
                    <a:pt x="2126" y="216"/>
                    <a:pt x="2126" y="216"/>
                  </a:cubicBezTo>
                  <a:lnTo>
                    <a:pt x="14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80"/>
            <p:cNvSpPr/>
            <p:nvPr/>
          </p:nvSpPr>
          <p:spPr>
            <a:xfrm>
              <a:off x="5965514" y="1256357"/>
              <a:ext cx="290665" cy="887565"/>
            </a:xfrm>
            <a:custGeom>
              <a:avLst/>
              <a:gdLst/>
              <a:ahLst/>
              <a:cxnLst/>
              <a:rect l="l" t="t" r="r" b="b"/>
              <a:pathLst>
                <a:path w="3759" h="11478" extrusionOk="0">
                  <a:moveTo>
                    <a:pt x="1722" y="0"/>
                  </a:moveTo>
                  <a:lnTo>
                    <a:pt x="684" y="418"/>
                  </a:lnTo>
                  <a:cubicBezTo>
                    <a:pt x="1" y="2708"/>
                    <a:pt x="1165" y="6213"/>
                    <a:pt x="1165" y="6213"/>
                  </a:cubicBezTo>
                  <a:lnTo>
                    <a:pt x="1949" y="6391"/>
                  </a:lnTo>
                  <a:lnTo>
                    <a:pt x="1468" y="7023"/>
                  </a:lnTo>
                  <a:lnTo>
                    <a:pt x="3759" y="11477"/>
                  </a:lnTo>
                  <a:lnTo>
                    <a:pt x="3696" y="10098"/>
                  </a:lnTo>
                  <a:cubicBezTo>
                    <a:pt x="3696" y="10098"/>
                    <a:pt x="2329" y="6087"/>
                    <a:pt x="1747" y="3885"/>
                  </a:cubicBezTo>
                  <a:cubicBezTo>
                    <a:pt x="988" y="1026"/>
                    <a:pt x="1721" y="1"/>
                    <a:pt x="17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80"/>
            <p:cNvSpPr/>
            <p:nvPr/>
          </p:nvSpPr>
          <p:spPr>
            <a:xfrm>
              <a:off x="6237547" y="1222100"/>
              <a:ext cx="155655" cy="202598"/>
            </a:xfrm>
            <a:custGeom>
              <a:avLst/>
              <a:gdLst/>
              <a:ahLst/>
              <a:cxnLst/>
              <a:rect l="l" t="t" r="r" b="b"/>
              <a:pathLst>
                <a:path w="2013" h="2620" extrusionOk="0">
                  <a:moveTo>
                    <a:pt x="1127" y="0"/>
                  </a:moveTo>
                  <a:cubicBezTo>
                    <a:pt x="1127" y="0"/>
                    <a:pt x="1101" y="975"/>
                    <a:pt x="0" y="1329"/>
                  </a:cubicBezTo>
                  <a:lnTo>
                    <a:pt x="1316" y="2620"/>
                  </a:lnTo>
                  <a:cubicBezTo>
                    <a:pt x="1316" y="2620"/>
                    <a:pt x="2012" y="1861"/>
                    <a:pt x="1873" y="1190"/>
                  </a:cubicBezTo>
                  <a:cubicBezTo>
                    <a:pt x="1734" y="532"/>
                    <a:pt x="1127" y="0"/>
                    <a:pt x="11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80"/>
            <p:cNvSpPr/>
            <p:nvPr/>
          </p:nvSpPr>
          <p:spPr>
            <a:xfrm>
              <a:off x="6069208" y="1229911"/>
              <a:ext cx="168414" cy="198732"/>
            </a:xfrm>
            <a:custGeom>
              <a:avLst/>
              <a:gdLst/>
              <a:ahLst/>
              <a:cxnLst/>
              <a:rect l="l" t="t" r="r" b="b"/>
              <a:pathLst>
                <a:path w="2178" h="2570" extrusionOk="0">
                  <a:moveTo>
                    <a:pt x="861" y="1"/>
                  </a:moveTo>
                  <a:lnTo>
                    <a:pt x="861" y="1"/>
                  </a:lnTo>
                  <a:cubicBezTo>
                    <a:pt x="482" y="140"/>
                    <a:pt x="216" y="456"/>
                    <a:pt x="140" y="849"/>
                  </a:cubicBezTo>
                  <a:cubicBezTo>
                    <a:pt x="1" y="1507"/>
                    <a:pt x="836" y="2569"/>
                    <a:pt x="836" y="2569"/>
                  </a:cubicBezTo>
                  <a:lnTo>
                    <a:pt x="2177" y="1228"/>
                  </a:lnTo>
                  <a:cubicBezTo>
                    <a:pt x="836" y="924"/>
                    <a:pt x="861" y="1"/>
                    <a:pt x="8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80"/>
            <p:cNvSpPr/>
            <p:nvPr/>
          </p:nvSpPr>
          <p:spPr>
            <a:xfrm>
              <a:off x="6229737" y="2143847"/>
              <a:ext cx="38199" cy="650788"/>
            </a:xfrm>
            <a:custGeom>
              <a:avLst/>
              <a:gdLst/>
              <a:ahLst/>
              <a:cxnLst/>
              <a:rect l="l" t="t" r="r" b="b"/>
              <a:pathLst>
                <a:path w="494" h="8416" extrusionOk="0">
                  <a:moveTo>
                    <a:pt x="342" y="0"/>
                  </a:moveTo>
                  <a:lnTo>
                    <a:pt x="342" y="0"/>
                  </a:lnTo>
                  <a:cubicBezTo>
                    <a:pt x="342" y="2"/>
                    <a:pt x="0" y="4379"/>
                    <a:pt x="494" y="8415"/>
                  </a:cubicBezTo>
                  <a:lnTo>
                    <a:pt x="3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80"/>
            <p:cNvSpPr/>
            <p:nvPr/>
          </p:nvSpPr>
          <p:spPr>
            <a:xfrm>
              <a:off x="6527210" y="1745609"/>
              <a:ext cx="81269" cy="781858"/>
            </a:xfrm>
            <a:custGeom>
              <a:avLst/>
              <a:gdLst/>
              <a:ahLst/>
              <a:cxnLst/>
              <a:rect l="l" t="t" r="r" b="b"/>
              <a:pathLst>
                <a:path w="1051" h="10111" extrusionOk="0">
                  <a:moveTo>
                    <a:pt x="354" y="0"/>
                  </a:moveTo>
                  <a:lnTo>
                    <a:pt x="354" y="0"/>
                  </a:lnTo>
                  <a:cubicBezTo>
                    <a:pt x="354" y="1"/>
                    <a:pt x="0" y="3405"/>
                    <a:pt x="1050" y="10111"/>
                  </a:cubicBezTo>
                  <a:cubicBezTo>
                    <a:pt x="1050" y="10111"/>
                    <a:pt x="595" y="4227"/>
                    <a:pt x="734" y="1696"/>
                  </a:cubicBezTo>
                  <a:lnTo>
                    <a:pt x="35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80"/>
            <p:cNvSpPr/>
            <p:nvPr/>
          </p:nvSpPr>
          <p:spPr>
            <a:xfrm>
              <a:off x="5880378" y="1805306"/>
              <a:ext cx="39204" cy="759356"/>
            </a:xfrm>
            <a:custGeom>
              <a:avLst/>
              <a:gdLst/>
              <a:ahLst/>
              <a:cxnLst/>
              <a:rect l="l" t="t" r="r" b="b"/>
              <a:pathLst>
                <a:path w="507" h="9820" extrusionOk="0">
                  <a:moveTo>
                    <a:pt x="406" y="0"/>
                  </a:moveTo>
                  <a:lnTo>
                    <a:pt x="153" y="1569"/>
                  </a:lnTo>
                  <a:cubicBezTo>
                    <a:pt x="51" y="2695"/>
                    <a:pt x="39" y="3809"/>
                    <a:pt x="115" y="4935"/>
                  </a:cubicBezTo>
                  <a:cubicBezTo>
                    <a:pt x="203" y="6403"/>
                    <a:pt x="1" y="9820"/>
                    <a:pt x="1" y="9820"/>
                  </a:cubicBezTo>
                  <a:cubicBezTo>
                    <a:pt x="507" y="7074"/>
                    <a:pt x="406" y="1"/>
                    <a:pt x="4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80"/>
            <p:cNvSpPr/>
            <p:nvPr/>
          </p:nvSpPr>
          <p:spPr>
            <a:xfrm>
              <a:off x="7143574" y="1584922"/>
              <a:ext cx="326930" cy="266393"/>
            </a:xfrm>
            <a:custGeom>
              <a:avLst/>
              <a:gdLst/>
              <a:ahLst/>
              <a:cxnLst/>
              <a:rect l="l" t="t" r="r" b="b"/>
              <a:pathLst>
                <a:path w="4228" h="3445" extrusionOk="0">
                  <a:moveTo>
                    <a:pt x="3667" y="0"/>
                  </a:moveTo>
                  <a:cubicBezTo>
                    <a:pt x="3402" y="0"/>
                    <a:pt x="3075" y="70"/>
                    <a:pt x="2911" y="193"/>
                  </a:cubicBezTo>
                  <a:cubicBezTo>
                    <a:pt x="2228" y="712"/>
                    <a:pt x="1254" y="1053"/>
                    <a:pt x="823" y="1559"/>
                  </a:cubicBezTo>
                  <a:cubicBezTo>
                    <a:pt x="393" y="2066"/>
                    <a:pt x="355" y="2686"/>
                    <a:pt x="77" y="3015"/>
                  </a:cubicBezTo>
                  <a:cubicBezTo>
                    <a:pt x="1" y="3141"/>
                    <a:pt x="849" y="3445"/>
                    <a:pt x="849" y="3445"/>
                  </a:cubicBezTo>
                  <a:cubicBezTo>
                    <a:pt x="1254" y="2825"/>
                    <a:pt x="2633" y="2040"/>
                    <a:pt x="2886" y="1711"/>
                  </a:cubicBezTo>
                  <a:cubicBezTo>
                    <a:pt x="3152" y="1395"/>
                    <a:pt x="4227" y="193"/>
                    <a:pt x="4012" y="66"/>
                  </a:cubicBezTo>
                  <a:cubicBezTo>
                    <a:pt x="3940" y="21"/>
                    <a:pt x="3813" y="0"/>
                    <a:pt x="3667" y="0"/>
                  </a:cubicBezTo>
                  <a:close/>
                </a:path>
              </a:pathLst>
            </a:custGeom>
            <a:solidFill>
              <a:srgbClr val="FFAF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80"/>
            <p:cNvSpPr/>
            <p:nvPr/>
          </p:nvSpPr>
          <p:spPr>
            <a:xfrm>
              <a:off x="6884301" y="968698"/>
              <a:ext cx="487379" cy="364058"/>
            </a:xfrm>
            <a:custGeom>
              <a:avLst/>
              <a:gdLst/>
              <a:ahLst/>
              <a:cxnLst/>
              <a:rect l="l" t="t" r="r" b="b"/>
              <a:pathLst>
                <a:path w="6303" h="4708" extrusionOk="0">
                  <a:moveTo>
                    <a:pt x="747" y="0"/>
                  </a:moveTo>
                  <a:lnTo>
                    <a:pt x="1" y="1164"/>
                  </a:lnTo>
                  <a:lnTo>
                    <a:pt x="5556" y="4707"/>
                  </a:lnTo>
                  <a:lnTo>
                    <a:pt x="6302" y="3531"/>
                  </a:lnTo>
                  <a:lnTo>
                    <a:pt x="7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80"/>
            <p:cNvSpPr/>
            <p:nvPr/>
          </p:nvSpPr>
          <p:spPr>
            <a:xfrm>
              <a:off x="5793309" y="961429"/>
              <a:ext cx="1670297" cy="1907051"/>
            </a:xfrm>
            <a:custGeom>
              <a:avLst/>
              <a:gdLst/>
              <a:ahLst/>
              <a:cxnLst/>
              <a:rect l="l" t="t" r="r" b="b"/>
              <a:pathLst>
                <a:path w="21601" h="24662" extrusionOk="0">
                  <a:moveTo>
                    <a:pt x="12518" y="1"/>
                  </a:moveTo>
                  <a:cubicBezTo>
                    <a:pt x="12315" y="1"/>
                    <a:pt x="12111" y="130"/>
                    <a:pt x="11908" y="271"/>
                  </a:cubicBezTo>
                  <a:lnTo>
                    <a:pt x="11009" y="955"/>
                  </a:lnTo>
                  <a:lnTo>
                    <a:pt x="10617" y="1360"/>
                  </a:lnTo>
                  <a:lnTo>
                    <a:pt x="178" y="17721"/>
                  </a:lnTo>
                  <a:cubicBezTo>
                    <a:pt x="1" y="18025"/>
                    <a:pt x="89" y="18404"/>
                    <a:pt x="380" y="18594"/>
                  </a:cubicBezTo>
                  <a:lnTo>
                    <a:pt x="9744" y="24567"/>
                  </a:lnTo>
                  <a:cubicBezTo>
                    <a:pt x="9849" y="24630"/>
                    <a:pt x="9966" y="24661"/>
                    <a:pt x="10083" y="24661"/>
                  </a:cubicBezTo>
                  <a:cubicBezTo>
                    <a:pt x="10291" y="24661"/>
                    <a:pt x="10496" y="24563"/>
                    <a:pt x="10617" y="24377"/>
                  </a:cubicBezTo>
                  <a:lnTo>
                    <a:pt x="21082" y="7952"/>
                  </a:lnTo>
                  <a:lnTo>
                    <a:pt x="21297" y="7459"/>
                  </a:lnTo>
                  <a:lnTo>
                    <a:pt x="21499" y="6383"/>
                  </a:lnTo>
                  <a:cubicBezTo>
                    <a:pt x="21550" y="6067"/>
                    <a:pt x="21601" y="5700"/>
                    <a:pt x="21310" y="5510"/>
                  </a:cubicBezTo>
                  <a:lnTo>
                    <a:pt x="12781" y="82"/>
                  </a:lnTo>
                  <a:cubicBezTo>
                    <a:pt x="12693" y="24"/>
                    <a:pt x="12606" y="1"/>
                    <a:pt x="125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80"/>
            <p:cNvSpPr/>
            <p:nvPr/>
          </p:nvSpPr>
          <p:spPr>
            <a:xfrm>
              <a:off x="6798237" y="837627"/>
              <a:ext cx="725077" cy="523507"/>
            </a:xfrm>
            <a:custGeom>
              <a:avLst/>
              <a:gdLst/>
              <a:ahLst/>
              <a:cxnLst/>
              <a:rect l="l" t="t" r="r" b="b"/>
              <a:pathLst>
                <a:path w="9377" h="6770" extrusionOk="0">
                  <a:moveTo>
                    <a:pt x="1197" y="0"/>
                  </a:moveTo>
                  <a:cubicBezTo>
                    <a:pt x="992" y="0"/>
                    <a:pt x="792" y="104"/>
                    <a:pt x="671" y="291"/>
                  </a:cubicBezTo>
                  <a:lnTo>
                    <a:pt x="582" y="430"/>
                  </a:lnTo>
                  <a:lnTo>
                    <a:pt x="329" y="809"/>
                  </a:lnTo>
                  <a:lnTo>
                    <a:pt x="0" y="1341"/>
                  </a:lnTo>
                  <a:lnTo>
                    <a:pt x="532" y="1670"/>
                  </a:lnTo>
                  <a:lnTo>
                    <a:pt x="7997" y="6428"/>
                  </a:lnTo>
                  <a:lnTo>
                    <a:pt x="8516" y="6769"/>
                  </a:lnTo>
                  <a:lnTo>
                    <a:pt x="8858" y="6238"/>
                  </a:lnTo>
                  <a:lnTo>
                    <a:pt x="9098" y="5858"/>
                  </a:lnTo>
                  <a:lnTo>
                    <a:pt x="9187" y="5719"/>
                  </a:lnTo>
                  <a:cubicBezTo>
                    <a:pt x="9377" y="5428"/>
                    <a:pt x="9288" y="5036"/>
                    <a:pt x="8997" y="4859"/>
                  </a:cubicBezTo>
                  <a:lnTo>
                    <a:pt x="1531" y="101"/>
                  </a:lnTo>
                  <a:cubicBezTo>
                    <a:pt x="1427" y="33"/>
                    <a:pt x="1311" y="0"/>
                    <a:pt x="11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80"/>
            <p:cNvSpPr/>
            <p:nvPr/>
          </p:nvSpPr>
          <p:spPr>
            <a:xfrm>
              <a:off x="6832415" y="862991"/>
              <a:ext cx="62711" cy="98902"/>
            </a:xfrm>
            <a:custGeom>
              <a:avLst/>
              <a:gdLst/>
              <a:ahLst/>
              <a:cxnLst/>
              <a:rect l="l" t="t" r="r" b="b"/>
              <a:pathLst>
                <a:path w="811" h="1279" fill="none" extrusionOk="0">
                  <a:moveTo>
                    <a:pt x="811" y="1"/>
                  </a:moveTo>
                  <a:lnTo>
                    <a:pt x="1" y="1279"/>
                  </a:lnTo>
                </a:path>
              </a:pathLst>
            </a:custGeom>
            <a:noFill/>
            <a:ln w="4125" cap="flat" cmpd="sng">
              <a:solidFill>
                <a:srgbClr val="9B9B9B"/>
              </a:solidFill>
              <a:prstDash val="solid"/>
              <a:miter lim="126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80"/>
            <p:cNvSpPr/>
            <p:nvPr/>
          </p:nvSpPr>
          <p:spPr>
            <a:xfrm>
              <a:off x="6881362" y="894308"/>
              <a:ext cx="62711" cy="98902"/>
            </a:xfrm>
            <a:custGeom>
              <a:avLst/>
              <a:gdLst/>
              <a:ahLst/>
              <a:cxnLst/>
              <a:rect l="l" t="t" r="r" b="b"/>
              <a:pathLst>
                <a:path w="811" h="1279" fill="none" extrusionOk="0">
                  <a:moveTo>
                    <a:pt x="810" y="0"/>
                  </a:moveTo>
                  <a:lnTo>
                    <a:pt x="1" y="1278"/>
                  </a:lnTo>
                </a:path>
              </a:pathLst>
            </a:custGeom>
            <a:noFill/>
            <a:ln w="4125" cap="flat" cmpd="sng">
              <a:solidFill>
                <a:srgbClr val="9B9B9B"/>
              </a:solidFill>
              <a:prstDash val="solid"/>
              <a:miter lim="126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80"/>
            <p:cNvSpPr/>
            <p:nvPr/>
          </p:nvSpPr>
          <p:spPr>
            <a:xfrm>
              <a:off x="6930309" y="925626"/>
              <a:ext cx="62711" cy="98902"/>
            </a:xfrm>
            <a:custGeom>
              <a:avLst/>
              <a:gdLst/>
              <a:ahLst/>
              <a:cxnLst/>
              <a:rect l="l" t="t" r="r" b="b"/>
              <a:pathLst>
                <a:path w="811" h="1279" fill="none" extrusionOk="0">
                  <a:moveTo>
                    <a:pt x="810" y="0"/>
                  </a:moveTo>
                  <a:lnTo>
                    <a:pt x="0" y="1278"/>
                  </a:lnTo>
                </a:path>
              </a:pathLst>
            </a:custGeom>
            <a:noFill/>
            <a:ln w="4125" cap="flat" cmpd="sng">
              <a:solidFill>
                <a:srgbClr val="9B9B9B"/>
              </a:solidFill>
              <a:prstDash val="solid"/>
              <a:miter lim="126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80"/>
            <p:cNvSpPr/>
            <p:nvPr/>
          </p:nvSpPr>
          <p:spPr>
            <a:xfrm>
              <a:off x="6979257" y="955938"/>
              <a:ext cx="62633" cy="99907"/>
            </a:xfrm>
            <a:custGeom>
              <a:avLst/>
              <a:gdLst/>
              <a:ahLst/>
              <a:cxnLst/>
              <a:rect l="l" t="t" r="r" b="b"/>
              <a:pathLst>
                <a:path w="810" h="1292" fill="none" extrusionOk="0">
                  <a:moveTo>
                    <a:pt x="810" y="1"/>
                  </a:moveTo>
                  <a:lnTo>
                    <a:pt x="0" y="1291"/>
                  </a:lnTo>
                </a:path>
              </a:pathLst>
            </a:custGeom>
            <a:noFill/>
            <a:ln w="4125" cap="flat" cmpd="sng">
              <a:solidFill>
                <a:srgbClr val="9B9B9B"/>
              </a:solidFill>
              <a:prstDash val="solid"/>
              <a:miter lim="126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80"/>
            <p:cNvSpPr/>
            <p:nvPr/>
          </p:nvSpPr>
          <p:spPr>
            <a:xfrm>
              <a:off x="7028127" y="987256"/>
              <a:ext cx="62711" cy="98902"/>
            </a:xfrm>
            <a:custGeom>
              <a:avLst/>
              <a:gdLst/>
              <a:ahLst/>
              <a:cxnLst/>
              <a:rect l="l" t="t" r="r" b="b"/>
              <a:pathLst>
                <a:path w="811" h="1279" fill="none" extrusionOk="0">
                  <a:moveTo>
                    <a:pt x="811" y="1"/>
                  </a:moveTo>
                  <a:lnTo>
                    <a:pt x="1" y="1279"/>
                  </a:lnTo>
                </a:path>
              </a:pathLst>
            </a:custGeom>
            <a:noFill/>
            <a:ln w="4125" cap="flat" cmpd="sng">
              <a:solidFill>
                <a:srgbClr val="9B9B9B"/>
              </a:solidFill>
              <a:prstDash val="solid"/>
              <a:miter lim="126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80"/>
            <p:cNvSpPr/>
            <p:nvPr/>
          </p:nvSpPr>
          <p:spPr>
            <a:xfrm>
              <a:off x="7077074" y="1018574"/>
              <a:ext cx="62711" cy="98902"/>
            </a:xfrm>
            <a:custGeom>
              <a:avLst/>
              <a:gdLst/>
              <a:ahLst/>
              <a:cxnLst/>
              <a:rect l="l" t="t" r="r" b="b"/>
              <a:pathLst>
                <a:path w="811" h="1279" fill="none" extrusionOk="0">
                  <a:moveTo>
                    <a:pt x="810" y="0"/>
                  </a:moveTo>
                  <a:lnTo>
                    <a:pt x="0" y="1279"/>
                  </a:lnTo>
                </a:path>
              </a:pathLst>
            </a:custGeom>
            <a:noFill/>
            <a:ln w="4125" cap="flat" cmpd="sng">
              <a:solidFill>
                <a:srgbClr val="9B9B9B"/>
              </a:solidFill>
              <a:prstDash val="solid"/>
              <a:miter lim="126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80"/>
            <p:cNvSpPr/>
            <p:nvPr/>
          </p:nvSpPr>
          <p:spPr>
            <a:xfrm>
              <a:off x="7126021" y="1049892"/>
              <a:ext cx="62633" cy="98902"/>
            </a:xfrm>
            <a:custGeom>
              <a:avLst/>
              <a:gdLst/>
              <a:ahLst/>
              <a:cxnLst/>
              <a:rect l="l" t="t" r="r" b="b"/>
              <a:pathLst>
                <a:path w="810" h="1279" fill="none" extrusionOk="0">
                  <a:moveTo>
                    <a:pt x="810" y="0"/>
                  </a:moveTo>
                  <a:lnTo>
                    <a:pt x="0" y="1278"/>
                  </a:lnTo>
                </a:path>
              </a:pathLst>
            </a:custGeom>
            <a:noFill/>
            <a:ln w="4125" cap="flat" cmpd="sng">
              <a:solidFill>
                <a:srgbClr val="9B9B9B"/>
              </a:solidFill>
              <a:prstDash val="solid"/>
              <a:miter lim="126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80"/>
            <p:cNvSpPr/>
            <p:nvPr/>
          </p:nvSpPr>
          <p:spPr>
            <a:xfrm>
              <a:off x="7173963" y="1081209"/>
              <a:ext cx="63638" cy="98902"/>
            </a:xfrm>
            <a:custGeom>
              <a:avLst/>
              <a:gdLst/>
              <a:ahLst/>
              <a:cxnLst/>
              <a:rect l="l" t="t" r="r" b="b"/>
              <a:pathLst>
                <a:path w="823" h="1279" fill="none" extrusionOk="0">
                  <a:moveTo>
                    <a:pt x="823" y="0"/>
                  </a:moveTo>
                  <a:lnTo>
                    <a:pt x="0" y="1278"/>
                  </a:lnTo>
                </a:path>
              </a:pathLst>
            </a:custGeom>
            <a:noFill/>
            <a:ln w="4125" cap="flat" cmpd="sng">
              <a:solidFill>
                <a:srgbClr val="9B9B9B"/>
              </a:solidFill>
              <a:prstDash val="solid"/>
              <a:miter lim="126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80"/>
            <p:cNvSpPr/>
            <p:nvPr/>
          </p:nvSpPr>
          <p:spPr>
            <a:xfrm>
              <a:off x="7222833" y="1112527"/>
              <a:ext cx="63716" cy="98902"/>
            </a:xfrm>
            <a:custGeom>
              <a:avLst/>
              <a:gdLst/>
              <a:ahLst/>
              <a:cxnLst/>
              <a:rect l="l" t="t" r="r" b="b"/>
              <a:pathLst>
                <a:path w="824" h="1279" fill="none" extrusionOk="0">
                  <a:moveTo>
                    <a:pt x="823" y="0"/>
                  </a:moveTo>
                  <a:lnTo>
                    <a:pt x="1" y="1278"/>
                  </a:lnTo>
                </a:path>
              </a:pathLst>
            </a:custGeom>
            <a:noFill/>
            <a:ln w="4125" cap="flat" cmpd="sng">
              <a:solidFill>
                <a:srgbClr val="9B9B9B"/>
              </a:solidFill>
              <a:prstDash val="solid"/>
              <a:miter lim="126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80"/>
            <p:cNvSpPr/>
            <p:nvPr/>
          </p:nvSpPr>
          <p:spPr>
            <a:xfrm>
              <a:off x="7271781" y="1142840"/>
              <a:ext cx="63716" cy="98902"/>
            </a:xfrm>
            <a:custGeom>
              <a:avLst/>
              <a:gdLst/>
              <a:ahLst/>
              <a:cxnLst/>
              <a:rect l="l" t="t" r="r" b="b"/>
              <a:pathLst>
                <a:path w="824" h="1279" fill="none" extrusionOk="0">
                  <a:moveTo>
                    <a:pt x="823" y="1"/>
                  </a:moveTo>
                  <a:lnTo>
                    <a:pt x="1" y="1279"/>
                  </a:lnTo>
                </a:path>
              </a:pathLst>
            </a:custGeom>
            <a:noFill/>
            <a:ln w="4125" cap="flat" cmpd="sng">
              <a:solidFill>
                <a:srgbClr val="9B9B9B"/>
              </a:solidFill>
              <a:prstDash val="solid"/>
              <a:miter lim="126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80"/>
            <p:cNvSpPr/>
            <p:nvPr/>
          </p:nvSpPr>
          <p:spPr>
            <a:xfrm>
              <a:off x="7320728" y="1174157"/>
              <a:ext cx="63638" cy="98902"/>
            </a:xfrm>
            <a:custGeom>
              <a:avLst/>
              <a:gdLst/>
              <a:ahLst/>
              <a:cxnLst/>
              <a:rect l="l" t="t" r="r" b="b"/>
              <a:pathLst>
                <a:path w="823" h="1279" fill="none" extrusionOk="0">
                  <a:moveTo>
                    <a:pt x="823" y="0"/>
                  </a:moveTo>
                  <a:lnTo>
                    <a:pt x="0" y="1278"/>
                  </a:lnTo>
                </a:path>
              </a:pathLst>
            </a:custGeom>
            <a:noFill/>
            <a:ln w="4125" cap="flat" cmpd="sng">
              <a:solidFill>
                <a:srgbClr val="9B9B9B"/>
              </a:solidFill>
              <a:prstDash val="solid"/>
              <a:miter lim="126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80"/>
            <p:cNvSpPr/>
            <p:nvPr/>
          </p:nvSpPr>
          <p:spPr>
            <a:xfrm>
              <a:off x="6893116" y="1016641"/>
              <a:ext cx="446243" cy="300417"/>
            </a:xfrm>
            <a:custGeom>
              <a:avLst/>
              <a:gdLst/>
              <a:ahLst/>
              <a:cxnLst/>
              <a:rect l="l" t="t" r="r" b="b"/>
              <a:pathLst>
                <a:path w="5771" h="3885" extrusionOk="0">
                  <a:moveTo>
                    <a:pt x="228" y="0"/>
                  </a:moveTo>
                  <a:lnTo>
                    <a:pt x="0" y="354"/>
                  </a:lnTo>
                  <a:lnTo>
                    <a:pt x="5556" y="3885"/>
                  </a:lnTo>
                  <a:lnTo>
                    <a:pt x="5771" y="3543"/>
                  </a:lnTo>
                  <a:lnTo>
                    <a:pt x="2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80"/>
            <p:cNvSpPr/>
            <p:nvPr/>
          </p:nvSpPr>
          <p:spPr>
            <a:xfrm>
              <a:off x="5880378" y="1120105"/>
              <a:ext cx="1479537" cy="1655118"/>
            </a:xfrm>
            <a:custGeom>
              <a:avLst/>
              <a:gdLst/>
              <a:ahLst/>
              <a:cxnLst/>
              <a:rect l="l" t="t" r="r" b="b"/>
              <a:pathLst>
                <a:path w="19134" h="21404" extrusionOk="0">
                  <a:moveTo>
                    <a:pt x="10065" y="1"/>
                  </a:moveTo>
                  <a:cubicBezTo>
                    <a:pt x="9962" y="1"/>
                    <a:pt x="9864" y="54"/>
                    <a:pt x="9807" y="143"/>
                  </a:cubicBezTo>
                  <a:lnTo>
                    <a:pt x="102" y="15378"/>
                  </a:lnTo>
                  <a:cubicBezTo>
                    <a:pt x="1" y="15517"/>
                    <a:pt x="51" y="15720"/>
                    <a:pt x="191" y="15808"/>
                  </a:cubicBezTo>
                  <a:lnTo>
                    <a:pt x="8896" y="21350"/>
                  </a:lnTo>
                  <a:cubicBezTo>
                    <a:pt x="8947" y="21387"/>
                    <a:pt x="9005" y="21404"/>
                    <a:pt x="9063" y="21404"/>
                  </a:cubicBezTo>
                  <a:cubicBezTo>
                    <a:pt x="9167" y="21404"/>
                    <a:pt x="9270" y="21351"/>
                    <a:pt x="9327" y="21262"/>
                  </a:cubicBezTo>
                  <a:lnTo>
                    <a:pt x="19032" y="6027"/>
                  </a:lnTo>
                  <a:cubicBezTo>
                    <a:pt x="19133" y="5875"/>
                    <a:pt x="19083" y="5685"/>
                    <a:pt x="18944" y="5584"/>
                  </a:cubicBezTo>
                  <a:lnTo>
                    <a:pt x="10238" y="54"/>
                  </a:lnTo>
                  <a:cubicBezTo>
                    <a:pt x="10183" y="18"/>
                    <a:pt x="10123" y="1"/>
                    <a:pt x="100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80"/>
            <p:cNvSpPr/>
            <p:nvPr/>
          </p:nvSpPr>
          <p:spPr>
            <a:xfrm>
              <a:off x="5793309" y="1467693"/>
              <a:ext cx="1509848" cy="1400788"/>
            </a:xfrm>
            <a:custGeom>
              <a:avLst/>
              <a:gdLst/>
              <a:ahLst/>
              <a:cxnLst/>
              <a:rect l="l" t="t" r="r" b="b"/>
              <a:pathLst>
                <a:path w="19526" h="18115" extrusionOk="0">
                  <a:moveTo>
                    <a:pt x="7314" y="1"/>
                  </a:moveTo>
                  <a:lnTo>
                    <a:pt x="178" y="11187"/>
                  </a:lnTo>
                  <a:cubicBezTo>
                    <a:pt x="1" y="11478"/>
                    <a:pt x="89" y="11857"/>
                    <a:pt x="380" y="12047"/>
                  </a:cubicBezTo>
                  <a:lnTo>
                    <a:pt x="9744" y="18020"/>
                  </a:lnTo>
                  <a:cubicBezTo>
                    <a:pt x="9849" y="18083"/>
                    <a:pt x="9966" y="18114"/>
                    <a:pt x="10083" y="18114"/>
                  </a:cubicBezTo>
                  <a:cubicBezTo>
                    <a:pt x="10291" y="18114"/>
                    <a:pt x="10496" y="18016"/>
                    <a:pt x="10617" y="17830"/>
                  </a:cubicBezTo>
                  <a:lnTo>
                    <a:pt x="19525" y="3885"/>
                  </a:lnTo>
                  <a:lnTo>
                    <a:pt x="9934" y="15868"/>
                  </a:lnTo>
                  <a:lnTo>
                    <a:pt x="2266" y="10984"/>
                  </a:lnTo>
                  <a:lnTo>
                    <a:pt x="731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80"/>
            <p:cNvSpPr/>
            <p:nvPr/>
          </p:nvSpPr>
          <p:spPr>
            <a:xfrm>
              <a:off x="6339308" y="1436376"/>
              <a:ext cx="742707" cy="699273"/>
            </a:xfrm>
            <a:custGeom>
              <a:avLst/>
              <a:gdLst/>
              <a:ahLst/>
              <a:cxnLst/>
              <a:rect l="l" t="t" r="r" b="b"/>
              <a:pathLst>
                <a:path w="9605" h="9043" extrusionOk="0">
                  <a:moveTo>
                    <a:pt x="3565" y="1"/>
                  </a:moveTo>
                  <a:cubicBezTo>
                    <a:pt x="3306" y="1"/>
                    <a:pt x="3053" y="132"/>
                    <a:pt x="2898" y="368"/>
                  </a:cubicBezTo>
                  <a:lnTo>
                    <a:pt x="228" y="4543"/>
                  </a:lnTo>
                  <a:cubicBezTo>
                    <a:pt x="0" y="4910"/>
                    <a:pt x="102" y="5404"/>
                    <a:pt x="469" y="5644"/>
                  </a:cubicBezTo>
                  <a:lnTo>
                    <a:pt x="5619" y="8922"/>
                  </a:lnTo>
                  <a:cubicBezTo>
                    <a:pt x="5750" y="9003"/>
                    <a:pt x="5896" y="9043"/>
                    <a:pt x="6041" y="9043"/>
                  </a:cubicBezTo>
                  <a:cubicBezTo>
                    <a:pt x="6300" y="9043"/>
                    <a:pt x="6553" y="8917"/>
                    <a:pt x="6707" y="8681"/>
                  </a:cubicBezTo>
                  <a:lnTo>
                    <a:pt x="9377" y="4493"/>
                  </a:lnTo>
                  <a:cubicBezTo>
                    <a:pt x="9605" y="4126"/>
                    <a:pt x="9503" y="3632"/>
                    <a:pt x="9137" y="3405"/>
                  </a:cubicBezTo>
                  <a:lnTo>
                    <a:pt x="3986" y="127"/>
                  </a:lnTo>
                  <a:cubicBezTo>
                    <a:pt x="3855" y="41"/>
                    <a:pt x="3709" y="1"/>
                    <a:pt x="35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80"/>
            <p:cNvSpPr/>
            <p:nvPr/>
          </p:nvSpPr>
          <p:spPr>
            <a:xfrm>
              <a:off x="6562393" y="1502955"/>
              <a:ext cx="349354" cy="259356"/>
            </a:xfrm>
            <a:custGeom>
              <a:avLst/>
              <a:gdLst/>
              <a:ahLst/>
              <a:cxnLst/>
              <a:rect l="l" t="t" r="r" b="b"/>
              <a:pathLst>
                <a:path w="4518" h="3354" extrusionOk="0">
                  <a:moveTo>
                    <a:pt x="507" y="0"/>
                  </a:moveTo>
                  <a:lnTo>
                    <a:pt x="0" y="797"/>
                  </a:lnTo>
                  <a:lnTo>
                    <a:pt x="4012" y="3353"/>
                  </a:lnTo>
                  <a:lnTo>
                    <a:pt x="4518" y="2556"/>
                  </a:lnTo>
                  <a:lnTo>
                    <a:pt x="50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80"/>
            <p:cNvSpPr/>
            <p:nvPr/>
          </p:nvSpPr>
          <p:spPr>
            <a:xfrm>
              <a:off x="6572213" y="1636964"/>
              <a:ext cx="383609" cy="264305"/>
            </a:xfrm>
            <a:custGeom>
              <a:avLst/>
              <a:gdLst/>
              <a:ahLst/>
              <a:cxnLst/>
              <a:rect l="l" t="t" r="r" b="b"/>
              <a:pathLst>
                <a:path w="4961" h="3418" extrusionOk="0">
                  <a:moveTo>
                    <a:pt x="253" y="1"/>
                  </a:moveTo>
                  <a:lnTo>
                    <a:pt x="0" y="393"/>
                  </a:lnTo>
                  <a:lnTo>
                    <a:pt x="4695" y="3417"/>
                  </a:lnTo>
                  <a:lnTo>
                    <a:pt x="4960" y="3012"/>
                  </a:lnTo>
                  <a:lnTo>
                    <a:pt x="25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80"/>
            <p:cNvSpPr/>
            <p:nvPr/>
          </p:nvSpPr>
          <p:spPr>
            <a:xfrm>
              <a:off x="6508574" y="1618405"/>
              <a:ext cx="383609" cy="263300"/>
            </a:xfrm>
            <a:custGeom>
              <a:avLst/>
              <a:gdLst/>
              <a:ahLst/>
              <a:cxnLst/>
              <a:rect l="l" t="t" r="r" b="b"/>
              <a:pathLst>
                <a:path w="4961" h="3405" extrusionOk="0">
                  <a:moveTo>
                    <a:pt x="254" y="0"/>
                  </a:moveTo>
                  <a:lnTo>
                    <a:pt x="1" y="405"/>
                  </a:lnTo>
                  <a:lnTo>
                    <a:pt x="4708" y="3404"/>
                  </a:lnTo>
                  <a:lnTo>
                    <a:pt x="4961" y="3012"/>
                  </a:lnTo>
                  <a:lnTo>
                    <a:pt x="2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80"/>
            <p:cNvSpPr/>
            <p:nvPr/>
          </p:nvSpPr>
          <p:spPr>
            <a:xfrm>
              <a:off x="6481201" y="1660471"/>
              <a:ext cx="384615" cy="263300"/>
            </a:xfrm>
            <a:custGeom>
              <a:avLst/>
              <a:gdLst/>
              <a:ahLst/>
              <a:cxnLst/>
              <a:rect l="l" t="t" r="r" b="b"/>
              <a:pathLst>
                <a:path w="4974" h="3405" extrusionOk="0">
                  <a:moveTo>
                    <a:pt x="253" y="0"/>
                  </a:moveTo>
                  <a:lnTo>
                    <a:pt x="0" y="393"/>
                  </a:lnTo>
                  <a:lnTo>
                    <a:pt x="4720" y="3404"/>
                  </a:lnTo>
                  <a:lnTo>
                    <a:pt x="4973" y="3012"/>
                  </a:lnTo>
                  <a:lnTo>
                    <a:pt x="2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80"/>
            <p:cNvSpPr/>
            <p:nvPr/>
          </p:nvSpPr>
          <p:spPr>
            <a:xfrm>
              <a:off x="6454755" y="1702537"/>
              <a:ext cx="226098" cy="162542"/>
            </a:xfrm>
            <a:custGeom>
              <a:avLst/>
              <a:gdLst/>
              <a:ahLst/>
              <a:cxnLst/>
              <a:rect l="l" t="t" r="r" b="b"/>
              <a:pathLst>
                <a:path w="2924" h="2102" extrusionOk="0">
                  <a:moveTo>
                    <a:pt x="254" y="1"/>
                  </a:moveTo>
                  <a:lnTo>
                    <a:pt x="1" y="393"/>
                  </a:lnTo>
                  <a:lnTo>
                    <a:pt x="2671" y="2101"/>
                  </a:lnTo>
                  <a:lnTo>
                    <a:pt x="2924" y="1696"/>
                  </a:lnTo>
                  <a:lnTo>
                    <a:pt x="2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80"/>
            <p:cNvSpPr/>
            <p:nvPr/>
          </p:nvSpPr>
          <p:spPr>
            <a:xfrm>
              <a:off x="6642657" y="1952074"/>
              <a:ext cx="184961" cy="136096"/>
            </a:xfrm>
            <a:custGeom>
              <a:avLst/>
              <a:gdLst/>
              <a:ahLst/>
              <a:cxnLst/>
              <a:rect l="l" t="t" r="r" b="b"/>
              <a:pathLst>
                <a:path w="2392" h="1760" extrusionOk="0">
                  <a:moveTo>
                    <a:pt x="253" y="0"/>
                  </a:moveTo>
                  <a:lnTo>
                    <a:pt x="0" y="392"/>
                  </a:lnTo>
                  <a:lnTo>
                    <a:pt x="2139" y="1759"/>
                  </a:lnTo>
                  <a:lnTo>
                    <a:pt x="2392" y="1367"/>
                  </a:lnTo>
                  <a:lnTo>
                    <a:pt x="2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80"/>
            <p:cNvSpPr/>
            <p:nvPr/>
          </p:nvSpPr>
          <p:spPr>
            <a:xfrm>
              <a:off x="6891183" y="1713286"/>
              <a:ext cx="98899" cy="98902"/>
            </a:xfrm>
            <a:custGeom>
              <a:avLst/>
              <a:gdLst/>
              <a:ahLst/>
              <a:cxnLst/>
              <a:rect l="l" t="t" r="r" b="b"/>
              <a:pathLst>
                <a:path w="1279" h="1279" extrusionOk="0">
                  <a:moveTo>
                    <a:pt x="506" y="1"/>
                  </a:moveTo>
                  <a:lnTo>
                    <a:pt x="0" y="785"/>
                  </a:lnTo>
                  <a:lnTo>
                    <a:pt x="772" y="1279"/>
                  </a:lnTo>
                  <a:lnTo>
                    <a:pt x="1278" y="482"/>
                  </a:lnTo>
                  <a:lnTo>
                    <a:pt x="50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80"/>
            <p:cNvSpPr/>
            <p:nvPr/>
          </p:nvSpPr>
          <p:spPr>
            <a:xfrm>
              <a:off x="5705235" y="2226046"/>
              <a:ext cx="336441" cy="306990"/>
            </a:xfrm>
            <a:custGeom>
              <a:avLst/>
              <a:gdLst/>
              <a:ahLst/>
              <a:cxnLst/>
              <a:rect l="l" t="t" r="r" b="b"/>
              <a:pathLst>
                <a:path w="4351" h="3970" extrusionOk="0">
                  <a:moveTo>
                    <a:pt x="444" y="0"/>
                  </a:moveTo>
                  <a:lnTo>
                    <a:pt x="1" y="1873"/>
                  </a:lnTo>
                  <a:cubicBezTo>
                    <a:pt x="1" y="1873"/>
                    <a:pt x="570" y="2455"/>
                    <a:pt x="773" y="2670"/>
                  </a:cubicBezTo>
                  <a:cubicBezTo>
                    <a:pt x="861" y="2771"/>
                    <a:pt x="1873" y="3809"/>
                    <a:pt x="2911" y="3948"/>
                  </a:cubicBezTo>
                  <a:cubicBezTo>
                    <a:pt x="2986" y="3963"/>
                    <a:pt x="3065" y="3969"/>
                    <a:pt x="3145" y="3969"/>
                  </a:cubicBezTo>
                  <a:cubicBezTo>
                    <a:pt x="3709" y="3969"/>
                    <a:pt x="4350" y="3651"/>
                    <a:pt x="4063" y="3429"/>
                  </a:cubicBezTo>
                  <a:cubicBezTo>
                    <a:pt x="3746" y="3176"/>
                    <a:pt x="2797" y="2898"/>
                    <a:pt x="2557" y="2569"/>
                  </a:cubicBezTo>
                  <a:cubicBezTo>
                    <a:pt x="2468" y="2455"/>
                    <a:pt x="2443" y="2316"/>
                    <a:pt x="2481" y="2189"/>
                  </a:cubicBezTo>
                  <a:lnTo>
                    <a:pt x="2481" y="2189"/>
                  </a:lnTo>
                  <a:cubicBezTo>
                    <a:pt x="2481" y="2190"/>
                    <a:pt x="2911" y="2731"/>
                    <a:pt x="3385" y="2731"/>
                  </a:cubicBezTo>
                  <a:cubicBezTo>
                    <a:pt x="3462" y="2731"/>
                    <a:pt x="3541" y="2717"/>
                    <a:pt x="3620" y="2683"/>
                  </a:cubicBezTo>
                  <a:cubicBezTo>
                    <a:pt x="3923" y="2556"/>
                    <a:pt x="3493" y="2405"/>
                    <a:pt x="3189" y="2177"/>
                  </a:cubicBezTo>
                  <a:cubicBezTo>
                    <a:pt x="2770" y="1844"/>
                    <a:pt x="2363" y="1150"/>
                    <a:pt x="1488" y="1150"/>
                  </a:cubicBezTo>
                  <a:cubicBezTo>
                    <a:pt x="1465" y="1150"/>
                    <a:pt x="1441" y="1151"/>
                    <a:pt x="1418" y="1152"/>
                  </a:cubicBezTo>
                  <a:cubicBezTo>
                    <a:pt x="1266" y="1152"/>
                    <a:pt x="444" y="0"/>
                    <a:pt x="444" y="0"/>
                  </a:cubicBezTo>
                  <a:close/>
                </a:path>
              </a:pathLst>
            </a:custGeom>
            <a:solidFill>
              <a:srgbClr val="FFAF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80"/>
            <p:cNvSpPr/>
            <p:nvPr/>
          </p:nvSpPr>
          <p:spPr>
            <a:xfrm>
              <a:off x="5399024" y="1344433"/>
              <a:ext cx="558750" cy="1049025"/>
            </a:xfrm>
            <a:custGeom>
              <a:avLst/>
              <a:gdLst/>
              <a:ahLst/>
              <a:cxnLst/>
              <a:rect l="l" t="t" r="r" b="b"/>
              <a:pathLst>
                <a:path w="7226" h="13566" extrusionOk="0">
                  <a:moveTo>
                    <a:pt x="6238" y="0"/>
                  </a:moveTo>
                  <a:cubicBezTo>
                    <a:pt x="5745" y="392"/>
                    <a:pt x="1531" y="4581"/>
                    <a:pt x="304" y="6074"/>
                  </a:cubicBezTo>
                  <a:cubicBezTo>
                    <a:pt x="89" y="6314"/>
                    <a:pt x="0" y="6656"/>
                    <a:pt x="89" y="6972"/>
                  </a:cubicBezTo>
                  <a:cubicBezTo>
                    <a:pt x="595" y="8605"/>
                    <a:pt x="3492" y="13565"/>
                    <a:pt x="3492" y="13565"/>
                  </a:cubicBezTo>
                  <a:lnTo>
                    <a:pt x="5644" y="12211"/>
                  </a:lnTo>
                  <a:lnTo>
                    <a:pt x="2898" y="7086"/>
                  </a:lnTo>
                  <a:cubicBezTo>
                    <a:pt x="2860" y="6985"/>
                    <a:pt x="2898" y="6871"/>
                    <a:pt x="2986" y="6808"/>
                  </a:cubicBezTo>
                  <a:lnTo>
                    <a:pt x="7225" y="2999"/>
                  </a:lnTo>
                  <a:lnTo>
                    <a:pt x="62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80"/>
            <p:cNvSpPr/>
            <p:nvPr/>
          </p:nvSpPr>
          <p:spPr>
            <a:xfrm>
              <a:off x="5706240" y="2307240"/>
              <a:ext cx="108642" cy="124343"/>
            </a:xfrm>
            <a:custGeom>
              <a:avLst/>
              <a:gdLst/>
              <a:ahLst/>
              <a:cxnLst/>
              <a:rect l="l" t="t" r="r" b="b"/>
              <a:pathLst>
                <a:path w="1405" h="1608" extrusionOk="0">
                  <a:moveTo>
                    <a:pt x="1278" y="1"/>
                  </a:moveTo>
                  <a:lnTo>
                    <a:pt x="0" y="810"/>
                  </a:lnTo>
                  <a:lnTo>
                    <a:pt x="760" y="1608"/>
                  </a:lnTo>
                  <a:lnTo>
                    <a:pt x="1405" y="102"/>
                  </a:lnTo>
                  <a:lnTo>
                    <a:pt x="1278" y="1"/>
                  </a:lnTo>
                  <a:close/>
                </a:path>
              </a:pathLst>
            </a:custGeom>
            <a:solidFill>
              <a:srgbClr val="E883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80"/>
            <p:cNvSpPr/>
            <p:nvPr/>
          </p:nvSpPr>
          <p:spPr>
            <a:xfrm>
              <a:off x="7314851" y="1531411"/>
              <a:ext cx="154959" cy="214275"/>
            </a:xfrm>
            <a:custGeom>
              <a:avLst/>
              <a:gdLst/>
              <a:ahLst/>
              <a:cxnLst/>
              <a:rect l="l" t="t" r="r" b="b"/>
              <a:pathLst>
                <a:path w="2004" h="2771" extrusionOk="0">
                  <a:moveTo>
                    <a:pt x="1449" y="0"/>
                  </a:moveTo>
                  <a:cubicBezTo>
                    <a:pt x="1258" y="0"/>
                    <a:pt x="1021" y="133"/>
                    <a:pt x="772" y="480"/>
                  </a:cubicBezTo>
                  <a:cubicBezTo>
                    <a:pt x="76" y="1467"/>
                    <a:pt x="0" y="2770"/>
                    <a:pt x="0" y="2770"/>
                  </a:cubicBezTo>
                  <a:lnTo>
                    <a:pt x="1848" y="847"/>
                  </a:lnTo>
                  <a:cubicBezTo>
                    <a:pt x="2004" y="453"/>
                    <a:pt x="1803" y="0"/>
                    <a:pt x="1449" y="0"/>
                  </a:cubicBezTo>
                  <a:close/>
                </a:path>
              </a:pathLst>
            </a:custGeom>
            <a:solidFill>
              <a:srgbClr val="FFAF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80"/>
            <p:cNvSpPr/>
            <p:nvPr/>
          </p:nvSpPr>
          <p:spPr>
            <a:xfrm>
              <a:off x="6094030" y="951608"/>
              <a:ext cx="75083" cy="105861"/>
            </a:xfrm>
            <a:custGeom>
              <a:avLst/>
              <a:gdLst/>
              <a:ahLst/>
              <a:cxnLst/>
              <a:rect l="l" t="t" r="r" b="b"/>
              <a:pathLst>
                <a:path w="971" h="1369" extrusionOk="0">
                  <a:moveTo>
                    <a:pt x="407" y="1"/>
                  </a:moveTo>
                  <a:cubicBezTo>
                    <a:pt x="127" y="1"/>
                    <a:pt x="1" y="287"/>
                    <a:pt x="60" y="639"/>
                  </a:cubicBezTo>
                  <a:cubicBezTo>
                    <a:pt x="125" y="976"/>
                    <a:pt x="377" y="1369"/>
                    <a:pt x="623" y="1369"/>
                  </a:cubicBezTo>
                  <a:cubicBezTo>
                    <a:pt x="663" y="1369"/>
                    <a:pt x="704" y="1358"/>
                    <a:pt x="743" y="1335"/>
                  </a:cubicBezTo>
                  <a:cubicBezTo>
                    <a:pt x="971" y="1195"/>
                    <a:pt x="781" y="44"/>
                    <a:pt x="477" y="6"/>
                  </a:cubicBezTo>
                  <a:cubicBezTo>
                    <a:pt x="453" y="2"/>
                    <a:pt x="430" y="1"/>
                    <a:pt x="407" y="1"/>
                  </a:cubicBezTo>
                  <a:close/>
                </a:path>
              </a:pathLst>
            </a:custGeom>
            <a:solidFill>
              <a:srgbClr val="E883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90"/>
                                        </p:tgtEl>
                                        <p:attrNameLst>
                                          <p:attrName>style.visibility</p:attrName>
                                        </p:attrNameLst>
                                      </p:cBhvr>
                                      <p:to>
                                        <p:strVal val="visible"/>
                                      </p:to>
                                    </p:set>
                                    <p:animEffect transition="in" filter="fade">
                                      <p:cBhvr>
                                        <p:cTn id="7" dur="500"/>
                                        <p:tgtEl>
                                          <p:spTgt spid="1590"/>
                                        </p:tgtEl>
                                      </p:cBhvr>
                                    </p:animEffect>
                                  </p:childTnLst>
                                </p:cTn>
                              </p:par>
                              <p:par>
                                <p:cTn id="8" presetID="10" presetClass="entr" presetSubtype="0" fill="hold" nodeType="withEffect">
                                  <p:stCondLst>
                                    <p:cond delay="0"/>
                                  </p:stCondLst>
                                  <p:childTnLst>
                                    <p:set>
                                      <p:cBhvr>
                                        <p:cTn id="9" dur="1" fill="hold">
                                          <p:stCondLst>
                                            <p:cond delay="0"/>
                                          </p:stCondLst>
                                        </p:cTn>
                                        <p:tgtEl>
                                          <p:spTgt spid="1591"/>
                                        </p:tgtEl>
                                        <p:attrNameLst>
                                          <p:attrName>style.visibility</p:attrName>
                                        </p:attrNameLst>
                                      </p:cBhvr>
                                      <p:to>
                                        <p:strVal val="visible"/>
                                      </p:to>
                                    </p:set>
                                    <p:animEffect transition="in" filter="fade">
                                      <p:cBhvr>
                                        <p:cTn id="10" dur="500"/>
                                        <p:tgtEl>
                                          <p:spTgt spid="1591"/>
                                        </p:tgtEl>
                                      </p:cBhvr>
                                    </p:animEffect>
                                  </p:childTnLst>
                                </p:cTn>
                              </p:par>
                              <p:par>
                                <p:cTn id="11" presetID="2" presetClass="entr" presetSubtype="2" fill="hold" nodeType="withEffect">
                                  <p:stCondLst>
                                    <p:cond delay="0"/>
                                  </p:stCondLst>
                                  <p:childTnLst>
                                    <p:set>
                                      <p:cBhvr>
                                        <p:cTn id="12" dur="1" fill="hold">
                                          <p:stCondLst>
                                            <p:cond delay="0"/>
                                          </p:stCondLst>
                                        </p:cTn>
                                        <p:tgtEl>
                                          <p:spTgt spid="1593"/>
                                        </p:tgtEl>
                                        <p:attrNameLst>
                                          <p:attrName>style.visibility</p:attrName>
                                        </p:attrNameLst>
                                      </p:cBhvr>
                                      <p:to>
                                        <p:strVal val="visible"/>
                                      </p:to>
                                    </p:set>
                                    <p:anim calcmode="lin" valueType="num">
                                      <p:cBhvr additive="base">
                                        <p:cTn id="13" dur="250"/>
                                        <p:tgtEl>
                                          <p:spTgt spid="159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12"/>
        <p:cNvGrpSpPr/>
        <p:nvPr/>
      </p:nvGrpSpPr>
      <p:grpSpPr>
        <a:xfrm>
          <a:off x="0" y="0"/>
          <a:ext cx="0" cy="0"/>
          <a:chOff x="0" y="0"/>
          <a:chExt cx="0" cy="0"/>
        </a:xfrm>
      </p:grpSpPr>
      <p:sp>
        <p:nvSpPr>
          <p:cNvPr id="918" name="Google Shape;918;p64"/>
          <p:cNvSpPr txBox="1">
            <a:spLocks noGrp="1"/>
          </p:cNvSpPr>
          <p:nvPr>
            <p:ph type="subTitle" idx="5"/>
          </p:nvPr>
        </p:nvSpPr>
        <p:spPr>
          <a:xfrm>
            <a:off x="1135625" y="1172498"/>
            <a:ext cx="3377381" cy="3537652"/>
          </a:xfrm>
          <a:prstGeom prst="rect">
            <a:avLst/>
          </a:prstGeom>
        </p:spPr>
        <p:txBody>
          <a:bodyPr spcFirstLastPara="1" wrap="square" lIns="91425" tIns="91425" rIns="91425" bIns="91425" anchor="t" anchorCtr="0">
            <a:noAutofit/>
          </a:bodyPr>
          <a:lstStyle/>
          <a:p>
            <a:pPr marL="342900" lvl="0" algn="l" rtl="0">
              <a:lnSpc>
                <a:spcPct val="150000"/>
              </a:lnSpc>
              <a:spcBef>
                <a:spcPts val="0"/>
              </a:spcBef>
              <a:spcAft>
                <a:spcPts val="0"/>
              </a:spcAft>
              <a:buClr>
                <a:schemeClr val="dk1"/>
              </a:buClr>
              <a:buSzPts val="1100"/>
              <a:buFont typeface="Arial"/>
              <a:buAutoNum type="arabicParenR"/>
            </a:pPr>
            <a:r>
              <a:rPr lang="en-IN" sz="1600" dirty="0">
                <a:latin typeface="Times New Roman" panose="02020603050405020304" pitchFamily="18" charset="0"/>
                <a:cs typeface="Times New Roman" panose="02020603050405020304" pitchFamily="18" charset="0"/>
              </a:rPr>
              <a:t>Early Detection</a:t>
            </a:r>
          </a:p>
          <a:p>
            <a:pPr marL="342900" lvl="0" algn="l" rtl="0">
              <a:lnSpc>
                <a:spcPct val="150000"/>
              </a:lnSpc>
              <a:spcBef>
                <a:spcPts val="0"/>
              </a:spcBef>
              <a:spcAft>
                <a:spcPts val="0"/>
              </a:spcAft>
              <a:buClr>
                <a:schemeClr val="dk1"/>
              </a:buClr>
              <a:buSzPts val="1100"/>
              <a:buFont typeface="Arial"/>
              <a:buAutoNum type="arabicParenR"/>
            </a:pPr>
            <a:r>
              <a:rPr lang="en-IN" sz="1600" dirty="0">
                <a:latin typeface="Times New Roman" panose="02020603050405020304" pitchFamily="18" charset="0"/>
                <a:cs typeface="Times New Roman" panose="02020603050405020304" pitchFamily="18" charset="0"/>
              </a:rPr>
              <a:t>Accurate Diagnosis</a:t>
            </a:r>
          </a:p>
          <a:p>
            <a:pPr marL="342900" lvl="0" algn="l" rtl="0">
              <a:lnSpc>
                <a:spcPct val="150000"/>
              </a:lnSpc>
              <a:spcBef>
                <a:spcPts val="0"/>
              </a:spcBef>
              <a:spcAft>
                <a:spcPts val="0"/>
              </a:spcAft>
              <a:buClr>
                <a:schemeClr val="dk1"/>
              </a:buClr>
              <a:buSzPts val="1100"/>
              <a:buFont typeface="Arial"/>
              <a:buAutoNum type="arabicParenR"/>
            </a:pPr>
            <a:r>
              <a:rPr lang="en-IN" sz="1600" dirty="0">
                <a:latin typeface="Times New Roman" panose="02020603050405020304" pitchFamily="18" charset="0"/>
                <a:cs typeface="Times New Roman" panose="02020603050405020304" pitchFamily="18" charset="0"/>
              </a:rPr>
              <a:t>Personalized Medicine </a:t>
            </a:r>
          </a:p>
          <a:p>
            <a:pPr marL="342900" lvl="0" algn="l" rtl="0">
              <a:lnSpc>
                <a:spcPct val="150000"/>
              </a:lnSpc>
              <a:spcBef>
                <a:spcPts val="0"/>
              </a:spcBef>
              <a:spcAft>
                <a:spcPts val="0"/>
              </a:spcAft>
              <a:buClr>
                <a:schemeClr val="dk1"/>
              </a:buClr>
              <a:buSzPts val="1100"/>
              <a:buFont typeface="Arial"/>
              <a:buAutoNum type="arabicParenR"/>
            </a:pPr>
            <a:r>
              <a:rPr lang="en-IN" sz="1600" dirty="0">
                <a:latin typeface="Times New Roman" panose="02020603050405020304" pitchFamily="18" charset="0"/>
                <a:cs typeface="Times New Roman" panose="02020603050405020304" pitchFamily="18" charset="0"/>
              </a:rPr>
              <a:t>Monitoring</a:t>
            </a:r>
          </a:p>
          <a:p>
            <a:pPr marL="342900" lvl="0" algn="l" rtl="0">
              <a:lnSpc>
                <a:spcPct val="150000"/>
              </a:lnSpc>
              <a:spcBef>
                <a:spcPts val="0"/>
              </a:spcBef>
              <a:spcAft>
                <a:spcPts val="0"/>
              </a:spcAft>
              <a:buClr>
                <a:schemeClr val="dk1"/>
              </a:buClr>
              <a:buSzPts val="1100"/>
              <a:buFont typeface="Arial"/>
              <a:buAutoNum type="arabicParenR"/>
            </a:pPr>
            <a:r>
              <a:rPr lang="en-IN" sz="1600" dirty="0">
                <a:latin typeface="Times New Roman" panose="02020603050405020304" pitchFamily="18" charset="0"/>
                <a:cs typeface="Times New Roman" panose="02020603050405020304" pitchFamily="18" charset="0"/>
              </a:rPr>
              <a:t>Efficient Screening</a:t>
            </a:r>
          </a:p>
          <a:p>
            <a:pPr marL="342900" lvl="0" algn="l" rtl="0">
              <a:lnSpc>
                <a:spcPct val="150000"/>
              </a:lnSpc>
              <a:spcBef>
                <a:spcPts val="0"/>
              </a:spcBef>
              <a:spcAft>
                <a:spcPts val="0"/>
              </a:spcAft>
              <a:buClr>
                <a:schemeClr val="dk1"/>
              </a:buClr>
              <a:buSzPts val="1100"/>
              <a:buFont typeface="Arial"/>
              <a:buAutoNum type="arabicParenR"/>
            </a:pPr>
            <a:r>
              <a:rPr lang="en-IN" sz="1600" dirty="0">
                <a:latin typeface="Times New Roman" panose="02020603050405020304" pitchFamily="18" charset="0"/>
                <a:cs typeface="Times New Roman" panose="02020603050405020304" pitchFamily="18" charset="0"/>
              </a:rPr>
              <a:t>Improved Patient Outcomes</a:t>
            </a:r>
          </a:p>
          <a:p>
            <a:pPr marL="342900" lvl="0" algn="l" rtl="0">
              <a:lnSpc>
                <a:spcPct val="150000"/>
              </a:lnSpc>
              <a:spcBef>
                <a:spcPts val="0"/>
              </a:spcBef>
              <a:spcAft>
                <a:spcPts val="0"/>
              </a:spcAft>
              <a:buClr>
                <a:schemeClr val="dk1"/>
              </a:buClr>
              <a:buSzPts val="1100"/>
              <a:buFont typeface="Arial"/>
              <a:buAutoNum type="arabicParenR"/>
            </a:pPr>
            <a:r>
              <a:rPr lang="en-IN" sz="1600" dirty="0">
                <a:latin typeface="Times New Roman" panose="02020603050405020304" pitchFamily="18" charset="0"/>
                <a:cs typeface="Times New Roman" panose="02020603050405020304" pitchFamily="18" charset="0"/>
              </a:rPr>
              <a:t>Reduced Healthcare Costs</a:t>
            </a:r>
            <a:endParaRPr sz="1600" dirty="0">
              <a:latin typeface="Times New Roman" panose="02020603050405020304" pitchFamily="18" charset="0"/>
              <a:cs typeface="Times New Roman" panose="02020603050405020304" pitchFamily="18" charset="0"/>
            </a:endParaRPr>
          </a:p>
        </p:txBody>
      </p:sp>
      <p:sp>
        <p:nvSpPr>
          <p:cNvPr id="919" name="Google Shape;919;p64"/>
          <p:cNvSpPr txBox="1">
            <a:spLocks noGrp="1"/>
          </p:cNvSpPr>
          <p:nvPr>
            <p:ph type="title" idx="6"/>
          </p:nvPr>
        </p:nvSpPr>
        <p:spPr>
          <a:xfrm>
            <a:off x="508819" y="433350"/>
            <a:ext cx="4992329"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IN" dirty="0"/>
              <a:t>ADVANTAGES</a:t>
            </a:r>
            <a:br>
              <a:rPr lang="en-IN" dirty="0"/>
            </a:br>
            <a:endParaRPr lang="en-IN" dirty="0"/>
          </a:p>
        </p:txBody>
      </p:sp>
      <p:grpSp>
        <p:nvGrpSpPr>
          <p:cNvPr id="10" name="Google Shape;890;p63">
            <a:extLst>
              <a:ext uri="{FF2B5EF4-FFF2-40B4-BE49-F238E27FC236}">
                <a16:creationId xmlns:a16="http://schemas.microsoft.com/office/drawing/2014/main" id="{4B801329-E49A-C560-B167-8B8797385B41}"/>
              </a:ext>
            </a:extLst>
          </p:cNvPr>
          <p:cNvGrpSpPr/>
          <p:nvPr/>
        </p:nvGrpSpPr>
        <p:grpSpPr>
          <a:xfrm>
            <a:off x="5537508" y="333243"/>
            <a:ext cx="2095397" cy="4828091"/>
            <a:chOff x="5822873" y="647049"/>
            <a:chExt cx="2095397" cy="4828091"/>
          </a:xfrm>
        </p:grpSpPr>
        <p:sp>
          <p:nvSpPr>
            <p:cNvPr id="11" name="Google Shape;891;p63">
              <a:extLst>
                <a:ext uri="{FF2B5EF4-FFF2-40B4-BE49-F238E27FC236}">
                  <a16:creationId xmlns:a16="http://schemas.microsoft.com/office/drawing/2014/main" id="{D9829291-545D-D71A-5325-1C94CD603CBB}"/>
                </a:ext>
              </a:extLst>
            </p:cNvPr>
            <p:cNvSpPr/>
            <p:nvPr/>
          </p:nvSpPr>
          <p:spPr>
            <a:xfrm>
              <a:off x="7170559" y="696422"/>
              <a:ext cx="747711" cy="1036855"/>
            </a:xfrm>
            <a:custGeom>
              <a:avLst/>
              <a:gdLst/>
              <a:ahLst/>
              <a:cxnLst/>
              <a:rect l="l" t="t" r="r" b="b"/>
              <a:pathLst>
                <a:path w="9162" h="12705" extrusionOk="0">
                  <a:moveTo>
                    <a:pt x="0" y="1"/>
                  </a:moveTo>
                  <a:lnTo>
                    <a:pt x="51" y="114"/>
                  </a:lnTo>
                  <a:lnTo>
                    <a:pt x="2987" y="3961"/>
                  </a:lnTo>
                  <a:lnTo>
                    <a:pt x="1456" y="7846"/>
                  </a:lnTo>
                  <a:lnTo>
                    <a:pt x="1658" y="8263"/>
                  </a:lnTo>
                  <a:lnTo>
                    <a:pt x="2164" y="9314"/>
                  </a:lnTo>
                  <a:cubicBezTo>
                    <a:pt x="2164" y="9314"/>
                    <a:pt x="2076" y="9516"/>
                    <a:pt x="1962" y="9833"/>
                  </a:cubicBezTo>
                  <a:cubicBezTo>
                    <a:pt x="1607" y="10718"/>
                    <a:pt x="987" y="12465"/>
                    <a:pt x="1329" y="12705"/>
                  </a:cubicBezTo>
                  <a:cubicBezTo>
                    <a:pt x="2265" y="11743"/>
                    <a:pt x="4037" y="9946"/>
                    <a:pt x="4100" y="9883"/>
                  </a:cubicBezTo>
                  <a:cubicBezTo>
                    <a:pt x="9162" y="3101"/>
                    <a:pt x="1" y="1"/>
                    <a:pt x="0" y="1"/>
                  </a:cubicBezTo>
                  <a:close/>
                </a:path>
              </a:pathLst>
            </a:custGeom>
            <a:solidFill>
              <a:srgbClr val="EFCA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92;p63">
              <a:extLst>
                <a:ext uri="{FF2B5EF4-FFF2-40B4-BE49-F238E27FC236}">
                  <a16:creationId xmlns:a16="http://schemas.microsoft.com/office/drawing/2014/main" id="{94757F8A-E66D-F3B8-DA45-FEF42A5CDEDB}"/>
                </a:ext>
              </a:extLst>
            </p:cNvPr>
            <p:cNvSpPr/>
            <p:nvPr/>
          </p:nvSpPr>
          <p:spPr>
            <a:xfrm>
              <a:off x="7174640" y="705726"/>
              <a:ext cx="510226" cy="793168"/>
            </a:xfrm>
            <a:custGeom>
              <a:avLst/>
              <a:gdLst/>
              <a:ahLst/>
              <a:cxnLst/>
              <a:rect l="l" t="t" r="r" b="b"/>
              <a:pathLst>
                <a:path w="6252" h="9719" extrusionOk="0">
                  <a:moveTo>
                    <a:pt x="1" y="0"/>
                  </a:moveTo>
                  <a:lnTo>
                    <a:pt x="2937" y="3860"/>
                  </a:lnTo>
                  <a:lnTo>
                    <a:pt x="1406" y="7745"/>
                  </a:lnTo>
                  <a:lnTo>
                    <a:pt x="1608" y="8162"/>
                  </a:lnTo>
                  <a:lnTo>
                    <a:pt x="2127" y="9200"/>
                  </a:lnTo>
                  <a:cubicBezTo>
                    <a:pt x="2127" y="9200"/>
                    <a:pt x="2038" y="9402"/>
                    <a:pt x="1912" y="9719"/>
                  </a:cubicBezTo>
                  <a:lnTo>
                    <a:pt x="2620" y="8997"/>
                  </a:lnTo>
                  <a:cubicBezTo>
                    <a:pt x="6252" y="4126"/>
                    <a:pt x="2101" y="1494"/>
                    <a:pt x="1" y="0"/>
                  </a:cubicBezTo>
                  <a:close/>
                </a:path>
              </a:pathLst>
            </a:custGeom>
            <a:solidFill>
              <a:srgbClr val="F2BF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93;p63">
              <a:extLst>
                <a:ext uri="{FF2B5EF4-FFF2-40B4-BE49-F238E27FC236}">
                  <a16:creationId xmlns:a16="http://schemas.microsoft.com/office/drawing/2014/main" id="{0BF5D68B-37F8-C325-A278-57B688B8951D}"/>
                </a:ext>
              </a:extLst>
            </p:cNvPr>
            <p:cNvSpPr/>
            <p:nvPr/>
          </p:nvSpPr>
          <p:spPr>
            <a:xfrm>
              <a:off x="5822873" y="647049"/>
              <a:ext cx="1622488" cy="2115168"/>
            </a:xfrm>
            <a:custGeom>
              <a:avLst/>
              <a:gdLst/>
              <a:ahLst/>
              <a:cxnLst/>
              <a:rect l="l" t="t" r="r" b="b"/>
              <a:pathLst>
                <a:path w="19881" h="25918" extrusionOk="0">
                  <a:moveTo>
                    <a:pt x="14606" y="0"/>
                  </a:moveTo>
                  <a:cubicBezTo>
                    <a:pt x="12114" y="0"/>
                    <a:pt x="10014" y="2371"/>
                    <a:pt x="9352" y="4591"/>
                  </a:cubicBezTo>
                  <a:cubicBezTo>
                    <a:pt x="8707" y="6743"/>
                    <a:pt x="7087" y="7287"/>
                    <a:pt x="5113" y="8552"/>
                  </a:cubicBezTo>
                  <a:lnTo>
                    <a:pt x="5037" y="8590"/>
                  </a:lnTo>
                  <a:cubicBezTo>
                    <a:pt x="4949" y="8653"/>
                    <a:pt x="4860" y="8717"/>
                    <a:pt x="4759" y="8780"/>
                  </a:cubicBezTo>
                  <a:cubicBezTo>
                    <a:pt x="4721" y="8805"/>
                    <a:pt x="4670" y="8843"/>
                    <a:pt x="4620" y="8868"/>
                  </a:cubicBezTo>
                  <a:cubicBezTo>
                    <a:pt x="4177" y="9172"/>
                    <a:pt x="3759" y="9501"/>
                    <a:pt x="3354" y="9843"/>
                  </a:cubicBezTo>
                  <a:cubicBezTo>
                    <a:pt x="3291" y="9906"/>
                    <a:pt x="3215" y="9969"/>
                    <a:pt x="3152" y="10020"/>
                  </a:cubicBezTo>
                  <a:cubicBezTo>
                    <a:pt x="3101" y="10071"/>
                    <a:pt x="3038" y="10134"/>
                    <a:pt x="3000" y="10172"/>
                  </a:cubicBezTo>
                  <a:cubicBezTo>
                    <a:pt x="2962" y="10197"/>
                    <a:pt x="2924" y="10235"/>
                    <a:pt x="2886" y="10273"/>
                  </a:cubicBezTo>
                  <a:lnTo>
                    <a:pt x="2747" y="10412"/>
                  </a:lnTo>
                  <a:cubicBezTo>
                    <a:pt x="2684" y="10476"/>
                    <a:pt x="2620" y="10526"/>
                    <a:pt x="2544" y="10615"/>
                  </a:cubicBezTo>
                  <a:cubicBezTo>
                    <a:pt x="2469" y="10703"/>
                    <a:pt x="2367" y="10792"/>
                    <a:pt x="2317" y="10855"/>
                  </a:cubicBezTo>
                  <a:cubicBezTo>
                    <a:pt x="2253" y="10918"/>
                    <a:pt x="2203" y="10969"/>
                    <a:pt x="2127" y="11058"/>
                  </a:cubicBezTo>
                  <a:cubicBezTo>
                    <a:pt x="2064" y="11134"/>
                    <a:pt x="1988" y="11209"/>
                    <a:pt x="1924" y="11285"/>
                  </a:cubicBezTo>
                  <a:cubicBezTo>
                    <a:pt x="1" y="13550"/>
                    <a:pt x="444" y="17397"/>
                    <a:pt x="2102" y="19675"/>
                  </a:cubicBezTo>
                  <a:cubicBezTo>
                    <a:pt x="2367" y="20042"/>
                    <a:pt x="2658" y="20383"/>
                    <a:pt x="2949" y="20712"/>
                  </a:cubicBezTo>
                  <a:lnTo>
                    <a:pt x="5632" y="23762"/>
                  </a:lnTo>
                  <a:cubicBezTo>
                    <a:pt x="5923" y="24129"/>
                    <a:pt x="6252" y="24458"/>
                    <a:pt x="6594" y="24774"/>
                  </a:cubicBezTo>
                  <a:cubicBezTo>
                    <a:pt x="7631" y="25647"/>
                    <a:pt x="9049" y="25875"/>
                    <a:pt x="10365" y="25888"/>
                  </a:cubicBezTo>
                  <a:lnTo>
                    <a:pt x="12554" y="25913"/>
                  </a:lnTo>
                  <a:cubicBezTo>
                    <a:pt x="12616" y="25916"/>
                    <a:pt x="12678" y="25918"/>
                    <a:pt x="12740" y="25918"/>
                  </a:cubicBezTo>
                  <a:cubicBezTo>
                    <a:pt x="12939" y="25918"/>
                    <a:pt x="13132" y="25901"/>
                    <a:pt x="13326" y="25863"/>
                  </a:cubicBezTo>
                  <a:cubicBezTo>
                    <a:pt x="13667" y="25774"/>
                    <a:pt x="13984" y="25622"/>
                    <a:pt x="14275" y="25432"/>
                  </a:cubicBezTo>
                  <a:cubicBezTo>
                    <a:pt x="15515" y="24724"/>
                    <a:pt x="16831" y="23927"/>
                    <a:pt x="17387" y="22598"/>
                  </a:cubicBezTo>
                  <a:cubicBezTo>
                    <a:pt x="17489" y="22345"/>
                    <a:pt x="17565" y="22092"/>
                    <a:pt x="17628" y="21826"/>
                  </a:cubicBezTo>
                  <a:cubicBezTo>
                    <a:pt x="17704" y="21510"/>
                    <a:pt x="17767" y="21181"/>
                    <a:pt x="17868" y="20864"/>
                  </a:cubicBezTo>
                  <a:cubicBezTo>
                    <a:pt x="18197" y="19776"/>
                    <a:pt x="18881" y="18789"/>
                    <a:pt x="19007" y="17663"/>
                  </a:cubicBezTo>
                  <a:cubicBezTo>
                    <a:pt x="19260" y="15373"/>
                    <a:pt x="17349" y="13538"/>
                    <a:pt x="17425" y="11285"/>
                  </a:cubicBezTo>
                  <a:cubicBezTo>
                    <a:pt x="17476" y="9628"/>
                    <a:pt x="18539" y="8388"/>
                    <a:pt x="19070" y="6894"/>
                  </a:cubicBezTo>
                  <a:cubicBezTo>
                    <a:pt x="19741" y="5110"/>
                    <a:pt x="19880" y="3478"/>
                    <a:pt x="18134" y="1706"/>
                  </a:cubicBezTo>
                  <a:lnTo>
                    <a:pt x="18134" y="1694"/>
                  </a:lnTo>
                  <a:cubicBezTo>
                    <a:pt x="16943" y="487"/>
                    <a:pt x="15734" y="0"/>
                    <a:pt x="146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94;p63">
              <a:extLst>
                <a:ext uri="{FF2B5EF4-FFF2-40B4-BE49-F238E27FC236}">
                  <a16:creationId xmlns:a16="http://schemas.microsoft.com/office/drawing/2014/main" id="{DF9D63A5-E5E5-AF96-9497-B79A6ED0AFA9}"/>
                </a:ext>
              </a:extLst>
            </p:cNvPr>
            <p:cNvSpPr/>
            <p:nvPr/>
          </p:nvSpPr>
          <p:spPr>
            <a:xfrm>
              <a:off x="7302765" y="785213"/>
              <a:ext cx="143552" cy="424535"/>
            </a:xfrm>
            <a:custGeom>
              <a:avLst/>
              <a:gdLst/>
              <a:ahLst/>
              <a:cxnLst/>
              <a:rect l="l" t="t" r="r" b="b"/>
              <a:pathLst>
                <a:path w="1759" h="5202" extrusionOk="0">
                  <a:moveTo>
                    <a:pt x="0" y="1"/>
                  </a:moveTo>
                  <a:lnTo>
                    <a:pt x="0" y="1"/>
                  </a:lnTo>
                  <a:cubicBezTo>
                    <a:pt x="152" y="1646"/>
                    <a:pt x="25" y="3468"/>
                    <a:pt x="949" y="5201"/>
                  </a:cubicBezTo>
                  <a:cubicBezTo>
                    <a:pt x="1607" y="3417"/>
                    <a:pt x="1759" y="1785"/>
                    <a:pt x="13" y="13"/>
                  </a:cubicBez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95;p63">
              <a:extLst>
                <a:ext uri="{FF2B5EF4-FFF2-40B4-BE49-F238E27FC236}">
                  <a16:creationId xmlns:a16="http://schemas.microsoft.com/office/drawing/2014/main" id="{A7141775-CF9E-138E-1C30-328B9E85AC24}"/>
                </a:ext>
              </a:extLst>
            </p:cNvPr>
            <p:cNvSpPr/>
            <p:nvPr/>
          </p:nvSpPr>
          <p:spPr>
            <a:xfrm>
              <a:off x="6760557" y="1406909"/>
              <a:ext cx="237648" cy="263437"/>
            </a:xfrm>
            <a:custGeom>
              <a:avLst/>
              <a:gdLst/>
              <a:ahLst/>
              <a:cxnLst/>
              <a:rect l="l" t="t" r="r" b="b"/>
              <a:pathLst>
                <a:path w="2912" h="3228" extrusionOk="0">
                  <a:moveTo>
                    <a:pt x="671" y="0"/>
                  </a:moveTo>
                  <a:lnTo>
                    <a:pt x="1" y="3227"/>
                  </a:lnTo>
                  <a:lnTo>
                    <a:pt x="2747" y="2784"/>
                  </a:lnTo>
                  <a:lnTo>
                    <a:pt x="2911" y="798"/>
                  </a:lnTo>
                  <a:lnTo>
                    <a:pt x="671" y="0"/>
                  </a:lnTo>
                  <a:close/>
                </a:path>
              </a:pathLst>
            </a:custGeom>
            <a:solidFill>
              <a:srgbClr val="D69A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96;p63">
              <a:extLst>
                <a:ext uri="{FF2B5EF4-FFF2-40B4-BE49-F238E27FC236}">
                  <a16:creationId xmlns:a16="http://schemas.microsoft.com/office/drawing/2014/main" id="{7346A7B2-03A5-83FC-0418-1F9469E54E89}"/>
                </a:ext>
              </a:extLst>
            </p:cNvPr>
            <p:cNvSpPr/>
            <p:nvPr/>
          </p:nvSpPr>
          <p:spPr>
            <a:xfrm>
              <a:off x="6160570" y="3218216"/>
              <a:ext cx="1278584" cy="2256925"/>
            </a:xfrm>
            <a:custGeom>
              <a:avLst/>
              <a:gdLst/>
              <a:ahLst/>
              <a:cxnLst/>
              <a:rect l="l" t="t" r="r" b="b"/>
              <a:pathLst>
                <a:path w="15667" h="27655" extrusionOk="0">
                  <a:moveTo>
                    <a:pt x="14287" y="0"/>
                  </a:moveTo>
                  <a:lnTo>
                    <a:pt x="13895" y="38"/>
                  </a:lnTo>
                  <a:lnTo>
                    <a:pt x="8808" y="506"/>
                  </a:lnTo>
                  <a:lnTo>
                    <a:pt x="1266" y="1860"/>
                  </a:lnTo>
                  <a:lnTo>
                    <a:pt x="1254" y="1886"/>
                  </a:lnTo>
                  <a:cubicBezTo>
                    <a:pt x="1228" y="1974"/>
                    <a:pt x="1152" y="2265"/>
                    <a:pt x="1038" y="2733"/>
                  </a:cubicBezTo>
                  <a:cubicBezTo>
                    <a:pt x="659" y="4480"/>
                    <a:pt x="1" y="8554"/>
                    <a:pt x="1266" y="12641"/>
                  </a:cubicBezTo>
                  <a:cubicBezTo>
                    <a:pt x="2924" y="18019"/>
                    <a:pt x="3379" y="22321"/>
                    <a:pt x="3645" y="25915"/>
                  </a:cubicBezTo>
                  <a:cubicBezTo>
                    <a:pt x="3738" y="27237"/>
                    <a:pt x="4946" y="27655"/>
                    <a:pt x="6436" y="27655"/>
                  </a:cubicBezTo>
                  <a:cubicBezTo>
                    <a:pt x="8996" y="27655"/>
                    <a:pt x="12389" y="26421"/>
                    <a:pt x="12389" y="26421"/>
                  </a:cubicBezTo>
                  <a:cubicBezTo>
                    <a:pt x="12389" y="26421"/>
                    <a:pt x="15198" y="10971"/>
                    <a:pt x="15464" y="8719"/>
                  </a:cubicBezTo>
                  <a:cubicBezTo>
                    <a:pt x="15666" y="6896"/>
                    <a:pt x="15654" y="3822"/>
                    <a:pt x="14907" y="1455"/>
                  </a:cubicBezTo>
                  <a:cubicBezTo>
                    <a:pt x="14755" y="949"/>
                    <a:pt x="14540" y="468"/>
                    <a:pt x="142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97;p63">
              <a:extLst>
                <a:ext uri="{FF2B5EF4-FFF2-40B4-BE49-F238E27FC236}">
                  <a16:creationId xmlns:a16="http://schemas.microsoft.com/office/drawing/2014/main" id="{0A7CAF5F-BC9E-2789-CAD3-9D9352421786}"/>
                </a:ext>
              </a:extLst>
            </p:cNvPr>
            <p:cNvSpPr/>
            <p:nvPr/>
          </p:nvSpPr>
          <p:spPr>
            <a:xfrm>
              <a:off x="6644917" y="3218216"/>
              <a:ext cx="797330" cy="2256843"/>
            </a:xfrm>
            <a:custGeom>
              <a:avLst/>
              <a:gdLst/>
              <a:ahLst/>
              <a:cxnLst/>
              <a:rect l="l" t="t" r="r" b="b"/>
              <a:pathLst>
                <a:path w="9770" h="27654" extrusionOk="0">
                  <a:moveTo>
                    <a:pt x="8352" y="0"/>
                  </a:moveTo>
                  <a:lnTo>
                    <a:pt x="7352" y="101"/>
                  </a:lnTo>
                  <a:cubicBezTo>
                    <a:pt x="8656" y="2480"/>
                    <a:pt x="8732" y="6517"/>
                    <a:pt x="8479" y="8731"/>
                  </a:cubicBezTo>
                  <a:cubicBezTo>
                    <a:pt x="8226" y="10971"/>
                    <a:pt x="5416" y="26434"/>
                    <a:pt x="5416" y="26434"/>
                  </a:cubicBezTo>
                  <a:cubicBezTo>
                    <a:pt x="5416" y="26434"/>
                    <a:pt x="2481" y="27497"/>
                    <a:pt x="0" y="27636"/>
                  </a:cubicBezTo>
                  <a:cubicBezTo>
                    <a:pt x="166" y="27648"/>
                    <a:pt x="337" y="27654"/>
                    <a:pt x="511" y="27654"/>
                  </a:cubicBezTo>
                  <a:cubicBezTo>
                    <a:pt x="3072" y="27654"/>
                    <a:pt x="6454" y="26434"/>
                    <a:pt x="6454" y="26434"/>
                  </a:cubicBezTo>
                  <a:cubicBezTo>
                    <a:pt x="6454" y="26434"/>
                    <a:pt x="9263" y="10971"/>
                    <a:pt x="9516" y="8731"/>
                  </a:cubicBezTo>
                  <a:cubicBezTo>
                    <a:pt x="9769" y="6479"/>
                    <a:pt x="9693" y="2379"/>
                    <a:pt x="83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98;p63">
              <a:extLst>
                <a:ext uri="{FF2B5EF4-FFF2-40B4-BE49-F238E27FC236}">
                  <a16:creationId xmlns:a16="http://schemas.microsoft.com/office/drawing/2014/main" id="{52B25636-CBB7-8547-F417-49545C7ECF11}"/>
                </a:ext>
              </a:extLst>
            </p:cNvPr>
            <p:cNvSpPr/>
            <p:nvPr/>
          </p:nvSpPr>
          <p:spPr>
            <a:xfrm>
              <a:off x="6119276" y="1402747"/>
              <a:ext cx="488517" cy="978014"/>
            </a:xfrm>
            <a:custGeom>
              <a:avLst/>
              <a:gdLst/>
              <a:ahLst/>
              <a:cxnLst/>
              <a:rect l="l" t="t" r="r" b="b"/>
              <a:pathLst>
                <a:path w="5986" h="11984" extrusionOk="0">
                  <a:moveTo>
                    <a:pt x="5986" y="1"/>
                  </a:moveTo>
                  <a:lnTo>
                    <a:pt x="5986" y="1"/>
                  </a:lnTo>
                  <a:cubicBezTo>
                    <a:pt x="4012" y="3999"/>
                    <a:pt x="2013" y="2494"/>
                    <a:pt x="1051" y="5708"/>
                  </a:cubicBezTo>
                  <a:cubicBezTo>
                    <a:pt x="89" y="8922"/>
                    <a:pt x="1367" y="11984"/>
                    <a:pt x="1367" y="11984"/>
                  </a:cubicBezTo>
                  <a:cubicBezTo>
                    <a:pt x="1089" y="10883"/>
                    <a:pt x="1" y="5265"/>
                    <a:pt x="2936" y="3772"/>
                  </a:cubicBezTo>
                  <a:cubicBezTo>
                    <a:pt x="5733" y="2342"/>
                    <a:pt x="5986" y="1"/>
                    <a:pt x="59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99;p63">
              <a:extLst>
                <a:ext uri="{FF2B5EF4-FFF2-40B4-BE49-F238E27FC236}">
                  <a16:creationId xmlns:a16="http://schemas.microsoft.com/office/drawing/2014/main" id="{0EA1CF20-81EB-5D22-916C-8A7F3482AE0F}"/>
                </a:ext>
              </a:extLst>
            </p:cNvPr>
            <p:cNvSpPr/>
            <p:nvPr/>
          </p:nvSpPr>
          <p:spPr>
            <a:xfrm>
              <a:off x="6262825" y="3221317"/>
              <a:ext cx="1030734" cy="348311"/>
            </a:xfrm>
            <a:custGeom>
              <a:avLst/>
              <a:gdLst/>
              <a:ahLst/>
              <a:cxnLst/>
              <a:rect l="l" t="t" r="r" b="b"/>
              <a:pathLst>
                <a:path w="12630" h="4268" extrusionOk="0">
                  <a:moveTo>
                    <a:pt x="12629" y="0"/>
                  </a:moveTo>
                  <a:lnTo>
                    <a:pt x="7555" y="468"/>
                  </a:lnTo>
                  <a:lnTo>
                    <a:pt x="13" y="1822"/>
                  </a:lnTo>
                  <a:lnTo>
                    <a:pt x="1" y="1848"/>
                  </a:lnTo>
                  <a:cubicBezTo>
                    <a:pt x="557" y="2665"/>
                    <a:pt x="1969" y="4268"/>
                    <a:pt x="4750" y="4268"/>
                  </a:cubicBezTo>
                  <a:cubicBezTo>
                    <a:pt x="5068" y="4268"/>
                    <a:pt x="5404" y="4247"/>
                    <a:pt x="5758" y="4201"/>
                  </a:cubicBezTo>
                  <a:cubicBezTo>
                    <a:pt x="10111" y="3644"/>
                    <a:pt x="11490" y="1443"/>
                    <a:pt x="126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900;p63">
              <a:extLst>
                <a:ext uri="{FF2B5EF4-FFF2-40B4-BE49-F238E27FC236}">
                  <a16:creationId xmlns:a16="http://schemas.microsoft.com/office/drawing/2014/main" id="{39F9E784-CF18-5713-399E-159E339FC38D}"/>
                </a:ext>
              </a:extLst>
            </p:cNvPr>
            <p:cNvSpPr/>
            <p:nvPr/>
          </p:nvSpPr>
          <p:spPr>
            <a:xfrm>
              <a:off x="5947897" y="1302613"/>
              <a:ext cx="1584213" cy="2145690"/>
            </a:xfrm>
            <a:custGeom>
              <a:avLst/>
              <a:gdLst/>
              <a:ahLst/>
              <a:cxnLst/>
              <a:rect l="l" t="t" r="r" b="b"/>
              <a:pathLst>
                <a:path w="19412" h="26292" extrusionOk="0">
                  <a:moveTo>
                    <a:pt x="16994" y="0"/>
                  </a:moveTo>
                  <a:cubicBezTo>
                    <a:pt x="16767" y="304"/>
                    <a:pt x="16526" y="582"/>
                    <a:pt x="16260" y="848"/>
                  </a:cubicBezTo>
                  <a:cubicBezTo>
                    <a:pt x="13439" y="3607"/>
                    <a:pt x="9364" y="3974"/>
                    <a:pt x="9364" y="3974"/>
                  </a:cubicBezTo>
                  <a:cubicBezTo>
                    <a:pt x="8681" y="4037"/>
                    <a:pt x="8010" y="4163"/>
                    <a:pt x="7365" y="4379"/>
                  </a:cubicBezTo>
                  <a:cubicBezTo>
                    <a:pt x="5922" y="4809"/>
                    <a:pt x="4011" y="5745"/>
                    <a:pt x="2695" y="7694"/>
                  </a:cubicBezTo>
                  <a:cubicBezTo>
                    <a:pt x="0" y="11667"/>
                    <a:pt x="3012" y="15944"/>
                    <a:pt x="3012" y="15944"/>
                  </a:cubicBezTo>
                  <a:lnTo>
                    <a:pt x="5644" y="14198"/>
                  </a:lnTo>
                  <a:lnTo>
                    <a:pt x="5644" y="14198"/>
                  </a:lnTo>
                  <a:cubicBezTo>
                    <a:pt x="5682" y="14881"/>
                    <a:pt x="5669" y="15552"/>
                    <a:pt x="5593" y="16235"/>
                  </a:cubicBezTo>
                  <a:cubicBezTo>
                    <a:pt x="5530" y="16918"/>
                    <a:pt x="5429" y="17678"/>
                    <a:pt x="5302" y="18450"/>
                  </a:cubicBezTo>
                  <a:cubicBezTo>
                    <a:pt x="4783" y="21740"/>
                    <a:pt x="3872" y="25333"/>
                    <a:pt x="3872" y="25333"/>
                  </a:cubicBezTo>
                  <a:cubicBezTo>
                    <a:pt x="5377" y="26026"/>
                    <a:pt x="6893" y="26291"/>
                    <a:pt x="8333" y="26291"/>
                  </a:cubicBezTo>
                  <a:cubicBezTo>
                    <a:pt x="10573" y="26291"/>
                    <a:pt x="12627" y="25649"/>
                    <a:pt x="14160" y="24979"/>
                  </a:cubicBezTo>
                  <a:cubicBezTo>
                    <a:pt x="15109" y="24561"/>
                    <a:pt x="16033" y="24068"/>
                    <a:pt x="16893" y="23473"/>
                  </a:cubicBezTo>
                  <a:cubicBezTo>
                    <a:pt x="16893" y="23473"/>
                    <a:pt x="15577" y="18817"/>
                    <a:pt x="15159" y="17222"/>
                  </a:cubicBezTo>
                  <a:cubicBezTo>
                    <a:pt x="14932" y="16273"/>
                    <a:pt x="14818" y="15311"/>
                    <a:pt x="14830" y="14337"/>
                  </a:cubicBezTo>
                  <a:cubicBezTo>
                    <a:pt x="14830" y="14059"/>
                    <a:pt x="14843" y="13882"/>
                    <a:pt x="14843" y="13882"/>
                  </a:cubicBezTo>
                  <a:cubicBezTo>
                    <a:pt x="17083" y="11186"/>
                    <a:pt x="15843" y="8845"/>
                    <a:pt x="15931" y="7934"/>
                  </a:cubicBezTo>
                  <a:cubicBezTo>
                    <a:pt x="16007" y="7011"/>
                    <a:pt x="16159" y="6353"/>
                    <a:pt x="16475" y="5834"/>
                  </a:cubicBezTo>
                  <a:cubicBezTo>
                    <a:pt x="16526" y="5758"/>
                    <a:pt x="16589" y="5682"/>
                    <a:pt x="16653" y="5619"/>
                  </a:cubicBezTo>
                  <a:lnTo>
                    <a:pt x="16994" y="5277"/>
                  </a:lnTo>
                  <a:cubicBezTo>
                    <a:pt x="17918" y="4315"/>
                    <a:pt x="19335" y="2050"/>
                    <a:pt x="19399" y="1987"/>
                  </a:cubicBezTo>
                  <a:cubicBezTo>
                    <a:pt x="19411" y="1987"/>
                    <a:pt x="17956" y="696"/>
                    <a:pt x="17956" y="696"/>
                  </a:cubicBezTo>
                  <a:cubicBezTo>
                    <a:pt x="17867" y="608"/>
                    <a:pt x="17754" y="519"/>
                    <a:pt x="17640" y="443"/>
                  </a:cubicBezTo>
                  <a:lnTo>
                    <a:pt x="16994"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901;p63">
              <a:extLst>
                <a:ext uri="{FF2B5EF4-FFF2-40B4-BE49-F238E27FC236}">
                  <a16:creationId xmlns:a16="http://schemas.microsoft.com/office/drawing/2014/main" id="{12858A93-5F23-0CF6-A7E3-C5F66258135C}"/>
                </a:ext>
              </a:extLst>
            </p:cNvPr>
            <p:cNvSpPr/>
            <p:nvPr/>
          </p:nvSpPr>
          <p:spPr>
            <a:xfrm>
              <a:off x="6532705" y="817285"/>
              <a:ext cx="613136" cy="588653"/>
            </a:xfrm>
            <a:custGeom>
              <a:avLst/>
              <a:gdLst/>
              <a:ahLst/>
              <a:cxnLst/>
              <a:rect l="l" t="t" r="r" b="b"/>
              <a:pathLst>
                <a:path w="7513" h="7213" extrusionOk="0">
                  <a:moveTo>
                    <a:pt x="7513" y="0"/>
                  </a:moveTo>
                  <a:cubicBezTo>
                    <a:pt x="7513" y="0"/>
                    <a:pt x="6804" y="1126"/>
                    <a:pt x="6235" y="1518"/>
                  </a:cubicBezTo>
                  <a:cubicBezTo>
                    <a:pt x="5324" y="2151"/>
                    <a:pt x="1755" y="2695"/>
                    <a:pt x="1755" y="2695"/>
                  </a:cubicBezTo>
                  <a:cubicBezTo>
                    <a:pt x="390" y="4716"/>
                    <a:pt x="83" y="6145"/>
                    <a:pt x="20" y="6803"/>
                  </a:cubicBezTo>
                  <a:lnTo>
                    <a:pt x="20" y="6803"/>
                  </a:lnTo>
                  <a:cubicBezTo>
                    <a:pt x="215" y="5118"/>
                    <a:pt x="2135" y="2961"/>
                    <a:pt x="2135" y="2961"/>
                  </a:cubicBezTo>
                  <a:lnTo>
                    <a:pt x="3615" y="3379"/>
                  </a:lnTo>
                  <a:lnTo>
                    <a:pt x="6969" y="1518"/>
                  </a:lnTo>
                  <a:lnTo>
                    <a:pt x="7513" y="0"/>
                  </a:lnTo>
                  <a:close/>
                  <a:moveTo>
                    <a:pt x="20" y="6803"/>
                  </a:moveTo>
                  <a:lnTo>
                    <a:pt x="20" y="6803"/>
                  </a:lnTo>
                  <a:cubicBezTo>
                    <a:pt x="6" y="6924"/>
                    <a:pt x="1" y="7042"/>
                    <a:pt x="6" y="7157"/>
                  </a:cubicBezTo>
                  <a:lnTo>
                    <a:pt x="6" y="7157"/>
                  </a:lnTo>
                  <a:cubicBezTo>
                    <a:pt x="3" y="7093"/>
                    <a:pt x="3" y="6974"/>
                    <a:pt x="20" y="6803"/>
                  </a:cubicBezTo>
                  <a:close/>
                  <a:moveTo>
                    <a:pt x="6" y="7157"/>
                  </a:moveTo>
                  <a:cubicBezTo>
                    <a:pt x="7" y="7194"/>
                    <a:pt x="9" y="7213"/>
                    <a:pt x="9" y="7213"/>
                  </a:cubicBezTo>
                  <a:cubicBezTo>
                    <a:pt x="8" y="7194"/>
                    <a:pt x="6" y="7176"/>
                    <a:pt x="6" y="71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02;p63">
              <a:extLst>
                <a:ext uri="{FF2B5EF4-FFF2-40B4-BE49-F238E27FC236}">
                  <a16:creationId xmlns:a16="http://schemas.microsoft.com/office/drawing/2014/main" id="{8125A0BE-7881-4B11-657C-85A28E3B8A5C}"/>
                </a:ext>
              </a:extLst>
            </p:cNvPr>
            <p:cNvSpPr/>
            <p:nvPr/>
          </p:nvSpPr>
          <p:spPr>
            <a:xfrm>
              <a:off x="6667605" y="941167"/>
              <a:ext cx="636232" cy="580410"/>
            </a:xfrm>
            <a:custGeom>
              <a:avLst/>
              <a:gdLst/>
              <a:ahLst/>
              <a:cxnLst/>
              <a:rect l="l" t="t" r="r" b="b"/>
              <a:pathLst>
                <a:path w="7796" h="7112" extrusionOk="0">
                  <a:moveTo>
                    <a:pt x="5316" y="0"/>
                  </a:moveTo>
                  <a:cubicBezTo>
                    <a:pt x="3873" y="1076"/>
                    <a:pt x="482" y="1443"/>
                    <a:pt x="469" y="1443"/>
                  </a:cubicBezTo>
                  <a:cubicBezTo>
                    <a:pt x="1" y="3556"/>
                    <a:pt x="191" y="7112"/>
                    <a:pt x="3000" y="7112"/>
                  </a:cubicBezTo>
                  <a:cubicBezTo>
                    <a:pt x="5809" y="7112"/>
                    <a:pt x="7796" y="3265"/>
                    <a:pt x="7796" y="3265"/>
                  </a:cubicBezTo>
                  <a:cubicBezTo>
                    <a:pt x="6695" y="1785"/>
                    <a:pt x="5316" y="0"/>
                    <a:pt x="5316" y="0"/>
                  </a:cubicBezTo>
                  <a:close/>
                </a:path>
              </a:pathLst>
            </a:custGeom>
            <a:solidFill>
              <a:srgbClr val="EFCA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03;p63">
              <a:extLst>
                <a:ext uri="{FF2B5EF4-FFF2-40B4-BE49-F238E27FC236}">
                  <a16:creationId xmlns:a16="http://schemas.microsoft.com/office/drawing/2014/main" id="{412A59A9-86CF-6C73-68CC-A2BA7CDDDE12}"/>
                </a:ext>
              </a:extLst>
            </p:cNvPr>
            <p:cNvSpPr/>
            <p:nvPr/>
          </p:nvSpPr>
          <p:spPr>
            <a:xfrm>
              <a:off x="6803973" y="941167"/>
              <a:ext cx="499861" cy="581471"/>
            </a:xfrm>
            <a:custGeom>
              <a:avLst/>
              <a:gdLst/>
              <a:ahLst/>
              <a:cxnLst/>
              <a:rect l="l" t="t" r="r" b="b"/>
              <a:pathLst>
                <a:path w="6125" h="7125" extrusionOk="0">
                  <a:moveTo>
                    <a:pt x="3645" y="0"/>
                  </a:moveTo>
                  <a:cubicBezTo>
                    <a:pt x="3505" y="102"/>
                    <a:pt x="3366" y="190"/>
                    <a:pt x="3227" y="266"/>
                  </a:cubicBezTo>
                  <a:cubicBezTo>
                    <a:pt x="5264" y="1810"/>
                    <a:pt x="3278" y="6808"/>
                    <a:pt x="468" y="6808"/>
                  </a:cubicBezTo>
                  <a:cubicBezTo>
                    <a:pt x="304" y="6808"/>
                    <a:pt x="152" y="6796"/>
                    <a:pt x="0" y="6770"/>
                  </a:cubicBezTo>
                  <a:lnTo>
                    <a:pt x="0" y="6770"/>
                  </a:lnTo>
                  <a:cubicBezTo>
                    <a:pt x="405" y="7011"/>
                    <a:pt x="861" y="7125"/>
                    <a:pt x="1329" y="7125"/>
                  </a:cubicBezTo>
                  <a:cubicBezTo>
                    <a:pt x="4138" y="7125"/>
                    <a:pt x="6125" y="3265"/>
                    <a:pt x="6125" y="3265"/>
                  </a:cubicBezTo>
                  <a:cubicBezTo>
                    <a:pt x="5024" y="1785"/>
                    <a:pt x="3645" y="0"/>
                    <a:pt x="3645" y="0"/>
                  </a:cubicBezTo>
                  <a:close/>
                </a:path>
              </a:pathLst>
            </a:custGeom>
            <a:solidFill>
              <a:srgbClr val="F2BF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04;p63">
              <a:extLst>
                <a:ext uri="{FF2B5EF4-FFF2-40B4-BE49-F238E27FC236}">
                  <a16:creationId xmlns:a16="http://schemas.microsoft.com/office/drawing/2014/main" id="{08426931-D7B1-788C-6FFA-19F5764E9710}"/>
                </a:ext>
              </a:extLst>
            </p:cNvPr>
            <p:cNvSpPr/>
            <p:nvPr/>
          </p:nvSpPr>
          <p:spPr>
            <a:xfrm>
              <a:off x="6281432" y="2146284"/>
              <a:ext cx="973852" cy="460688"/>
            </a:xfrm>
            <a:custGeom>
              <a:avLst/>
              <a:gdLst/>
              <a:ahLst/>
              <a:cxnLst/>
              <a:rect l="l" t="t" r="r" b="b"/>
              <a:pathLst>
                <a:path w="11933" h="5645" extrusionOk="0">
                  <a:moveTo>
                    <a:pt x="1177" y="0"/>
                  </a:moveTo>
                  <a:cubicBezTo>
                    <a:pt x="0" y="2519"/>
                    <a:pt x="1544" y="3873"/>
                    <a:pt x="1544" y="3873"/>
                  </a:cubicBezTo>
                  <a:lnTo>
                    <a:pt x="1759" y="4986"/>
                  </a:lnTo>
                  <a:lnTo>
                    <a:pt x="5530" y="5644"/>
                  </a:lnTo>
                  <a:lnTo>
                    <a:pt x="8580" y="4872"/>
                  </a:lnTo>
                  <a:lnTo>
                    <a:pt x="11199" y="3531"/>
                  </a:lnTo>
                  <a:lnTo>
                    <a:pt x="11730" y="2506"/>
                  </a:lnTo>
                  <a:lnTo>
                    <a:pt x="11933" y="1329"/>
                  </a:lnTo>
                  <a:lnTo>
                    <a:pt x="11933" y="1329"/>
                  </a:lnTo>
                  <a:cubicBezTo>
                    <a:pt x="11933" y="1329"/>
                    <a:pt x="11819" y="1734"/>
                    <a:pt x="11288" y="2519"/>
                  </a:cubicBezTo>
                  <a:cubicBezTo>
                    <a:pt x="11073" y="2822"/>
                    <a:pt x="10946" y="2914"/>
                    <a:pt x="10869" y="2914"/>
                  </a:cubicBezTo>
                  <a:cubicBezTo>
                    <a:pt x="10751" y="2914"/>
                    <a:pt x="10756" y="2696"/>
                    <a:pt x="10756" y="2696"/>
                  </a:cubicBezTo>
                  <a:cubicBezTo>
                    <a:pt x="10756" y="2695"/>
                    <a:pt x="10756" y="2695"/>
                    <a:pt x="10755" y="2695"/>
                  </a:cubicBezTo>
                  <a:cubicBezTo>
                    <a:pt x="10724" y="2695"/>
                    <a:pt x="10085" y="2936"/>
                    <a:pt x="10085" y="2936"/>
                  </a:cubicBezTo>
                  <a:cubicBezTo>
                    <a:pt x="7865" y="3704"/>
                    <a:pt x="6188" y="4006"/>
                    <a:pt x="4923" y="4006"/>
                  </a:cubicBezTo>
                  <a:cubicBezTo>
                    <a:pt x="312" y="4006"/>
                    <a:pt x="1177" y="1"/>
                    <a:pt x="11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905;p63">
              <a:extLst>
                <a:ext uri="{FF2B5EF4-FFF2-40B4-BE49-F238E27FC236}">
                  <a16:creationId xmlns:a16="http://schemas.microsoft.com/office/drawing/2014/main" id="{C20D042E-F215-5342-7878-069DCABECD24}"/>
                </a:ext>
              </a:extLst>
            </p:cNvPr>
            <p:cNvSpPr/>
            <p:nvPr/>
          </p:nvSpPr>
          <p:spPr>
            <a:xfrm>
              <a:off x="6380587" y="2472638"/>
              <a:ext cx="946023" cy="745671"/>
            </a:xfrm>
            <a:custGeom>
              <a:avLst/>
              <a:gdLst/>
              <a:ahLst/>
              <a:cxnLst/>
              <a:rect l="l" t="t" r="r" b="b"/>
              <a:pathLst>
                <a:path w="11592" h="9137" extrusionOk="0">
                  <a:moveTo>
                    <a:pt x="9516" y="0"/>
                  </a:moveTo>
                  <a:cubicBezTo>
                    <a:pt x="9187" y="177"/>
                    <a:pt x="8833" y="304"/>
                    <a:pt x="8466" y="405"/>
                  </a:cubicBezTo>
                  <a:cubicBezTo>
                    <a:pt x="6200" y="1025"/>
                    <a:pt x="936" y="2012"/>
                    <a:pt x="936" y="2012"/>
                  </a:cubicBezTo>
                  <a:lnTo>
                    <a:pt x="278" y="1898"/>
                  </a:lnTo>
                  <a:cubicBezTo>
                    <a:pt x="215" y="2581"/>
                    <a:pt x="114" y="3341"/>
                    <a:pt x="0" y="4113"/>
                  </a:cubicBezTo>
                  <a:cubicBezTo>
                    <a:pt x="630" y="4022"/>
                    <a:pt x="1236" y="3980"/>
                    <a:pt x="1815" y="3980"/>
                  </a:cubicBezTo>
                  <a:cubicBezTo>
                    <a:pt x="8267" y="3980"/>
                    <a:pt x="11591" y="9136"/>
                    <a:pt x="11591" y="9136"/>
                  </a:cubicBezTo>
                  <a:cubicBezTo>
                    <a:pt x="11591" y="9136"/>
                    <a:pt x="10275" y="4492"/>
                    <a:pt x="9845" y="2872"/>
                  </a:cubicBezTo>
                  <a:cubicBezTo>
                    <a:pt x="9630" y="1936"/>
                    <a:pt x="9516" y="974"/>
                    <a:pt x="951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906;p63">
              <a:extLst>
                <a:ext uri="{FF2B5EF4-FFF2-40B4-BE49-F238E27FC236}">
                  <a16:creationId xmlns:a16="http://schemas.microsoft.com/office/drawing/2014/main" id="{AE1829FC-11A4-EBD8-05A9-2CA108060735}"/>
                </a:ext>
              </a:extLst>
            </p:cNvPr>
            <p:cNvSpPr/>
            <p:nvPr/>
          </p:nvSpPr>
          <p:spPr>
            <a:xfrm>
              <a:off x="6192642" y="2254742"/>
              <a:ext cx="1131849" cy="463463"/>
            </a:xfrm>
            <a:custGeom>
              <a:avLst/>
              <a:gdLst/>
              <a:ahLst/>
              <a:cxnLst/>
              <a:rect l="l" t="t" r="r" b="b"/>
              <a:pathLst>
                <a:path w="13869" h="5679" extrusionOk="0">
                  <a:moveTo>
                    <a:pt x="13021" y="0"/>
                  </a:moveTo>
                  <a:lnTo>
                    <a:pt x="13021" y="0"/>
                  </a:lnTo>
                  <a:cubicBezTo>
                    <a:pt x="13021" y="0"/>
                    <a:pt x="12654" y="1481"/>
                    <a:pt x="11768" y="2101"/>
                  </a:cubicBezTo>
                  <a:cubicBezTo>
                    <a:pt x="11768" y="2101"/>
                    <a:pt x="11287" y="2101"/>
                    <a:pt x="11743" y="1569"/>
                  </a:cubicBezTo>
                  <a:cubicBezTo>
                    <a:pt x="11914" y="1365"/>
                    <a:pt x="11853" y="1271"/>
                    <a:pt x="11716" y="1271"/>
                  </a:cubicBezTo>
                  <a:cubicBezTo>
                    <a:pt x="11488" y="1271"/>
                    <a:pt x="11047" y="1531"/>
                    <a:pt x="11110" y="1974"/>
                  </a:cubicBezTo>
                  <a:cubicBezTo>
                    <a:pt x="11178" y="2441"/>
                    <a:pt x="8177" y="3439"/>
                    <a:pt x="5634" y="3439"/>
                  </a:cubicBezTo>
                  <a:cubicBezTo>
                    <a:pt x="4390" y="3439"/>
                    <a:pt x="3256" y="3200"/>
                    <a:pt x="2645" y="2544"/>
                  </a:cubicBezTo>
                  <a:lnTo>
                    <a:pt x="0" y="4264"/>
                  </a:lnTo>
                  <a:cubicBezTo>
                    <a:pt x="0" y="4264"/>
                    <a:pt x="1371" y="5679"/>
                    <a:pt x="4372" y="5679"/>
                  </a:cubicBezTo>
                  <a:cubicBezTo>
                    <a:pt x="6223" y="5679"/>
                    <a:pt x="8693" y="5141"/>
                    <a:pt x="11844" y="3404"/>
                  </a:cubicBezTo>
                  <a:cubicBezTo>
                    <a:pt x="11844" y="3404"/>
                    <a:pt x="13869" y="1316"/>
                    <a:pt x="13021" y="0"/>
                  </a:cubicBezTo>
                  <a:close/>
                </a:path>
              </a:pathLst>
            </a:custGeom>
            <a:solidFill>
              <a:srgbClr val="EFCA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907;p63">
              <a:extLst>
                <a:ext uri="{FF2B5EF4-FFF2-40B4-BE49-F238E27FC236}">
                  <a16:creationId xmlns:a16="http://schemas.microsoft.com/office/drawing/2014/main" id="{AA8E3C09-478F-AB4E-6212-54E0980542A0}"/>
                </a:ext>
              </a:extLst>
            </p:cNvPr>
            <p:cNvSpPr/>
            <p:nvPr/>
          </p:nvSpPr>
          <p:spPr>
            <a:xfrm>
              <a:off x="6830822" y="3929682"/>
              <a:ext cx="91974" cy="941127"/>
            </a:xfrm>
            <a:custGeom>
              <a:avLst/>
              <a:gdLst/>
              <a:ahLst/>
              <a:cxnLst/>
              <a:rect l="l" t="t" r="r" b="b"/>
              <a:pathLst>
                <a:path w="1127" h="11532" extrusionOk="0">
                  <a:moveTo>
                    <a:pt x="570" y="1"/>
                  </a:moveTo>
                  <a:cubicBezTo>
                    <a:pt x="570" y="1"/>
                    <a:pt x="215" y="4164"/>
                    <a:pt x="13" y="10997"/>
                  </a:cubicBezTo>
                  <a:cubicBezTo>
                    <a:pt x="0" y="11397"/>
                    <a:pt x="120" y="11531"/>
                    <a:pt x="285" y="11531"/>
                  </a:cubicBezTo>
                  <a:cubicBezTo>
                    <a:pt x="615" y="11531"/>
                    <a:pt x="1126" y="10997"/>
                    <a:pt x="1126" y="10997"/>
                  </a:cubicBezTo>
                  <a:lnTo>
                    <a:pt x="5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908;p63">
              <a:extLst>
                <a:ext uri="{FF2B5EF4-FFF2-40B4-BE49-F238E27FC236}">
                  <a16:creationId xmlns:a16="http://schemas.microsoft.com/office/drawing/2014/main" id="{0209EBC6-1E71-3583-ECB9-5FA8EF7DA82B}"/>
                </a:ext>
              </a:extLst>
            </p:cNvPr>
            <p:cNvSpPr/>
            <p:nvPr/>
          </p:nvSpPr>
          <p:spPr>
            <a:xfrm>
              <a:off x="7067243" y="2060269"/>
              <a:ext cx="133351" cy="234792"/>
            </a:xfrm>
            <a:custGeom>
              <a:avLst/>
              <a:gdLst/>
              <a:ahLst/>
              <a:cxnLst/>
              <a:rect l="l" t="t" r="r" b="b"/>
              <a:pathLst>
                <a:path w="1634" h="2877" extrusionOk="0">
                  <a:moveTo>
                    <a:pt x="785" y="371"/>
                  </a:moveTo>
                  <a:cubicBezTo>
                    <a:pt x="937" y="371"/>
                    <a:pt x="1039" y="409"/>
                    <a:pt x="1077" y="472"/>
                  </a:cubicBezTo>
                  <a:cubicBezTo>
                    <a:pt x="1152" y="637"/>
                    <a:pt x="1051" y="953"/>
                    <a:pt x="874" y="1320"/>
                  </a:cubicBezTo>
                  <a:cubicBezTo>
                    <a:pt x="659" y="915"/>
                    <a:pt x="545" y="574"/>
                    <a:pt x="608" y="422"/>
                  </a:cubicBezTo>
                  <a:cubicBezTo>
                    <a:pt x="621" y="409"/>
                    <a:pt x="646" y="371"/>
                    <a:pt x="785" y="371"/>
                  </a:cubicBezTo>
                  <a:close/>
                  <a:moveTo>
                    <a:pt x="724" y="0"/>
                  </a:moveTo>
                  <a:cubicBezTo>
                    <a:pt x="543" y="0"/>
                    <a:pt x="372" y="99"/>
                    <a:pt x="292" y="270"/>
                  </a:cubicBezTo>
                  <a:cubicBezTo>
                    <a:pt x="127" y="586"/>
                    <a:pt x="368" y="1168"/>
                    <a:pt x="659" y="1687"/>
                  </a:cubicBezTo>
                  <a:cubicBezTo>
                    <a:pt x="456" y="2029"/>
                    <a:pt x="241" y="2345"/>
                    <a:pt x="1" y="2649"/>
                  </a:cubicBezTo>
                  <a:lnTo>
                    <a:pt x="279" y="2560"/>
                  </a:lnTo>
                  <a:lnTo>
                    <a:pt x="279" y="2877"/>
                  </a:lnTo>
                  <a:cubicBezTo>
                    <a:pt x="494" y="2611"/>
                    <a:pt x="684" y="2333"/>
                    <a:pt x="874" y="2041"/>
                  </a:cubicBezTo>
                  <a:cubicBezTo>
                    <a:pt x="1077" y="2358"/>
                    <a:pt x="1266" y="2624"/>
                    <a:pt x="1355" y="2737"/>
                  </a:cubicBezTo>
                  <a:lnTo>
                    <a:pt x="1380" y="2459"/>
                  </a:lnTo>
                  <a:lnTo>
                    <a:pt x="1633" y="2522"/>
                  </a:lnTo>
                  <a:cubicBezTo>
                    <a:pt x="1431" y="2257"/>
                    <a:pt x="1254" y="1978"/>
                    <a:pt x="1077" y="1687"/>
                  </a:cubicBezTo>
                  <a:cubicBezTo>
                    <a:pt x="1355" y="1194"/>
                    <a:pt x="1557" y="650"/>
                    <a:pt x="1393" y="321"/>
                  </a:cubicBezTo>
                  <a:cubicBezTo>
                    <a:pt x="1330" y="181"/>
                    <a:pt x="1165" y="4"/>
                    <a:pt x="785" y="4"/>
                  </a:cubicBezTo>
                  <a:cubicBezTo>
                    <a:pt x="765" y="2"/>
                    <a:pt x="744" y="0"/>
                    <a:pt x="7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4438;p119">
            <a:extLst>
              <a:ext uri="{FF2B5EF4-FFF2-40B4-BE49-F238E27FC236}">
                <a16:creationId xmlns:a16="http://schemas.microsoft.com/office/drawing/2014/main" id="{EAD82941-8663-F80D-5EA1-5C6750D15040}"/>
              </a:ext>
            </a:extLst>
          </p:cNvPr>
          <p:cNvGrpSpPr/>
          <p:nvPr/>
        </p:nvGrpSpPr>
        <p:grpSpPr>
          <a:xfrm>
            <a:off x="8151886" y="3860483"/>
            <a:ext cx="707117" cy="737481"/>
            <a:chOff x="6905647" y="3155487"/>
            <a:chExt cx="707117" cy="737481"/>
          </a:xfrm>
        </p:grpSpPr>
        <p:sp>
          <p:nvSpPr>
            <p:cNvPr id="30" name="Google Shape;4439;p119">
              <a:extLst>
                <a:ext uri="{FF2B5EF4-FFF2-40B4-BE49-F238E27FC236}">
                  <a16:creationId xmlns:a16="http://schemas.microsoft.com/office/drawing/2014/main" id="{D6BA87E2-2605-BA25-0B60-9E2EAA675C2F}"/>
                </a:ext>
              </a:extLst>
            </p:cNvPr>
            <p:cNvSpPr/>
            <p:nvPr/>
          </p:nvSpPr>
          <p:spPr>
            <a:xfrm>
              <a:off x="6905647" y="3155487"/>
              <a:ext cx="553691" cy="388551"/>
            </a:xfrm>
            <a:custGeom>
              <a:avLst/>
              <a:gdLst/>
              <a:ahLst/>
              <a:cxnLst/>
              <a:rect l="l" t="t" r="r" b="b"/>
              <a:pathLst>
                <a:path w="10870" h="7628" extrusionOk="0">
                  <a:moveTo>
                    <a:pt x="8189" y="1"/>
                  </a:moveTo>
                  <a:cubicBezTo>
                    <a:pt x="7813" y="1"/>
                    <a:pt x="7431" y="90"/>
                    <a:pt x="7074" y="279"/>
                  </a:cubicBezTo>
                  <a:lnTo>
                    <a:pt x="1569" y="3214"/>
                  </a:lnTo>
                  <a:cubicBezTo>
                    <a:pt x="430" y="3834"/>
                    <a:pt x="0" y="5252"/>
                    <a:pt x="607" y="6390"/>
                  </a:cubicBezTo>
                  <a:cubicBezTo>
                    <a:pt x="1028" y="7179"/>
                    <a:pt x="1843" y="7628"/>
                    <a:pt x="2682" y="7628"/>
                  </a:cubicBezTo>
                  <a:cubicBezTo>
                    <a:pt x="3055" y="7628"/>
                    <a:pt x="3433" y="7539"/>
                    <a:pt x="3784" y="7352"/>
                  </a:cubicBezTo>
                  <a:lnTo>
                    <a:pt x="9288" y="4416"/>
                  </a:lnTo>
                  <a:cubicBezTo>
                    <a:pt x="10440" y="3796"/>
                    <a:pt x="10870" y="2379"/>
                    <a:pt x="10250" y="1240"/>
                  </a:cubicBezTo>
                  <a:cubicBezTo>
                    <a:pt x="9831" y="446"/>
                    <a:pt x="9026" y="1"/>
                    <a:pt x="81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440;p119">
              <a:extLst>
                <a:ext uri="{FF2B5EF4-FFF2-40B4-BE49-F238E27FC236}">
                  <a16:creationId xmlns:a16="http://schemas.microsoft.com/office/drawing/2014/main" id="{5255DA60-9DA5-3080-2A9E-1610FF44ACFE}"/>
                </a:ext>
              </a:extLst>
            </p:cNvPr>
            <p:cNvSpPr/>
            <p:nvPr/>
          </p:nvSpPr>
          <p:spPr>
            <a:xfrm>
              <a:off x="7126058" y="3155487"/>
              <a:ext cx="333284" cy="299767"/>
            </a:xfrm>
            <a:custGeom>
              <a:avLst/>
              <a:gdLst/>
              <a:ahLst/>
              <a:cxnLst/>
              <a:rect l="l" t="t" r="r" b="b"/>
              <a:pathLst>
                <a:path w="6543" h="5885" extrusionOk="0">
                  <a:moveTo>
                    <a:pt x="3862" y="1"/>
                  </a:moveTo>
                  <a:cubicBezTo>
                    <a:pt x="3486" y="1"/>
                    <a:pt x="3104" y="90"/>
                    <a:pt x="2747" y="279"/>
                  </a:cubicBezTo>
                  <a:lnTo>
                    <a:pt x="1" y="1746"/>
                  </a:lnTo>
                  <a:lnTo>
                    <a:pt x="2215" y="5884"/>
                  </a:lnTo>
                  <a:lnTo>
                    <a:pt x="4961" y="4416"/>
                  </a:lnTo>
                  <a:cubicBezTo>
                    <a:pt x="6113" y="3796"/>
                    <a:pt x="6543" y="2379"/>
                    <a:pt x="5923" y="1240"/>
                  </a:cubicBezTo>
                  <a:cubicBezTo>
                    <a:pt x="5504" y="446"/>
                    <a:pt x="4699" y="1"/>
                    <a:pt x="38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441;p119">
              <a:extLst>
                <a:ext uri="{FF2B5EF4-FFF2-40B4-BE49-F238E27FC236}">
                  <a16:creationId xmlns:a16="http://schemas.microsoft.com/office/drawing/2014/main" id="{F1AF5873-856B-5A52-C2FD-4007091EC587}"/>
                </a:ext>
              </a:extLst>
            </p:cNvPr>
            <p:cNvSpPr/>
            <p:nvPr/>
          </p:nvSpPr>
          <p:spPr>
            <a:xfrm>
              <a:off x="6930098" y="3205101"/>
              <a:ext cx="528629" cy="338938"/>
            </a:xfrm>
            <a:custGeom>
              <a:avLst/>
              <a:gdLst/>
              <a:ahLst/>
              <a:cxnLst/>
              <a:rect l="l" t="t" r="r" b="b"/>
              <a:pathLst>
                <a:path w="10378" h="6654" extrusionOk="0">
                  <a:moveTo>
                    <a:pt x="9605" y="1"/>
                  </a:moveTo>
                  <a:lnTo>
                    <a:pt x="9605" y="1"/>
                  </a:lnTo>
                  <a:cubicBezTo>
                    <a:pt x="9998" y="1089"/>
                    <a:pt x="9529" y="2304"/>
                    <a:pt x="8504" y="2860"/>
                  </a:cubicBezTo>
                  <a:lnTo>
                    <a:pt x="3000" y="5796"/>
                  </a:lnTo>
                  <a:cubicBezTo>
                    <a:pt x="2653" y="5985"/>
                    <a:pt x="2277" y="6074"/>
                    <a:pt x="1904" y="6074"/>
                  </a:cubicBezTo>
                  <a:cubicBezTo>
                    <a:pt x="1176" y="6074"/>
                    <a:pt x="461" y="5732"/>
                    <a:pt x="1" y="5113"/>
                  </a:cubicBezTo>
                  <a:lnTo>
                    <a:pt x="1" y="5113"/>
                  </a:lnTo>
                  <a:cubicBezTo>
                    <a:pt x="39" y="5214"/>
                    <a:pt x="90" y="5315"/>
                    <a:pt x="140" y="5416"/>
                  </a:cubicBezTo>
                  <a:cubicBezTo>
                    <a:pt x="561" y="6205"/>
                    <a:pt x="1369" y="6654"/>
                    <a:pt x="2205" y="6654"/>
                  </a:cubicBezTo>
                  <a:cubicBezTo>
                    <a:pt x="2576" y="6654"/>
                    <a:pt x="2953" y="6565"/>
                    <a:pt x="3304" y="6378"/>
                  </a:cubicBezTo>
                  <a:lnTo>
                    <a:pt x="8808" y="3442"/>
                  </a:lnTo>
                  <a:cubicBezTo>
                    <a:pt x="9947" y="2822"/>
                    <a:pt x="10377" y="1418"/>
                    <a:pt x="9782" y="279"/>
                  </a:cubicBezTo>
                  <a:cubicBezTo>
                    <a:pt x="9719" y="178"/>
                    <a:pt x="9669" y="89"/>
                    <a:pt x="96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442;p119">
              <a:extLst>
                <a:ext uri="{FF2B5EF4-FFF2-40B4-BE49-F238E27FC236}">
                  <a16:creationId xmlns:a16="http://schemas.microsoft.com/office/drawing/2014/main" id="{3CE1A6CD-1E87-A1CD-535B-305338EDFFAC}"/>
                </a:ext>
              </a:extLst>
            </p:cNvPr>
            <p:cNvSpPr/>
            <p:nvPr/>
          </p:nvSpPr>
          <p:spPr>
            <a:xfrm>
              <a:off x="6941100" y="3172449"/>
              <a:ext cx="464092" cy="295692"/>
            </a:xfrm>
            <a:custGeom>
              <a:avLst/>
              <a:gdLst/>
              <a:ahLst/>
              <a:cxnLst/>
              <a:rect l="l" t="t" r="r" b="b"/>
              <a:pathLst>
                <a:path w="9111" h="5805" extrusionOk="0">
                  <a:moveTo>
                    <a:pt x="7392" y="0"/>
                  </a:moveTo>
                  <a:cubicBezTo>
                    <a:pt x="7024" y="0"/>
                    <a:pt x="6639" y="93"/>
                    <a:pt x="6276" y="287"/>
                  </a:cubicBezTo>
                  <a:lnTo>
                    <a:pt x="1265" y="2957"/>
                  </a:lnTo>
                  <a:cubicBezTo>
                    <a:pt x="772" y="3210"/>
                    <a:pt x="392" y="3628"/>
                    <a:pt x="190" y="4147"/>
                  </a:cubicBezTo>
                  <a:cubicBezTo>
                    <a:pt x="0" y="4615"/>
                    <a:pt x="25" y="5134"/>
                    <a:pt x="253" y="5589"/>
                  </a:cubicBezTo>
                  <a:cubicBezTo>
                    <a:pt x="291" y="5665"/>
                    <a:pt x="342" y="5728"/>
                    <a:pt x="392" y="5804"/>
                  </a:cubicBezTo>
                  <a:cubicBezTo>
                    <a:pt x="266" y="5412"/>
                    <a:pt x="278" y="4982"/>
                    <a:pt x="430" y="4602"/>
                  </a:cubicBezTo>
                  <a:cubicBezTo>
                    <a:pt x="633" y="4083"/>
                    <a:pt x="1025" y="3666"/>
                    <a:pt x="1506" y="3413"/>
                  </a:cubicBezTo>
                  <a:lnTo>
                    <a:pt x="6517" y="743"/>
                  </a:lnTo>
                  <a:cubicBezTo>
                    <a:pt x="6878" y="550"/>
                    <a:pt x="7262" y="458"/>
                    <a:pt x="7628" y="458"/>
                  </a:cubicBezTo>
                  <a:cubicBezTo>
                    <a:pt x="8223" y="458"/>
                    <a:pt x="8774" y="701"/>
                    <a:pt x="9111" y="1148"/>
                  </a:cubicBezTo>
                  <a:cubicBezTo>
                    <a:pt x="9086" y="1059"/>
                    <a:pt x="9048" y="983"/>
                    <a:pt x="9010" y="907"/>
                  </a:cubicBezTo>
                  <a:cubicBezTo>
                    <a:pt x="8705" y="322"/>
                    <a:pt x="8078" y="0"/>
                    <a:pt x="73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443;p119">
              <a:extLst>
                <a:ext uri="{FF2B5EF4-FFF2-40B4-BE49-F238E27FC236}">
                  <a16:creationId xmlns:a16="http://schemas.microsoft.com/office/drawing/2014/main" id="{23D660C8-FFB4-AD85-D082-01C296AF11AE}"/>
                </a:ext>
              </a:extLst>
            </p:cNvPr>
            <p:cNvSpPr/>
            <p:nvPr/>
          </p:nvSpPr>
          <p:spPr>
            <a:xfrm>
              <a:off x="7076444" y="3541754"/>
              <a:ext cx="536321" cy="351214"/>
            </a:xfrm>
            <a:custGeom>
              <a:avLst/>
              <a:gdLst/>
              <a:ahLst/>
              <a:cxnLst/>
              <a:rect l="l" t="t" r="r" b="b"/>
              <a:pathLst>
                <a:path w="10529" h="6895" extrusionOk="0">
                  <a:moveTo>
                    <a:pt x="2534" y="1"/>
                  </a:moveTo>
                  <a:cubicBezTo>
                    <a:pt x="1682" y="1"/>
                    <a:pt x="869" y="489"/>
                    <a:pt x="507" y="1326"/>
                  </a:cubicBezTo>
                  <a:cubicBezTo>
                    <a:pt x="0" y="2452"/>
                    <a:pt x="507" y="3780"/>
                    <a:pt x="1645" y="4274"/>
                  </a:cubicBezTo>
                  <a:lnTo>
                    <a:pt x="7074" y="6703"/>
                  </a:lnTo>
                  <a:cubicBezTo>
                    <a:pt x="7369" y="6833"/>
                    <a:pt x="7678" y="6894"/>
                    <a:pt x="7981" y="6894"/>
                  </a:cubicBezTo>
                  <a:cubicBezTo>
                    <a:pt x="8835" y="6894"/>
                    <a:pt x="9649" y="6408"/>
                    <a:pt x="10022" y="5577"/>
                  </a:cubicBezTo>
                  <a:cubicBezTo>
                    <a:pt x="10528" y="4451"/>
                    <a:pt x="10022" y="3122"/>
                    <a:pt x="8896" y="2629"/>
                  </a:cubicBezTo>
                  <a:lnTo>
                    <a:pt x="3455" y="199"/>
                  </a:lnTo>
                  <a:cubicBezTo>
                    <a:pt x="3156" y="65"/>
                    <a:pt x="2842" y="1"/>
                    <a:pt x="253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444;p119">
              <a:extLst>
                <a:ext uri="{FF2B5EF4-FFF2-40B4-BE49-F238E27FC236}">
                  <a16:creationId xmlns:a16="http://schemas.microsoft.com/office/drawing/2014/main" id="{31F507B7-4646-DDA9-6CD7-2D289D999E91}"/>
                </a:ext>
              </a:extLst>
            </p:cNvPr>
            <p:cNvSpPr/>
            <p:nvPr/>
          </p:nvSpPr>
          <p:spPr>
            <a:xfrm>
              <a:off x="7076444" y="3541754"/>
              <a:ext cx="314590" cy="279596"/>
            </a:xfrm>
            <a:custGeom>
              <a:avLst/>
              <a:gdLst/>
              <a:ahLst/>
              <a:cxnLst/>
              <a:rect l="l" t="t" r="r" b="b"/>
              <a:pathLst>
                <a:path w="6176" h="5489" extrusionOk="0">
                  <a:moveTo>
                    <a:pt x="2534" y="1"/>
                  </a:moveTo>
                  <a:cubicBezTo>
                    <a:pt x="1682" y="1"/>
                    <a:pt x="869" y="489"/>
                    <a:pt x="507" y="1326"/>
                  </a:cubicBezTo>
                  <a:cubicBezTo>
                    <a:pt x="0" y="2452"/>
                    <a:pt x="507" y="3780"/>
                    <a:pt x="1645" y="4274"/>
                  </a:cubicBezTo>
                  <a:lnTo>
                    <a:pt x="4353" y="5489"/>
                  </a:lnTo>
                  <a:lnTo>
                    <a:pt x="6175" y="1414"/>
                  </a:lnTo>
                  <a:lnTo>
                    <a:pt x="3455" y="199"/>
                  </a:lnTo>
                  <a:cubicBezTo>
                    <a:pt x="3156" y="65"/>
                    <a:pt x="2842" y="1"/>
                    <a:pt x="25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445;p119">
              <a:extLst>
                <a:ext uri="{FF2B5EF4-FFF2-40B4-BE49-F238E27FC236}">
                  <a16:creationId xmlns:a16="http://schemas.microsoft.com/office/drawing/2014/main" id="{15CCAF3B-460D-D48F-4EAC-35047EA9B654}"/>
                </a:ext>
              </a:extLst>
            </p:cNvPr>
            <p:cNvSpPr/>
            <p:nvPr/>
          </p:nvSpPr>
          <p:spPr>
            <a:xfrm>
              <a:off x="7075170" y="3594424"/>
              <a:ext cx="515691" cy="297882"/>
            </a:xfrm>
            <a:custGeom>
              <a:avLst/>
              <a:gdLst/>
              <a:ahLst/>
              <a:cxnLst/>
              <a:rect l="l" t="t" r="r" b="b"/>
              <a:pathLst>
                <a:path w="10124" h="5848" extrusionOk="0">
                  <a:moveTo>
                    <a:pt x="658" y="0"/>
                  </a:moveTo>
                  <a:lnTo>
                    <a:pt x="658" y="0"/>
                  </a:lnTo>
                  <a:cubicBezTo>
                    <a:pt x="595" y="89"/>
                    <a:pt x="544" y="178"/>
                    <a:pt x="506" y="279"/>
                  </a:cubicBezTo>
                  <a:cubicBezTo>
                    <a:pt x="0" y="1405"/>
                    <a:pt x="506" y="2721"/>
                    <a:pt x="1632" y="3227"/>
                  </a:cubicBezTo>
                  <a:lnTo>
                    <a:pt x="7074" y="5657"/>
                  </a:lnTo>
                  <a:cubicBezTo>
                    <a:pt x="7366" y="5786"/>
                    <a:pt x="7673" y="5848"/>
                    <a:pt x="7976" y="5848"/>
                  </a:cubicBezTo>
                  <a:cubicBezTo>
                    <a:pt x="8828" y="5848"/>
                    <a:pt x="9649" y="5361"/>
                    <a:pt x="10022" y="4531"/>
                  </a:cubicBezTo>
                  <a:cubicBezTo>
                    <a:pt x="10060" y="4429"/>
                    <a:pt x="10098" y="4341"/>
                    <a:pt x="10123" y="4240"/>
                  </a:cubicBezTo>
                  <a:lnTo>
                    <a:pt x="10123" y="4240"/>
                  </a:lnTo>
                  <a:cubicBezTo>
                    <a:pt x="9701" y="4904"/>
                    <a:pt x="8979" y="5282"/>
                    <a:pt x="8233" y="5282"/>
                  </a:cubicBezTo>
                  <a:cubicBezTo>
                    <a:pt x="7928" y="5282"/>
                    <a:pt x="7620" y="5219"/>
                    <a:pt x="7327" y="5087"/>
                  </a:cubicBezTo>
                  <a:lnTo>
                    <a:pt x="1885" y="2658"/>
                  </a:lnTo>
                  <a:cubicBezTo>
                    <a:pt x="873" y="2202"/>
                    <a:pt x="354" y="1076"/>
                    <a:pt x="65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446;p119">
              <a:extLst>
                <a:ext uri="{FF2B5EF4-FFF2-40B4-BE49-F238E27FC236}">
                  <a16:creationId xmlns:a16="http://schemas.microsoft.com/office/drawing/2014/main" id="{5EE991AE-2565-87A3-ED1D-7EB8FF891B93}"/>
                </a:ext>
              </a:extLst>
            </p:cNvPr>
            <p:cNvSpPr/>
            <p:nvPr/>
          </p:nvSpPr>
          <p:spPr>
            <a:xfrm>
              <a:off x="7124784" y="3557748"/>
              <a:ext cx="454464" cy="257183"/>
            </a:xfrm>
            <a:custGeom>
              <a:avLst/>
              <a:gdLst/>
              <a:ahLst/>
              <a:cxnLst/>
              <a:rect l="l" t="t" r="r" b="b"/>
              <a:pathLst>
                <a:path w="8922" h="5049" extrusionOk="0">
                  <a:moveTo>
                    <a:pt x="1723" y="0"/>
                  </a:moveTo>
                  <a:cubicBezTo>
                    <a:pt x="1012" y="0"/>
                    <a:pt x="364" y="357"/>
                    <a:pt x="89" y="986"/>
                  </a:cubicBezTo>
                  <a:cubicBezTo>
                    <a:pt x="51" y="1049"/>
                    <a:pt x="26" y="1138"/>
                    <a:pt x="0" y="1214"/>
                  </a:cubicBezTo>
                  <a:cubicBezTo>
                    <a:pt x="324" y="729"/>
                    <a:pt x="899" y="456"/>
                    <a:pt x="1522" y="456"/>
                  </a:cubicBezTo>
                  <a:cubicBezTo>
                    <a:pt x="1825" y="456"/>
                    <a:pt x="2140" y="520"/>
                    <a:pt x="2443" y="657"/>
                  </a:cubicBezTo>
                  <a:lnTo>
                    <a:pt x="7390" y="2859"/>
                  </a:lnTo>
                  <a:cubicBezTo>
                    <a:pt x="7871" y="3061"/>
                    <a:pt x="8263" y="3441"/>
                    <a:pt x="8491" y="3909"/>
                  </a:cubicBezTo>
                  <a:cubicBezTo>
                    <a:pt x="8668" y="4264"/>
                    <a:pt x="8706" y="4668"/>
                    <a:pt x="8605" y="5048"/>
                  </a:cubicBezTo>
                  <a:cubicBezTo>
                    <a:pt x="8656" y="4985"/>
                    <a:pt x="8694" y="4909"/>
                    <a:pt x="8732" y="4833"/>
                  </a:cubicBezTo>
                  <a:cubicBezTo>
                    <a:pt x="8921" y="4390"/>
                    <a:pt x="8909" y="3897"/>
                    <a:pt x="8694" y="3466"/>
                  </a:cubicBezTo>
                  <a:cubicBezTo>
                    <a:pt x="8466" y="2986"/>
                    <a:pt x="8074" y="2606"/>
                    <a:pt x="7580" y="2403"/>
                  </a:cubicBezTo>
                  <a:lnTo>
                    <a:pt x="2645" y="202"/>
                  </a:lnTo>
                  <a:cubicBezTo>
                    <a:pt x="2342" y="65"/>
                    <a:pt x="2027" y="0"/>
                    <a:pt x="17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 name="Google Shape;4438;p119">
            <a:extLst>
              <a:ext uri="{FF2B5EF4-FFF2-40B4-BE49-F238E27FC236}">
                <a16:creationId xmlns:a16="http://schemas.microsoft.com/office/drawing/2014/main" id="{5414A259-248F-63A4-B298-351351231CC9}"/>
              </a:ext>
            </a:extLst>
          </p:cNvPr>
          <p:cNvGrpSpPr/>
          <p:nvPr/>
        </p:nvGrpSpPr>
        <p:grpSpPr>
          <a:xfrm>
            <a:off x="4668844" y="168435"/>
            <a:ext cx="707117" cy="737481"/>
            <a:chOff x="6905647" y="3155487"/>
            <a:chExt cx="707117" cy="737481"/>
          </a:xfrm>
        </p:grpSpPr>
        <p:sp>
          <p:nvSpPr>
            <p:cNvPr id="39" name="Google Shape;4439;p119">
              <a:extLst>
                <a:ext uri="{FF2B5EF4-FFF2-40B4-BE49-F238E27FC236}">
                  <a16:creationId xmlns:a16="http://schemas.microsoft.com/office/drawing/2014/main" id="{84350DD6-4315-DDD4-BF36-73EAB9047B92}"/>
                </a:ext>
              </a:extLst>
            </p:cNvPr>
            <p:cNvSpPr/>
            <p:nvPr/>
          </p:nvSpPr>
          <p:spPr>
            <a:xfrm>
              <a:off x="6905647" y="3155487"/>
              <a:ext cx="553691" cy="388551"/>
            </a:xfrm>
            <a:custGeom>
              <a:avLst/>
              <a:gdLst/>
              <a:ahLst/>
              <a:cxnLst/>
              <a:rect l="l" t="t" r="r" b="b"/>
              <a:pathLst>
                <a:path w="10870" h="7628" extrusionOk="0">
                  <a:moveTo>
                    <a:pt x="8189" y="1"/>
                  </a:moveTo>
                  <a:cubicBezTo>
                    <a:pt x="7813" y="1"/>
                    <a:pt x="7431" y="90"/>
                    <a:pt x="7074" y="279"/>
                  </a:cubicBezTo>
                  <a:lnTo>
                    <a:pt x="1569" y="3214"/>
                  </a:lnTo>
                  <a:cubicBezTo>
                    <a:pt x="430" y="3834"/>
                    <a:pt x="0" y="5252"/>
                    <a:pt x="607" y="6390"/>
                  </a:cubicBezTo>
                  <a:cubicBezTo>
                    <a:pt x="1028" y="7179"/>
                    <a:pt x="1843" y="7628"/>
                    <a:pt x="2682" y="7628"/>
                  </a:cubicBezTo>
                  <a:cubicBezTo>
                    <a:pt x="3055" y="7628"/>
                    <a:pt x="3433" y="7539"/>
                    <a:pt x="3784" y="7352"/>
                  </a:cubicBezTo>
                  <a:lnTo>
                    <a:pt x="9288" y="4416"/>
                  </a:lnTo>
                  <a:cubicBezTo>
                    <a:pt x="10440" y="3796"/>
                    <a:pt x="10870" y="2379"/>
                    <a:pt x="10250" y="1240"/>
                  </a:cubicBezTo>
                  <a:cubicBezTo>
                    <a:pt x="9831" y="446"/>
                    <a:pt x="9026" y="1"/>
                    <a:pt x="81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440;p119">
              <a:extLst>
                <a:ext uri="{FF2B5EF4-FFF2-40B4-BE49-F238E27FC236}">
                  <a16:creationId xmlns:a16="http://schemas.microsoft.com/office/drawing/2014/main" id="{300FAD32-F433-7C6F-1113-8BC78BCE3674}"/>
                </a:ext>
              </a:extLst>
            </p:cNvPr>
            <p:cNvSpPr/>
            <p:nvPr/>
          </p:nvSpPr>
          <p:spPr>
            <a:xfrm>
              <a:off x="7126058" y="3155487"/>
              <a:ext cx="333284" cy="299767"/>
            </a:xfrm>
            <a:custGeom>
              <a:avLst/>
              <a:gdLst/>
              <a:ahLst/>
              <a:cxnLst/>
              <a:rect l="l" t="t" r="r" b="b"/>
              <a:pathLst>
                <a:path w="6543" h="5885" extrusionOk="0">
                  <a:moveTo>
                    <a:pt x="3862" y="1"/>
                  </a:moveTo>
                  <a:cubicBezTo>
                    <a:pt x="3486" y="1"/>
                    <a:pt x="3104" y="90"/>
                    <a:pt x="2747" y="279"/>
                  </a:cubicBezTo>
                  <a:lnTo>
                    <a:pt x="1" y="1746"/>
                  </a:lnTo>
                  <a:lnTo>
                    <a:pt x="2215" y="5884"/>
                  </a:lnTo>
                  <a:lnTo>
                    <a:pt x="4961" y="4416"/>
                  </a:lnTo>
                  <a:cubicBezTo>
                    <a:pt x="6113" y="3796"/>
                    <a:pt x="6543" y="2379"/>
                    <a:pt x="5923" y="1240"/>
                  </a:cubicBezTo>
                  <a:cubicBezTo>
                    <a:pt x="5504" y="446"/>
                    <a:pt x="4699" y="1"/>
                    <a:pt x="38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441;p119">
              <a:extLst>
                <a:ext uri="{FF2B5EF4-FFF2-40B4-BE49-F238E27FC236}">
                  <a16:creationId xmlns:a16="http://schemas.microsoft.com/office/drawing/2014/main" id="{8AA454B7-5E2D-4D24-FE85-301E90D8C174}"/>
                </a:ext>
              </a:extLst>
            </p:cNvPr>
            <p:cNvSpPr/>
            <p:nvPr/>
          </p:nvSpPr>
          <p:spPr>
            <a:xfrm>
              <a:off x="6930098" y="3205101"/>
              <a:ext cx="528629" cy="338938"/>
            </a:xfrm>
            <a:custGeom>
              <a:avLst/>
              <a:gdLst/>
              <a:ahLst/>
              <a:cxnLst/>
              <a:rect l="l" t="t" r="r" b="b"/>
              <a:pathLst>
                <a:path w="10378" h="6654" extrusionOk="0">
                  <a:moveTo>
                    <a:pt x="9605" y="1"/>
                  </a:moveTo>
                  <a:lnTo>
                    <a:pt x="9605" y="1"/>
                  </a:lnTo>
                  <a:cubicBezTo>
                    <a:pt x="9998" y="1089"/>
                    <a:pt x="9529" y="2304"/>
                    <a:pt x="8504" y="2860"/>
                  </a:cubicBezTo>
                  <a:lnTo>
                    <a:pt x="3000" y="5796"/>
                  </a:lnTo>
                  <a:cubicBezTo>
                    <a:pt x="2653" y="5985"/>
                    <a:pt x="2277" y="6074"/>
                    <a:pt x="1904" y="6074"/>
                  </a:cubicBezTo>
                  <a:cubicBezTo>
                    <a:pt x="1176" y="6074"/>
                    <a:pt x="461" y="5732"/>
                    <a:pt x="1" y="5113"/>
                  </a:cubicBezTo>
                  <a:lnTo>
                    <a:pt x="1" y="5113"/>
                  </a:lnTo>
                  <a:cubicBezTo>
                    <a:pt x="39" y="5214"/>
                    <a:pt x="90" y="5315"/>
                    <a:pt x="140" y="5416"/>
                  </a:cubicBezTo>
                  <a:cubicBezTo>
                    <a:pt x="561" y="6205"/>
                    <a:pt x="1369" y="6654"/>
                    <a:pt x="2205" y="6654"/>
                  </a:cubicBezTo>
                  <a:cubicBezTo>
                    <a:pt x="2576" y="6654"/>
                    <a:pt x="2953" y="6565"/>
                    <a:pt x="3304" y="6378"/>
                  </a:cubicBezTo>
                  <a:lnTo>
                    <a:pt x="8808" y="3442"/>
                  </a:lnTo>
                  <a:cubicBezTo>
                    <a:pt x="9947" y="2822"/>
                    <a:pt x="10377" y="1418"/>
                    <a:pt x="9782" y="279"/>
                  </a:cubicBezTo>
                  <a:cubicBezTo>
                    <a:pt x="9719" y="178"/>
                    <a:pt x="9669" y="89"/>
                    <a:pt x="96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442;p119">
              <a:extLst>
                <a:ext uri="{FF2B5EF4-FFF2-40B4-BE49-F238E27FC236}">
                  <a16:creationId xmlns:a16="http://schemas.microsoft.com/office/drawing/2014/main" id="{68526B79-F82E-4B47-AF70-E48DF5DE01EE}"/>
                </a:ext>
              </a:extLst>
            </p:cNvPr>
            <p:cNvSpPr/>
            <p:nvPr/>
          </p:nvSpPr>
          <p:spPr>
            <a:xfrm>
              <a:off x="6941100" y="3172449"/>
              <a:ext cx="464092" cy="295692"/>
            </a:xfrm>
            <a:custGeom>
              <a:avLst/>
              <a:gdLst/>
              <a:ahLst/>
              <a:cxnLst/>
              <a:rect l="l" t="t" r="r" b="b"/>
              <a:pathLst>
                <a:path w="9111" h="5805" extrusionOk="0">
                  <a:moveTo>
                    <a:pt x="7392" y="0"/>
                  </a:moveTo>
                  <a:cubicBezTo>
                    <a:pt x="7024" y="0"/>
                    <a:pt x="6639" y="93"/>
                    <a:pt x="6276" y="287"/>
                  </a:cubicBezTo>
                  <a:lnTo>
                    <a:pt x="1265" y="2957"/>
                  </a:lnTo>
                  <a:cubicBezTo>
                    <a:pt x="772" y="3210"/>
                    <a:pt x="392" y="3628"/>
                    <a:pt x="190" y="4147"/>
                  </a:cubicBezTo>
                  <a:cubicBezTo>
                    <a:pt x="0" y="4615"/>
                    <a:pt x="25" y="5134"/>
                    <a:pt x="253" y="5589"/>
                  </a:cubicBezTo>
                  <a:cubicBezTo>
                    <a:pt x="291" y="5665"/>
                    <a:pt x="342" y="5728"/>
                    <a:pt x="392" y="5804"/>
                  </a:cubicBezTo>
                  <a:cubicBezTo>
                    <a:pt x="266" y="5412"/>
                    <a:pt x="278" y="4982"/>
                    <a:pt x="430" y="4602"/>
                  </a:cubicBezTo>
                  <a:cubicBezTo>
                    <a:pt x="633" y="4083"/>
                    <a:pt x="1025" y="3666"/>
                    <a:pt x="1506" y="3413"/>
                  </a:cubicBezTo>
                  <a:lnTo>
                    <a:pt x="6517" y="743"/>
                  </a:lnTo>
                  <a:cubicBezTo>
                    <a:pt x="6878" y="550"/>
                    <a:pt x="7262" y="458"/>
                    <a:pt x="7628" y="458"/>
                  </a:cubicBezTo>
                  <a:cubicBezTo>
                    <a:pt x="8223" y="458"/>
                    <a:pt x="8774" y="701"/>
                    <a:pt x="9111" y="1148"/>
                  </a:cubicBezTo>
                  <a:cubicBezTo>
                    <a:pt x="9086" y="1059"/>
                    <a:pt x="9048" y="983"/>
                    <a:pt x="9010" y="907"/>
                  </a:cubicBezTo>
                  <a:cubicBezTo>
                    <a:pt x="8705" y="322"/>
                    <a:pt x="8078" y="0"/>
                    <a:pt x="73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443;p119">
              <a:extLst>
                <a:ext uri="{FF2B5EF4-FFF2-40B4-BE49-F238E27FC236}">
                  <a16:creationId xmlns:a16="http://schemas.microsoft.com/office/drawing/2014/main" id="{A6303895-DCFB-A147-4626-A614672F6C66}"/>
                </a:ext>
              </a:extLst>
            </p:cNvPr>
            <p:cNvSpPr/>
            <p:nvPr/>
          </p:nvSpPr>
          <p:spPr>
            <a:xfrm>
              <a:off x="7076444" y="3541754"/>
              <a:ext cx="536321" cy="351214"/>
            </a:xfrm>
            <a:custGeom>
              <a:avLst/>
              <a:gdLst/>
              <a:ahLst/>
              <a:cxnLst/>
              <a:rect l="l" t="t" r="r" b="b"/>
              <a:pathLst>
                <a:path w="10529" h="6895" extrusionOk="0">
                  <a:moveTo>
                    <a:pt x="2534" y="1"/>
                  </a:moveTo>
                  <a:cubicBezTo>
                    <a:pt x="1682" y="1"/>
                    <a:pt x="869" y="489"/>
                    <a:pt x="507" y="1326"/>
                  </a:cubicBezTo>
                  <a:cubicBezTo>
                    <a:pt x="0" y="2452"/>
                    <a:pt x="507" y="3780"/>
                    <a:pt x="1645" y="4274"/>
                  </a:cubicBezTo>
                  <a:lnTo>
                    <a:pt x="7074" y="6703"/>
                  </a:lnTo>
                  <a:cubicBezTo>
                    <a:pt x="7369" y="6833"/>
                    <a:pt x="7678" y="6894"/>
                    <a:pt x="7981" y="6894"/>
                  </a:cubicBezTo>
                  <a:cubicBezTo>
                    <a:pt x="8835" y="6894"/>
                    <a:pt x="9649" y="6408"/>
                    <a:pt x="10022" y="5577"/>
                  </a:cubicBezTo>
                  <a:cubicBezTo>
                    <a:pt x="10528" y="4451"/>
                    <a:pt x="10022" y="3122"/>
                    <a:pt x="8896" y="2629"/>
                  </a:cubicBezTo>
                  <a:lnTo>
                    <a:pt x="3455" y="199"/>
                  </a:lnTo>
                  <a:cubicBezTo>
                    <a:pt x="3156" y="65"/>
                    <a:pt x="2842" y="1"/>
                    <a:pt x="253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44;p119">
              <a:extLst>
                <a:ext uri="{FF2B5EF4-FFF2-40B4-BE49-F238E27FC236}">
                  <a16:creationId xmlns:a16="http://schemas.microsoft.com/office/drawing/2014/main" id="{F7012FC5-637E-FA6B-7BFB-F8967BFF338B}"/>
                </a:ext>
              </a:extLst>
            </p:cNvPr>
            <p:cNvSpPr/>
            <p:nvPr/>
          </p:nvSpPr>
          <p:spPr>
            <a:xfrm>
              <a:off x="7076444" y="3541754"/>
              <a:ext cx="314590" cy="279596"/>
            </a:xfrm>
            <a:custGeom>
              <a:avLst/>
              <a:gdLst/>
              <a:ahLst/>
              <a:cxnLst/>
              <a:rect l="l" t="t" r="r" b="b"/>
              <a:pathLst>
                <a:path w="6176" h="5489" extrusionOk="0">
                  <a:moveTo>
                    <a:pt x="2534" y="1"/>
                  </a:moveTo>
                  <a:cubicBezTo>
                    <a:pt x="1682" y="1"/>
                    <a:pt x="869" y="489"/>
                    <a:pt x="507" y="1326"/>
                  </a:cubicBezTo>
                  <a:cubicBezTo>
                    <a:pt x="0" y="2452"/>
                    <a:pt x="507" y="3780"/>
                    <a:pt x="1645" y="4274"/>
                  </a:cubicBezTo>
                  <a:lnTo>
                    <a:pt x="4353" y="5489"/>
                  </a:lnTo>
                  <a:lnTo>
                    <a:pt x="6175" y="1414"/>
                  </a:lnTo>
                  <a:lnTo>
                    <a:pt x="3455" y="199"/>
                  </a:lnTo>
                  <a:cubicBezTo>
                    <a:pt x="3156" y="65"/>
                    <a:pt x="2842" y="1"/>
                    <a:pt x="25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445;p119">
              <a:extLst>
                <a:ext uri="{FF2B5EF4-FFF2-40B4-BE49-F238E27FC236}">
                  <a16:creationId xmlns:a16="http://schemas.microsoft.com/office/drawing/2014/main" id="{542C5677-C1A9-7307-2426-F6A4FAA00D31}"/>
                </a:ext>
              </a:extLst>
            </p:cNvPr>
            <p:cNvSpPr/>
            <p:nvPr/>
          </p:nvSpPr>
          <p:spPr>
            <a:xfrm>
              <a:off x="7075170" y="3594424"/>
              <a:ext cx="515691" cy="297882"/>
            </a:xfrm>
            <a:custGeom>
              <a:avLst/>
              <a:gdLst/>
              <a:ahLst/>
              <a:cxnLst/>
              <a:rect l="l" t="t" r="r" b="b"/>
              <a:pathLst>
                <a:path w="10124" h="5848" extrusionOk="0">
                  <a:moveTo>
                    <a:pt x="658" y="0"/>
                  </a:moveTo>
                  <a:lnTo>
                    <a:pt x="658" y="0"/>
                  </a:lnTo>
                  <a:cubicBezTo>
                    <a:pt x="595" y="89"/>
                    <a:pt x="544" y="178"/>
                    <a:pt x="506" y="279"/>
                  </a:cubicBezTo>
                  <a:cubicBezTo>
                    <a:pt x="0" y="1405"/>
                    <a:pt x="506" y="2721"/>
                    <a:pt x="1632" y="3227"/>
                  </a:cubicBezTo>
                  <a:lnTo>
                    <a:pt x="7074" y="5657"/>
                  </a:lnTo>
                  <a:cubicBezTo>
                    <a:pt x="7366" y="5786"/>
                    <a:pt x="7673" y="5848"/>
                    <a:pt x="7976" y="5848"/>
                  </a:cubicBezTo>
                  <a:cubicBezTo>
                    <a:pt x="8828" y="5848"/>
                    <a:pt x="9649" y="5361"/>
                    <a:pt x="10022" y="4531"/>
                  </a:cubicBezTo>
                  <a:cubicBezTo>
                    <a:pt x="10060" y="4429"/>
                    <a:pt x="10098" y="4341"/>
                    <a:pt x="10123" y="4240"/>
                  </a:cubicBezTo>
                  <a:lnTo>
                    <a:pt x="10123" y="4240"/>
                  </a:lnTo>
                  <a:cubicBezTo>
                    <a:pt x="9701" y="4904"/>
                    <a:pt x="8979" y="5282"/>
                    <a:pt x="8233" y="5282"/>
                  </a:cubicBezTo>
                  <a:cubicBezTo>
                    <a:pt x="7928" y="5282"/>
                    <a:pt x="7620" y="5219"/>
                    <a:pt x="7327" y="5087"/>
                  </a:cubicBezTo>
                  <a:lnTo>
                    <a:pt x="1885" y="2658"/>
                  </a:lnTo>
                  <a:cubicBezTo>
                    <a:pt x="873" y="2202"/>
                    <a:pt x="354" y="1076"/>
                    <a:pt x="65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446;p119">
              <a:extLst>
                <a:ext uri="{FF2B5EF4-FFF2-40B4-BE49-F238E27FC236}">
                  <a16:creationId xmlns:a16="http://schemas.microsoft.com/office/drawing/2014/main" id="{C555AF87-BD1C-CE1C-5311-56E5D3FE44EE}"/>
                </a:ext>
              </a:extLst>
            </p:cNvPr>
            <p:cNvSpPr/>
            <p:nvPr/>
          </p:nvSpPr>
          <p:spPr>
            <a:xfrm>
              <a:off x="7124784" y="3557748"/>
              <a:ext cx="454464" cy="257183"/>
            </a:xfrm>
            <a:custGeom>
              <a:avLst/>
              <a:gdLst/>
              <a:ahLst/>
              <a:cxnLst/>
              <a:rect l="l" t="t" r="r" b="b"/>
              <a:pathLst>
                <a:path w="8922" h="5049" extrusionOk="0">
                  <a:moveTo>
                    <a:pt x="1723" y="0"/>
                  </a:moveTo>
                  <a:cubicBezTo>
                    <a:pt x="1012" y="0"/>
                    <a:pt x="364" y="357"/>
                    <a:pt x="89" y="986"/>
                  </a:cubicBezTo>
                  <a:cubicBezTo>
                    <a:pt x="51" y="1049"/>
                    <a:pt x="26" y="1138"/>
                    <a:pt x="0" y="1214"/>
                  </a:cubicBezTo>
                  <a:cubicBezTo>
                    <a:pt x="324" y="729"/>
                    <a:pt x="899" y="456"/>
                    <a:pt x="1522" y="456"/>
                  </a:cubicBezTo>
                  <a:cubicBezTo>
                    <a:pt x="1825" y="456"/>
                    <a:pt x="2140" y="520"/>
                    <a:pt x="2443" y="657"/>
                  </a:cubicBezTo>
                  <a:lnTo>
                    <a:pt x="7390" y="2859"/>
                  </a:lnTo>
                  <a:cubicBezTo>
                    <a:pt x="7871" y="3061"/>
                    <a:pt x="8263" y="3441"/>
                    <a:pt x="8491" y="3909"/>
                  </a:cubicBezTo>
                  <a:cubicBezTo>
                    <a:pt x="8668" y="4264"/>
                    <a:pt x="8706" y="4668"/>
                    <a:pt x="8605" y="5048"/>
                  </a:cubicBezTo>
                  <a:cubicBezTo>
                    <a:pt x="8656" y="4985"/>
                    <a:pt x="8694" y="4909"/>
                    <a:pt x="8732" y="4833"/>
                  </a:cubicBezTo>
                  <a:cubicBezTo>
                    <a:pt x="8921" y="4390"/>
                    <a:pt x="8909" y="3897"/>
                    <a:pt x="8694" y="3466"/>
                  </a:cubicBezTo>
                  <a:cubicBezTo>
                    <a:pt x="8466" y="2986"/>
                    <a:pt x="8074" y="2606"/>
                    <a:pt x="7580" y="2403"/>
                  </a:cubicBezTo>
                  <a:lnTo>
                    <a:pt x="2645" y="202"/>
                  </a:lnTo>
                  <a:cubicBezTo>
                    <a:pt x="2342" y="65"/>
                    <a:pt x="2027" y="0"/>
                    <a:pt x="17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urtains"/>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250"/>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reast Cancer Case XL by Slidesgo">
  <a:themeElements>
    <a:clrScheme name="Simple Light">
      <a:dk1>
        <a:srgbClr val="000000"/>
      </a:dk1>
      <a:lt1>
        <a:srgbClr val="FFFFFF"/>
      </a:lt1>
      <a:dk2>
        <a:srgbClr val="595959"/>
      </a:dk2>
      <a:lt2>
        <a:srgbClr val="EEEEEE"/>
      </a:lt2>
      <a:accent1>
        <a:srgbClr val="32186B"/>
      </a:accent1>
      <a:accent2>
        <a:srgbClr val="3E2289"/>
      </a:accent2>
      <a:accent3>
        <a:srgbClr val="9290FF"/>
      </a:accent3>
      <a:accent4>
        <a:srgbClr val="F9CAE3"/>
      </a:accent4>
      <a:accent5>
        <a:srgbClr val="F9AFD7"/>
      </a:accent5>
      <a:accent6>
        <a:srgbClr val="FF8FA3"/>
      </a:accent6>
      <a:hlink>
        <a:srgbClr val="32186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TotalTime>
  <Words>672</Words>
  <Application>Microsoft Office PowerPoint</Application>
  <PresentationFormat>On-screen Show (16:9)</PresentationFormat>
  <Paragraphs>92</Paragraphs>
  <Slides>11</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Arial</vt:lpstr>
      <vt:lpstr>Merriweather Black</vt:lpstr>
      <vt:lpstr>Lato Light</vt:lpstr>
      <vt:lpstr>Roboto Condensed Light</vt:lpstr>
      <vt:lpstr>Anaheim</vt:lpstr>
      <vt:lpstr>Lato</vt:lpstr>
      <vt:lpstr>Times New Roman</vt:lpstr>
      <vt:lpstr>Wingdings</vt:lpstr>
      <vt:lpstr>Garamond</vt:lpstr>
      <vt:lpstr>Breast Cancer Case XL by Slidesgo</vt:lpstr>
      <vt:lpstr>KALLAM HARANADHAREDDY INSTITUTE OF TECHNOLOGY (A) DEPARTMENT OF CSE(AI&amp;DS)  </vt:lpstr>
      <vt:lpstr>       OBJECTIVE</vt:lpstr>
      <vt:lpstr> ABSTRACT</vt:lpstr>
      <vt:lpstr>INTRODUCTION TO BREAST CANCER: </vt:lpstr>
      <vt:lpstr>TYPES OF BREAST CANCER</vt:lpstr>
      <vt:lpstr>CAUSES OF BREAST CANCER </vt:lpstr>
      <vt:lpstr>PREDICTING TECHNIQUES  </vt:lpstr>
      <vt:lpstr>SOFTWARE &amp; HARDWARE REQUIREMENTS: </vt:lpstr>
      <vt:lpstr>ADVANTAGES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Eswar Reddy</dc:creator>
  <cp:lastModifiedBy>Eswar Reddy</cp:lastModifiedBy>
  <cp:revision>3</cp:revision>
  <dcterms:modified xsi:type="dcterms:W3CDTF">2024-09-26T02:32:44Z</dcterms:modified>
</cp:coreProperties>
</file>