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74" r:id="rId2"/>
    <p:sldId id="256" r:id="rId3"/>
    <p:sldId id="258" r:id="rId4"/>
    <p:sldId id="263" r:id="rId5"/>
    <p:sldId id="297" r:id="rId6"/>
    <p:sldId id="271" r:id="rId7"/>
    <p:sldId id="300" r:id="rId8"/>
    <p:sldId id="259" r:id="rId9"/>
    <p:sldId id="301" r:id="rId10"/>
    <p:sldId id="302" r:id="rId11"/>
    <p:sldId id="303" r:id="rId12"/>
    <p:sldId id="299" r:id="rId13"/>
  </p:sldIdLst>
  <p:sldSz cx="9144000" cy="5143500" type="screen16x9"/>
  <p:notesSz cx="6858000" cy="9144000"/>
  <p:embeddedFontLst>
    <p:embeddedFont>
      <p:font typeface="Actor" panose="020B0604020202020204" charset="0"/>
      <p:regular r:id="rId15"/>
    </p:embeddedFont>
    <p:embeddedFont>
      <p:font typeface="Anaheim" panose="020B0604020202020204" charset="0"/>
      <p:regular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Black" panose="020000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9A4"/>
    <a:srgbClr val="E3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EDD93F-8E68-4ACD-9BDB-B2781A5D376E}">
  <a:tblStyle styleId="{A5EDD93F-8E68-4ACD-9BDB-B2781A5D3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1DF177-9938-4A04-ADC1-AA0C397CD0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thi gunti" userId="cc7673e1118b808b" providerId="LiveId" clId="{19B2C3A8-FBA3-46AB-A3AC-66B19DE0EE77}"/>
    <pc:docChg chg="undo custSel addSld delSld modSld sldOrd delMainMaster">
      <pc:chgData name="vasanthi gunti" userId="cc7673e1118b808b" providerId="LiveId" clId="{19B2C3A8-FBA3-46AB-A3AC-66B19DE0EE77}" dt="2024-10-18T14:04:13.281" v="2430" actId="14100"/>
      <pc:docMkLst>
        <pc:docMk/>
      </pc:docMkLst>
      <pc:sldChg chg="addSp modSp mod">
        <pc:chgData name="vasanthi gunti" userId="cc7673e1118b808b" providerId="LiveId" clId="{19B2C3A8-FBA3-46AB-A3AC-66B19DE0EE77}" dt="2024-10-16T06:33:40.521" v="930" actId="1076"/>
        <pc:sldMkLst>
          <pc:docMk/>
          <pc:sldMk cId="0" sldId="256"/>
        </pc:sldMkLst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3" creationId="{C20471EA-2D35-6BED-05D4-92A4F46C0A40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8" creationId="{2CF14E14-8C71-3EBE-C20F-E956751F0204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34" creationId="{E47460C4-C032-DB9C-AC45-8DAACFB8B072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35" creationId="{629700E1-56BC-5CDF-8D7E-34B501BEC8EA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36" creationId="{FA02AD86-2E2A-D155-BD56-36E89FEBB095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37" creationId="{772D222D-41A7-65CA-6F31-A4AF8AB4D2A0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38" creationId="{6E37B672-B559-83B4-5E6F-0C7A9240AAA5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39" creationId="{CD34E69C-3031-432E-AD73-456D35171EEF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40" creationId="{79996BAE-F150-80ED-350A-014E1EA889D3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41" creationId="{19EBF545-88F7-FC98-CA21-8F221FF8200B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42" creationId="{0DC94A4F-11A4-EF61-4025-7F998289E01A}"/>
          </ac:spMkLst>
        </pc:spChg>
        <pc:spChg chg="mod">
          <ac:chgData name="vasanthi gunti" userId="cc7673e1118b808b" providerId="LiveId" clId="{19B2C3A8-FBA3-46AB-A3AC-66B19DE0EE77}" dt="2024-10-16T06:33:20.947" v="927"/>
          <ac:spMkLst>
            <pc:docMk/>
            <pc:sldMk cId="0" sldId="256"/>
            <ac:spMk id="43" creationId="{41F67D34-4852-2B8D-6FF4-40D6879872D3}"/>
          </ac:spMkLst>
        </pc:spChg>
        <pc:spChg chg="mod">
          <ac:chgData name="vasanthi gunti" userId="cc7673e1118b808b" providerId="LiveId" clId="{19B2C3A8-FBA3-46AB-A3AC-66B19DE0EE77}" dt="2024-10-16T06:33:37.133" v="929"/>
          <ac:spMkLst>
            <pc:docMk/>
            <pc:sldMk cId="0" sldId="256"/>
            <ac:spMk id="45" creationId="{87887F69-3614-303F-C26E-0DA5198D6C0F}"/>
          </ac:spMkLst>
        </pc:spChg>
        <pc:spChg chg="mod">
          <ac:chgData name="vasanthi gunti" userId="cc7673e1118b808b" providerId="LiveId" clId="{19B2C3A8-FBA3-46AB-A3AC-66B19DE0EE77}" dt="2024-10-16T06:33:37.133" v="929"/>
          <ac:spMkLst>
            <pc:docMk/>
            <pc:sldMk cId="0" sldId="256"/>
            <ac:spMk id="46" creationId="{30BA2A98-0F5F-C9A1-5A6D-FAC0608958B4}"/>
          </ac:spMkLst>
        </pc:spChg>
        <pc:grpChg chg="add mod">
          <ac:chgData name="vasanthi gunti" userId="cc7673e1118b808b" providerId="LiveId" clId="{19B2C3A8-FBA3-46AB-A3AC-66B19DE0EE77}" dt="2024-10-16T06:33:24.613" v="928" actId="1076"/>
          <ac:grpSpMkLst>
            <pc:docMk/>
            <pc:sldMk cId="0" sldId="256"/>
            <ac:grpSpMk id="2" creationId="{79804FE3-C4EA-FB1F-A10E-DC6ED7F07153}"/>
          </ac:grpSpMkLst>
        </pc:grpChg>
        <pc:grpChg chg="add mod">
          <ac:chgData name="vasanthi gunti" userId="cc7673e1118b808b" providerId="LiveId" clId="{19B2C3A8-FBA3-46AB-A3AC-66B19DE0EE77}" dt="2024-10-16T06:33:40.521" v="930" actId="1076"/>
          <ac:grpSpMkLst>
            <pc:docMk/>
            <pc:sldMk cId="0" sldId="256"/>
            <ac:grpSpMk id="44" creationId="{656BC034-DC4E-CB30-214B-FBB853363670}"/>
          </ac:grpSpMkLst>
        </pc:grpChg>
      </pc:sldChg>
      <pc:sldChg chg="addSp modSp del mod">
        <pc:chgData name="vasanthi gunti" userId="cc7673e1118b808b" providerId="LiveId" clId="{19B2C3A8-FBA3-46AB-A3AC-66B19DE0EE77}" dt="2024-10-15T11:21:12.031" v="277" actId="47"/>
        <pc:sldMkLst>
          <pc:docMk/>
          <pc:sldMk cId="0" sldId="257"/>
        </pc:sldMkLst>
        <pc:spChg chg="add">
          <ac:chgData name="vasanthi gunti" userId="cc7673e1118b808b" providerId="LiveId" clId="{19B2C3A8-FBA3-46AB-A3AC-66B19DE0EE77}" dt="2024-10-15T11:07:25.364" v="72"/>
          <ac:spMkLst>
            <pc:docMk/>
            <pc:sldMk cId="0" sldId="257"/>
            <ac:spMk id="2" creationId="{9F4F5B60-4AF6-CC5A-9BFA-D8DCF6EE4FA5}"/>
          </ac:spMkLst>
        </pc:spChg>
        <pc:spChg chg="add">
          <ac:chgData name="vasanthi gunti" userId="cc7673e1118b808b" providerId="LiveId" clId="{19B2C3A8-FBA3-46AB-A3AC-66B19DE0EE77}" dt="2024-10-15T11:07:33.744" v="74"/>
          <ac:spMkLst>
            <pc:docMk/>
            <pc:sldMk cId="0" sldId="257"/>
            <ac:spMk id="3" creationId="{EEF4A365-AF1B-3A42-B612-A0E345B36123}"/>
          </ac:spMkLst>
        </pc:spChg>
        <pc:spChg chg="add">
          <ac:chgData name="vasanthi gunti" userId="cc7673e1118b808b" providerId="LiveId" clId="{19B2C3A8-FBA3-46AB-A3AC-66B19DE0EE77}" dt="2024-10-15T11:07:48.371" v="83"/>
          <ac:spMkLst>
            <pc:docMk/>
            <pc:sldMk cId="0" sldId="257"/>
            <ac:spMk id="4" creationId="{C1A63588-A730-2AEB-066A-0D4B8F466889}"/>
          </ac:spMkLst>
        </pc:spChg>
        <pc:spChg chg="mod">
          <ac:chgData name="vasanthi gunti" userId="cc7673e1118b808b" providerId="LiveId" clId="{19B2C3A8-FBA3-46AB-A3AC-66B19DE0EE77}" dt="2024-10-15T11:07:47.291" v="82" actId="20577"/>
          <ac:spMkLst>
            <pc:docMk/>
            <pc:sldMk cId="0" sldId="257"/>
            <ac:spMk id="465" creationId="{00000000-0000-0000-0000-000000000000}"/>
          </ac:spMkLst>
        </pc:spChg>
      </pc:sldChg>
      <pc:sldChg chg="addSp delSp modSp mod">
        <pc:chgData name="vasanthi gunti" userId="cc7673e1118b808b" providerId="LiveId" clId="{19B2C3A8-FBA3-46AB-A3AC-66B19DE0EE77}" dt="2024-10-18T14:04:13.281" v="2430" actId="14100"/>
        <pc:sldMkLst>
          <pc:docMk/>
          <pc:sldMk cId="0" sldId="259"/>
        </pc:sldMkLst>
        <pc:spChg chg="add del mod">
          <ac:chgData name="vasanthi gunti" userId="cc7673e1118b808b" providerId="LiveId" clId="{19B2C3A8-FBA3-46AB-A3AC-66B19DE0EE77}" dt="2024-10-15T12:41:38.778" v="665" actId="20577"/>
          <ac:spMkLst>
            <pc:docMk/>
            <pc:sldMk cId="0" sldId="259"/>
            <ac:spMk id="2" creationId="{7F5DA668-466C-09DD-466B-15ECF9EA9A36}"/>
          </ac:spMkLst>
        </pc:spChg>
        <pc:spChg chg="add">
          <ac:chgData name="vasanthi gunti" userId="cc7673e1118b808b" providerId="LiveId" clId="{19B2C3A8-FBA3-46AB-A3AC-66B19DE0EE77}" dt="2024-10-15T11:15:09.614" v="219"/>
          <ac:spMkLst>
            <pc:docMk/>
            <pc:sldMk cId="0" sldId="259"/>
            <ac:spMk id="3" creationId="{195262C9-06B0-944E-39D7-2AF25B7E9DC3}"/>
          </ac:spMkLst>
        </pc:spChg>
        <pc:spChg chg="add">
          <ac:chgData name="vasanthi gunti" userId="cc7673e1118b808b" providerId="LiveId" clId="{19B2C3A8-FBA3-46AB-A3AC-66B19DE0EE77}" dt="2024-10-15T11:15:16.255" v="221"/>
          <ac:spMkLst>
            <pc:docMk/>
            <pc:sldMk cId="0" sldId="259"/>
            <ac:spMk id="4" creationId="{6E20083F-CCEF-2E9D-003B-3F9769E6B731}"/>
          </ac:spMkLst>
        </pc:spChg>
        <pc:spChg chg="add mod">
          <ac:chgData name="vasanthi gunti" userId="cc7673e1118b808b" providerId="LiveId" clId="{19B2C3A8-FBA3-46AB-A3AC-66B19DE0EE77}" dt="2024-10-15T11:56:19.243" v="456" actId="478"/>
          <ac:spMkLst>
            <pc:docMk/>
            <pc:sldMk cId="0" sldId="259"/>
            <ac:spMk id="5" creationId="{C469190A-263B-9D13-0A8A-1D76C6FCA218}"/>
          </ac:spMkLst>
        </pc:spChg>
        <pc:spChg chg="add del mod">
          <ac:chgData name="vasanthi gunti" userId="cc7673e1118b808b" providerId="LiveId" clId="{19B2C3A8-FBA3-46AB-A3AC-66B19DE0EE77}" dt="2024-10-18T14:03:31.780" v="2411" actId="22"/>
          <ac:spMkLst>
            <pc:docMk/>
            <pc:sldMk cId="0" sldId="259"/>
            <ac:spMk id="6" creationId="{A2EEF55D-4F96-0081-2BAA-DB0A40104A77}"/>
          </ac:spMkLst>
        </pc:spChg>
        <pc:spChg chg="add mod">
          <ac:chgData name="vasanthi gunti" userId="cc7673e1118b808b" providerId="LiveId" clId="{19B2C3A8-FBA3-46AB-A3AC-66B19DE0EE77}" dt="2024-10-18T14:04:13.281" v="2430" actId="14100"/>
          <ac:spMkLst>
            <pc:docMk/>
            <pc:sldMk cId="0" sldId="259"/>
            <ac:spMk id="8" creationId="{7125427F-08D4-7D17-BC49-BC836ADDBF50}"/>
          </ac:spMkLst>
        </pc:spChg>
        <pc:spChg chg="mod">
          <ac:chgData name="vasanthi gunti" userId="cc7673e1118b808b" providerId="LiveId" clId="{19B2C3A8-FBA3-46AB-A3AC-66B19DE0EE77}" dt="2024-10-15T12:58:04.025" v="729"/>
          <ac:spMkLst>
            <pc:docMk/>
            <pc:sldMk cId="0" sldId="259"/>
            <ac:spMk id="532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5T11:08:10.152" v="88" actId="478"/>
          <ac:spMkLst>
            <pc:docMk/>
            <pc:sldMk cId="0" sldId="259"/>
            <ac:spMk id="533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5T11:08:01.528" v="85"/>
          <ac:spMkLst>
            <pc:docMk/>
            <pc:sldMk cId="0" sldId="259"/>
            <ac:spMk id="534" creationId="{00000000-0000-0000-0000-000000000000}"/>
          </ac:spMkLst>
        </pc:spChg>
        <pc:picChg chg="add mod">
          <ac:chgData name="vasanthi gunti" userId="cc7673e1118b808b" providerId="LiveId" clId="{19B2C3A8-FBA3-46AB-A3AC-66B19DE0EE77}" dt="2024-10-18T14:04:00.225" v="2428" actId="14100"/>
          <ac:picMkLst>
            <pc:docMk/>
            <pc:sldMk cId="0" sldId="259"/>
            <ac:picMk id="3" creationId="{05337637-9752-089F-3679-20EBF5BF2A40}"/>
          </ac:picMkLst>
        </pc:picChg>
        <pc:picChg chg="add del mod">
          <ac:chgData name="vasanthi gunti" userId="cc7673e1118b808b" providerId="LiveId" clId="{19B2C3A8-FBA3-46AB-A3AC-66B19DE0EE77}" dt="2024-10-18T14:02:15.436" v="2403" actId="478"/>
          <ac:picMkLst>
            <pc:docMk/>
            <pc:sldMk cId="0" sldId="259"/>
            <ac:picMk id="4" creationId="{98FC6E46-7E79-7CD5-F9E0-62234507BE94}"/>
          </ac:picMkLst>
        </pc:picChg>
        <pc:picChg chg="add mod">
          <ac:chgData name="vasanthi gunti" userId="cc7673e1118b808b" providerId="LiveId" clId="{19B2C3A8-FBA3-46AB-A3AC-66B19DE0EE77}" dt="2024-10-15T12:42:34.777" v="678" actId="1440"/>
          <ac:picMkLst>
            <pc:docMk/>
            <pc:sldMk cId="0" sldId="259"/>
            <ac:picMk id="7" creationId="{EA389C1C-F084-8EFD-D72F-592F0E443553}"/>
          </ac:picMkLst>
        </pc:picChg>
        <pc:picChg chg="add del mod">
          <ac:chgData name="vasanthi gunti" userId="cc7673e1118b808b" providerId="LiveId" clId="{19B2C3A8-FBA3-46AB-A3AC-66B19DE0EE77}" dt="2024-10-15T12:50:53.132" v="684" actId="478"/>
          <ac:picMkLst>
            <pc:docMk/>
            <pc:sldMk cId="0" sldId="259"/>
            <ac:picMk id="9" creationId="{F8BBBAE3-BCE6-3394-AF35-4B1E9FB7B52B}"/>
          </ac:picMkLst>
        </pc:picChg>
        <pc:picChg chg="add del mod">
          <ac:chgData name="vasanthi gunti" userId="cc7673e1118b808b" providerId="LiveId" clId="{19B2C3A8-FBA3-46AB-A3AC-66B19DE0EE77}" dt="2024-10-16T06:21:57.670" v="773" actId="478"/>
          <ac:picMkLst>
            <pc:docMk/>
            <pc:sldMk cId="0" sldId="259"/>
            <ac:picMk id="2053" creationId="{14C10718-F160-3E9B-1C40-9AF99B5AB68E}"/>
          </ac:picMkLst>
        </pc:picChg>
      </pc:sldChg>
      <pc:sldChg chg="delSp modSp del mod">
        <pc:chgData name="vasanthi gunti" userId="cc7673e1118b808b" providerId="LiveId" clId="{19B2C3A8-FBA3-46AB-A3AC-66B19DE0EE77}" dt="2024-10-16T06:39:32.614" v="960" actId="47"/>
        <pc:sldMkLst>
          <pc:docMk/>
          <pc:sldMk cId="0" sldId="260"/>
        </pc:sldMkLst>
        <pc:spChg chg="mod">
          <ac:chgData name="vasanthi gunti" userId="cc7673e1118b808b" providerId="LiveId" clId="{19B2C3A8-FBA3-46AB-A3AC-66B19DE0EE77}" dt="2024-10-16T06:31:17.307" v="880" actId="14100"/>
          <ac:spMkLst>
            <pc:docMk/>
            <pc:sldMk cId="0" sldId="260"/>
            <ac:spMk id="539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6T06:30:46.658" v="791" actId="478"/>
          <ac:spMkLst>
            <pc:docMk/>
            <pc:sldMk cId="0" sldId="260"/>
            <ac:spMk id="540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6T06:31:23.056" v="881" actId="478"/>
          <ac:spMkLst>
            <pc:docMk/>
            <pc:sldMk cId="0" sldId="260"/>
            <ac:spMk id="541" creationId="{00000000-0000-0000-0000-000000000000}"/>
          </ac:spMkLst>
        </pc:spChg>
      </pc:sldChg>
      <pc:sldChg chg="del">
        <pc:chgData name="vasanthi gunti" userId="cc7673e1118b808b" providerId="LiveId" clId="{19B2C3A8-FBA3-46AB-A3AC-66B19DE0EE77}" dt="2024-10-16T06:31:27.430" v="882" actId="47"/>
        <pc:sldMkLst>
          <pc:docMk/>
          <pc:sldMk cId="0" sldId="261"/>
        </pc:sldMkLst>
      </pc:sldChg>
      <pc:sldChg chg="del">
        <pc:chgData name="vasanthi gunti" userId="cc7673e1118b808b" providerId="LiveId" clId="{19B2C3A8-FBA3-46AB-A3AC-66B19DE0EE77}" dt="2024-10-16T06:33:04.014" v="925" actId="47"/>
        <pc:sldMkLst>
          <pc:docMk/>
          <pc:sldMk cId="0" sldId="262"/>
        </pc:sldMkLst>
      </pc:sldChg>
      <pc:sldChg chg="addSp delSp modSp mod ord">
        <pc:chgData name="vasanthi gunti" userId="cc7673e1118b808b" providerId="LiveId" clId="{19B2C3A8-FBA3-46AB-A3AC-66B19DE0EE77}" dt="2024-10-16T06:30:30.345" v="788" actId="14100"/>
        <pc:sldMkLst>
          <pc:docMk/>
          <pc:sldMk cId="0" sldId="263"/>
        </pc:sldMkLst>
        <pc:spChg chg="mod">
          <ac:chgData name="vasanthi gunti" userId="cc7673e1118b808b" providerId="LiveId" clId="{19B2C3A8-FBA3-46AB-A3AC-66B19DE0EE77}" dt="2024-10-15T13:07:57.897" v="763" actId="14100"/>
          <ac:spMkLst>
            <pc:docMk/>
            <pc:sldMk cId="0" sldId="263"/>
            <ac:spMk id="594" creationId="{00000000-0000-0000-0000-000000000000}"/>
          </ac:spMkLst>
        </pc:spChg>
        <pc:spChg chg="add del mod">
          <ac:chgData name="vasanthi gunti" userId="cc7673e1118b808b" providerId="LiveId" clId="{19B2C3A8-FBA3-46AB-A3AC-66B19DE0EE77}" dt="2024-10-16T06:29:14.778" v="778" actId="20577"/>
          <ac:spMkLst>
            <pc:docMk/>
            <pc:sldMk cId="0" sldId="263"/>
            <ac:spMk id="595" creationId="{00000000-0000-0000-0000-000000000000}"/>
          </ac:spMkLst>
        </pc:spChg>
        <pc:grpChg chg="mod">
          <ac:chgData name="vasanthi gunti" userId="cc7673e1118b808b" providerId="LiveId" clId="{19B2C3A8-FBA3-46AB-A3AC-66B19DE0EE77}" dt="2024-10-16T06:29:44.831" v="787" actId="1076"/>
          <ac:grpSpMkLst>
            <pc:docMk/>
            <pc:sldMk cId="0" sldId="263"/>
            <ac:grpSpMk id="586" creationId="{7426AD72-B294-002E-7F9A-B69A5AC45913}"/>
          </ac:grpSpMkLst>
        </pc:grpChg>
        <pc:graphicFrameChg chg="add mod">
          <ac:chgData name="vasanthi gunti" userId="cc7673e1118b808b" providerId="LiveId" clId="{19B2C3A8-FBA3-46AB-A3AC-66B19DE0EE77}" dt="2024-10-15T12:53:15.422" v="694"/>
          <ac:graphicFrameMkLst>
            <pc:docMk/>
            <pc:sldMk cId="0" sldId="263"/>
            <ac:graphicFrameMk id="2" creationId="{238C80A4-A832-9868-2C21-D717F17A5C34}"/>
          </ac:graphicFrameMkLst>
        </pc:graphicFrameChg>
        <pc:graphicFrameChg chg="add mod">
          <ac:chgData name="vasanthi gunti" userId="cc7673e1118b808b" providerId="LiveId" clId="{19B2C3A8-FBA3-46AB-A3AC-66B19DE0EE77}" dt="2024-10-15T12:53:20.556" v="695"/>
          <ac:graphicFrameMkLst>
            <pc:docMk/>
            <pc:sldMk cId="0" sldId="263"/>
            <ac:graphicFrameMk id="3" creationId="{3BDF1A61-3BBF-53E6-52E0-90ABB96E86A5}"/>
          </ac:graphicFrameMkLst>
        </pc:graphicFrameChg>
        <pc:graphicFrameChg chg="add mod modGraphic">
          <ac:chgData name="vasanthi gunti" userId="cc7673e1118b808b" providerId="LiveId" clId="{19B2C3A8-FBA3-46AB-A3AC-66B19DE0EE77}" dt="2024-10-15T12:53:56.907" v="705" actId="14100"/>
          <ac:graphicFrameMkLst>
            <pc:docMk/>
            <pc:sldMk cId="0" sldId="263"/>
            <ac:graphicFrameMk id="4" creationId="{698F7395-6049-471D-2807-0340905FA2CE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5" creationId="{72AFB93A-F166-CECC-B58D-F910DB439EF3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6" creationId="{94245D85-4D7F-C9E3-C98C-9E5543CEB030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7" creationId="{2AE5EBF9-C767-C092-DEEE-33BD68F5F126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8" creationId="{CB6DBF75-3315-0326-CA6E-6E6E554504DC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9" creationId="{F2DC6E37-7F08-CE09-FB57-EE286E6347E8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10" creationId="{87721337-A541-A3CF-810A-3BC85DDFBA90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11" creationId="{06BEE413-AD94-6F5B-9EFF-907885C32457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12" creationId="{94EFD111-4410-67BF-CF05-EF9420D9C18C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13" creationId="{4315D894-686C-27DD-9686-C41D572AFFE0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14" creationId="{7D124B5E-2CC9-23D6-D2D2-1EDD935A2F4D}"/>
          </ac:graphicFrameMkLst>
        </pc:graphicFrameChg>
        <pc:graphicFrameChg chg="add mod">
          <ac:chgData name="vasanthi gunti" userId="cc7673e1118b808b" providerId="LiveId" clId="{19B2C3A8-FBA3-46AB-A3AC-66B19DE0EE77}" dt="2024-10-15T12:54:55.736" v="709"/>
          <ac:graphicFrameMkLst>
            <pc:docMk/>
            <pc:sldMk cId="0" sldId="263"/>
            <ac:graphicFrameMk id="15" creationId="{087847D1-4B3B-8915-03D1-6513B71D3D97}"/>
          </ac:graphicFrameMkLst>
        </pc:graphicFrameChg>
        <pc:graphicFrameChg chg="add del mod modGraphic">
          <ac:chgData name="vasanthi gunti" userId="cc7673e1118b808b" providerId="LiveId" clId="{19B2C3A8-FBA3-46AB-A3AC-66B19DE0EE77}" dt="2024-10-15T12:57:53.960" v="726" actId="3680"/>
          <ac:graphicFrameMkLst>
            <pc:docMk/>
            <pc:sldMk cId="0" sldId="263"/>
            <ac:graphicFrameMk id="16" creationId="{FC3C2A56-3C6F-138E-D3A0-2F26ED72F684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17" creationId="{BC1E5733-52B2-778D-BDEB-5F91C94D16B8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18" creationId="{FCF17511-C76C-5AA5-F0B9-541BC0954C27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19" creationId="{450C3901-CD41-925F-930E-31EBB21B4FC5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20" creationId="{EC01C26C-3A4F-3B6D-F19A-0D607FA315C1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21" creationId="{44E362FD-1E6E-E769-EB4B-4178A56124FB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22" creationId="{5190D106-9C49-6179-BCCE-522CEDC9D145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23" creationId="{DFFBE75F-3BB9-DB77-58C8-BDCF43A14F8B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592" creationId="{E670DBA0-3B70-682D-27B7-5D61310A6A1E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593" creationId="{880910AC-0DFE-9581-069C-01CCA3A4AC5B}"/>
          </ac:graphicFrameMkLst>
        </pc:graphicFrameChg>
        <pc:graphicFrameChg chg="add mod">
          <ac:chgData name="vasanthi gunti" userId="cc7673e1118b808b" providerId="LiveId" clId="{19B2C3A8-FBA3-46AB-A3AC-66B19DE0EE77}" dt="2024-10-15T12:57:42.316" v="716"/>
          <ac:graphicFrameMkLst>
            <pc:docMk/>
            <pc:sldMk cId="0" sldId="263"/>
            <ac:graphicFrameMk id="596" creationId="{32F8F1DF-8674-877E-AC67-FD5B984AA45A}"/>
          </ac:graphicFrameMkLst>
        </pc:graphicFrameChg>
        <pc:graphicFrameChg chg="add mod modGraphic">
          <ac:chgData name="vasanthi gunti" userId="cc7673e1118b808b" providerId="LiveId" clId="{19B2C3A8-FBA3-46AB-A3AC-66B19DE0EE77}" dt="2024-10-15T12:57:50.834" v="720" actId="14100"/>
          <ac:graphicFrameMkLst>
            <pc:docMk/>
            <pc:sldMk cId="0" sldId="263"/>
            <ac:graphicFrameMk id="597" creationId="{68EA2402-5435-6499-E0B0-97CA969E220C}"/>
          </ac:graphicFrameMkLst>
        </pc:graphicFrameChg>
        <pc:graphicFrameChg chg="add del mod modGraphic">
          <ac:chgData name="vasanthi gunti" userId="cc7673e1118b808b" providerId="LiveId" clId="{19B2C3A8-FBA3-46AB-A3AC-66B19DE0EE77}" dt="2024-10-15T13:06:10.717" v="754" actId="3680"/>
          <ac:graphicFrameMkLst>
            <pc:docMk/>
            <pc:sldMk cId="0" sldId="263"/>
            <ac:graphicFrameMk id="598" creationId="{ABD25EBE-2065-F63D-421D-FF84027F16DD}"/>
          </ac:graphicFrameMkLst>
        </pc:graphicFrameChg>
        <pc:graphicFrameChg chg="add mod">
          <ac:chgData name="vasanthi gunti" userId="cc7673e1118b808b" providerId="LiveId" clId="{19B2C3A8-FBA3-46AB-A3AC-66B19DE0EE77}" dt="2024-10-15T13:01:15.378" v="737"/>
          <ac:graphicFrameMkLst>
            <pc:docMk/>
            <pc:sldMk cId="0" sldId="263"/>
            <ac:graphicFrameMk id="599" creationId="{F15F00F4-1C14-CDEA-5B5F-9CBC2696EEB4}"/>
          </ac:graphicFrameMkLst>
        </pc:graphicFrameChg>
        <pc:picChg chg="add mod">
          <ac:chgData name="vasanthi gunti" userId="cc7673e1118b808b" providerId="LiveId" clId="{19B2C3A8-FBA3-46AB-A3AC-66B19DE0EE77}" dt="2024-10-16T06:30:30.345" v="788" actId="14100"/>
          <ac:picMkLst>
            <pc:docMk/>
            <pc:sldMk cId="0" sldId="263"/>
            <ac:picMk id="3" creationId="{EE4C58CD-EEE3-1786-08CA-6AD43DAEDF80}"/>
          </ac:picMkLst>
        </pc:picChg>
        <pc:picChg chg="add del mod">
          <ac:chgData name="vasanthi gunti" userId="cc7673e1118b808b" providerId="LiveId" clId="{19B2C3A8-FBA3-46AB-A3AC-66B19DE0EE77}" dt="2024-10-15T13:14:56.832" v="770" actId="22"/>
          <ac:picMkLst>
            <pc:docMk/>
            <pc:sldMk cId="0" sldId="263"/>
            <ac:picMk id="601" creationId="{95D8865E-2E30-9DA8-A8E0-C627C1CBC2DF}"/>
          </ac:picMkLst>
        </pc:picChg>
      </pc:sldChg>
      <pc:sldChg chg="del">
        <pc:chgData name="vasanthi gunti" userId="cc7673e1118b808b" providerId="LiveId" clId="{19B2C3A8-FBA3-46AB-A3AC-66B19DE0EE77}" dt="2024-10-16T06:34:31.128" v="936" actId="47"/>
        <pc:sldMkLst>
          <pc:docMk/>
          <pc:sldMk cId="0" sldId="264"/>
        </pc:sldMkLst>
      </pc:sldChg>
      <pc:sldChg chg="del">
        <pc:chgData name="vasanthi gunti" userId="cc7673e1118b808b" providerId="LiveId" clId="{19B2C3A8-FBA3-46AB-A3AC-66B19DE0EE77}" dt="2024-10-16T06:34:25.233" v="933" actId="47"/>
        <pc:sldMkLst>
          <pc:docMk/>
          <pc:sldMk cId="0" sldId="265"/>
        </pc:sldMkLst>
      </pc:sldChg>
      <pc:sldChg chg="del">
        <pc:chgData name="vasanthi gunti" userId="cc7673e1118b808b" providerId="LiveId" clId="{19B2C3A8-FBA3-46AB-A3AC-66B19DE0EE77}" dt="2024-10-16T06:34:28.079" v="934" actId="47"/>
        <pc:sldMkLst>
          <pc:docMk/>
          <pc:sldMk cId="0" sldId="266"/>
        </pc:sldMkLst>
      </pc:sldChg>
      <pc:sldChg chg="del">
        <pc:chgData name="vasanthi gunti" userId="cc7673e1118b808b" providerId="LiveId" clId="{19B2C3A8-FBA3-46AB-A3AC-66B19DE0EE77}" dt="2024-10-16T06:34:29.608" v="935" actId="47"/>
        <pc:sldMkLst>
          <pc:docMk/>
          <pc:sldMk cId="0" sldId="267"/>
        </pc:sldMkLst>
      </pc:sldChg>
      <pc:sldChg chg="del">
        <pc:chgData name="vasanthi gunti" userId="cc7673e1118b808b" providerId="LiveId" clId="{19B2C3A8-FBA3-46AB-A3AC-66B19DE0EE77}" dt="2024-10-16T06:34:37.864" v="941" actId="47"/>
        <pc:sldMkLst>
          <pc:docMk/>
          <pc:sldMk cId="0" sldId="268"/>
        </pc:sldMkLst>
      </pc:sldChg>
      <pc:sldChg chg="del">
        <pc:chgData name="vasanthi gunti" userId="cc7673e1118b808b" providerId="LiveId" clId="{19B2C3A8-FBA3-46AB-A3AC-66B19DE0EE77}" dt="2024-10-16T06:34:37.025" v="940" actId="47"/>
        <pc:sldMkLst>
          <pc:docMk/>
          <pc:sldMk cId="0" sldId="269"/>
        </pc:sldMkLst>
      </pc:sldChg>
      <pc:sldChg chg="del">
        <pc:chgData name="vasanthi gunti" userId="cc7673e1118b808b" providerId="LiveId" clId="{19B2C3A8-FBA3-46AB-A3AC-66B19DE0EE77}" dt="2024-10-16T06:34:36.284" v="939" actId="47"/>
        <pc:sldMkLst>
          <pc:docMk/>
          <pc:sldMk cId="0" sldId="270"/>
        </pc:sldMkLst>
      </pc:sldChg>
      <pc:sldChg chg="addSp delSp modSp mod ord">
        <pc:chgData name="vasanthi gunti" userId="cc7673e1118b808b" providerId="LiveId" clId="{19B2C3A8-FBA3-46AB-A3AC-66B19DE0EE77}" dt="2024-10-17T07:18:57.184" v="2287" actId="1076"/>
        <pc:sldMkLst>
          <pc:docMk/>
          <pc:sldMk cId="0" sldId="271"/>
        </pc:sldMkLst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3" creationId="{472A98BF-8A45-A4E9-23E7-3C6E2019B33A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4" creationId="{D849FA34-C1DC-EF32-11B7-7F081221BCC1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5" creationId="{19C03B61-48A4-55ED-46DA-01E0103EB2C9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6" creationId="{8179F5EC-F7D5-00A0-68CB-E7D02D067602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7" creationId="{D56084FB-220B-7E86-F0A0-6140321D9CDE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8" creationId="{56B48606-D79C-E062-90AA-A3A5AFAF3620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9" creationId="{FFAE05F5-7C24-00B3-5119-972337DC9690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10" creationId="{8FD3394C-4358-1660-8CBD-896779C2767B}"/>
          </ac:spMkLst>
        </pc:spChg>
        <pc:spChg chg="mod">
          <ac:chgData name="vasanthi gunti" userId="cc7673e1118b808b" providerId="LiveId" clId="{19B2C3A8-FBA3-46AB-A3AC-66B19DE0EE77}" dt="2024-10-17T07:18:28.297" v="2282"/>
          <ac:spMkLst>
            <pc:docMk/>
            <pc:sldMk cId="0" sldId="271"/>
            <ac:spMk id="11" creationId="{848B3B32-AC6F-FB6C-9807-7433BA34B8B0}"/>
          </ac:spMkLst>
        </pc:spChg>
        <pc:spChg chg="mod">
          <ac:chgData name="vasanthi gunti" userId="cc7673e1118b808b" providerId="LiveId" clId="{19B2C3A8-FBA3-46AB-A3AC-66B19DE0EE77}" dt="2024-10-17T07:18:39.828" v="2284"/>
          <ac:spMkLst>
            <pc:docMk/>
            <pc:sldMk cId="0" sldId="271"/>
            <ac:spMk id="13" creationId="{0DDD8F72-17C9-E8C3-6145-2438CEB3953E}"/>
          </ac:spMkLst>
        </pc:spChg>
        <pc:spChg chg="mod">
          <ac:chgData name="vasanthi gunti" userId="cc7673e1118b808b" providerId="LiveId" clId="{19B2C3A8-FBA3-46AB-A3AC-66B19DE0EE77}" dt="2024-10-17T07:18:39.828" v="2284"/>
          <ac:spMkLst>
            <pc:docMk/>
            <pc:sldMk cId="0" sldId="271"/>
            <ac:spMk id="14" creationId="{5DD89C79-0FE1-CCF7-4520-B8B97D295856}"/>
          </ac:spMkLst>
        </pc:spChg>
        <pc:spChg chg="mod">
          <ac:chgData name="vasanthi gunti" userId="cc7673e1118b808b" providerId="LiveId" clId="{19B2C3A8-FBA3-46AB-A3AC-66B19DE0EE77}" dt="2024-10-17T07:18:39.828" v="2284"/>
          <ac:spMkLst>
            <pc:docMk/>
            <pc:sldMk cId="0" sldId="271"/>
            <ac:spMk id="15" creationId="{FE443B2B-6CDA-8F91-5489-ACF03BD4183B}"/>
          </ac:spMkLst>
        </pc:spChg>
        <pc:spChg chg="mod">
          <ac:chgData name="vasanthi gunti" userId="cc7673e1118b808b" providerId="LiveId" clId="{19B2C3A8-FBA3-46AB-A3AC-66B19DE0EE77}" dt="2024-10-17T07:18:52.671" v="2286"/>
          <ac:spMkLst>
            <pc:docMk/>
            <pc:sldMk cId="0" sldId="271"/>
            <ac:spMk id="17" creationId="{8973D900-66B8-B94B-FA2E-72EB904CB399}"/>
          </ac:spMkLst>
        </pc:spChg>
        <pc:spChg chg="mod">
          <ac:chgData name="vasanthi gunti" userId="cc7673e1118b808b" providerId="LiveId" clId="{19B2C3A8-FBA3-46AB-A3AC-66B19DE0EE77}" dt="2024-10-17T07:18:52.671" v="2286"/>
          <ac:spMkLst>
            <pc:docMk/>
            <pc:sldMk cId="0" sldId="271"/>
            <ac:spMk id="18" creationId="{9A045AB7-E259-9706-0377-A8227A963232}"/>
          </ac:spMkLst>
        </pc:spChg>
        <pc:spChg chg="mod">
          <ac:chgData name="vasanthi gunti" userId="cc7673e1118b808b" providerId="LiveId" clId="{19B2C3A8-FBA3-46AB-A3AC-66B19DE0EE77}" dt="2024-10-15T11:58:53.262" v="524" actId="14100"/>
          <ac:spMkLst>
            <pc:docMk/>
            <pc:sldMk cId="0" sldId="271"/>
            <ac:spMk id="845" creationId="{00000000-0000-0000-0000-000000000000}"/>
          </ac:spMkLst>
        </pc:spChg>
        <pc:spChg chg="mod">
          <ac:chgData name="vasanthi gunti" userId="cc7673e1118b808b" providerId="LiveId" clId="{19B2C3A8-FBA3-46AB-A3AC-66B19DE0EE77}" dt="2024-10-17T07:18:01.850" v="2281" actId="207"/>
          <ac:spMkLst>
            <pc:docMk/>
            <pc:sldMk cId="0" sldId="271"/>
            <ac:spMk id="846" creationId="{00000000-0000-0000-0000-000000000000}"/>
          </ac:spMkLst>
        </pc:spChg>
        <pc:spChg chg="del">
          <ac:chgData name="vasanthi gunti" userId="cc7673e1118b808b" providerId="LiveId" clId="{19B2C3A8-FBA3-46AB-A3AC-66B19DE0EE77}" dt="2024-10-15T11:58:59.522" v="525" actId="478"/>
          <ac:spMkLst>
            <pc:docMk/>
            <pc:sldMk cId="0" sldId="271"/>
            <ac:spMk id="847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5T11:57:05.416" v="464" actId="478"/>
          <ac:spMkLst>
            <pc:docMk/>
            <pc:sldMk cId="0" sldId="271"/>
            <ac:spMk id="848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5T11:59:06.177" v="527" actId="478"/>
          <ac:spMkLst>
            <pc:docMk/>
            <pc:sldMk cId="0" sldId="271"/>
            <ac:spMk id="849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5T11:57:12.581" v="466" actId="478"/>
          <ac:spMkLst>
            <pc:docMk/>
            <pc:sldMk cId="0" sldId="271"/>
            <ac:spMk id="850" creationId="{00000000-0000-0000-0000-000000000000}"/>
          </ac:spMkLst>
        </pc:spChg>
        <pc:spChg chg="del">
          <ac:chgData name="vasanthi gunti" userId="cc7673e1118b808b" providerId="LiveId" clId="{19B2C3A8-FBA3-46AB-A3AC-66B19DE0EE77}" dt="2024-10-15T11:59:12.062" v="528" actId="478"/>
          <ac:spMkLst>
            <pc:docMk/>
            <pc:sldMk cId="0" sldId="271"/>
            <ac:spMk id="851" creationId="{00000000-0000-0000-0000-000000000000}"/>
          </ac:spMkLst>
        </pc:spChg>
        <pc:spChg chg="del mod">
          <ac:chgData name="vasanthi gunti" userId="cc7673e1118b808b" providerId="LiveId" clId="{19B2C3A8-FBA3-46AB-A3AC-66B19DE0EE77}" dt="2024-10-15T12:39:49.986" v="648" actId="478"/>
          <ac:spMkLst>
            <pc:docMk/>
            <pc:sldMk cId="0" sldId="271"/>
            <ac:spMk id="852" creationId="{00000000-0000-0000-0000-000000000000}"/>
          </ac:spMkLst>
        </pc:spChg>
        <pc:grpChg chg="add mod">
          <ac:chgData name="vasanthi gunti" userId="cc7673e1118b808b" providerId="LiveId" clId="{19B2C3A8-FBA3-46AB-A3AC-66B19DE0EE77}" dt="2024-10-17T07:18:31.669" v="2283" actId="1076"/>
          <ac:grpSpMkLst>
            <pc:docMk/>
            <pc:sldMk cId="0" sldId="271"/>
            <ac:grpSpMk id="2" creationId="{E65135FF-789D-E127-FADB-FAABF59F527A}"/>
          </ac:grpSpMkLst>
        </pc:grpChg>
        <pc:grpChg chg="add mod">
          <ac:chgData name="vasanthi gunti" userId="cc7673e1118b808b" providerId="LiveId" clId="{19B2C3A8-FBA3-46AB-A3AC-66B19DE0EE77}" dt="2024-10-17T07:18:44.452" v="2285" actId="1076"/>
          <ac:grpSpMkLst>
            <pc:docMk/>
            <pc:sldMk cId="0" sldId="271"/>
            <ac:grpSpMk id="12" creationId="{1467A1E9-EB18-5FAD-096C-148EBCCBC5EB}"/>
          </ac:grpSpMkLst>
        </pc:grpChg>
        <pc:grpChg chg="add mod">
          <ac:chgData name="vasanthi gunti" userId="cc7673e1118b808b" providerId="LiveId" clId="{19B2C3A8-FBA3-46AB-A3AC-66B19DE0EE77}" dt="2024-10-17T07:18:57.184" v="2287" actId="1076"/>
          <ac:grpSpMkLst>
            <pc:docMk/>
            <pc:sldMk cId="0" sldId="271"/>
            <ac:grpSpMk id="16" creationId="{E92E2127-813A-B7A3-2003-FBA0787F8EAF}"/>
          </ac:grpSpMkLst>
        </pc:grpChg>
      </pc:sldChg>
      <pc:sldChg chg="del">
        <pc:chgData name="vasanthi gunti" userId="cc7673e1118b808b" providerId="LiveId" clId="{19B2C3A8-FBA3-46AB-A3AC-66B19DE0EE77}" dt="2024-10-16T06:34:35.592" v="938" actId="47"/>
        <pc:sldMkLst>
          <pc:docMk/>
          <pc:sldMk cId="0" sldId="272"/>
        </pc:sldMkLst>
      </pc:sldChg>
      <pc:sldChg chg="del">
        <pc:chgData name="vasanthi gunti" userId="cc7673e1118b808b" providerId="LiveId" clId="{19B2C3A8-FBA3-46AB-A3AC-66B19DE0EE77}" dt="2024-10-16T06:33:06.946" v="926" actId="47"/>
        <pc:sldMkLst>
          <pc:docMk/>
          <pc:sldMk cId="0" sldId="273"/>
        </pc:sldMkLst>
      </pc:sldChg>
      <pc:sldChg chg="modSp mod">
        <pc:chgData name="vasanthi gunti" userId="cc7673e1118b808b" providerId="LiveId" clId="{19B2C3A8-FBA3-46AB-A3AC-66B19DE0EE77}" dt="2024-10-15T12:05:53.096" v="641" actId="20577"/>
        <pc:sldMkLst>
          <pc:docMk/>
          <pc:sldMk cId="0" sldId="274"/>
        </pc:sldMkLst>
        <pc:spChg chg="mod">
          <ac:chgData name="vasanthi gunti" userId="cc7673e1118b808b" providerId="LiveId" clId="{19B2C3A8-FBA3-46AB-A3AC-66B19DE0EE77}" dt="2024-10-15T12:05:53.096" v="641" actId="20577"/>
          <ac:spMkLst>
            <pc:docMk/>
            <pc:sldMk cId="0" sldId="274"/>
            <ac:spMk id="918" creationId="{00000000-0000-0000-0000-000000000000}"/>
          </ac:spMkLst>
        </pc:spChg>
      </pc:sldChg>
      <pc:sldChg chg="addSp delSp modSp del mod ord setBg chgLayout">
        <pc:chgData name="vasanthi gunti" userId="cc7673e1118b808b" providerId="LiveId" clId="{19B2C3A8-FBA3-46AB-A3AC-66B19DE0EE77}" dt="2024-10-16T06:54:01.215" v="992" actId="47"/>
        <pc:sldMkLst>
          <pc:docMk/>
          <pc:sldMk cId="0" sldId="275"/>
        </pc:sldMkLst>
        <pc:spChg chg="add del mod">
          <ac:chgData name="vasanthi gunti" userId="cc7673e1118b808b" providerId="LiveId" clId="{19B2C3A8-FBA3-46AB-A3AC-66B19DE0EE77}" dt="2024-10-16T06:32:05.965" v="905" actId="478"/>
          <ac:spMkLst>
            <pc:docMk/>
            <pc:sldMk cId="0" sldId="275"/>
            <ac:spMk id="3" creationId="{10768294-3A9F-6C50-F4EB-82A6C6FB80CC}"/>
          </ac:spMkLst>
        </pc:spChg>
        <pc:spChg chg="add del mod ord">
          <ac:chgData name="vasanthi gunti" userId="cc7673e1118b808b" providerId="LiveId" clId="{19B2C3A8-FBA3-46AB-A3AC-66B19DE0EE77}" dt="2024-10-16T06:34:03.094" v="932" actId="700"/>
          <ac:spMkLst>
            <pc:docMk/>
            <pc:sldMk cId="0" sldId="275"/>
            <ac:spMk id="4" creationId="{897FAF1A-AFC2-7411-53D9-005A5E52DCED}"/>
          </ac:spMkLst>
        </pc:spChg>
        <pc:spChg chg="add del mod">
          <ac:chgData name="vasanthi gunti" userId="cc7673e1118b808b" providerId="LiveId" clId="{19B2C3A8-FBA3-46AB-A3AC-66B19DE0EE77}" dt="2024-10-16T06:41:17.582" v="966" actId="478"/>
          <ac:spMkLst>
            <pc:docMk/>
            <pc:sldMk cId="0" sldId="275"/>
            <ac:spMk id="13" creationId="{47B54631-54A4-5B44-78B7-D08488C152BA}"/>
          </ac:spMkLst>
        </pc:spChg>
        <pc:spChg chg="add del">
          <ac:chgData name="vasanthi gunti" userId="cc7673e1118b808b" providerId="LiveId" clId="{19B2C3A8-FBA3-46AB-A3AC-66B19DE0EE77}" dt="2024-10-16T06:53:28.155" v="989" actId="22"/>
          <ac:spMkLst>
            <pc:docMk/>
            <pc:sldMk cId="0" sldId="275"/>
            <ac:spMk id="15" creationId="{7EEC833E-2123-3BA3-160D-546E07428A3B}"/>
          </ac:spMkLst>
        </pc:spChg>
        <pc:spChg chg="mod ord">
          <ac:chgData name="vasanthi gunti" userId="cc7673e1118b808b" providerId="LiveId" clId="{19B2C3A8-FBA3-46AB-A3AC-66B19DE0EE77}" dt="2024-10-16T06:53:41.036" v="990" actId="1076"/>
          <ac:spMkLst>
            <pc:docMk/>
            <pc:sldMk cId="0" sldId="275"/>
            <ac:spMk id="929" creationId="{00000000-0000-0000-0000-000000000000}"/>
          </ac:spMkLst>
        </pc:spChg>
        <pc:spChg chg="del">
          <ac:chgData name="vasanthi gunti" userId="cc7673e1118b808b" providerId="LiveId" clId="{19B2C3A8-FBA3-46AB-A3AC-66B19DE0EE77}" dt="2024-10-16T06:32:02.433" v="904" actId="478"/>
          <ac:spMkLst>
            <pc:docMk/>
            <pc:sldMk cId="0" sldId="275"/>
            <ac:spMk id="930" creationId="{00000000-0000-0000-0000-000000000000}"/>
          </ac:spMkLst>
        </pc:spChg>
        <pc:spChg chg="del">
          <ac:chgData name="vasanthi gunti" userId="cc7673e1118b808b" providerId="LiveId" clId="{19B2C3A8-FBA3-46AB-A3AC-66B19DE0EE77}" dt="2024-10-16T06:32:52.330" v="924" actId="478"/>
          <ac:spMkLst>
            <pc:docMk/>
            <pc:sldMk cId="0" sldId="275"/>
            <ac:spMk id="931" creationId="{00000000-0000-0000-0000-000000000000}"/>
          </ac:spMkLst>
        </pc:spChg>
        <pc:grpChg chg="del mod">
          <ac:chgData name="vasanthi gunti" userId="cc7673e1118b808b" providerId="LiveId" clId="{19B2C3A8-FBA3-46AB-A3AC-66B19DE0EE77}" dt="2024-10-16T06:35:41.243" v="945"/>
          <ac:grpSpMkLst>
            <pc:docMk/>
            <pc:sldMk cId="0" sldId="275"/>
            <ac:grpSpMk id="7" creationId="{0F91DBCB-06E4-1042-D825-41CF4A373F83}"/>
          </ac:grpSpMkLst>
        </pc:grpChg>
        <pc:grpChg chg="del mod">
          <ac:chgData name="vasanthi gunti" userId="cc7673e1118b808b" providerId="LiveId" clId="{19B2C3A8-FBA3-46AB-A3AC-66B19DE0EE77}" dt="2024-10-16T06:36:34.812" v="950"/>
          <ac:grpSpMkLst>
            <pc:docMk/>
            <pc:sldMk cId="0" sldId="275"/>
            <ac:grpSpMk id="10" creationId="{FCB4ED26-A757-6110-E5D1-C23C98BACADA}"/>
          </ac:grpSpMkLst>
        </pc:grpChg>
        <pc:grpChg chg="del">
          <ac:chgData name="vasanthi gunti" userId="cc7673e1118b808b" providerId="LiveId" clId="{19B2C3A8-FBA3-46AB-A3AC-66B19DE0EE77}" dt="2024-10-16T06:32:14.112" v="908" actId="478"/>
          <ac:grpSpMkLst>
            <pc:docMk/>
            <pc:sldMk cId="0" sldId="275"/>
            <ac:grpSpMk id="932" creationId="{00000000-0000-0000-0000-000000000000}"/>
          </ac:grpSpMkLst>
        </pc:grpChg>
        <pc:grpChg chg="del">
          <ac:chgData name="vasanthi gunti" userId="cc7673e1118b808b" providerId="LiveId" clId="{19B2C3A8-FBA3-46AB-A3AC-66B19DE0EE77}" dt="2024-10-16T06:32:09.992" v="906" actId="478"/>
          <ac:grpSpMkLst>
            <pc:docMk/>
            <pc:sldMk cId="0" sldId="275"/>
            <ac:grpSpMk id="935" creationId="{00000000-0000-0000-0000-000000000000}"/>
          </ac:grpSpMkLst>
        </pc:grpChg>
        <pc:grpChg chg="del">
          <ac:chgData name="vasanthi gunti" userId="cc7673e1118b808b" providerId="LiveId" clId="{19B2C3A8-FBA3-46AB-A3AC-66B19DE0EE77}" dt="2024-10-16T06:32:12.058" v="907" actId="478"/>
          <ac:grpSpMkLst>
            <pc:docMk/>
            <pc:sldMk cId="0" sldId="275"/>
            <ac:grpSpMk id="942" creationId="{00000000-0000-0000-0000-000000000000}"/>
          </ac:grpSpMkLst>
        </pc:grpChg>
        <pc:picChg chg="add del mod">
          <ac:chgData name="vasanthi gunti" userId="cc7673e1118b808b" providerId="LiveId" clId="{19B2C3A8-FBA3-46AB-A3AC-66B19DE0EE77}" dt="2024-10-16T06:37:26.900" v="957" actId="478"/>
          <ac:picMkLst>
            <pc:docMk/>
            <pc:sldMk cId="0" sldId="275"/>
            <ac:picMk id="12" creationId="{CD2957A0-466D-0A7A-099B-877BB5618E40}"/>
          </ac:picMkLst>
        </pc:picChg>
        <pc:inkChg chg="add del mod">
          <ac:chgData name="vasanthi gunti" userId="cc7673e1118b808b" providerId="LiveId" clId="{19B2C3A8-FBA3-46AB-A3AC-66B19DE0EE77}" dt="2024-10-16T06:35:41.243" v="946"/>
          <ac:inkMkLst>
            <pc:docMk/>
            <pc:sldMk cId="0" sldId="275"/>
            <ac:inkMk id="5" creationId="{0C2E6376-5A2D-A408-49F9-163FFD9A703F}"/>
          </ac:inkMkLst>
        </pc:inkChg>
        <pc:inkChg chg="add del mod">
          <ac:chgData name="vasanthi gunti" userId="cc7673e1118b808b" providerId="LiveId" clId="{19B2C3A8-FBA3-46AB-A3AC-66B19DE0EE77}" dt="2024-10-16T06:35:41.243" v="945"/>
          <ac:inkMkLst>
            <pc:docMk/>
            <pc:sldMk cId="0" sldId="275"/>
            <ac:inkMk id="6" creationId="{142CDE9C-A2AB-EDD7-C7CA-55A4E3E48CDB}"/>
          </ac:inkMkLst>
        </pc:inkChg>
        <pc:inkChg chg="add del mod">
          <ac:chgData name="vasanthi gunti" userId="cc7673e1118b808b" providerId="LiveId" clId="{19B2C3A8-FBA3-46AB-A3AC-66B19DE0EE77}" dt="2024-10-16T06:36:34.812" v="950"/>
          <ac:inkMkLst>
            <pc:docMk/>
            <pc:sldMk cId="0" sldId="275"/>
            <ac:inkMk id="8" creationId="{4549101D-715A-55DD-30B7-4576D4054FF0}"/>
          </ac:inkMkLst>
        </pc:inkChg>
        <pc:inkChg chg="add del mod">
          <ac:chgData name="vasanthi gunti" userId="cc7673e1118b808b" providerId="LiveId" clId="{19B2C3A8-FBA3-46AB-A3AC-66B19DE0EE77}" dt="2024-10-16T06:36:34.820" v="951"/>
          <ac:inkMkLst>
            <pc:docMk/>
            <pc:sldMk cId="0" sldId="275"/>
            <ac:inkMk id="9" creationId="{810B7476-6D31-B2BA-5581-D882D41D3914}"/>
          </ac:inkMkLst>
        </pc:inkChg>
        <pc:cxnChg chg="del">
          <ac:chgData name="vasanthi gunti" userId="cc7673e1118b808b" providerId="LiveId" clId="{19B2C3A8-FBA3-46AB-A3AC-66B19DE0EE77}" dt="2024-10-16T06:39:16.720" v="959" actId="478"/>
          <ac:cxnSpMkLst>
            <pc:docMk/>
            <pc:sldMk cId="0" sldId="275"/>
            <ac:cxnSpMk id="949" creationId="{00000000-0000-0000-0000-000000000000}"/>
          </ac:cxnSpMkLst>
        </pc:cxnChg>
      </pc:sldChg>
      <pc:sldChg chg="del">
        <pc:chgData name="vasanthi gunti" userId="cc7673e1118b808b" providerId="LiveId" clId="{19B2C3A8-FBA3-46AB-A3AC-66B19DE0EE77}" dt="2024-10-16T06:34:34.913" v="937" actId="47"/>
        <pc:sldMkLst>
          <pc:docMk/>
          <pc:sldMk cId="0" sldId="276"/>
        </pc:sldMkLst>
      </pc:sldChg>
      <pc:sldChg chg="del">
        <pc:chgData name="vasanthi gunti" userId="cc7673e1118b808b" providerId="LiveId" clId="{19B2C3A8-FBA3-46AB-A3AC-66B19DE0EE77}" dt="2024-10-16T06:31:38.693" v="901" actId="47"/>
        <pc:sldMkLst>
          <pc:docMk/>
          <pc:sldMk cId="0" sldId="277"/>
        </pc:sldMkLst>
      </pc:sldChg>
      <pc:sldChg chg="del">
        <pc:chgData name="vasanthi gunti" userId="cc7673e1118b808b" providerId="LiveId" clId="{19B2C3A8-FBA3-46AB-A3AC-66B19DE0EE77}" dt="2024-10-16T06:31:37.999" v="900" actId="47"/>
        <pc:sldMkLst>
          <pc:docMk/>
          <pc:sldMk cId="0" sldId="278"/>
        </pc:sldMkLst>
      </pc:sldChg>
      <pc:sldChg chg="del">
        <pc:chgData name="vasanthi gunti" userId="cc7673e1118b808b" providerId="LiveId" clId="{19B2C3A8-FBA3-46AB-A3AC-66B19DE0EE77}" dt="2024-10-16T06:31:37.602" v="899" actId="47"/>
        <pc:sldMkLst>
          <pc:docMk/>
          <pc:sldMk cId="0" sldId="279"/>
        </pc:sldMkLst>
      </pc:sldChg>
      <pc:sldChg chg="del">
        <pc:chgData name="vasanthi gunti" userId="cc7673e1118b808b" providerId="LiveId" clId="{19B2C3A8-FBA3-46AB-A3AC-66B19DE0EE77}" dt="2024-10-16T06:31:37.301" v="898" actId="47"/>
        <pc:sldMkLst>
          <pc:docMk/>
          <pc:sldMk cId="0" sldId="280"/>
        </pc:sldMkLst>
      </pc:sldChg>
      <pc:sldChg chg="del">
        <pc:chgData name="vasanthi gunti" userId="cc7673e1118b808b" providerId="LiveId" clId="{19B2C3A8-FBA3-46AB-A3AC-66B19DE0EE77}" dt="2024-10-16T06:31:36.985" v="897" actId="47"/>
        <pc:sldMkLst>
          <pc:docMk/>
          <pc:sldMk cId="0" sldId="281"/>
        </pc:sldMkLst>
      </pc:sldChg>
      <pc:sldChg chg="del">
        <pc:chgData name="vasanthi gunti" userId="cc7673e1118b808b" providerId="LiveId" clId="{19B2C3A8-FBA3-46AB-A3AC-66B19DE0EE77}" dt="2024-10-16T06:31:36.671" v="896" actId="47"/>
        <pc:sldMkLst>
          <pc:docMk/>
          <pc:sldMk cId="0" sldId="282"/>
        </pc:sldMkLst>
      </pc:sldChg>
      <pc:sldChg chg="del">
        <pc:chgData name="vasanthi gunti" userId="cc7673e1118b808b" providerId="LiveId" clId="{19B2C3A8-FBA3-46AB-A3AC-66B19DE0EE77}" dt="2024-10-16T06:31:36.370" v="895" actId="47"/>
        <pc:sldMkLst>
          <pc:docMk/>
          <pc:sldMk cId="0" sldId="283"/>
        </pc:sldMkLst>
      </pc:sldChg>
      <pc:sldChg chg="del">
        <pc:chgData name="vasanthi gunti" userId="cc7673e1118b808b" providerId="LiveId" clId="{19B2C3A8-FBA3-46AB-A3AC-66B19DE0EE77}" dt="2024-10-16T06:31:36.025" v="894" actId="47"/>
        <pc:sldMkLst>
          <pc:docMk/>
          <pc:sldMk cId="0" sldId="284"/>
        </pc:sldMkLst>
      </pc:sldChg>
      <pc:sldChg chg="del">
        <pc:chgData name="vasanthi gunti" userId="cc7673e1118b808b" providerId="LiveId" clId="{19B2C3A8-FBA3-46AB-A3AC-66B19DE0EE77}" dt="2024-10-16T06:31:35.756" v="893" actId="47"/>
        <pc:sldMkLst>
          <pc:docMk/>
          <pc:sldMk cId="0" sldId="285"/>
        </pc:sldMkLst>
      </pc:sldChg>
      <pc:sldChg chg="del">
        <pc:chgData name="vasanthi gunti" userId="cc7673e1118b808b" providerId="LiveId" clId="{19B2C3A8-FBA3-46AB-A3AC-66B19DE0EE77}" dt="2024-10-16T06:31:35.501" v="892" actId="47"/>
        <pc:sldMkLst>
          <pc:docMk/>
          <pc:sldMk cId="0" sldId="286"/>
        </pc:sldMkLst>
      </pc:sldChg>
      <pc:sldChg chg="del">
        <pc:chgData name="vasanthi gunti" userId="cc7673e1118b808b" providerId="LiveId" clId="{19B2C3A8-FBA3-46AB-A3AC-66B19DE0EE77}" dt="2024-10-16T06:31:35.010" v="891" actId="47"/>
        <pc:sldMkLst>
          <pc:docMk/>
          <pc:sldMk cId="0" sldId="287"/>
        </pc:sldMkLst>
      </pc:sldChg>
      <pc:sldChg chg="del">
        <pc:chgData name="vasanthi gunti" userId="cc7673e1118b808b" providerId="LiveId" clId="{19B2C3A8-FBA3-46AB-A3AC-66B19DE0EE77}" dt="2024-10-16T06:31:34.679" v="890" actId="47"/>
        <pc:sldMkLst>
          <pc:docMk/>
          <pc:sldMk cId="0" sldId="288"/>
        </pc:sldMkLst>
      </pc:sldChg>
      <pc:sldChg chg="del">
        <pc:chgData name="vasanthi gunti" userId="cc7673e1118b808b" providerId="LiveId" clId="{19B2C3A8-FBA3-46AB-A3AC-66B19DE0EE77}" dt="2024-10-16T06:31:34.285" v="889" actId="47"/>
        <pc:sldMkLst>
          <pc:docMk/>
          <pc:sldMk cId="0" sldId="289"/>
        </pc:sldMkLst>
      </pc:sldChg>
      <pc:sldChg chg="del">
        <pc:chgData name="vasanthi gunti" userId="cc7673e1118b808b" providerId="LiveId" clId="{19B2C3A8-FBA3-46AB-A3AC-66B19DE0EE77}" dt="2024-10-16T06:31:33.780" v="888" actId="47"/>
        <pc:sldMkLst>
          <pc:docMk/>
          <pc:sldMk cId="0" sldId="290"/>
        </pc:sldMkLst>
      </pc:sldChg>
      <pc:sldChg chg="del">
        <pc:chgData name="vasanthi gunti" userId="cc7673e1118b808b" providerId="LiveId" clId="{19B2C3A8-FBA3-46AB-A3AC-66B19DE0EE77}" dt="2024-10-16T06:31:33.244" v="887" actId="47"/>
        <pc:sldMkLst>
          <pc:docMk/>
          <pc:sldMk cId="0" sldId="291"/>
        </pc:sldMkLst>
      </pc:sldChg>
      <pc:sldChg chg="del">
        <pc:chgData name="vasanthi gunti" userId="cc7673e1118b808b" providerId="LiveId" clId="{19B2C3A8-FBA3-46AB-A3AC-66B19DE0EE77}" dt="2024-10-16T06:31:32.630" v="886" actId="47"/>
        <pc:sldMkLst>
          <pc:docMk/>
          <pc:sldMk cId="0" sldId="292"/>
        </pc:sldMkLst>
      </pc:sldChg>
      <pc:sldChg chg="del">
        <pc:chgData name="vasanthi gunti" userId="cc7673e1118b808b" providerId="LiveId" clId="{19B2C3A8-FBA3-46AB-A3AC-66B19DE0EE77}" dt="2024-10-16T06:31:32.361" v="885" actId="47"/>
        <pc:sldMkLst>
          <pc:docMk/>
          <pc:sldMk cId="0" sldId="293"/>
        </pc:sldMkLst>
      </pc:sldChg>
      <pc:sldChg chg="del">
        <pc:chgData name="vasanthi gunti" userId="cc7673e1118b808b" providerId="LiveId" clId="{19B2C3A8-FBA3-46AB-A3AC-66B19DE0EE77}" dt="2024-10-16T06:31:31.999" v="884" actId="47"/>
        <pc:sldMkLst>
          <pc:docMk/>
          <pc:sldMk cId="0" sldId="294"/>
        </pc:sldMkLst>
      </pc:sldChg>
      <pc:sldChg chg="del">
        <pc:chgData name="vasanthi gunti" userId="cc7673e1118b808b" providerId="LiveId" clId="{19B2C3A8-FBA3-46AB-A3AC-66B19DE0EE77}" dt="2024-10-16T06:31:31.526" v="883" actId="47"/>
        <pc:sldMkLst>
          <pc:docMk/>
          <pc:sldMk cId="0" sldId="295"/>
        </pc:sldMkLst>
      </pc:sldChg>
      <pc:sldChg chg="new del">
        <pc:chgData name="vasanthi gunti" userId="cc7673e1118b808b" providerId="LiveId" clId="{19B2C3A8-FBA3-46AB-A3AC-66B19DE0EE77}" dt="2024-10-15T11:20:29.127" v="251" actId="47"/>
        <pc:sldMkLst>
          <pc:docMk/>
          <pc:sldMk cId="1045856122" sldId="296"/>
        </pc:sldMkLst>
      </pc:sldChg>
      <pc:sldChg chg="addSp delSp modSp add mod">
        <pc:chgData name="vasanthi gunti" userId="cc7673e1118b808b" providerId="LiveId" clId="{19B2C3A8-FBA3-46AB-A3AC-66B19DE0EE77}" dt="2024-10-17T07:16:25.517" v="2148" actId="20577"/>
        <pc:sldMkLst>
          <pc:docMk/>
          <pc:sldMk cId="1872390589" sldId="297"/>
        </pc:sldMkLst>
        <pc:spChg chg="add mod">
          <ac:chgData name="vasanthi gunti" userId="cc7673e1118b808b" providerId="LiveId" clId="{19B2C3A8-FBA3-46AB-A3AC-66B19DE0EE77}" dt="2024-10-17T07:16:25.517" v="2148" actId="20577"/>
          <ac:spMkLst>
            <pc:docMk/>
            <pc:sldMk cId="1872390589" sldId="297"/>
            <ac:spMk id="3" creationId="{5021D75E-4F40-1ECA-5F3C-FDEEC0EE7BB0}"/>
          </ac:spMkLst>
        </pc:spChg>
        <pc:spChg chg="mod">
          <ac:chgData name="vasanthi gunti" userId="cc7673e1118b808b" providerId="LiveId" clId="{19B2C3A8-FBA3-46AB-A3AC-66B19DE0EE77}" dt="2024-10-15T11:24:50.798" v="321"/>
          <ac:spMkLst>
            <pc:docMk/>
            <pc:sldMk cId="1872390589" sldId="297"/>
            <ac:spMk id="5" creationId="{00A8DDD1-7B78-1379-4391-651201747B67}"/>
          </ac:spMkLst>
        </pc:spChg>
        <pc:spChg chg="mod">
          <ac:chgData name="vasanthi gunti" userId="cc7673e1118b808b" providerId="LiveId" clId="{19B2C3A8-FBA3-46AB-A3AC-66B19DE0EE77}" dt="2024-10-15T11:24:50.798" v="321"/>
          <ac:spMkLst>
            <pc:docMk/>
            <pc:sldMk cId="1872390589" sldId="297"/>
            <ac:spMk id="6" creationId="{0AB45C63-A14E-5F63-760C-6762F47E1C34}"/>
          </ac:spMkLst>
        </pc:spChg>
        <pc:spChg chg="mod">
          <ac:chgData name="vasanthi gunti" userId="cc7673e1118b808b" providerId="LiveId" clId="{19B2C3A8-FBA3-46AB-A3AC-66B19DE0EE77}" dt="2024-10-15T11:25:04.239" v="323"/>
          <ac:spMkLst>
            <pc:docMk/>
            <pc:sldMk cId="1872390589" sldId="297"/>
            <ac:spMk id="22" creationId="{F4F671BA-45B8-4D2E-7E7E-98C6C2F4436C}"/>
          </ac:spMkLst>
        </pc:spChg>
        <pc:spChg chg="mod">
          <ac:chgData name="vasanthi gunti" userId="cc7673e1118b808b" providerId="LiveId" clId="{19B2C3A8-FBA3-46AB-A3AC-66B19DE0EE77}" dt="2024-10-15T11:25:04.239" v="323"/>
          <ac:spMkLst>
            <pc:docMk/>
            <pc:sldMk cId="1872390589" sldId="297"/>
            <ac:spMk id="23" creationId="{B9E7F0ED-6E53-DD4D-1B82-FE85A8E9FCB7}"/>
          </ac:spMkLst>
        </pc:spChg>
        <pc:spChg chg="del">
          <ac:chgData name="vasanthi gunti" userId="cc7673e1118b808b" providerId="LiveId" clId="{19B2C3A8-FBA3-46AB-A3AC-66B19DE0EE77}" dt="2024-10-15T11:24:37.389" v="320" actId="478"/>
          <ac:spMkLst>
            <pc:docMk/>
            <pc:sldMk cId="1872390589" sldId="297"/>
            <ac:spMk id="473" creationId="{00000000-0000-0000-0000-000000000000}"/>
          </ac:spMkLst>
        </pc:spChg>
        <pc:spChg chg="mod">
          <ac:chgData name="vasanthi gunti" userId="cc7673e1118b808b" providerId="LiveId" clId="{19B2C3A8-FBA3-46AB-A3AC-66B19DE0EE77}" dt="2024-10-15T11:58:15.032" v="521" actId="20577"/>
          <ac:spMkLst>
            <pc:docMk/>
            <pc:sldMk cId="1872390589" sldId="297"/>
            <ac:spMk id="478" creationId="{00000000-0000-0000-0000-000000000000}"/>
          </ac:spMkLst>
        </pc:spChg>
        <pc:spChg chg="mod">
          <ac:chgData name="vasanthi gunti" userId="cc7673e1118b808b" providerId="LiveId" clId="{19B2C3A8-FBA3-46AB-A3AC-66B19DE0EE77}" dt="2024-10-15T11:21:05.699" v="276" actId="20577"/>
          <ac:spMkLst>
            <pc:docMk/>
            <pc:sldMk cId="1872390589" sldId="297"/>
            <ac:spMk id="480" creationId="{00000000-0000-0000-0000-000000000000}"/>
          </ac:spMkLst>
        </pc:spChg>
        <pc:grpChg chg="add del mod">
          <ac:chgData name="vasanthi gunti" userId="cc7673e1118b808b" providerId="LiveId" clId="{19B2C3A8-FBA3-46AB-A3AC-66B19DE0EE77}" dt="2024-10-15T11:28:04.325" v="366" actId="478"/>
          <ac:grpSpMkLst>
            <pc:docMk/>
            <pc:sldMk cId="1872390589" sldId="297"/>
            <ac:grpSpMk id="4" creationId="{6D4F46A6-EA2C-1C7B-7146-6AB594B8B358}"/>
          </ac:grpSpMkLst>
        </pc:grpChg>
        <pc:grpChg chg="add mod">
          <ac:chgData name="vasanthi gunti" userId="cc7673e1118b808b" providerId="LiveId" clId="{19B2C3A8-FBA3-46AB-A3AC-66B19DE0EE77}" dt="2024-10-15T11:26:57.100" v="359" actId="1076"/>
          <ac:grpSpMkLst>
            <pc:docMk/>
            <pc:sldMk cId="1872390589" sldId="297"/>
            <ac:grpSpMk id="7" creationId="{6F7AEDA4-071D-54FE-7F71-FD87561890CC}"/>
          </ac:grpSpMkLst>
        </pc:grpChg>
        <pc:grpChg chg="del mod">
          <ac:chgData name="vasanthi gunti" userId="cc7673e1118b808b" providerId="LiveId" clId="{19B2C3A8-FBA3-46AB-A3AC-66B19DE0EE77}" dt="2024-10-15T11:24:35.494" v="319" actId="478"/>
          <ac:grpSpMkLst>
            <pc:docMk/>
            <pc:sldMk cId="1872390589" sldId="297"/>
            <ac:grpSpMk id="488" creationId="{00000000-0000-0000-0000-000000000000}"/>
          </ac:grpSpMkLst>
        </pc:grpChg>
      </pc:sldChg>
      <pc:sldChg chg="addSp delSp modSp add del mod setBg">
        <pc:chgData name="vasanthi gunti" userId="cc7673e1118b808b" providerId="LiveId" clId="{19B2C3A8-FBA3-46AB-A3AC-66B19DE0EE77}" dt="2024-10-16T06:54:07.978" v="993" actId="47"/>
        <pc:sldMkLst>
          <pc:docMk/>
          <pc:sldMk cId="41250068" sldId="298"/>
        </pc:sldMkLst>
        <pc:spChg chg="add del mod">
          <ac:chgData name="vasanthi gunti" userId="cc7673e1118b808b" providerId="LiveId" clId="{19B2C3A8-FBA3-46AB-A3AC-66B19DE0EE77}" dt="2024-10-16T06:44:27.059" v="969" actId="478"/>
          <ac:spMkLst>
            <pc:docMk/>
            <pc:sldMk cId="41250068" sldId="298"/>
            <ac:spMk id="3" creationId="{86FF871C-B487-8206-E799-EF5CEE92372D}"/>
          </ac:spMkLst>
        </pc:spChg>
        <pc:spChg chg="del">
          <ac:chgData name="vasanthi gunti" userId="cc7673e1118b808b" providerId="LiveId" clId="{19B2C3A8-FBA3-46AB-A3AC-66B19DE0EE77}" dt="2024-10-16T06:44:20.811" v="968" actId="478"/>
          <ac:spMkLst>
            <pc:docMk/>
            <pc:sldMk cId="41250068" sldId="298"/>
            <ac:spMk id="929" creationId="{00000000-0000-0000-0000-000000000000}"/>
          </ac:spMkLst>
        </pc:spChg>
        <pc:picChg chg="add del">
          <ac:chgData name="vasanthi gunti" userId="cc7673e1118b808b" providerId="LiveId" clId="{19B2C3A8-FBA3-46AB-A3AC-66B19DE0EE77}" dt="2024-10-16T06:49:58.327" v="971" actId="22"/>
          <ac:picMkLst>
            <pc:docMk/>
            <pc:sldMk cId="41250068" sldId="298"/>
            <ac:picMk id="5" creationId="{F182FEE1-75BD-8A88-2AE1-1CF3A05786B8}"/>
          </ac:picMkLst>
        </pc:picChg>
      </pc:sldChg>
      <pc:sldChg chg="addSp delSp modSp new mod setBg">
        <pc:chgData name="vasanthi gunti" userId="cc7673e1118b808b" providerId="LiveId" clId="{19B2C3A8-FBA3-46AB-A3AC-66B19DE0EE77}" dt="2024-10-16T06:54:54.505" v="996" actId="14100"/>
        <pc:sldMkLst>
          <pc:docMk/>
          <pc:sldMk cId="2477015270" sldId="299"/>
        </pc:sldMkLst>
        <pc:spChg chg="add mod">
          <ac:chgData name="vasanthi gunti" userId="cc7673e1118b808b" providerId="LiveId" clId="{19B2C3A8-FBA3-46AB-A3AC-66B19DE0EE77}" dt="2024-10-16T06:52:26.673" v="981"/>
          <ac:spMkLst>
            <pc:docMk/>
            <pc:sldMk cId="2477015270" sldId="299"/>
            <ac:spMk id="4" creationId="{B779A575-3799-CCDF-EDE8-9D9DC39DE25D}"/>
          </ac:spMkLst>
        </pc:spChg>
        <pc:spChg chg="add del">
          <ac:chgData name="vasanthi gunti" userId="cc7673e1118b808b" providerId="LiveId" clId="{19B2C3A8-FBA3-46AB-A3AC-66B19DE0EE77}" dt="2024-10-16T06:52:42.572" v="983" actId="22"/>
          <ac:spMkLst>
            <pc:docMk/>
            <pc:sldMk cId="2477015270" sldId="299"/>
            <ac:spMk id="6" creationId="{84F883C7-5446-B961-E3CD-82CA12B72395}"/>
          </ac:spMkLst>
        </pc:spChg>
        <pc:spChg chg="add del">
          <ac:chgData name="vasanthi gunti" userId="cc7673e1118b808b" providerId="LiveId" clId="{19B2C3A8-FBA3-46AB-A3AC-66B19DE0EE77}" dt="2024-10-16T06:53:01.767" v="986" actId="22"/>
          <ac:spMkLst>
            <pc:docMk/>
            <pc:sldMk cId="2477015270" sldId="299"/>
            <ac:spMk id="8" creationId="{088D6F9A-4A73-0A78-350E-D035A86D5010}"/>
          </ac:spMkLst>
        </pc:spChg>
        <pc:spChg chg="add mod">
          <ac:chgData name="vasanthi gunti" userId="cc7673e1118b808b" providerId="LiveId" clId="{19B2C3A8-FBA3-46AB-A3AC-66B19DE0EE77}" dt="2024-10-16T06:54:54.505" v="996" actId="14100"/>
          <ac:spMkLst>
            <pc:docMk/>
            <pc:sldMk cId="2477015270" sldId="299"/>
            <ac:spMk id="9" creationId="{9028EC40-2B39-3A92-5BF6-E3E009EB1F81}"/>
          </ac:spMkLst>
        </pc:spChg>
        <pc:picChg chg="add del mod">
          <ac:chgData name="vasanthi gunti" userId="cc7673e1118b808b" providerId="LiveId" clId="{19B2C3A8-FBA3-46AB-A3AC-66B19DE0EE77}" dt="2024-10-16T06:50:17.049" v="976" actId="22"/>
          <ac:picMkLst>
            <pc:docMk/>
            <pc:sldMk cId="2477015270" sldId="299"/>
            <ac:picMk id="3" creationId="{096A96C8-5CDD-EC15-A5BE-D56242A9744B}"/>
          </ac:picMkLst>
        </pc:picChg>
      </pc:sldChg>
      <pc:sldChg chg="add del">
        <pc:chgData name="vasanthi gunti" userId="cc7673e1118b808b" providerId="LiveId" clId="{19B2C3A8-FBA3-46AB-A3AC-66B19DE0EE77}" dt="2024-10-17T07:08:28.030" v="1792" actId="2890"/>
        <pc:sldMkLst>
          <pc:docMk/>
          <pc:sldMk cId="702469182" sldId="300"/>
        </pc:sldMkLst>
      </pc:sldChg>
      <pc:sldChg chg="addSp modSp add mod">
        <pc:chgData name="vasanthi gunti" userId="cc7673e1118b808b" providerId="LiveId" clId="{19B2C3A8-FBA3-46AB-A3AC-66B19DE0EE77}" dt="2024-10-17T07:14:45.319" v="2001" actId="1076"/>
        <pc:sldMkLst>
          <pc:docMk/>
          <pc:sldMk cId="1623183093" sldId="300"/>
        </pc:sldMkLst>
        <pc:spChg chg="mod">
          <ac:chgData name="vasanthi gunti" userId="cc7673e1118b808b" providerId="LiveId" clId="{19B2C3A8-FBA3-46AB-A3AC-66B19DE0EE77}" dt="2024-10-17T07:13:03.218" v="1985"/>
          <ac:spMkLst>
            <pc:docMk/>
            <pc:sldMk cId="1623183093" sldId="300"/>
            <ac:spMk id="3" creationId="{F4F51E07-30CE-646D-2772-F7EE930D4187}"/>
          </ac:spMkLst>
        </pc:spChg>
        <pc:spChg chg="mod">
          <ac:chgData name="vasanthi gunti" userId="cc7673e1118b808b" providerId="LiveId" clId="{19B2C3A8-FBA3-46AB-A3AC-66B19DE0EE77}" dt="2024-10-17T07:13:03.218" v="1985"/>
          <ac:spMkLst>
            <pc:docMk/>
            <pc:sldMk cId="1623183093" sldId="300"/>
            <ac:spMk id="4" creationId="{5AC4883A-EC0B-97E2-AE18-C2AA553CB2F3}"/>
          </ac:spMkLst>
        </pc:spChg>
        <pc:spChg chg="mod">
          <ac:chgData name="vasanthi gunti" userId="cc7673e1118b808b" providerId="LiveId" clId="{19B2C3A8-FBA3-46AB-A3AC-66B19DE0EE77}" dt="2024-10-17T07:13:12.391" v="1987"/>
          <ac:spMkLst>
            <pc:docMk/>
            <pc:sldMk cId="1623183093" sldId="300"/>
            <ac:spMk id="6" creationId="{B68079B9-0153-46DB-53BE-3F08067FBB45}"/>
          </ac:spMkLst>
        </pc:spChg>
        <pc:spChg chg="mod">
          <ac:chgData name="vasanthi gunti" userId="cc7673e1118b808b" providerId="LiveId" clId="{19B2C3A8-FBA3-46AB-A3AC-66B19DE0EE77}" dt="2024-10-17T07:13:12.391" v="1987"/>
          <ac:spMkLst>
            <pc:docMk/>
            <pc:sldMk cId="1623183093" sldId="300"/>
            <ac:spMk id="7" creationId="{F455CEA9-259A-66E1-5610-6D39F1564D6D}"/>
          </ac:spMkLst>
        </pc:spChg>
        <pc:spChg chg="mod">
          <ac:chgData name="vasanthi gunti" userId="cc7673e1118b808b" providerId="LiveId" clId="{19B2C3A8-FBA3-46AB-A3AC-66B19DE0EE77}" dt="2024-10-17T07:13:17.031" v="1989"/>
          <ac:spMkLst>
            <pc:docMk/>
            <pc:sldMk cId="1623183093" sldId="300"/>
            <ac:spMk id="9" creationId="{83209786-3CCE-8A00-D19F-21928B8DEE11}"/>
          </ac:spMkLst>
        </pc:spChg>
        <pc:spChg chg="mod">
          <ac:chgData name="vasanthi gunti" userId="cc7673e1118b808b" providerId="LiveId" clId="{19B2C3A8-FBA3-46AB-A3AC-66B19DE0EE77}" dt="2024-10-17T07:13:17.031" v="1989"/>
          <ac:spMkLst>
            <pc:docMk/>
            <pc:sldMk cId="1623183093" sldId="300"/>
            <ac:spMk id="10" creationId="{947FC611-24E6-9D6E-C365-5DDAE16E69A9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15" creationId="{B48F2B45-8200-CA4C-CBCF-B1A151698C4C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16" creationId="{9E7676F8-2AED-2C88-6750-0D6554068540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17" creationId="{0BA45511-C80E-AE4D-D07D-F53E16FBED7C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18" creationId="{8011DC46-1555-440A-9FA0-BF9555A42FEE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19" creationId="{B482BCE7-527E-90A9-C2C8-E4DF9A902CF6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0" creationId="{413B0B58-C789-ECEF-A185-5DF14EFB8071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1" creationId="{337EBC28-BBCF-9EB9-3B8C-04A230DC5A95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2" creationId="{F54EA8AF-6E93-51FE-3DFB-00D377599E78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3" creationId="{461193F1-9ED4-68BF-4E1E-E78291BAC000}"/>
          </ac:spMkLst>
        </pc:spChg>
        <pc:spChg chg="mod">
          <ac:chgData name="vasanthi gunti" userId="cc7673e1118b808b" providerId="LiveId" clId="{19B2C3A8-FBA3-46AB-A3AC-66B19DE0EE77}" dt="2024-10-17T07:13:50.789" v="1995" actId="1076"/>
          <ac:spMkLst>
            <pc:docMk/>
            <pc:sldMk cId="1623183093" sldId="300"/>
            <ac:spMk id="24" creationId="{8F840B37-7D7E-B4EB-5F98-68255E7AD217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5" creationId="{3C3CFB40-685E-16D9-D8CE-CE2ED5989FB8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6" creationId="{BBC2AD74-4993-2C26-FC49-57749F31C151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7" creationId="{3030383C-ABF5-D804-4578-FD20E0F8DB3E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8" creationId="{8BCF11AA-EDBB-070C-9041-1BA2AD92F348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29" creationId="{8430E9FC-9FCC-4132-C414-C9219915D0A7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30" creationId="{D15D1403-D5FD-C8CF-F6FA-7DCB33730B8F}"/>
          </ac:spMkLst>
        </pc:spChg>
        <pc:spChg chg="mod">
          <ac:chgData name="vasanthi gunti" userId="cc7673e1118b808b" providerId="LiveId" clId="{19B2C3A8-FBA3-46AB-A3AC-66B19DE0EE77}" dt="2024-10-17T07:13:36.561" v="1992"/>
          <ac:spMkLst>
            <pc:docMk/>
            <pc:sldMk cId="1623183093" sldId="300"/>
            <ac:spMk id="31" creationId="{D05CDA12-9FA3-C766-3264-4DAB5584C3F3}"/>
          </ac:spMkLst>
        </pc:spChg>
        <pc:spChg chg="add mod">
          <ac:chgData name="vasanthi gunti" userId="cc7673e1118b808b" providerId="LiveId" clId="{19B2C3A8-FBA3-46AB-A3AC-66B19DE0EE77}" dt="2024-10-17T07:13:44.016" v="1993"/>
          <ac:spMkLst>
            <pc:docMk/>
            <pc:sldMk cId="1623183093" sldId="300"/>
            <ac:spMk id="32" creationId="{2A9E8FB3-A8D6-2D59-F142-E516A590FC85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34" creationId="{7EDD9911-E91B-F228-0293-C528119D9AF2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35" creationId="{35C8570B-7E95-CA20-98C8-16D85E13C0D9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36" creationId="{8C0BEE2D-6626-E902-2EC0-06DF93F7984B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37" creationId="{8276C3D4-4E70-8DE3-277A-8D6D00428C17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38" creationId="{90C34C84-9B07-0875-828C-57E974999927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39" creationId="{BC9BAA46-5AF3-B4E8-CF6D-24FE71536E4F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40" creationId="{3FF39C23-7138-7E82-46A3-247F4F63D9EC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41" creationId="{98124C3D-ACF7-66F9-6143-283020723EE9}"/>
          </ac:spMkLst>
        </pc:spChg>
        <pc:spChg chg="mod">
          <ac:chgData name="vasanthi gunti" userId="cc7673e1118b808b" providerId="LiveId" clId="{19B2C3A8-FBA3-46AB-A3AC-66B19DE0EE77}" dt="2024-10-17T07:14:22.983" v="1996"/>
          <ac:spMkLst>
            <pc:docMk/>
            <pc:sldMk cId="1623183093" sldId="300"/>
            <ac:spMk id="42" creationId="{615EF4EC-5C78-E249-822B-FD96E5FA242E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44" creationId="{2F3046B8-30DE-7AA0-D242-B18C9732FC68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45" creationId="{716B7161-7E91-F74F-7A44-BB177E090F7C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46" creationId="{776656D1-8831-AA7A-A303-5DAF1C3A9EE1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47" creationId="{62D8CE7F-BC89-D58D-849D-19AF14221C2A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48" creationId="{B608426B-5DA3-8730-0151-F8A199491D26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49" creationId="{BDF596F7-FCA5-FA49-DD26-AEA77F99FA29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50" creationId="{87A9DC11-0583-E975-7EFA-954D2173752D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51" creationId="{F3DF49EF-8E74-3731-DB3C-C201093EDC4F}"/>
          </ac:spMkLst>
        </pc:spChg>
        <pc:spChg chg="mod">
          <ac:chgData name="vasanthi gunti" userId="cc7673e1118b808b" providerId="LiveId" clId="{19B2C3A8-FBA3-46AB-A3AC-66B19DE0EE77}" dt="2024-10-17T07:14:29.734" v="1998"/>
          <ac:spMkLst>
            <pc:docMk/>
            <pc:sldMk cId="1623183093" sldId="300"/>
            <ac:spMk id="52" creationId="{7A3DEE6B-F810-8CFD-520D-4FA852AA3C57}"/>
          </ac:spMkLst>
        </pc:spChg>
        <pc:spChg chg="mod">
          <ac:chgData name="vasanthi gunti" userId="cc7673e1118b808b" providerId="LiveId" clId="{19B2C3A8-FBA3-46AB-A3AC-66B19DE0EE77}" dt="2024-10-17T07:14:42.470" v="2000"/>
          <ac:spMkLst>
            <pc:docMk/>
            <pc:sldMk cId="1623183093" sldId="300"/>
            <ac:spMk id="54" creationId="{9DC5DCBC-9518-746B-EEFD-02F3C5A43E2E}"/>
          </ac:spMkLst>
        </pc:spChg>
        <pc:spChg chg="mod">
          <ac:chgData name="vasanthi gunti" userId="cc7673e1118b808b" providerId="LiveId" clId="{19B2C3A8-FBA3-46AB-A3AC-66B19DE0EE77}" dt="2024-10-17T07:14:42.470" v="2000"/>
          <ac:spMkLst>
            <pc:docMk/>
            <pc:sldMk cId="1623183093" sldId="300"/>
            <ac:spMk id="55" creationId="{2A319312-A356-5DDB-C41F-28D003B83389}"/>
          </ac:spMkLst>
        </pc:spChg>
        <pc:spChg chg="mod">
          <ac:chgData name="vasanthi gunti" userId="cc7673e1118b808b" providerId="LiveId" clId="{19B2C3A8-FBA3-46AB-A3AC-66B19DE0EE77}" dt="2024-10-17T07:14:42.470" v="2000"/>
          <ac:spMkLst>
            <pc:docMk/>
            <pc:sldMk cId="1623183093" sldId="300"/>
            <ac:spMk id="56" creationId="{9446541F-470D-5AEB-7EE1-05E240A0F1E5}"/>
          </ac:spMkLst>
        </pc:spChg>
        <pc:spChg chg="mod">
          <ac:chgData name="vasanthi gunti" userId="cc7673e1118b808b" providerId="LiveId" clId="{19B2C3A8-FBA3-46AB-A3AC-66B19DE0EE77}" dt="2024-10-17T07:12:48.696" v="1984" actId="207"/>
          <ac:spMkLst>
            <pc:docMk/>
            <pc:sldMk cId="1623183093" sldId="300"/>
            <ac:spMk id="846" creationId="{00000000-0000-0000-0000-000000000000}"/>
          </ac:spMkLst>
        </pc:spChg>
        <pc:grpChg chg="add mod">
          <ac:chgData name="vasanthi gunti" userId="cc7673e1118b808b" providerId="LiveId" clId="{19B2C3A8-FBA3-46AB-A3AC-66B19DE0EE77}" dt="2024-10-17T07:13:10.110" v="1986" actId="1076"/>
          <ac:grpSpMkLst>
            <pc:docMk/>
            <pc:sldMk cId="1623183093" sldId="300"/>
            <ac:grpSpMk id="2" creationId="{6C6E4335-2D5A-AA38-518F-8ACA60ACDC89}"/>
          </ac:grpSpMkLst>
        </pc:grpChg>
        <pc:grpChg chg="add mod">
          <ac:chgData name="vasanthi gunti" userId="cc7673e1118b808b" providerId="LiveId" clId="{19B2C3A8-FBA3-46AB-A3AC-66B19DE0EE77}" dt="2024-10-17T07:13:15.854" v="1988" actId="1076"/>
          <ac:grpSpMkLst>
            <pc:docMk/>
            <pc:sldMk cId="1623183093" sldId="300"/>
            <ac:grpSpMk id="5" creationId="{621624E1-934F-6774-D4A1-F669F89427A4}"/>
          </ac:grpSpMkLst>
        </pc:grpChg>
        <pc:grpChg chg="add mod">
          <ac:chgData name="vasanthi gunti" userId="cc7673e1118b808b" providerId="LiveId" clId="{19B2C3A8-FBA3-46AB-A3AC-66B19DE0EE77}" dt="2024-10-17T07:13:21.646" v="1991" actId="1076"/>
          <ac:grpSpMkLst>
            <pc:docMk/>
            <pc:sldMk cId="1623183093" sldId="300"/>
            <ac:grpSpMk id="8" creationId="{3A7C82B2-03D8-9FF1-F7A9-3613AD2AA31E}"/>
          </ac:grpSpMkLst>
        </pc:grpChg>
        <pc:grpChg chg="add mod">
          <ac:chgData name="vasanthi gunti" userId="cc7673e1118b808b" providerId="LiveId" clId="{19B2C3A8-FBA3-46AB-A3AC-66B19DE0EE77}" dt="2024-10-17T07:13:36.561" v="1992"/>
          <ac:grpSpMkLst>
            <pc:docMk/>
            <pc:sldMk cId="1623183093" sldId="300"/>
            <ac:grpSpMk id="11" creationId="{DDE826C6-00AF-2B0B-8CF4-F46B100C2C2D}"/>
          </ac:grpSpMkLst>
        </pc:grpChg>
        <pc:grpChg chg="mod">
          <ac:chgData name="vasanthi gunti" userId="cc7673e1118b808b" providerId="LiveId" clId="{19B2C3A8-FBA3-46AB-A3AC-66B19DE0EE77}" dt="2024-10-17T07:13:36.561" v="1992"/>
          <ac:grpSpMkLst>
            <pc:docMk/>
            <pc:sldMk cId="1623183093" sldId="300"/>
            <ac:grpSpMk id="12" creationId="{8BF99AB9-8CBF-CC8B-D61B-759FAC0E8C58}"/>
          </ac:grpSpMkLst>
        </pc:grpChg>
        <pc:grpChg chg="mod">
          <ac:chgData name="vasanthi gunti" userId="cc7673e1118b808b" providerId="LiveId" clId="{19B2C3A8-FBA3-46AB-A3AC-66B19DE0EE77}" dt="2024-10-17T07:13:36.561" v="1992"/>
          <ac:grpSpMkLst>
            <pc:docMk/>
            <pc:sldMk cId="1623183093" sldId="300"/>
            <ac:grpSpMk id="13" creationId="{FB724598-F9BE-A474-4E23-A5BDA3285E6A}"/>
          </ac:grpSpMkLst>
        </pc:grpChg>
        <pc:grpChg chg="mod">
          <ac:chgData name="vasanthi gunti" userId="cc7673e1118b808b" providerId="LiveId" clId="{19B2C3A8-FBA3-46AB-A3AC-66B19DE0EE77}" dt="2024-10-17T07:13:36.561" v="1992"/>
          <ac:grpSpMkLst>
            <pc:docMk/>
            <pc:sldMk cId="1623183093" sldId="300"/>
            <ac:grpSpMk id="14" creationId="{A742985D-2295-9B2A-E1A5-E3A21E87B08D}"/>
          </ac:grpSpMkLst>
        </pc:grpChg>
        <pc:grpChg chg="add mod">
          <ac:chgData name="vasanthi gunti" userId="cc7673e1118b808b" providerId="LiveId" clId="{19B2C3A8-FBA3-46AB-A3AC-66B19DE0EE77}" dt="2024-10-17T07:14:28.025" v="1997" actId="1076"/>
          <ac:grpSpMkLst>
            <pc:docMk/>
            <pc:sldMk cId="1623183093" sldId="300"/>
            <ac:grpSpMk id="33" creationId="{35EA66EA-DFE8-074E-5B96-0967B0EB4F2B}"/>
          </ac:grpSpMkLst>
        </pc:grpChg>
        <pc:grpChg chg="add mod">
          <ac:chgData name="vasanthi gunti" userId="cc7673e1118b808b" providerId="LiveId" clId="{19B2C3A8-FBA3-46AB-A3AC-66B19DE0EE77}" dt="2024-10-17T07:14:32.982" v="1999" actId="1076"/>
          <ac:grpSpMkLst>
            <pc:docMk/>
            <pc:sldMk cId="1623183093" sldId="300"/>
            <ac:grpSpMk id="43" creationId="{B5B9088B-CF97-942E-3ED9-F0FFF1314DF8}"/>
          </ac:grpSpMkLst>
        </pc:grpChg>
        <pc:grpChg chg="add mod">
          <ac:chgData name="vasanthi gunti" userId="cc7673e1118b808b" providerId="LiveId" clId="{19B2C3A8-FBA3-46AB-A3AC-66B19DE0EE77}" dt="2024-10-17T07:14:45.319" v="2001" actId="1076"/>
          <ac:grpSpMkLst>
            <pc:docMk/>
            <pc:sldMk cId="1623183093" sldId="300"/>
            <ac:grpSpMk id="53" creationId="{5B064294-AC0C-4B1B-528B-B02B03C26824}"/>
          </ac:grpSpMkLst>
        </pc:grpChg>
      </pc:sldChg>
      <pc:sldChg chg="addSp delSp modSp add mod">
        <pc:chgData name="vasanthi gunti" userId="cc7673e1118b808b" providerId="LiveId" clId="{19B2C3A8-FBA3-46AB-A3AC-66B19DE0EE77}" dt="2024-10-18T13:58:26.650" v="2306" actId="1076"/>
        <pc:sldMkLst>
          <pc:docMk/>
          <pc:sldMk cId="2946194297" sldId="301"/>
        </pc:sldMkLst>
        <pc:spChg chg="add mod">
          <ac:chgData name="vasanthi gunti" userId="cc7673e1118b808b" providerId="LiveId" clId="{19B2C3A8-FBA3-46AB-A3AC-66B19DE0EE77}" dt="2024-10-18T13:56:30.083" v="2292" actId="207"/>
          <ac:spMkLst>
            <pc:docMk/>
            <pc:sldMk cId="2946194297" sldId="301"/>
            <ac:spMk id="5" creationId="{9782DD40-1B05-A231-ACD9-D0F85ABE78EE}"/>
          </ac:spMkLst>
        </pc:spChg>
        <pc:spChg chg="add mod">
          <ac:chgData name="vasanthi gunti" userId="cc7673e1118b808b" providerId="LiveId" clId="{19B2C3A8-FBA3-46AB-A3AC-66B19DE0EE77}" dt="2024-10-18T13:58:10.876" v="2304" actId="207"/>
          <ac:spMkLst>
            <pc:docMk/>
            <pc:sldMk cId="2946194297" sldId="301"/>
            <ac:spMk id="9" creationId="{6E8AA7FA-EAB9-468B-7F9D-6F6FCE1C3011}"/>
          </ac:spMkLst>
        </pc:spChg>
        <pc:picChg chg="del">
          <ac:chgData name="vasanthi gunti" userId="cc7673e1118b808b" providerId="LiveId" clId="{19B2C3A8-FBA3-46AB-A3AC-66B19DE0EE77}" dt="2024-10-18T13:55:16.939" v="2289" actId="478"/>
          <ac:picMkLst>
            <pc:docMk/>
            <pc:sldMk cId="2946194297" sldId="301"/>
            <ac:picMk id="4" creationId="{98FC6E46-7E79-7CD5-F9E0-62234507BE94}"/>
          </ac:picMkLst>
        </pc:picChg>
        <pc:picChg chg="add mod">
          <ac:chgData name="vasanthi gunti" userId="cc7673e1118b808b" providerId="LiveId" clId="{19B2C3A8-FBA3-46AB-A3AC-66B19DE0EE77}" dt="2024-10-18T13:57:33.628" v="2300" actId="14100"/>
          <ac:picMkLst>
            <pc:docMk/>
            <pc:sldMk cId="2946194297" sldId="301"/>
            <ac:picMk id="7" creationId="{3A9A1453-C15A-9A8D-FF67-333B3822B582}"/>
          </ac:picMkLst>
        </pc:picChg>
        <pc:picChg chg="add mod">
          <ac:chgData name="vasanthi gunti" userId="cc7673e1118b808b" providerId="LiveId" clId="{19B2C3A8-FBA3-46AB-A3AC-66B19DE0EE77}" dt="2024-10-18T13:58:26.650" v="2306" actId="1076"/>
          <ac:picMkLst>
            <pc:docMk/>
            <pc:sldMk cId="2946194297" sldId="301"/>
            <ac:picMk id="11" creationId="{CCF2B31D-7551-0AA9-04E3-0700766D029B}"/>
          </ac:picMkLst>
        </pc:picChg>
      </pc:sldChg>
      <pc:sldChg chg="addSp delSp modSp add mod">
        <pc:chgData name="vasanthi gunti" userId="cc7673e1118b808b" providerId="LiveId" clId="{19B2C3A8-FBA3-46AB-A3AC-66B19DE0EE77}" dt="2024-10-18T14:01:07.698" v="2374" actId="14100"/>
        <pc:sldMkLst>
          <pc:docMk/>
          <pc:sldMk cId="683844405" sldId="302"/>
        </pc:sldMkLst>
        <pc:spChg chg="mod">
          <ac:chgData name="vasanthi gunti" userId="cc7673e1118b808b" providerId="LiveId" clId="{19B2C3A8-FBA3-46AB-A3AC-66B19DE0EE77}" dt="2024-10-18T13:59:27.816" v="2347" actId="20577"/>
          <ac:spMkLst>
            <pc:docMk/>
            <pc:sldMk cId="683844405" sldId="302"/>
            <ac:spMk id="5" creationId="{9782DD40-1B05-A231-ACD9-D0F85ABE78EE}"/>
          </ac:spMkLst>
        </pc:spChg>
        <pc:spChg chg="mod">
          <ac:chgData name="vasanthi gunti" userId="cc7673e1118b808b" providerId="LiveId" clId="{19B2C3A8-FBA3-46AB-A3AC-66B19DE0EE77}" dt="2024-10-18T14:00:40.375" v="2369" actId="20577"/>
          <ac:spMkLst>
            <pc:docMk/>
            <pc:sldMk cId="683844405" sldId="302"/>
            <ac:spMk id="9" creationId="{6E8AA7FA-EAB9-468B-7F9D-6F6FCE1C3011}"/>
          </ac:spMkLst>
        </pc:spChg>
        <pc:picChg chg="add mod">
          <ac:chgData name="vasanthi gunti" userId="cc7673e1118b808b" providerId="LiveId" clId="{19B2C3A8-FBA3-46AB-A3AC-66B19DE0EE77}" dt="2024-10-18T14:00:11.604" v="2352" actId="1076"/>
          <ac:picMkLst>
            <pc:docMk/>
            <pc:sldMk cId="683844405" sldId="302"/>
            <ac:picMk id="4" creationId="{40BE2BE2-E5FA-5CFE-B2CD-5EDB9EBEC607}"/>
          </ac:picMkLst>
        </pc:picChg>
        <pc:picChg chg="del">
          <ac:chgData name="vasanthi gunti" userId="cc7673e1118b808b" providerId="LiveId" clId="{19B2C3A8-FBA3-46AB-A3AC-66B19DE0EE77}" dt="2024-10-18T13:59:31.496" v="2348" actId="478"/>
          <ac:picMkLst>
            <pc:docMk/>
            <pc:sldMk cId="683844405" sldId="302"/>
            <ac:picMk id="7" creationId="{3A9A1453-C15A-9A8D-FF67-333B3822B582}"/>
          </ac:picMkLst>
        </pc:picChg>
        <pc:picChg chg="add mod">
          <ac:chgData name="vasanthi gunti" userId="cc7673e1118b808b" providerId="LiveId" clId="{19B2C3A8-FBA3-46AB-A3AC-66B19DE0EE77}" dt="2024-10-18T14:01:07.698" v="2374" actId="14100"/>
          <ac:picMkLst>
            <pc:docMk/>
            <pc:sldMk cId="683844405" sldId="302"/>
            <ac:picMk id="8" creationId="{DEA7B022-ACF5-2CF8-4CB9-9EAC412F4749}"/>
          </ac:picMkLst>
        </pc:picChg>
        <pc:picChg chg="del">
          <ac:chgData name="vasanthi gunti" userId="cc7673e1118b808b" providerId="LiveId" clId="{19B2C3A8-FBA3-46AB-A3AC-66B19DE0EE77}" dt="2024-10-18T14:00:18.976" v="2353" actId="478"/>
          <ac:picMkLst>
            <pc:docMk/>
            <pc:sldMk cId="683844405" sldId="302"/>
            <ac:picMk id="11" creationId="{CCF2B31D-7551-0AA9-04E3-0700766D029B}"/>
          </ac:picMkLst>
        </pc:picChg>
      </pc:sldChg>
      <pc:sldChg chg="addSp delSp modSp add mod">
        <pc:chgData name="vasanthi gunti" userId="cc7673e1118b808b" providerId="LiveId" clId="{19B2C3A8-FBA3-46AB-A3AC-66B19DE0EE77}" dt="2024-10-18T14:02:09.034" v="2402" actId="20577"/>
        <pc:sldMkLst>
          <pc:docMk/>
          <pc:sldMk cId="3566844816" sldId="303"/>
        </pc:sldMkLst>
        <pc:spChg chg="mod">
          <ac:chgData name="vasanthi gunti" userId="cc7673e1118b808b" providerId="LiveId" clId="{19B2C3A8-FBA3-46AB-A3AC-66B19DE0EE77}" dt="2024-10-18T14:02:09.034" v="2402" actId="20577"/>
          <ac:spMkLst>
            <pc:docMk/>
            <pc:sldMk cId="3566844816" sldId="303"/>
            <ac:spMk id="5" creationId="{9782DD40-1B05-A231-ACD9-D0F85ABE78EE}"/>
          </ac:spMkLst>
        </pc:spChg>
        <pc:spChg chg="del mod">
          <ac:chgData name="vasanthi gunti" userId="cc7673e1118b808b" providerId="LiveId" clId="{19B2C3A8-FBA3-46AB-A3AC-66B19DE0EE77}" dt="2024-10-18T14:01:54.435" v="2384" actId="478"/>
          <ac:spMkLst>
            <pc:docMk/>
            <pc:sldMk cId="3566844816" sldId="303"/>
            <ac:spMk id="9" creationId="{6E8AA7FA-EAB9-468B-7F9D-6F6FCE1C3011}"/>
          </ac:spMkLst>
        </pc:spChg>
        <pc:picChg chg="del">
          <ac:chgData name="vasanthi gunti" userId="cc7673e1118b808b" providerId="LiveId" clId="{19B2C3A8-FBA3-46AB-A3AC-66B19DE0EE77}" dt="2024-10-18T14:01:35.305" v="2376" actId="478"/>
          <ac:picMkLst>
            <pc:docMk/>
            <pc:sldMk cId="3566844816" sldId="303"/>
            <ac:picMk id="4" creationId="{40BE2BE2-E5FA-5CFE-B2CD-5EDB9EBEC607}"/>
          </ac:picMkLst>
        </pc:picChg>
        <pc:picChg chg="add mod">
          <ac:chgData name="vasanthi gunti" userId="cc7673e1118b808b" providerId="LiveId" clId="{19B2C3A8-FBA3-46AB-A3AC-66B19DE0EE77}" dt="2024-10-18T14:01:50" v="2382" actId="1076"/>
          <ac:picMkLst>
            <pc:docMk/>
            <pc:sldMk cId="3566844816" sldId="303"/>
            <ac:picMk id="6" creationId="{ADE531A6-A979-3D34-988E-6B3FEDD7CDD3}"/>
          </ac:picMkLst>
        </pc:picChg>
        <pc:picChg chg="del">
          <ac:chgData name="vasanthi gunti" userId="cc7673e1118b808b" providerId="LiveId" clId="{19B2C3A8-FBA3-46AB-A3AC-66B19DE0EE77}" dt="2024-10-18T14:01:36.945" v="2377" actId="478"/>
          <ac:picMkLst>
            <pc:docMk/>
            <pc:sldMk cId="3566844816" sldId="303"/>
            <ac:picMk id="8" creationId="{DEA7B022-ACF5-2CF8-4CB9-9EAC412F4749}"/>
          </ac:picMkLst>
        </pc:picChg>
      </pc:sldChg>
      <pc:sldMasterChg chg="delSldLayout">
        <pc:chgData name="vasanthi gunti" userId="cc7673e1118b808b" providerId="LiveId" clId="{19B2C3A8-FBA3-46AB-A3AC-66B19DE0EE77}" dt="2024-10-16T06:54:07.978" v="993" actId="47"/>
        <pc:sldMasterMkLst>
          <pc:docMk/>
          <pc:sldMasterMk cId="0" sldId="2147483670"/>
        </pc:sldMasterMkLst>
        <pc:sldLayoutChg chg="del">
          <pc:chgData name="vasanthi gunti" userId="cc7673e1118b808b" providerId="LiveId" clId="{19B2C3A8-FBA3-46AB-A3AC-66B19DE0EE77}" dt="2024-10-16T06:39:32.614" v="960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vasanthi gunti" userId="cc7673e1118b808b" providerId="LiveId" clId="{19B2C3A8-FBA3-46AB-A3AC-66B19DE0EE77}" dt="2024-10-15T11:21:12.031" v="277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vasanthi gunti" userId="cc7673e1118b808b" providerId="LiveId" clId="{19B2C3A8-FBA3-46AB-A3AC-66B19DE0EE77}" dt="2024-10-16T06:33:04.014" v="925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vasanthi gunti" userId="cc7673e1118b808b" providerId="LiveId" clId="{19B2C3A8-FBA3-46AB-A3AC-66B19DE0EE77}" dt="2024-10-16T06:34:36.284" v="939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vasanthi gunti" userId="cc7673e1118b808b" providerId="LiveId" clId="{19B2C3A8-FBA3-46AB-A3AC-66B19DE0EE77}" dt="2024-10-16T06:31:27.430" v="882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vasanthi gunti" userId="cc7673e1118b808b" providerId="LiveId" clId="{19B2C3A8-FBA3-46AB-A3AC-66B19DE0EE77}" dt="2024-10-16T06:34:31.128" v="936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vasanthi gunti" userId="cc7673e1118b808b" providerId="LiveId" clId="{19B2C3A8-FBA3-46AB-A3AC-66B19DE0EE77}" dt="2024-10-16T06:34:25.233" v="933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vasanthi gunti" userId="cc7673e1118b808b" providerId="LiveId" clId="{19B2C3A8-FBA3-46AB-A3AC-66B19DE0EE77}" dt="2024-10-16T06:34:28.079" v="934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vasanthi gunti" userId="cc7673e1118b808b" providerId="LiveId" clId="{19B2C3A8-FBA3-46AB-A3AC-66B19DE0EE77}" dt="2024-10-16T06:34:37.025" v="940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vasanthi gunti" userId="cc7673e1118b808b" providerId="LiveId" clId="{19B2C3A8-FBA3-46AB-A3AC-66B19DE0EE77}" dt="2024-10-16T06:54:07.978" v="993" actId="47"/>
          <pc:sldLayoutMkLst>
            <pc:docMk/>
            <pc:sldMasterMk cId="0" sldId="2147483670"/>
            <pc:sldLayoutMk cId="0" sldId="2147483664"/>
          </pc:sldLayoutMkLst>
        </pc:sldLayoutChg>
      </pc:sldMasterChg>
      <pc:sldMasterChg chg="del delSldLayout">
        <pc:chgData name="vasanthi gunti" userId="cc7673e1118b808b" providerId="LiveId" clId="{19B2C3A8-FBA3-46AB-A3AC-66B19DE0EE77}" dt="2024-10-16T06:31:37.999" v="900" actId="47"/>
        <pc:sldMasterMkLst>
          <pc:docMk/>
          <pc:sldMasterMk cId="0" sldId="2147483671"/>
        </pc:sldMasterMkLst>
        <pc:sldLayoutChg chg="del">
          <pc:chgData name="vasanthi gunti" userId="cc7673e1118b808b" providerId="LiveId" clId="{19B2C3A8-FBA3-46AB-A3AC-66B19DE0EE77}" dt="2024-10-16T06:31:36.370" v="895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vasanthi gunti" userId="cc7673e1118b808b" providerId="LiveId" clId="{19B2C3A8-FBA3-46AB-A3AC-66B19DE0EE77}" dt="2024-10-16T06:31:37.999" v="900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vasanthi gunti" userId="cc7673e1118b808b" providerId="LiveId" clId="{19B2C3A8-FBA3-46AB-A3AC-66B19DE0EE77}" dt="2024-10-16T06:31:37.301" v="898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c07efba9e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c07efba9ec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56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26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c01929e7a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c01929e7a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dc9def87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dc9def87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dc9def87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dc9def87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1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9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67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35100"/>
            <a:ext cx="4791000" cy="25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"/>
              <a:buNone/>
              <a:defRPr sz="7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64700"/>
            <a:ext cx="479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95850" y="4614825"/>
            <a:ext cx="1575900" cy="1575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41396" y="362854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 rot="-1981349">
            <a:off x="5759499" y="4512294"/>
            <a:ext cx="932783" cy="1680384"/>
            <a:chOff x="9296400" y="3924912"/>
            <a:chExt cx="1079501" cy="1944692"/>
          </a:xfrm>
        </p:grpSpPr>
        <p:sp>
          <p:nvSpPr>
            <p:cNvPr id="14" name="Google Shape;14;p2"/>
            <p:cNvSpPr/>
            <p:nvPr/>
          </p:nvSpPr>
          <p:spPr>
            <a:xfrm>
              <a:off x="9326562" y="3947137"/>
              <a:ext cx="1049339" cy="1922467"/>
            </a:xfrm>
            <a:custGeom>
              <a:avLst/>
              <a:gdLst/>
              <a:ahLst/>
              <a:cxnLst/>
              <a:rect l="l" t="t" r="r" b="b"/>
              <a:pathLst>
                <a:path w="2914" h="5340" extrusionOk="0">
                  <a:moveTo>
                    <a:pt x="2580" y="5339"/>
                  </a:moveTo>
                  <a:lnTo>
                    <a:pt x="333" y="5339"/>
                  </a:lnTo>
                  <a:lnTo>
                    <a:pt x="333" y="5339"/>
                  </a:lnTo>
                  <a:cubicBezTo>
                    <a:pt x="150" y="5339"/>
                    <a:pt x="0" y="5189"/>
                    <a:pt x="0" y="5006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49"/>
                    <a:pt x="150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49"/>
                    <a:pt x="2913" y="333"/>
                  </a:cubicBezTo>
                  <a:lnTo>
                    <a:pt x="2913" y="5006"/>
                  </a:lnTo>
                  <a:lnTo>
                    <a:pt x="2913" y="5006"/>
                  </a:lnTo>
                  <a:cubicBezTo>
                    <a:pt x="2913" y="5189"/>
                    <a:pt x="2763" y="5339"/>
                    <a:pt x="2580" y="53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296400" y="3924912"/>
              <a:ext cx="1049339" cy="1922466"/>
            </a:xfrm>
            <a:custGeom>
              <a:avLst/>
              <a:gdLst/>
              <a:ahLst/>
              <a:cxnLst/>
              <a:rect l="l" t="t" r="r" b="b"/>
              <a:pathLst>
                <a:path w="2914" h="5341" extrusionOk="0">
                  <a:moveTo>
                    <a:pt x="2580" y="5340"/>
                  </a:moveTo>
                  <a:lnTo>
                    <a:pt x="333" y="5340"/>
                  </a:lnTo>
                  <a:lnTo>
                    <a:pt x="333" y="5340"/>
                  </a:lnTo>
                  <a:cubicBezTo>
                    <a:pt x="149" y="5340"/>
                    <a:pt x="0" y="5190"/>
                    <a:pt x="0" y="5007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50"/>
                    <a:pt x="149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50"/>
                    <a:pt x="2913" y="333"/>
                  </a:cubicBezTo>
                  <a:lnTo>
                    <a:pt x="2913" y="5007"/>
                  </a:lnTo>
                  <a:lnTo>
                    <a:pt x="2913" y="5007"/>
                  </a:lnTo>
                  <a:cubicBezTo>
                    <a:pt x="2913" y="5190"/>
                    <a:pt x="2763" y="5340"/>
                    <a:pt x="2580" y="5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442450" y="4077312"/>
              <a:ext cx="758826" cy="1617659"/>
            </a:xfrm>
            <a:custGeom>
              <a:avLst/>
              <a:gdLst/>
              <a:ahLst/>
              <a:cxnLst/>
              <a:rect l="l" t="t" r="r" b="b"/>
              <a:pathLst>
                <a:path w="2107" h="4492" extrusionOk="0">
                  <a:moveTo>
                    <a:pt x="1958" y="159"/>
                  </a:moveTo>
                  <a:lnTo>
                    <a:pt x="1958" y="159"/>
                  </a:lnTo>
                  <a:cubicBezTo>
                    <a:pt x="2106" y="308"/>
                    <a:pt x="2106" y="549"/>
                    <a:pt x="1958" y="698"/>
                  </a:cubicBezTo>
                  <a:lnTo>
                    <a:pt x="1958" y="698"/>
                  </a:lnTo>
                  <a:cubicBezTo>
                    <a:pt x="1809" y="846"/>
                    <a:pt x="1568" y="846"/>
                    <a:pt x="1419" y="698"/>
                  </a:cubicBezTo>
                  <a:lnTo>
                    <a:pt x="1419" y="698"/>
                  </a:lnTo>
                  <a:cubicBezTo>
                    <a:pt x="1271" y="549"/>
                    <a:pt x="1271" y="308"/>
                    <a:pt x="1419" y="159"/>
                  </a:cubicBezTo>
                  <a:lnTo>
                    <a:pt x="1419" y="159"/>
                  </a:lnTo>
                  <a:cubicBezTo>
                    <a:pt x="1568" y="11"/>
                    <a:pt x="1809" y="11"/>
                    <a:pt x="1958" y="159"/>
                  </a:cubicBezTo>
                  <a:close/>
                  <a:moveTo>
                    <a:pt x="149" y="148"/>
                  </a:moveTo>
                  <a:lnTo>
                    <a:pt x="149" y="148"/>
                  </a:lnTo>
                  <a:cubicBezTo>
                    <a:pt x="0" y="297"/>
                    <a:pt x="0" y="538"/>
                    <a:pt x="149" y="686"/>
                  </a:cubicBezTo>
                  <a:lnTo>
                    <a:pt x="149" y="686"/>
                  </a:lnTo>
                  <a:cubicBezTo>
                    <a:pt x="297" y="835"/>
                    <a:pt x="538" y="835"/>
                    <a:pt x="687" y="686"/>
                  </a:cubicBezTo>
                  <a:lnTo>
                    <a:pt x="687" y="686"/>
                  </a:lnTo>
                  <a:cubicBezTo>
                    <a:pt x="836" y="537"/>
                    <a:pt x="836" y="297"/>
                    <a:pt x="687" y="148"/>
                  </a:cubicBezTo>
                  <a:lnTo>
                    <a:pt x="687" y="148"/>
                  </a:lnTo>
                  <a:cubicBezTo>
                    <a:pt x="538" y="0"/>
                    <a:pt x="297" y="0"/>
                    <a:pt x="149" y="148"/>
                  </a:cubicBezTo>
                  <a:close/>
                  <a:moveTo>
                    <a:pt x="1419" y="1374"/>
                  </a:moveTo>
                  <a:lnTo>
                    <a:pt x="1419" y="1374"/>
                  </a:lnTo>
                  <a:cubicBezTo>
                    <a:pt x="1271" y="1523"/>
                    <a:pt x="1271" y="1764"/>
                    <a:pt x="1419" y="1912"/>
                  </a:cubicBezTo>
                  <a:lnTo>
                    <a:pt x="1419" y="1912"/>
                  </a:lnTo>
                  <a:cubicBezTo>
                    <a:pt x="1568" y="2061"/>
                    <a:pt x="1809" y="2061"/>
                    <a:pt x="1958" y="1912"/>
                  </a:cubicBezTo>
                  <a:lnTo>
                    <a:pt x="1958" y="1912"/>
                  </a:lnTo>
                  <a:cubicBezTo>
                    <a:pt x="2106" y="1764"/>
                    <a:pt x="2106" y="1523"/>
                    <a:pt x="1958" y="1374"/>
                  </a:cubicBezTo>
                  <a:lnTo>
                    <a:pt x="1958" y="1374"/>
                  </a:lnTo>
                  <a:cubicBezTo>
                    <a:pt x="1809" y="1226"/>
                    <a:pt x="1568" y="1226"/>
                    <a:pt x="1419" y="1374"/>
                  </a:cubicBezTo>
                  <a:close/>
                  <a:moveTo>
                    <a:pt x="149" y="1363"/>
                  </a:moveTo>
                  <a:lnTo>
                    <a:pt x="149" y="1363"/>
                  </a:lnTo>
                  <a:cubicBezTo>
                    <a:pt x="0" y="1511"/>
                    <a:pt x="0" y="1753"/>
                    <a:pt x="149" y="1901"/>
                  </a:cubicBezTo>
                  <a:lnTo>
                    <a:pt x="149" y="1901"/>
                  </a:lnTo>
                  <a:cubicBezTo>
                    <a:pt x="297" y="2050"/>
                    <a:pt x="538" y="2050"/>
                    <a:pt x="687" y="1901"/>
                  </a:cubicBezTo>
                  <a:lnTo>
                    <a:pt x="687" y="1901"/>
                  </a:lnTo>
                  <a:cubicBezTo>
                    <a:pt x="836" y="1752"/>
                    <a:pt x="836" y="1511"/>
                    <a:pt x="687" y="1363"/>
                  </a:cubicBezTo>
                  <a:lnTo>
                    <a:pt x="687" y="1363"/>
                  </a:lnTo>
                  <a:cubicBezTo>
                    <a:pt x="538" y="1214"/>
                    <a:pt x="297" y="1214"/>
                    <a:pt x="149" y="1363"/>
                  </a:cubicBezTo>
                  <a:close/>
                  <a:moveTo>
                    <a:pt x="1419" y="2589"/>
                  </a:moveTo>
                  <a:lnTo>
                    <a:pt x="1419" y="2589"/>
                  </a:lnTo>
                  <a:cubicBezTo>
                    <a:pt x="1271" y="2738"/>
                    <a:pt x="1271" y="2979"/>
                    <a:pt x="1419" y="3127"/>
                  </a:cubicBezTo>
                  <a:lnTo>
                    <a:pt x="1419" y="3127"/>
                  </a:lnTo>
                  <a:cubicBezTo>
                    <a:pt x="1568" y="3276"/>
                    <a:pt x="1809" y="3276"/>
                    <a:pt x="1958" y="3127"/>
                  </a:cubicBezTo>
                  <a:lnTo>
                    <a:pt x="1958" y="3127"/>
                  </a:lnTo>
                  <a:cubicBezTo>
                    <a:pt x="2106" y="2978"/>
                    <a:pt x="2106" y="2738"/>
                    <a:pt x="1958" y="2589"/>
                  </a:cubicBezTo>
                  <a:lnTo>
                    <a:pt x="1958" y="2589"/>
                  </a:lnTo>
                  <a:cubicBezTo>
                    <a:pt x="1809" y="2440"/>
                    <a:pt x="1568" y="2440"/>
                    <a:pt x="1419" y="2589"/>
                  </a:cubicBezTo>
                  <a:close/>
                  <a:moveTo>
                    <a:pt x="149" y="2578"/>
                  </a:moveTo>
                  <a:lnTo>
                    <a:pt x="149" y="2578"/>
                  </a:lnTo>
                  <a:cubicBezTo>
                    <a:pt x="0" y="2726"/>
                    <a:pt x="0" y="2967"/>
                    <a:pt x="149" y="3116"/>
                  </a:cubicBezTo>
                  <a:lnTo>
                    <a:pt x="149" y="3116"/>
                  </a:lnTo>
                  <a:cubicBezTo>
                    <a:pt x="297" y="3264"/>
                    <a:pt x="538" y="3264"/>
                    <a:pt x="687" y="3116"/>
                  </a:cubicBezTo>
                  <a:lnTo>
                    <a:pt x="687" y="3116"/>
                  </a:lnTo>
                  <a:cubicBezTo>
                    <a:pt x="836" y="2967"/>
                    <a:pt x="836" y="2726"/>
                    <a:pt x="687" y="2578"/>
                  </a:cubicBezTo>
                  <a:lnTo>
                    <a:pt x="687" y="2578"/>
                  </a:lnTo>
                  <a:cubicBezTo>
                    <a:pt x="538" y="2429"/>
                    <a:pt x="297" y="2429"/>
                    <a:pt x="149" y="2578"/>
                  </a:cubicBezTo>
                  <a:close/>
                  <a:moveTo>
                    <a:pt x="1419" y="3804"/>
                  </a:moveTo>
                  <a:lnTo>
                    <a:pt x="1419" y="3804"/>
                  </a:lnTo>
                  <a:cubicBezTo>
                    <a:pt x="1271" y="3952"/>
                    <a:pt x="1271" y="4193"/>
                    <a:pt x="1419" y="4342"/>
                  </a:cubicBezTo>
                  <a:lnTo>
                    <a:pt x="1419" y="4342"/>
                  </a:lnTo>
                  <a:cubicBezTo>
                    <a:pt x="1568" y="4491"/>
                    <a:pt x="1809" y="4490"/>
                    <a:pt x="1958" y="4342"/>
                  </a:cubicBezTo>
                  <a:lnTo>
                    <a:pt x="1958" y="4342"/>
                  </a:lnTo>
                  <a:cubicBezTo>
                    <a:pt x="2106" y="4193"/>
                    <a:pt x="2106" y="3952"/>
                    <a:pt x="1958" y="3804"/>
                  </a:cubicBezTo>
                  <a:lnTo>
                    <a:pt x="1958" y="3804"/>
                  </a:lnTo>
                  <a:cubicBezTo>
                    <a:pt x="1809" y="3655"/>
                    <a:pt x="1568" y="3655"/>
                    <a:pt x="1419" y="3804"/>
                  </a:cubicBezTo>
                  <a:close/>
                  <a:moveTo>
                    <a:pt x="149" y="3792"/>
                  </a:moveTo>
                  <a:lnTo>
                    <a:pt x="149" y="3792"/>
                  </a:lnTo>
                  <a:cubicBezTo>
                    <a:pt x="0" y="3941"/>
                    <a:pt x="0" y="4182"/>
                    <a:pt x="149" y="4330"/>
                  </a:cubicBezTo>
                  <a:lnTo>
                    <a:pt x="149" y="4330"/>
                  </a:lnTo>
                  <a:cubicBezTo>
                    <a:pt x="297" y="4479"/>
                    <a:pt x="538" y="4479"/>
                    <a:pt x="687" y="4330"/>
                  </a:cubicBezTo>
                  <a:lnTo>
                    <a:pt x="687" y="4330"/>
                  </a:lnTo>
                  <a:cubicBezTo>
                    <a:pt x="836" y="4182"/>
                    <a:pt x="836" y="3941"/>
                    <a:pt x="687" y="3792"/>
                  </a:cubicBezTo>
                  <a:lnTo>
                    <a:pt x="687" y="3792"/>
                  </a:lnTo>
                  <a:cubicBezTo>
                    <a:pt x="538" y="3644"/>
                    <a:pt x="297" y="3644"/>
                    <a:pt x="149" y="37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458325" y="4093187"/>
              <a:ext cx="730252" cy="1589092"/>
            </a:xfrm>
            <a:custGeom>
              <a:avLst/>
              <a:gdLst/>
              <a:ahLst/>
              <a:cxnLst/>
              <a:rect l="l" t="t" r="r" b="b"/>
              <a:pathLst>
                <a:path w="2027" h="4412" extrusionOk="0">
                  <a:moveTo>
                    <a:pt x="1405" y="146"/>
                  </a:moveTo>
                  <a:lnTo>
                    <a:pt x="1405" y="146"/>
                  </a:lnTo>
                  <a:cubicBezTo>
                    <a:pt x="1539" y="11"/>
                    <a:pt x="1757" y="11"/>
                    <a:pt x="1892" y="146"/>
                  </a:cubicBezTo>
                  <a:lnTo>
                    <a:pt x="1892" y="146"/>
                  </a:lnTo>
                  <a:cubicBezTo>
                    <a:pt x="2026" y="280"/>
                    <a:pt x="2026" y="499"/>
                    <a:pt x="1892" y="633"/>
                  </a:cubicBezTo>
                  <a:lnTo>
                    <a:pt x="1892" y="633"/>
                  </a:lnTo>
                  <a:cubicBezTo>
                    <a:pt x="1757" y="767"/>
                    <a:pt x="1539" y="767"/>
                    <a:pt x="1405" y="633"/>
                  </a:cubicBezTo>
                  <a:lnTo>
                    <a:pt x="1405" y="633"/>
                  </a:lnTo>
                  <a:cubicBezTo>
                    <a:pt x="1270" y="498"/>
                    <a:pt x="1270" y="280"/>
                    <a:pt x="1405" y="146"/>
                  </a:cubicBezTo>
                  <a:close/>
                  <a:moveTo>
                    <a:pt x="134" y="621"/>
                  </a:moveTo>
                  <a:lnTo>
                    <a:pt x="134" y="621"/>
                  </a:lnTo>
                  <a:cubicBezTo>
                    <a:pt x="268" y="756"/>
                    <a:pt x="487" y="756"/>
                    <a:pt x="621" y="621"/>
                  </a:cubicBezTo>
                  <a:lnTo>
                    <a:pt x="621" y="621"/>
                  </a:lnTo>
                  <a:cubicBezTo>
                    <a:pt x="755" y="487"/>
                    <a:pt x="755" y="269"/>
                    <a:pt x="621" y="134"/>
                  </a:cubicBezTo>
                  <a:lnTo>
                    <a:pt x="621" y="134"/>
                  </a:lnTo>
                  <a:cubicBezTo>
                    <a:pt x="487" y="0"/>
                    <a:pt x="268" y="0"/>
                    <a:pt x="134" y="134"/>
                  </a:cubicBezTo>
                  <a:lnTo>
                    <a:pt x="134" y="134"/>
                  </a:lnTo>
                  <a:cubicBezTo>
                    <a:pt x="0" y="269"/>
                    <a:pt x="0" y="487"/>
                    <a:pt x="134" y="621"/>
                  </a:cubicBezTo>
                  <a:close/>
                  <a:moveTo>
                    <a:pt x="1405" y="1847"/>
                  </a:moveTo>
                  <a:lnTo>
                    <a:pt x="1405" y="1847"/>
                  </a:lnTo>
                  <a:cubicBezTo>
                    <a:pt x="1539" y="1982"/>
                    <a:pt x="1757" y="1982"/>
                    <a:pt x="1892" y="1847"/>
                  </a:cubicBezTo>
                  <a:lnTo>
                    <a:pt x="1892" y="1847"/>
                  </a:lnTo>
                  <a:cubicBezTo>
                    <a:pt x="2026" y="1713"/>
                    <a:pt x="2026" y="1495"/>
                    <a:pt x="1892" y="1360"/>
                  </a:cubicBezTo>
                  <a:lnTo>
                    <a:pt x="1892" y="1360"/>
                  </a:lnTo>
                  <a:cubicBezTo>
                    <a:pt x="1757" y="1226"/>
                    <a:pt x="1539" y="1226"/>
                    <a:pt x="1405" y="1360"/>
                  </a:cubicBezTo>
                  <a:lnTo>
                    <a:pt x="1405" y="1360"/>
                  </a:lnTo>
                  <a:cubicBezTo>
                    <a:pt x="1270" y="1495"/>
                    <a:pt x="1270" y="1713"/>
                    <a:pt x="1405" y="1847"/>
                  </a:cubicBezTo>
                  <a:close/>
                  <a:moveTo>
                    <a:pt x="134" y="1836"/>
                  </a:moveTo>
                  <a:lnTo>
                    <a:pt x="134" y="1836"/>
                  </a:lnTo>
                  <a:cubicBezTo>
                    <a:pt x="268" y="1970"/>
                    <a:pt x="487" y="1970"/>
                    <a:pt x="621" y="1836"/>
                  </a:cubicBezTo>
                  <a:lnTo>
                    <a:pt x="621" y="1836"/>
                  </a:lnTo>
                  <a:cubicBezTo>
                    <a:pt x="755" y="1702"/>
                    <a:pt x="755" y="1483"/>
                    <a:pt x="621" y="1349"/>
                  </a:cubicBezTo>
                  <a:lnTo>
                    <a:pt x="621" y="1349"/>
                  </a:lnTo>
                  <a:cubicBezTo>
                    <a:pt x="487" y="1215"/>
                    <a:pt x="268" y="1215"/>
                    <a:pt x="134" y="1349"/>
                  </a:cubicBezTo>
                  <a:lnTo>
                    <a:pt x="134" y="1349"/>
                  </a:lnTo>
                  <a:cubicBezTo>
                    <a:pt x="0" y="1484"/>
                    <a:pt x="0" y="1702"/>
                    <a:pt x="134" y="1836"/>
                  </a:cubicBezTo>
                  <a:close/>
                  <a:moveTo>
                    <a:pt x="1405" y="3062"/>
                  </a:moveTo>
                  <a:lnTo>
                    <a:pt x="1405" y="3062"/>
                  </a:lnTo>
                  <a:cubicBezTo>
                    <a:pt x="1539" y="3196"/>
                    <a:pt x="1757" y="3196"/>
                    <a:pt x="1892" y="3062"/>
                  </a:cubicBezTo>
                  <a:lnTo>
                    <a:pt x="1892" y="3062"/>
                  </a:lnTo>
                  <a:cubicBezTo>
                    <a:pt x="2026" y="2928"/>
                    <a:pt x="2026" y="2709"/>
                    <a:pt x="1892" y="2575"/>
                  </a:cubicBezTo>
                  <a:lnTo>
                    <a:pt x="1892" y="2575"/>
                  </a:lnTo>
                  <a:cubicBezTo>
                    <a:pt x="1757" y="2441"/>
                    <a:pt x="1539" y="2441"/>
                    <a:pt x="1405" y="2575"/>
                  </a:cubicBezTo>
                  <a:lnTo>
                    <a:pt x="1405" y="2575"/>
                  </a:lnTo>
                  <a:cubicBezTo>
                    <a:pt x="1270" y="2709"/>
                    <a:pt x="1270" y="2928"/>
                    <a:pt x="1405" y="3062"/>
                  </a:cubicBezTo>
                  <a:close/>
                  <a:moveTo>
                    <a:pt x="134" y="3051"/>
                  </a:moveTo>
                  <a:lnTo>
                    <a:pt x="134" y="3051"/>
                  </a:lnTo>
                  <a:cubicBezTo>
                    <a:pt x="268" y="3185"/>
                    <a:pt x="487" y="3185"/>
                    <a:pt x="621" y="3051"/>
                  </a:cubicBezTo>
                  <a:lnTo>
                    <a:pt x="621" y="3051"/>
                  </a:lnTo>
                  <a:cubicBezTo>
                    <a:pt x="755" y="2916"/>
                    <a:pt x="755" y="2698"/>
                    <a:pt x="621" y="2564"/>
                  </a:cubicBezTo>
                  <a:lnTo>
                    <a:pt x="621" y="2564"/>
                  </a:lnTo>
                  <a:cubicBezTo>
                    <a:pt x="487" y="2430"/>
                    <a:pt x="268" y="2430"/>
                    <a:pt x="134" y="2564"/>
                  </a:cubicBezTo>
                  <a:lnTo>
                    <a:pt x="134" y="2564"/>
                  </a:lnTo>
                  <a:cubicBezTo>
                    <a:pt x="0" y="2698"/>
                    <a:pt x="0" y="2916"/>
                    <a:pt x="134" y="3051"/>
                  </a:cubicBezTo>
                  <a:close/>
                  <a:moveTo>
                    <a:pt x="1405" y="4277"/>
                  </a:moveTo>
                  <a:lnTo>
                    <a:pt x="1405" y="4277"/>
                  </a:lnTo>
                  <a:cubicBezTo>
                    <a:pt x="1539" y="4411"/>
                    <a:pt x="1757" y="4411"/>
                    <a:pt x="1892" y="4277"/>
                  </a:cubicBezTo>
                  <a:lnTo>
                    <a:pt x="1892" y="4277"/>
                  </a:lnTo>
                  <a:cubicBezTo>
                    <a:pt x="2026" y="4142"/>
                    <a:pt x="2026" y="3924"/>
                    <a:pt x="1892" y="3790"/>
                  </a:cubicBezTo>
                  <a:lnTo>
                    <a:pt x="1892" y="3790"/>
                  </a:lnTo>
                  <a:cubicBezTo>
                    <a:pt x="1757" y="3656"/>
                    <a:pt x="1539" y="3656"/>
                    <a:pt x="1405" y="3790"/>
                  </a:cubicBezTo>
                  <a:lnTo>
                    <a:pt x="1405" y="3790"/>
                  </a:lnTo>
                  <a:cubicBezTo>
                    <a:pt x="1270" y="3924"/>
                    <a:pt x="1270" y="4142"/>
                    <a:pt x="1405" y="4277"/>
                  </a:cubicBezTo>
                  <a:close/>
                  <a:moveTo>
                    <a:pt x="134" y="4266"/>
                  </a:moveTo>
                  <a:lnTo>
                    <a:pt x="134" y="4266"/>
                  </a:lnTo>
                  <a:cubicBezTo>
                    <a:pt x="268" y="4400"/>
                    <a:pt x="487" y="4400"/>
                    <a:pt x="621" y="4266"/>
                  </a:cubicBezTo>
                  <a:lnTo>
                    <a:pt x="621" y="4266"/>
                  </a:lnTo>
                  <a:cubicBezTo>
                    <a:pt x="755" y="4131"/>
                    <a:pt x="755" y="3913"/>
                    <a:pt x="621" y="3779"/>
                  </a:cubicBezTo>
                  <a:lnTo>
                    <a:pt x="621" y="3779"/>
                  </a:lnTo>
                  <a:cubicBezTo>
                    <a:pt x="487" y="3644"/>
                    <a:pt x="268" y="3644"/>
                    <a:pt x="134" y="3779"/>
                  </a:cubicBezTo>
                  <a:lnTo>
                    <a:pt x="134" y="3779"/>
                  </a:lnTo>
                  <a:cubicBezTo>
                    <a:pt x="0" y="3913"/>
                    <a:pt x="0" y="4131"/>
                    <a:pt x="134" y="4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42450" y="4077312"/>
              <a:ext cx="735010" cy="1595442"/>
            </a:xfrm>
            <a:custGeom>
              <a:avLst/>
              <a:gdLst/>
              <a:ahLst/>
              <a:cxnLst/>
              <a:rect l="l" t="t" r="r" b="b"/>
              <a:pathLst>
                <a:path w="2043" h="4432" extrusionOk="0">
                  <a:moveTo>
                    <a:pt x="1506" y="208"/>
                  </a:moveTo>
                  <a:lnTo>
                    <a:pt x="1506" y="208"/>
                  </a:lnTo>
                  <a:cubicBezTo>
                    <a:pt x="1549" y="232"/>
                    <a:pt x="1588" y="259"/>
                    <a:pt x="1626" y="289"/>
                  </a:cubicBezTo>
                  <a:lnTo>
                    <a:pt x="1626" y="289"/>
                  </a:lnTo>
                  <a:cubicBezTo>
                    <a:pt x="1669" y="323"/>
                    <a:pt x="1710" y="359"/>
                    <a:pt x="1748" y="398"/>
                  </a:cubicBezTo>
                  <a:lnTo>
                    <a:pt x="1748" y="398"/>
                  </a:lnTo>
                  <a:cubicBezTo>
                    <a:pt x="1787" y="437"/>
                    <a:pt x="1824" y="477"/>
                    <a:pt x="1858" y="521"/>
                  </a:cubicBezTo>
                  <a:lnTo>
                    <a:pt x="1858" y="521"/>
                  </a:lnTo>
                  <a:cubicBezTo>
                    <a:pt x="1892" y="565"/>
                    <a:pt x="1923" y="611"/>
                    <a:pt x="1948" y="663"/>
                  </a:cubicBezTo>
                  <a:lnTo>
                    <a:pt x="1948" y="663"/>
                  </a:lnTo>
                  <a:cubicBezTo>
                    <a:pt x="1952" y="670"/>
                    <a:pt x="1949" y="679"/>
                    <a:pt x="1941" y="683"/>
                  </a:cubicBezTo>
                  <a:lnTo>
                    <a:pt x="1941" y="683"/>
                  </a:lnTo>
                  <a:cubicBezTo>
                    <a:pt x="1937" y="685"/>
                    <a:pt x="1933" y="684"/>
                    <a:pt x="1929" y="683"/>
                  </a:cubicBezTo>
                  <a:lnTo>
                    <a:pt x="1929" y="683"/>
                  </a:lnTo>
                  <a:cubicBezTo>
                    <a:pt x="1876" y="658"/>
                    <a:pt x="1830" y="626"/>
                    <a:pt x="1787" y="592"/>
                  </a:cubicBezTo>
                  <a:lnTo>
                    <a:pt x="1787" y="592"/>
                  </a:lnTo>
                  <a:cubicBezTo>
                    <a:pt x="1743" y="558"/>
                    <a:pt x="1702" y="522"/>
                    <a:pt x="1664" y="483"/>
                  </a:cubicBezTo>
                  <a:lnTo>
                    <a:pt x="1664" y="483"/>
                  </a:lnTo>
                  <a:cubicBezTo>
                    <a:pt x="1625" y="444"/>
                    <a:pt x="1588" y="403"/>
                    <a:pt x="1554" y="360"/>
                  </a:cubicBezTo>
                  <a:lnTo>
                    <a:pt x="1554" y="360"/>
                  </a:lnTo>
                  <a:cubicBezTo>
                    <a:pt x="1525" y="322"/>
                    <a:pt x="1497" y="283"/>
                    <a:pt x="1474" y="240"/>
                  </a:cubicBezTo>
                  <a:lnTo>
                    <a:pt x="1474" y="240"/>
                  </a:lnTo>
                  <a:cubicBezTo>
                    <a:pt x="1347" y="380"/>
                    <a:pt x="1351" y="596"/>
                    <a:pt x="1486" y="731"/>
                  </a:cubicBezTo>
                  <a:lnTo>
                    <a:pt x="1486" y="731"/>
                  </a:lnTo>
                  <a:cubicBezTo>
                    <a:pt x="1509" y="753"/>
                    <a:pt x="1533" y="772"/>
                    <a:pt x="1559" y="787"/>
                  </a:cubicBezTo>
                  <a:lnTo>
                    <a:pt x="1559" y="787"/>
                  </a:lnTo>
                  <a:cubicBezTo>
                    <a:pt x="1508" y="769"/>
                    <a:pt x="1460" y="739"/>
                    <a:pt x="1419" y="698"/>
                  </a:cubicBezTo>
                  <a:lnTo>
                    <a:pt x="1419" y="698"/>
                  </a:lnTo>
                  <a:cubicBezTo>
                    <a:pt x="1271" y="550"/>
                    <a:pt x="1271" y="309"/>
                    <a:pt x="1419" y="160"/>
                  </a:cubicBezTo>
                  <a:lnTo>
                    <a:pt x="1419" y="160"/>
                  </a:lnTo>
                  <a:cubicBezTo>
                    <a:pt x="1568" y="12"/>
                    <a:pt x="1809" y="12"/>
                    <a:pt x="1957" y="160"/>
                  </a:cubicBezTo>
                  <a:lnTo>
                    <a:pt x="1957" y="160"/>
                  </a:lnTo>
                  <a:cubicBezTo>
                    <a:pt x="1995" y="198"/>
                    <a:pt x="2024" y="242"/>
                    <a:pt x="2042" y="289"/>
                  </a:cubicBezTo>
                  <a:lnTo>
                    <a:pt x="2042" y="289"/>
                  </a:lnTo>
                  <a:cubicBezTo>
                    <a:pt x="2028" y="266"/>
                    <a:pt x="2011" y="245"/>
                    <a:pt x="1992" y="226"/>
                  </a:cubicBezTo>
                  <a:lnTo>
                    <a:pt x="1992" y="226"/>
                  </a:lnTo>
                  <a:cubicBezTo>
                    <a:pt x="1858" y="92"/>
                    <a:pt x="1646" y="87"/>
                    <a:pt x="1506" y="208"/>
                  </a:cubicBezTo>
                  <a:close/>
                  <a:moveTo>
                    <a:pt x="721" y="214"/>
                  </a:moveTo>
                  <a:lnTo>
                    <a:pt x="721" y="214"/>
                  </a:lnTo>
                  <a:cubicBezTo>
                    <a:pt x="741" y="234"/>
                    <a:pt x="758" y="255"/>
                    <a:pt x="772" y="278"/>
                  </a:cubicBezTo>
                  <a:lnTo>
                    <a:pt x="772" y="278"/>
                  </a:lnTo>
                  <a:cubicBezTo>
                    <a:pt x="753" y="231"/>
                    <a:pt x="725" y="187"/>
                    <a:pt x="687" y="149"/>
                  </a:cubicBezTo>
                  <a:lnTo>
                    <a:pt x="687" y="149"/>
                  </a:lnTo>
                  <a:cubicBezTo>
                    <a:pt x="538" y="1"/>
                    <a:pt x="297" y="0"/>
                    <a:pt x="149" y="149"/>
                  </a:cubicBezTo>
                  <a:lnTo>
                    <a:pt x="149" y="149"/>
                  </a:lnTo>
                  <a:cubicBezTo>
                    <a:pt x="0" y="298"/>
                    <a:pt x="0" y="539"/>
                    <a:pt x="149" y="687"/>
                  </a:cubicBezTo>
                  <a:lnTo>
                    <a:pt x="149" y="687"/>
                  </a:lnTo>
                  <a:cubicBezTo>
                    <a:pt x="190" y="728"/>
                    <a:pt x="238" y="758"/>
                    <a:pt x="289" y="776"/>
                  </a:cubicBezTo>
                  <a:lnTo>
                    <a:pt x="289" y="776"/>
                  </a:lnTo>
                  <a:cubicBezTo>
                    <a:pt x="263" y="761"/>
                    <a:pt x="238" y="742"/>
                    <a:pt x="216" y="720"/>
                  </a:cubicBezTo>
                  <a:lnTo>
                    <a:pt x="216" y="720"/>
                  </a:lnTo>
                  <a:cubicBezTo>
                    <a:pt x="81" y="585"/>
                    <a:pt x="77" y="369"/>
                    <a:pt x="203" y="229"/>
                  </a:cubicBezTo>
                  <a:lnTo>
                    <a:pt x="203" y="229"/>
                  </a:lnTo>
                  <a:cubicBezTo>
                    <a:pt x="227" y="272"/>
                    <a:pt x="255" y="311"/>
                    <a:pt x="284" y="349"/>
                  </a:cubicBezTo>
                  <a:lnTo>
                    <a:pt x="284" y="349"/>
                  </a:lnTo>
                  <a:cubicBezTo>
                    <a:pt x="318" y="392"/>
                    <a:pt x="355" y="433"/>
                    <a:pt x="393" y="472"/>
                  </a:cubicBezTo>
                  <a:lnTo>
                    <a:pt x="393" y="472"/>
                  </a:lnTo>
                  <a:cubicBezTo>
                    <a:pt x="432" y="511"/>
                    <a:pt x="473" y="547"/>
                    <a:pt x="516" y="581"/>
                  </a:cubicBezTo>
                  <a:lnTo>
                    <a:pt x="516" y="581"/>
                  </a:lnTo>
                  <a:cubicBezTo>
                    <a:pt x="560" y="615"/>
                    <a:pt x="606" y="646"/>
                    <a:pt x="658" y="671"/>
                  </a:cubicBezTo>
                  <a:lnTo>
                    <a:pt x="658" y="671"/>
                  </a:lnTo>
                  <a:cubicBezTo>
                    <a:pt x="662" y="673"/>
                    <a:pt x="667" y="673"/>
                    <a:pt x="671" y="671"/>
                  </a:cubicBezTo>
                  <a:lnTo>
                    <a:pt x="671" y="671"/>
                  </a:lnTo>
                  <a:cubicBezTo>
                    <a:pt x="678" y="668"/>
                    <a:pt x="681" y="659"/>
                    <a:pt x="678" y="652"/>
                  </a:cubicBezTo>
                  <a:lnTo>
                    <a:pt x="678" y="652"/>
                  </a:lnTo>
                  <a:cubicBezTo>
                    <a:pt x="653" y="599"/>
                    <a:pt x="621" y="553"/>
                    <a:pt x="587" y="510"/>
                  </a:cubicBezTo>
                  <a:lnTo>
                    <a:pt x="587" y="510"/>
                  </a:lnTo>
                  <a:cubicBezTo>
                    <a:pt x="554" y="466"/>
                    <a:pt x="517" y="425"/>
                    <a:pt x="478" y="387"/>
                  </a:cubicBezTo>
                  <a:lnTo>
                    <a:pt x="478" y="387"/>
                  </a:lnTo>
                  <a:cubicBezTo>
                    <a:pt x="439" y="348"/>
                    <a:pt x="398" y="312"/>
                    <a:pt x="355" y="277"/>
                  </a:cubicBezTo>
                  <a:lnTo>
                    <a:pt x="355" y="277"/>
                  </a:lnTo>
                  <a:cubicBezTo>
                    <a:pt x="317" y="248"/>
                    <a:pt x="278" y="220"/>
                    <a:pt x="235" y="197"/>
                  </a:cubicBezTo>
                  <a:lnTo>
                    <a:pt x="235" y="197"/>
                  </a:lnTo>
                  <a:cubicBezTo>
                    <a:pt x="376" y="75"/>
                    <a:pt x="588" y="81"/>
                    <a:pt x="721" y="214"/>
                  </a:cubicBezTo>
                  <a:close/>
                  <a:moveTo>
                    <a:pt x="1992" y="1440"/>
                  </a:moveTo>
                  <a:lnTo>
                    <a:pt x="1992" y="1440"/>
                  </a:lnTo>
                  <a:cubicBezTo>
                    <a:pt x="2012" y="1460"/>
                    <a:pt x="2028" y="1481"/>
                    <a:pt x="2042" y="1504"/>
                  </a:cubicBezTo>
                  <a:lnTo>
                    <a:pt x="2042" y="1504"/>
                  </a:lnTo>
                  <a:cubicBezTo>
                    <a:pt x="2024" y="1457"/>
                    <a:pt x="1995" y="1413"/>
                    <a:pt x="1958" y="1375"/>
                  </a:cubicBezTo>
                  <a:lnTo>
                    <a:pt x="1958" y="1375"/>
                  </a:lnTo>
                  <a:cubicBezTo>
                    <a:pt x="1809" y="1227"/>
                    <a:pt x="1568" y="1226"/>
                    <a:pt x="1419" y="1375"/>
                  </a:cubicBezTo>
                  <a:lnTo>
                    <a:pt x="1419" y="1375"/>
                  </a:lnTo>
                  <a:cubicBezTo>
                    <a:pt x="1271" y="1524"/>
                    <a:pt x="1271" y="1765"/>
                    <a:pt x="1419" y="1913"/>
                  </a:cubicBezTo>
                  <a:lnTo>
                    <a:pt x="1419" y="1913"/>
                  </a:lnTo>
                  <a:cubicBezTo>
                    <a:pt x="1460" y="1954"/>
                    <a:pt x="1508" y="1984"/>
                    <a:pt x="1559" y="2002"/>
                  </a:cubicBezTo>
                  <a:lnTo>
                    <a:pt x="1559" y="2002"/>
                  </a:lnTo>
                  <a:cubicBezTo>
                    <a:pt x="1533" y="1987"/>
                    <a:pt x="1509" y="1968"/>
                    <a:pt x="1486" y="1946"/>
                  </a:cubicBezTo>
                  <a:lnTo>
                    <a:pt x="1486" y="1946"/>
                  </a:lnTo>
                  <a:cubicBezTo>
                    <a:pt x="1351" y="1811"/>
                    <a:pt x="1347" y="1595"/>
                    <a:pt x="1474" y="1455"/>
                  </a:cubicBezTo>
                  <a:lnTo>
                    <a:pt x="1474" y="1455"/>
                  </a:lnTo>
                  <a:cubicBezTo>
                    <a:pt x="1497" y="1498"/>
                    <a:pt x="1525" y="1537"/>
                    <a:pt x="1554" y="1575"/>
                  </a:cubicBezTo>
                  <a:lnTo>
                    <a:pt x="1554" y="1575"/>
                  </a:lnTo>
                  <a:cubicBezTo>
                    <a:pt x="1589" y="1618"/>
                    <a:pt x="1625" y="1659"/>
                    <a:pt x="1664" y="1698"/>
                  </a:cubicBezTo>
                  <a:lnTo>
                    <a:pt x="1664" y="1698"/>
                  </a:lnTo>
                  <a:cubicBezTo>
                    <a:pt x="1702" y="1737"/>
                    <a:pt x="1743" y="1773"/>
                    <a:pt x="1787" y="1807"/>
                  </a:cubicBezTo>
                  <a:lnTo>
                    <a:pt x="1787" y="1807"/>
                  </a:lnTo>
                  <a:cubicBezTo>
                    <a:pt x="1831" y="1841"/>
                    <a:pt x="1876" y="1873"/>
                    <a:pt x="1929" y="1897"/>
                  </a:cubicBezTo>
                  <a:lnTo>
                    <a:pt x="1929" y="1897"/>
                  </a:lnTo>
                  <a:cubicBezTo>
                    <a:pt x="1933" y="1899"/>
                    <a:pt x="1937" y="1899"/>
                    <a:pt x="1941" y="1897"/>
                  </a:cubicBezTo>
                  <a:lnTo>
                    <a:pt x="1941" y="1897"/>
                  </a:lnTo>
                  <a:cubicBezTo>
                    <a:pt x="1949" y="1894"/>
                    <a:pt x="1952" y="1885"/>
                    <a:pt x="1948" y="1878"/>
                  </a:cubicBezTo>
                  <a:lnTo>
                    <a:pt x="1948" y="1878"/>
                  </a:lnTo>
                  <a:cubicBezTo>
                    <a:pt x="1923" y="1825"/>
                    <a:pt x="1892" y="1780"/>
                    <a:pt x="1858" y="1736"/>
                  </a:cubicBezTo>
                  <a:lnTo>
                    <a:pt x="1858" y="1736"/>
                  </a:lnTo>
                  <a:cubicBezTo>
                    <a:pt x="1824" y="1692"/>
                    <a:pt x="1788" y="1651"/>
                    <a:pt x="1749" y="1613"/>
                  </a:cubicBezTo>
                  <a:lnTo>
                    <a:pt x="1749" y="1613"/>
                  </a:lnTo>
                  <a:cubicBezTo>
                    <a:pt x="1710" y="1574"/>
                    <a:pt x="1669" y="1538"/>
                    <a:pt x="1626" y="1503"/>
                  </a:cubicBezTo>
                  <a:lnTo>
                    <a:pt x="1626" y="1503"/>
                  </a:lnTo>
                  <a:cubicBezTo>
                    <a:pt x="1588" y="1474"/>
                    <a:pt x="1549" y="1446"/>
                    <a:pt x="1506" y="1423"/>
                  </a:cubicBezTo>
                  <a:lnTo>
                    <a:pt x="1506" y="1423"/>
                  </a:lnTo>
                  <a:cubicBezTo>
                    <a:pt x="1646" y="1301"/>
                    <a:pt x="1858" y="1307"/>
                    <a:pt x="1992" y="1440"/>
                  </a:cubicBezTo>
                  <a:close/>
                  <a:moveTo>
                    <a:pt x="721" y="1429"/>
                  </a:moveTo>
                  <a:lnTo>
                    <a:pt x="721" y="1429"/>
                  </a:lnTo>
                  <a:cubicBezTo>
                    <a:pt x="741" y="1449"/>
                    <a:pt x="758" y="1470"/>
                    <a:pt x="772" y="1492"/>
                  </a:cubicBezTo>
                  <a:lnTo>
                    <a:pt x="772" y="1492"/>
                  </a:lnTo>
                  <a:cubicBezTo>
                    <a:pt x="753" y="1446"/>
                    <a:pt x="725" y="1402"/>
                    <a:pt x="687" y="1364"/>
                  </a:cubicBezTo>
                  <a:lnTo>
                    <a:pt x="687" y="1364"/>
                  </a:lnTo>
                  <a:cubicBezTo>
                    <a:pt x="538" y="1215"/>
                    <a:pt x="297" y="1215"/>
                    <a:pt x="149" y="1364"/>
                  </a:cubicBezTo>
                  <a:lnTo>
                    <a:pt x="149" y="1364"/>
                  </a:lnTo>
                  <a:cubicBezTo>
                    <a:pt x="0" y="1512"/>
                    <a:pt x="0" y="1753"/>
                    <a:pt x="149" y="1902"/>
                  </a:cubicBezTo>
                  <a:lnTo>
                    <a:pt x="149" y="1902"/>
                  </a:lnTo>
                  <a:cubicBezTo>
                    <a:pt x="190" y="1943"/>
                    <a:pt x="238" y="1972"/>
                    <a:pt x="289" y="1991"/>
                  </a:cubicBezTo>
                  <a:lnTo>
                    <a:pt x="289" y="1991"/>
                  </a:lnTo>
                  <a:cubicBezTo>
                    <a:pt x="263" y="1976"/>
                    <a:pt x="238" y="1957"/>
                    <a:pt x="216" y="1935"/>
                  </a:cubicBezTo>
                  <a:lnTo>
                    <a:pt x="216" y="1935"/>
                  </a:lnTo>
                  <a:cubicBezTo>
                    <a:pt x="81" y="1800"/>
                    <a:pt x="77" y="1583"/>
                    <a:pt x="203" y="1443"/>
                  </a:cubicBezTo>
                  <a:lnTo>
                    <a:pt x="203" y="1443"/>
                  </a:lnTo>
                  <a:cubicBezTo>
                    <a:pt x="227" y="1486"/>
                    <a:pt x="255" y="1526"/>
                    <a:pt x="284" y="1563"/>
                  </a:cubicBezTo>
                  <a:lnTo>
                    <a:pt x="284" y="1563"/>
                  </a:lnTo>
                  <a:cubicBezTo>
                    <a:pt x="318" y="1607"/>
                    <a:pt x="355" y="1647"/>
                    <a:pt x="393" y="1686"/>
                  </a:cubicBezTo>
                  <a:lnTo>
                    <a:pt x="393" y="1686"/>
                  </a:lnTo>
                  <a:cubicBezTo>
                    <a:pt x="432" y="1725"/>
                    <a:pt x="473" y="1762"/>
                    <a:pt x="516" y="1796"/>
                  </a:cubicBezTo>
                  <a:lnTo>
                    <a:pt x="516" y="1796"/>
                  </a:lnTo>
                  <a:cubicBezTo>
                    <a:pt x="560" y="1830"/>
                    <a:pt x="606" y="1861"/>
                    <a:pt x="658" y="1886"/>
                  </a:cubicBezTo>
                  <a:lnTo>
                    <a:pt x="658" y="1886"/>
                  </a:lnTo>
                  <a:cubicBezTo>
                    <a:pt x="662" y="1888"/>
                    <a:pt x="667" y="1888"/>
                    <a:pt x="671" y="1886"/>
                  </a:cubicBezTo>
                  <a:lnTo>
                    <a:pt x="671" y="1886"/>
                  </a:lnTo>
                  <a:cubicBezTo>
                    <a:pt x="678" y="1883"/>
                    <a:pt x="681" y="1874"/>
                    <a:pt x="678" y="1866"/>
                  </a:cubicBezTo>
                  <a:lnTo>
                    <a:pt x="678" y="1866"/>
                  </a:lnTo>
                  <a:cubicBezTo>
                    <a:pt x="653" y="1814"/>
                    <a:pt x="621" y="1768"/>
                    <a:pt x="587" y="1724"/>
                  </a:cubicBezTo>
                  <a:lnTo>
                    <a:pt x="587" y="1724"/>
                  </a:lnTo>
                  <a:cubicBezTo>
                    <a:pt x="554" y="1681"/>
                    <a:pt x="517" y="1640"/>
                    <a:pt x="478" y="1601"/>
                  </a:cubicBezTo>
                  <a:lnTo>
                    <a:pt x="478" y="1601"/>
                  </a:lnTo>
                  <a:cubicBezTo>
                    <a:pt x="439" y="1563"/>
                    <a:pt x="398" y="1526"/>
                    <a:pt x="355" y="1492"/>
                  </a:cubicBezTo>
                  <a:lnTo>
                    <a:pt x="355" y="1492"/>
                  </a:lnTo>
                  <a:cubicBezTo>
                    <a:pt x="317" y="1463"/>
                    <a:pt x="278" y="1435"/>
                    <a:pt x="235" y="1412"/>
                  </a:cubicBezTo>
                  <a:lnTo>
                    <a:pt x="235" y="1412"/>
                  </a:lnTo>
                  <a:cubicBezTo>
                    <a:pt x="376" y="1290"/>
                    <a:pt x="588" y="1296"/>
                    <a:pt x="721" y="1429"/>
                  </a:cubicBezTo>
                  <a:close/>
                  <a:moveTo>
                    <a:pt x="1992" y="2655"/>
                  </a:moveTo>
                  <a:lnTo>
                    <a:pt x="1992" y="2655"/>
                  </a:lnTo>
                  <a:cubicBezTo>
                    <a:pt x="2012" y="2675"/>
                    <a:pt x="2028" y="2696"/>
                    <a:pt x="2042" y="2719"/>
                  </a:cubicBezTo>
                  <a:lnTo>
                    <a:pt x="2042" y="2719"/>
                  </a:lnTo>
                  <a:cubicBezTo>
                    <a:pt x="2024" y="2672"/>
                    <a:pt x="1995" y="2628"/>
                    <a:pt x="1958" y="2590"/>
                  </a:cubicBezTo>
                  <a:lnTo>
                    <a:pt x="1958" y="2590"/>
                  </a:lnTo>
                  <a:cubicBezTo>
                    <a:pt x="1809" y="2441"/>
                    <a:pt x="1568" y="2441"/>
                    <a:pt x="1419" y="2590"/>
                  </a:cubicBezTo>
                  <a:lnTo>
                    <a:pt x="1419" y="2590"/>
                  </a:lnTo>
                  <a:cubicBezTo>
                    <a:pt x="1271" y="2738"/>
                    <a:pt x="1271" y="2979"/>
                    <a:pt x="1419" y="3128"/>
                  </a:cubicBezTo>
                  <a:lnTo>
                    <a:pt x="1419" y="3128"/>
                  </a:lnTo>
                  <a:cubicBezTo>
                    <a:pt x="1460" y="3169"/>
                    <a:pt x="1508" y="3198"/>
                    <a:pt x="1559" y="3217"/>
                  </a:cubicBezTo>
                  <a:lnTo>
                    <a:pt x="1559" y="3217"/>
                  </a:lnTo>
                  <a:cubicBezTo>
                    <a:pt x="1533" y="3202"/>
                    <a:pt x="1509" y="3183"/>
                    <a:pt x="1486" y="3161"/>
                  </a:cubicBezTo>
                  <a:lnTo>
                    <a:pt x="1486" y="3161"/>
                  </a:lnTo>
                  <a:cubicBezTo>
                    <a:pt x="1351" y="3026"/>
                    <a:pt x="1347" y="2809"/>
                    <a:pt x="1474" y="2669"/>
                  </a:cubicBezTo>
                  <a:lnTo>
                    <a:pt x="1474" y="2669"/>
                  </a:lnTo>
                  <a:cubicBezTo>
                    <a:pt x="1497" y="2712"/>
                    <a:pt x="1525" y="2752"/>
                    <a:pt x="1554" y="2789"/>
                  </a:cubicBezTo>
                  <a:lnTo>
                    <a:pt x="1554" y="2789"/>
                  </a:lnTo>
                  <a:cubicBezTo>
                    <a:pt x="1589" y="2833"/>
                    <a:pt x="1625" y="2873"/>
                    <a:pt x="1664" y="2912"/>
                  </a:cubicBezTo>
                  <a:lnTo>
                    <a:pt x="1664" y="2912"/>
                  </a:lnTo>
                  <a:cubicBezTo>
                    <a:pt x="1702" y="2951"/>
                    <a:pt x="1743" y="2988"/>
                    <a:pt x="1787" y="3022"/>
                  </a:cubicBezTo>
                  <a:lnTo>
                    <a:pt x="1787" y="3022"/>
                  </a:lnTo>
                  <a:cubicBezTo>
                    <a:pt x="1831" y="3056"/>
                    <a:pt x="1876" y="3087"/>
                    <a:pt x="1929" y="3112"/>
                  </a:cubicBezTo>
                  <a:lnTo>
                    <a:pt x="1929" y="3112"/>
                  </a:lnTo>
                  <a:cubicBezTo>
                    <a:pt x="1933" y="3114"/>
                    <a:pt x="1937" y="3114"/>
                    <a:pt x="1941" y="3112"/>
                  </a:cubicBezTo>
                  <a:lnTo>
                    <a:pt x="1941" y="3112"/>
                  </a:lnTo>
                  <a:cubicBezTo>
                    <a:pt x="1949" y="3109"/>
                    <a:pt x="1952" y="3100"/>
                    <a:pt x="1948" y="3093"/>
                  </a:cubicBezTo>
                  <a:lnTo>
                    <a:pt x="1948" y="3093"/>
                  </a:lnTo>
                  <a:cubicBezTo>
                    <a:pt x="1923" y="3040"/>
                    <a:pt x="1892" y="2994"/>
                    <a:pt x="1858" y="2950"/>
                  </a:cubicBezTo>
                  <a:lnTo>
                    <a:pt x="1858" y="2950"/>
                  </a:lnTo>
                  <a:cubicBezTo>
                    <a:pt x="1824" y="2907"/>
                    <a:pt x="1788" y="2866"/>
                    <a:pt x="1749" y="2828"/>
                  </a:cubicBezTo>
                  <a:lnTo>
                    <a:pt x="1749" y="2828"/>
                  </a:lnTo>
                  <a:cubicBezTo>
                    <a:pt x="1710" y="2789"/>
                    <a:pt x="1669" y="2752"/>
                    <a:pt x="1626" y="2718"/>
                  </a:cubicBezTo>
                  <a:lnTo>
                    <a:pt x="1626" y="2718"/>
                  </a:lnTo>
                  <a:cubicBezTo>
                    <a:pt x="1588" y="2689"/>
                    <a:pt x="1549" y="2661"/>
                    <a:pt x="1506" y="2638"/>
                  </a:cubicBezTo>
                  <a:lnTo>
                    <a:pt x="1506" y="2638"/>
                  </a:lnTo>
                  <a:cubicBezTo>
                    <a:pt x="1646" y="2516"/>
                    <a:pt x="1858" y="2522"/>
                    <a:pt x="1992" y="2655"/>
                  </a:cubicBezTo>
                  <a:close/>
                  <a:moveTo>
                    <a:pt x="721" y="2644"/>
                  </a:moveTo>
                  <a:lnTo>
                    <a:pt x="721" y="2644"/>
                  </a:lnTo>
                  <a:cubicBezTo>
                    <a:pt x="741" y="2663"/>
                    <a:pt x="758" y="2685"/>
                    <a:pt x="772" y="2707"/>
                  </a:cubicBezTo>
                  <a:lnTo>
                    <a:pt x="772" y="2707"/>
                  </a:lnTo>
                  <a:cubicBezTo>
                    <a:pt x="753" y="2660"/>
                    <a:pt x="725" y="2616"/>
                    <a:pt x="687" y="2578"/>
                  </a:cubicBezTo>
                  <a:lnTo>
                    <a:pt x="687" y="2578"/>
                  </a:lnTo>
                  <a:cubicBezTo>
                    <a:pt x="538" y="2430"/>
                    <a:pt x="297" y="2430"/>
                    <a:pt x="149" y="2578"/>
                  </a:cubicBezTo>
                  <a:lnTo>
                    <a:pt x="149" y="2578"/>
                  </a:lnTo>
                  <a:cubicBezTo>
                    <a:pt x="0" y="2727"/>
                    <a:pt x="0" y="2968"/>
                    <a:pt x="149" y="3117"/>
                  </a:cubicBezTo>
                  <a:lnTo>
                    <a:pt x="149" y="3117"/>
                  </a:lnTo>
                  <a:cubicBezTo>
                    <a:pt x="190" y="3157"/>
                    <a:pt x="238" y="3187"/>
                    <a:pt x="289" y="3205"/>
                  </a:cubicBezTo>
                  <a:lnTo>
                    <a:pt x="289" y="3205"/>
                  </a:lnTo>
                  <a:cubicBezTo>
                    <a:pt x="263" y="3190"/>
                    <a:pt x="238" y="3171"/>
                    <a:pt x="216" y="3149"/>
                  </a:cubicBezTo>
                  <a:lnTo>
                    <a:pt x="216" y="3149"/>
                  </a:lnTo>
                  <a:cubicBezTo>
                    <a:pt x="81" y="3014"/>
                    <a:pt x="77" y="2798"/>
                    <a:pt x="203" y="2658"/>
                  </a:cubicBezTo>
                  <a:lnTo>
                    <a:pt x="203" y="2658"/>
                  </a:lnTo>
                  <a:cubicBezTo>
                    <a:pt x="227" y="2701"/>
                    <a:pt x="255" y="2740"/>
                    <a:pt x="284" y="2778"/>
                  </a:cubicBezTo>
                  <a:lnTo>
                    <a:pt x="284" y="2778"/>
                  </a:lnTo>
                  <a:cubicBezTo>
                    <a:pt x="318" y="2821"/>
                    <a:pt x="355" y="2862"/>
                    <a:pt x="393" y="2901"/>
                  </a:cubicBezTo>
                  <a:lnTo>
                    <a:pt x="393" y="2901"/>
                  </a:lnTo>
                  <a:cubicBezTo>
                    <a:pt x="432" y="2940"/>
                    <a:pt x="473" y="2977"/>
                    <a:pt x="516" y="3010"/>
                  </a:cubicBezTo>
                  <a:lnTo>
                    <a:pt x="516" y="3010"/>
                  </a:lnTo>
                  <a:cubicBezTo>
                    <a:pt x="560" y="3044"/>
                    <a:pt x="606" y="3076"/>
                    <a:pt x="658" y="3101"/>
                  </a:cubicBezTo>
                  <a:lnTo>
                    <a:pt x="658" y="3101"/>
                  </a:lnTo>
                  <a:cubicBezTo>
                    <a:pt x="662" y="3102"/>
                    <a:pt x="667" y="3103"/>
                    <a:pt x="671" y="3101"/>
                  </a:cubicBezTo>
                  <a:lnTo>
                    <a:pt x="671" y="3101"/>
                  </a:lnTo>
                  <a:cubicBezTo>
                    <a:pt x="678" y="3097"/>
                    <a:pt x="681" y="3088"/>
                    <a:pt x="678" y="3081"/>
                  </a:cubicBezTo>
                  <a:lnTo>
                    <a:pt x="678" y="3081"/>
                  </a:lnTo>
                  <a:cubicBezTo>
                    <a:pt x="653" y="3029"/>
                    <a:pt x="621" y="2983"/>
                    <a:pt x="587" y="2939"/>
                  </a:cubicBezTo>
                  <a:lnTo>
                    <a:pt x="587" y="2939"/>
                  </a:lnTo>
                  <a:cubicBezTo>
                    <a:pt x="554" y="2895"/>
                    <a:pt x="517" y="2855"/>
                    <a:pt x="478" y="2816"/>
                  </a:cubicBezTo>
                  <a:lnTo>
                    <a:pt x="478" y="2816"/>
                  </a:lnTo>
                  <a:cubicBezTo>
                    <a:pt x="439" y="2778"/>
                    <a:pt x="398" y="2741"/>
                    <a:pt x="355" y="2707"/>
                  </a:cubicBezTo>
                  <a:lnTo>
                    <a:pt x="355" y="2707"/>
                  </a:lnTo>
                  <a:cubicBezTo>
                    <a:pt x="317" y="2678"/>
                    <a:pt x="278" y="2650"/>
                    <a:pt x="235" y="2626"/>
                  </a:cubicBezTo>
                  <a:lnTo>
                    <a:pt x="235" y="2626"/>
                  </a:lnTo>
                  <a:cubicBezTo>
                    <a:pt x="376" y="2505"/>
                    <a:pt x="588" y="2510"/>
                    <a:pt x="721" y="2644"/>
                  </a:cubicBezTo>
                  <a:close/>
                  <a:moveTo>
                    <a:pt x="1992" y="3870"/>
                  </a:moveTo>
                  <a:lnTo>
                    <a:pt x="1992" y="3870"/>
                  </a:lnTo>
                  <a:cubicBezTo>
                    <a:pt x="2012" y="3889"/>
                    <a:pt x="2028" y="3911"/>
                    <a:pt x="2042" y="3933"/>
                  </a:cubicBezTo>
                  <a:lnTo>
                    <a:pt x="2042" y="3933"/>
                  </a:lnTo>
                  <a:cubicBezTo>
                    <a:pt x="2024" y="3886"/>
                    <a:pt x="1995" y="3842"/>
                    <a:pt x="1958" y="3804"/>
                  </a:cubicBezTo>
                  <a:lnTo>
                    <a:pt x="1958" y="3804"/>
                  </a:lnTo>
                  <a:cubicBezTo>
                    <a:pt x="1809" y="3656"/>
                    <a:pt x="1568" y="3656"/>
                    <a:pt x="1419" y="3804"/>
                  </a:cubicBezTo>
                  <a:lnTo>
                    <a:pt x="1419" y="3804"/>
                  </a:lnTo>
                  <a:cubicBezTo>
                    <a:pt x="1271" y="3953"/>
                    <a:pt x="1271" y="4194"/>
                    <a:pt x="1419" y="4343"/>
                  </a:cubicBezTo>
                  <a:lnTo>
                    <a:pt x="1419" y="4343"/>
                  </a:lnTo>
                  <a:cubicBezTo>
                    <a:pt x="1460" y="4384"/>
                    <a:pt x="1508" y="4413"/>
                    <a:pt x="1559" y="4431"/>
                  </a:cubicBezTo>
                  <a:lnTo>
                    <a:pt x="1559" y="4431"/>
                  </a:lnTo>
                  <a:cubicBezTo>
                    <a:pt x="1533" y="4416"/>
                    <a:pt x="1509" y="4398"/>
                    <a:pt x="1486" y="4375"/>
                  </a:cubicBezTo>
                  <a:lnTo>
                    <a:pt x="1486" y="4375"/>
                  </a:lnTo>
                  <a:cubicBezTo>
                    <a:pt x="1351" y="4240"/>
                    <a:pt x="1347" y="4024"/>
                    <a:pt x="1474" y="3884"/>
                  </a:cubicBezTo>
                  <a:lnTo>
                    <a:pt x="1474" y="3884"/>
                  </a:lnTo>
                  <a:cubicBezTo>
                    <a:pt x="1497" y="3927"/>
                    <a:pt x="1525" y="3966"/>
                    <a:pt x="1554" y="4004"/>
                  </a:cubicBezTo>
                  <a:lnTo>
                    <a:pt x="1554" y="4004"/>
                  </a:lnTo>
                  <a:cubicBezTo>
                    <a:pt x="1589" y="4047"/>
                    <a:pt x="1625" y="4088"/>
                    <a:pt x="1664" y="4127"/>
                  </a:cubicBezTo>
                  <a:lnTo>
                    <a:pt x="1664" y="4127"/>
                  </a:lnTo>
                  <a:cubicBezTo>
                    <a:pt x="1702" y="4166"/>
                    <a:pt x="1743" y="4203"/>
                    <a:pt x="1787" y="4236"/>
                  </a:cubicBezTo>
                  <a:lnTo>
                    <a:pt x="1787" y="4236"/>
                  </a:lnTo>
                  <a:cubicBezTo>
                    <a:pt x="1831" y="4270"/>
                    <a:pt x="1876" y="4302"/>
                    <a:pt x="1929" y="4327"/>
                  </a:cubicBezTo>
                  <a:lnTo>
                    <a:pt x="1929" y="4327"/>
                  </a:lnTo>
                  <a:cubicBezTo>
                    <a:pt x="1933" y="4329"/>
                    <a:pt x="1937" y="4329"/>
                    <a:pt x="1941" y="4327"/>
                  </a:cubicBezTo>
                  <a:lnTo>
                    <a:pt x="1941" y="4327"/>
                  </a:lnTo>
                  <a:cubicBezTo>
                    <a:pt x="1949" y="4323"/>
                    <a:pt x="1952" y="4315"/>
                    <a:pt x="1948" y="4307"/>
                  </a:cubicBezTo>
                  <a:lnTo>
                    <a:pt x="1948" y="4307"/>
                  </a:lnTo>
                  <a:cubicBezTo>
                    <a:pt x="1923" y="4255"/>
                    <a:pt x="1892" y="4209"/>
                    <a:pt x="1858" y="4165"/>
                  </a:cubicBezTo>
                  <a:lnTo>
                    <a:pt x="1858" y="4165"/>
                  </a:lnTo>
                  <a:cubicBezTo>
                    <a:pt x="1824" y="4122"/>
                    <a:pt x="1788" y="4081"/>
                    <a:pt x="1749" y="4042"/>
                  </a:cubicBezTo>
                  <a:lnTo>
                    <a:pt x="1749" y="4042"/>
                  </a:lnTo>
                  <a:cubicBezTo>
                    <a:pt x="1710" y="4004"/>
                    <a:pt x="1669" y="3967"/>
                    <a:pt x="1626" y="3933"/>
                  </a:cubicBezTo>
                  <a:lnTo>
                    <a:pt x="1626" y="3933"/>
                  </a:lnTo>
                  <a:cubicBezTo>
                    <a:pt x="1588" y="3904"/>
                    <a:pt x="1549" y="3876"/>
                    <a:pt x="1506" y="3852"/>
                  </a:cubicBezTo>
                  <a:lnTo>
                    <a:pt x="1506" y="3852"/>
                  </a:lnTo>
                  <a:cubicBezTo>
                    <a:pt x="1646" y="3731"/>
                    <a:pt x="1858" y="3737"/>
                    <a:pt x="1992" y="3870"/>
                  </a:cubicBezTo>
                  <a:close/>
                  <a:moveTo>
                    <a:pt x="721" y="3859"/>
                  </a:moveTo>
                  <a:lnTo>
                    <a:pt x="721" y="3859"/>
                  </a:lnTo>
                  <a:cubicBezTo>
                    <a:pt x="741" y="3878"/>
                    <a:pt x="758" y="3900"/>
                    <a:pt x="772" y="3922"/>
                  </a:cubicBezTo>
                  <a:lnTo>
                    <a:pt x="772" y="3922"/>
                  </a:lnTo>
                  <a:cubicBezTo>
                    <a:pt x="753" y="3875"/>
                    <a:pt x="725" y="3831"/>
                    <a:pt x="687" y="3793"/>
                  </a:cubicBezTo>
                  <a:lnTo>
                    <a:pt x="687" y="3793"/>
                  </a:lnTo>
                  <a:cubicBezTo>
                    <a:pt x="538" y="3645"/>
                    <a:pt x="297" y="3645"/>
                    <a:pt x="149" y="3793"/>
                  </a:cubicBezTo>
                  <a:lnTo>
                    <a:pt x="149" y="3793"/>
                  </a:lnTo>
                  <a:cubicBezTo>
                    <a:pt x="0" y="3942"/>
                    <a:pt x="0" y="4183"/>
                    <a:pt x="149" y="4331"/>
                  </a:cubicBezTo>
                  <a:lnTo>
                    <a:pt x="149" y="4331"/>
                  </a:lnTo>
                  <a:cubicBezTo>
                    <a:pt x="190" y="4372"/>
                    <a:pt x="238" y="4402"/>
                    <a:pt x="289" y="4420"/>
                  </a:cubicBezTo>
                  <a:lnTo>
                    <a:pt x="289" y="4420"/>
                  </a:lnTo>
                  <a:cubicBezTo>
                    <a:pt x="263" y="4405"/>
                    <a:pt x="238" y="4386"/>
                    <a:pt x="216" y="4364"/>
                  </a:cubicBezTo>
                  <a:lnTo>
                    <a:pt x="216" y="4364"/>
                  </a:lnTo>
                  <a:cubicBezTo>
                    <a:pt x="81" y="4229"/>
                    <a:pt x="77" y="4013"/>
                    <a:pt x="203" y="3873"/>
                  </a:cubicBezTo>
                  <a:lnTo>
                    <a:pt x="203" y="3873"/>
                  </a:lnTo>
                  <a:cubicBezTo>
                    <a:pt x="227" y="3916"/>
                    <a:pt x="255" y="3955"/>
                    <a:pt x="284" y="3993"/>
                  </a:cubicBezTo>
                  <a:lnTo>
                    <a:pt x="284" y="3993"/>
                  </a:lnTo>
                  <a:cubicBezTo>
                    <a:pt x="318" y="4036"/>
                    <a:pt x="355" y="4077"/>
                    <a:pt x="393" y="4116"/>
                  </a:cubicBezTo>
                  <a:lnTo>
                    <a:pt x="393" y="4116"/>
                  </a:lnTo>
                  <a:cubicBezTo>
                    <a:pt x="432" y="4155"/>
                    <a:pt x="473" y="4191"/>
                    <a:pt x="516" y="4225"/>
                  </a:cubicBezTo>
                  <a:lnTo>
                    <a:pt x="516" y="4225"/>
                  </a:lnTo>
                  <a:cubicBezTo>
                    <a:pt x="560" y="4259"/>
                    <a:pt x="606" y="4291"/>
                    <a:pt x="658" y="4316"/>
                  </a:cubicBezTo>
                  <a:lnTo>
                    <a:pt x="658" y="4316"/>
                  </a:lnTo>
                  <a:cubicBezTo>
                    <a:pt x="662" y="4317"/>
                    <a:pt x="667" y="4318"/>
                    <a:pt x="671" y="4316"/>
                  </a:cubicBezTo>
                  <a:lnTo>
                    <a:pt x="671" y="4316"/>
                  </a:lnTo>
                  <a:cubicBezTo>
                    <a:pt x="678" y="4312"/>
                    <a:pt x="681" y="4303"/>
                    <a:pt x="678" y="4296"/>
                  </a:cubicBezTo>
                  <a:lnTo>
                    <a:pt x="678" y="4296"/>
                  </a:lnTo>
                  <a:cubicBezTo>
                    <a:pt x="653" y="4243"/>
                    <a:pt x="621" y="4198"/>
                    <a:pt x="587" y="4154"/>
                  </a:cubicBezTo>
                  <a:lnTo>
                    <a:pt x="587" y="4154"/>
                  </a:lnTo>
                  <a:cubicBezTo>
                    <a:pt x="554" y="4110"/>
                    <a:pt x="517" y="4070"/>
                    <a:pt x="478" y="4031"/>
                  </a:cubicBezTo>
                  <a:lnTo>
                    <a:pt x="478" y="4031"/>
                  </a:lnTo>
                  <a:cubicBezTo>
                    <a:pt x="439" y="3992"/>
                    <a:pt x="398" y="3956"/>
                    <a:pt x="355" y="3922"/>
                  </a:cubicBezTo>
                  <a:lnTo>
                    <a:pt x="355" y="3922"/>
                  </a:lnTo>
                  <a:cubicBezTo>
                    <a:pt x="317" y="3892"/>
                    <a:pt x="278" y="3865"/>
                    <a:pt x="235" y="3841"/>
                  </a:cubicBezTo>
                  <a:lnTo>
                    <a:pt x="235" y="3841"/>
                  </a:lnTo>
                  <a:cubicBezTo>
                    <a:pt x="376" y="3720"/>
                    <a:pt x="588" y="3725"/>
                    <a:pt x="721" y="3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542337" y="-903295"/>
            <a:ext cx="4396708" cy="5815542"/>
            <a:chOff x="5542337" y="-903295"/>
            <a:chExt cx="4396708" cy="5815542"/>
          </a:xfrm>
        </p:grpSpPr>
        <p:sp>
          <p:nvSpPr>
            <p:cNvPr id="20" name="Google Shape;20;p2"/>
            <p:cNvSpPr/>
            <p:nvPr/>
          </p:nvSpPr>
          <p:spPr>
            <a:xfrm>
              <a:off x="6329200" y="-760275"/>
              <a:ext cx="3366900" cy="33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42859" y="4295747"/>
              <a:ext cx="616500" cy="616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52113" y="2869300"/>
              <a:ext cx="357300" cy="3573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79787" y="1804950"/>
              <a:ext cx="3051169" cy="2284412"/>
            </a:xfrm>
            <a:custGeom>
              <a:avLst/>
              <a:gdLst/>
              <a:ahLst/>
              <a:cxnLst/>
              <a:rect l="l" t="t" r="r" b="b"/>
              <a:pathLst>
                <a:path w="8477" h="6347" extrusionOk="0">
                  <a:moveTo>
                    <a:pt x="8376" y="5277"/>
                  </a:moveTo>
                  <a:lnTo>
                    <a:pt x="8376" y="5277"/>
                  </a:lnTo>
                  <a:cubicBezTo>
                    <a:pt x="8206" y="4962"/>
                    <a:pt x="7618" y="4900"/>
                    <a:pt x="6469" y="5079"/>
                  </a:cubicBezTo>
                  <a:lnTo>
                    <a:pt x="6469" y="5079"/>
                  </a:lnTo>
                  <a:cubicBezTo>
                    <a:pt x="5509" y="5228"/>
                    <a:pt x="4291" y="5527"/>
                    <a:pt x="3114" y="5817"/>
                  </a:cubicBezTo>
                  <a:lnTo>
                    <a:pt x="3114" y="5817"/>
                  </a:lnTo>
                  <a:cubicBezTo>
                    <a:pt x="2987" y="5848"/>
                    <a:pt x="2862" y="5879"/>
                    <a:pt x="2736" y="5910"/>
                  </a:cubicBezTo>
                  <a:lnTo>
                    <a:pt x="2736" y="5910"/>
                  </a:lnTo>
                  <a:cubicBezTo>
                    <a:pt x="1660" y="6172"/>
                    <a:pt x="671" y="6113"/>
                    <a:pt x="330" y="5765"/>
                  </a:cubicBezTo>
                  <a:lnTo>
                    <a:pt x="330" y="5765"/>
                  </a:lnTo>
                  <a:cubicBezTo>
                    <a:pt x="204" y="5636"/>
                    <a:pt x="170" y="5476"/>
                    <a:pt x="224" y="5274"/>
                  </a:cubicBezTo>
                  <a:lnTo>
                    <a:pt x="224" y="5274"/>
                  </a:lnTo>
                  <a:cubicBezTo>
                    <a:pt x="261" y="5139"/>
                    <a:pt x="331" y="5044"/>
                    <a:pt x="439" y="4983"/>
                  </a:cubicBezTo>
                  <a:lnTo>
                    <a:pt x="439" y="4983"/>
                  </a:lnTo>
                  <a:cubicBezTo>
                    <a:pt x="806" y="4777"/>
                    <a:pt x="1541" y="4992"/>
                    <a:pt x="2251" y="5200"/>
                  </a:cubicBezTo>
                  <a:lnTo>
                    <a:pt x="2251" y="5200"/>
                  </a:lnTo>
                  <a:cubicBezTo>
                    <a:pt x="2527" y="5281"/>
                    <a:pt x="2789" y="5358"/>
                    <a:pt x="3034" y="5412"/>
                  </a:cubicBezTo>
                  <a:lnTo>
                    <a:pt x="3034" y="5412"/>
                  </a:lnTo>
                  <a:cubicBezTo>
                    <a:pt x="3612" y="5540"/>
                    <a:pt x="4002" y="5514"/>
                    <a:pt x="4226" y="5334"/>
                  </a:cubicBezTo>
                  <a:lnTo>
                    <a:pt x="4226" y="5334"/>
                  </a:lnTo>
                  <a:cubicBezTo>
                    <a:pt x="4366" y="5222"/>
                    <a:pt x="4437" y="5049"/>
                    <a:pt x="4437" y="4822"/>
                  </a:cubicBezTo>
                  <a:lnTo>
                    <a:pt x="4437" y="3866"/>
                  </a:lnTo>
                  <a:lnTo>
                    <a:pt x="4437" y="3866"/>
                  </a:lnTo>
                  <a:cubicBezTo>
                    <a:pt x="5368" y="3850"/>
                    <a:pt x="6109" y="3568"/>
                    <a:pt x="6640" y="3024"/>
                  </a:cubicBezTo>
                  <a:lnTo>
                    <a:pt x="6640" y="3024"/>
                  </a:lnTo>
                  <a:cubicBezTo>
                    <a:pt x="7508" y="2137"/>
                    <a:pt x="7573" y="818"/>
                    <a:pt x="7561" y="292"/>
                  </a:cubicBezTo>
                  <a:lnTo>
                    <a:pt x="7561" y="292"/>
                  </a:lnTo>
                  <a:cubicBezTo>
                    <a:pt x="7557" y="128"/>
                    <a:pt x="7426" y="0"/>
                    <a:pt x="7262" y="0"/>
                  </a:cubicBezTo>
                  <a:lnTo>
                    <a:pt x="6890" y="0"/>
                  </a:lnTo>
                  <a:lnTo>
                    <a:pt x="6890" y="162"/>
                  </a:lnTo>
                  <a:lnTo>
                    <a:pt x="7262" y="162"/>
                  </a:lnTo>
                  <a:lnTo>
                    <a:pt x="7262" y="162"/>
                  </a:lnTo>
                  <a:cubicBezTo>
                    <a:pt x="7338" y="162"/>
                    <a:pt x="7398" y="220"/>
                    <a:pt x="7400" y="296"/>
                  </a:cubicBezTo>
                  <a:lnTo>
                    <a:pt x="7400" y="296"/>
                  </a:lnTo>
                  <a:cubicBezTo>
                    <a:pt x="7411" y="801"/>
                    <a:pt x="7349" y="2068"/>
                    <a:pt x="6525" y="2911"/>
                  </a:cubicBezTo>
                  <a:lnTo>
                    <a:pt x="6525" y="2911"/>
                  </a:lnTo>
                  <a:cubicBezTo>
                    <a:pt x="6010" y="3439"/>
                    <a:pt x="5281" y="3706"/>
                    <a:pt x="4357" y="3706"/>
                  </a:cubicBezTo>
                  <a:lnTo>
                    <a:pt x="4357" y="3706"/>
                  </a:lnTo>
                  <a:cubicBezTo>
                    <a:pt x="3433" y="3706"/>
                    <a:pt x="2704" y="3439"/>
                    <a:pt x="2189" y="2911"/>
                  </a:cubicBezTo>
                  <a:lnTo>
                    <a:pt x="2189" y="2911"/>
                  </a:lnTo>
                  <a:cubicBezTo>
                    <a:pt x="1364" y="2068"/>
                    <a:pt x="1302" y="801"/>
                    <a:pt x="1314" y="296"/>
                  </a:cubicBezTo>
                  <a:lnTo>
                    <a:pt x="1314" y="296"/>
                  </a:lnTo>
                  <a:cubicBezTo>
                    <a:pt x="1316" y="221"/>
                    <a:pt x="1376" y="162"/>
                    <a:pt x="1451" y="162"/>
                  </a:cubicBezTo>
                  <a:lnTo>
                    <a:pt x="1823" y="162"/>
                  </a:lnTo>
                  <a:lnTo>
                    <a:pt x="1823" y="0"/>
                  </a:lnTo>
                  <a:lnTo>
                    <a:pt x="1451" y="0"/>
                  </a:lnTo>
                  <a:lnTo>
                    <a:pt x="1451" y="0"/>
                  </a:lnTo>
                  <a:cubicBezTo>
                    <a:pt x="1288" y="0"/>
                    <a:pt x="1156" y="129"/>
                    <a:pt x="1153" y="292"/>
                  </a:cubicBezTo>
                  <a:lnTo>
                    <a:pt x="1153" y="292"/>
                  </a:lnTo>
                  <a:cubicBezTo>
                    <a:pt x="1141" y="818"/>
                    <a:pt x="1206" y="2137"/>
                    <a:pt x="2073" y="3024"/>
                  </a:cubicBezTo>
                  <a:lnTo>
                    <a:pt x="2073" y="3024"/>
                  </a:lnTo>
                  <a:cubicBezTo>
                    <a:pt x="2605" y="3568"/>
                    <a:pt x="3346" y="3850"/>
                    <a:pt x="4276" y="3866"/>
                  </a:cubicBezTo>
                  <a:lnTo>
                    <a:pt x="4276" y="4822"/>
                  </a:lnTo>
                  <a:lnTo>
                    <a:pt x="4276" y="4822"/>
                  </a:lnTo>
                  <a:cubicBezTo>
                    <a:pt x="4276" y="5001"/>
                    <a:pt x="4227" y="5127"/>
                    <a:pt x="4125" y="5208"/>
                  </a:cubicBezTo>
                  <a:lnTo>
                    <a:pt x="4125" y="5208"/>
                  </a:lnTo>
                  <a:cubicBezTo>
                    <a:pt x="3944" y="5354"/>
                    <a:pt x="3588" y="5369"/>
                    <a:pt x="3069" y="5255"/>
                  </a:cubicBezTo>
                  <a:lnTo>
                    <a:pt x="3069" y="5255"/>
                  </a:lnTo>
                  <a:cubicBezTo>
                    <a:pt x="2829" y="5202"/>
                    <a:pt x="2570" y="5126"/>
                    <a:pt x="2297" y="5045"/>
                  </a:cubicBezTo>
                  <a:lnTo>
                    <a:pt x="2297" y="5045"/>
                  </a:lnTo>
                  <a:cubicBezTo>
                    <a:pt x="1554" y="4828"/>
                    <a:pt x="787" y="4603"/>
                    <a:pt x="360" y="4842"/>
                  </a:cubicBezTo>
                  <a:lnTo>
                    <a:pt x="360" y="4842"/>
                  </a:lnTo>
                  <a:cubicBezTo>
                    <a:pt x="214" y="4924"/>
                    <a:pt x="116" y="5055"/>
                    <a:pt x="69" y="5232"/>
                  </a:cubicBezTo>
                  <a:lnTo>
                    <a:pt x="69" y="5232"/>
                  </a:lnTo>
                  <a:cubicBezTo>
                    <a:pt x="0" y="5486"/>
                    <a:pt x="50" y="5709"/>
                    <a:pt x="215" y="5878"/>
                  </a:cubicBezTo>
                  <a:lnTo>
                    <a:pt x="215" y="5878"/>
                  </a:lnTo>
                  <a:cubicBezTo>
                    <a:pt x="600" y="6271"/>
                    <a:pt x="1628" y="6346"/>
                    <a:pt x="2775" y="6065"/>
                  </a:cubicBezTo>
                  <a:lnTo>
                    <a:pt x="2775" y="6065"/>
                  </a:lnTo>
                  <a:cubicBezTo>
                    <a:pt x="2900" y="6035"/>
                    <a:pt x="3026" y="6004"/>
                    <a:pt x="3152" y="5973"/>
                  </a:cubicBezTo>
                  <a:lnTo>
                    <a:pt x="3152" y="5973"/>
                  </a:lnTo>
                  <a:cubicBezTo>
                    <a:pt x="4327" y="5685"/>
                    <a:pt x="5541" y="5386"/>
                    <a:pt x="6494" y="5238"/>
                  </a:cubicBezTo>
                  <a:lnTo>
                    <a:pt x="6494" y="5238"/>
                  </a:lnTo>
                  <a:cubicBezTo>
                    <a:pt x="7521" y="5079"/>
                    <a:pt x="8107" y="5117"/>
                    <a:pt x="8234" y="5354"/>
                  </a:cubicBezTo>
                  <a:lnTo>
                    <a:pt x="8234" y="5354"/>
                  </a:lnTo>
                  <a:cubicBezTo>
                    <a:pt x="8305" y="5485"/>
                    <a:pt x="8297" y="5613"/>
                    <a:pt x="8212" y="5735"/>
                  </a:cubicBezTo>
                  <a:lnTo>
                    <a:pt x="8212" y="5735"/>
                  </a:lnTo>
                  <a:cubicBezTo>
                    <a:pt x="8054" y="5961"/>
                    <a:pt x="7667" y="6113"/>
                    <a:pt x="7368" y="6069"/>
                  </a:cubicBezTo>
                  <a:lnTo>
                    <a:pt x="7344" y="6228"/>
                  </a:lnTo>
                  <a:lnTo>
                    <a:pt x="7344" y="6228"/>
                  </a:lnTo>
                  <a:cubicBezTo>
                    <a:pt x="7387" y="6235"/>
                    <a:pt x="7430" y="6238"/>
                    <a:pt x="7474" y="6238"/>
                  </a:cubicBezTo>
                  <a:lnTo>
                    <a:pt x="7474" y="6238"/>
                  </a:lnTo>
                  <a:cubicBezTo>
                    <a:pt x="7805" y="6238"/>
                    <a:pt x="8175" y="6069"/>
                    <a:pt x="8344" y="5828"/>
                  </a:cubicBezTo>
                  <a:lnTo>
                    <a:pt x="8344" y="5828"/>
                  </a:lnTo>
                  <a:cubicBezTo>
                    <a:pt x="8464" y="5656"/>
                    <a:pt x="8476" y="5461"/>
                    <a:pt x="8376" y="5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41700" y="3489287"/>
              <a:ext cx="2971800" cy="600076"/>
            </a:xfrm>
            <a:custGeom>
              <a:avLst/>
              <a:gdLst/>
              <a:ahLst/>
              <a:cxnLst/>
              <a:rect l="l" t="t" r="r" b="b"/>
              <a:pathLst>
                <a:path w="8255" h="1668" extrusionOk="0">
                  <a:moveTo>
                    <a:pt x="8169" y="1149"/>
                  </a:moveTo>
                  <a:lnTo>
                    <a:pt x="8169" y="1149"/>
                  </a:lnTo>
                  <a:cubicBezTo>
                    <a:pt x="8210" y="1090"/>
                    <a:pt x="8238" y="1029"/>
                    <a:pt x="8254" y="967"/>
                  </a:cubicBezTo>
                  <a:lnTo>
                    <a:pt x="8254" y="967"/>
                  </a:lnTo>
                  <a:cubicBezTo>
                    <a:pt x="8221" y="893"/>
                    <a:pt x="8188" y="805"/>
                    <a:pt x="8158" y="699"/>
                  </a:cubicBezTo>
                  <a:lnTo>
                    <a:pt x="8158" y="699"/>
                  </a:lnTo>
                  <a:cubicBezTo>
                    <a:pt x="7951" y="0"/>
                    <a:pt x="5593" y="628"/>
                    <a:pt x="4356" y="879"/>
                  </a:cubicBezTo>
                  <a:lnTo>
                    <a:pt x="4356" y="879"/>
                  </a:lnTo>
                  <a:cubicBezTo>
                    <a:pt x="3119" y="1130"/>
                    <a:pt x="2755" y="1348"/>
                    <a:pt x="1594" y="1469"/>
                  </a:cubicBezTo>
                  <a:lnTo>
                    <a:pt x="1594" y="1469"/>
                  </a:lnTo>
                  <a:cubicBezTo>
                    <a:pt x="434" y="1590"/>
                    <a:pt x="0" y="1153"/>
                    <a:pt x="0" y="1153"/>
                  </a:cubicBezTo>
                  <a:lnTo>
                    <a:pt x="0" y="1153"/>
                  </a:lnTo>
                  <a:lnTo>
                    <a:pt x="0" y="1153"/>
                  </a:lnTo>
                  <a:cubicBezTo>
                    <a:pt x="13" y="1169"/>
                    <a:pt x="26" y="1184"/>
                    <a:pt x="40" y="1199"/>
                  </a:cubicBezTo>
                  <a:lnTo>
                    <a:pt x="40" y="1199"/>
                  </a:lnTo>
                  <a:cubicBezTo>
                    <a:pt x="425" y="1592"/>
                    <a:pt x="1453" y="1667"/>
                    <a:pt x="2600" y="1386"/>
                  </a:cubicBezTo>
                  <a:lnTo>
                    <a:pt x="2600" y="1386"/>
                  </a:lnTo>
                  <a:cubicBezTo>
                    <a:pt x="2725" y="1356"/>
                    <a:pt x="2851" y="1325"/>
                    <a:pt x="2977" y="1294"/>
                  </a:cubicBezTo>
                  <a:lnTo>
                    <a:pt x="2977" y="1294"/>
                  </a:lnTo>
                  <a:cubicBezTo>
                    <a:pt x="4152" y="1006"/>
                    <a:pt x="5366" y="707"/>
                    <a:pt x="6319" y="559"/>
                  </a:cubicBezTo>
                  <a:lnTo>
                    <a:pt x="6319" y="559"/>
                  </a:lnTo>
                  <a:cubicBezTo>
                    <a:pt x="7346" y="400"/>
                    <a:pt x="7932" y="438"/>
                    <a:pt x="8060" y="675"/>
                  </a:cubicBezTo>
                  <a:lnTo>
                    <a:pt x="8060" y="675"/>
                  </a:lnTo>
                  <a:cubicBezTo>
                    <a:pt x="8130" y="806"/>
                    <a:pt x="8123" y="934"/>
                    <a:pt x="8037" y="1056"/>
                  </a:cubicBezTo>
                  <a:lnTo>
                    <a:pt x="8037" y="1056"/>
                  </a:lnTo>
                  <a:cubicBezTo>
                    <a:pt x="7879" y="1282"/>
                    <a:pt x="7493" y="1434"/>
                    <a:pt x="7193" y="1390"/>
                  </a:cubicBezTo>
                  <a:lnTo>
                    <a:pt x="7169" y="1549"/>
                  </a:lnTo>
                  <a:lnTo>
                    <a:pt x="7169" y="1549"/>
                  </a:lnTo>
                  <a:cubicBezTo>
                    <a:pt x="7212" y="1556"/>
                    <a:pt x="7256" y="1559"/>
                    <a:pt x="7300" y="1559"/>
                  </a:cubicBezTo>
                  <a:lnTo>
                    <a:pt x="7300" y="1559"/>
                  </a:lnTo>
                  <a:cubicBezTo>
                    <a:pt x="7630" y="1559"/>
                    <a:pt x="8000" y="1390"/>
                    <a:pt x="8169" y="11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65500" y="1804950"/>
              <a:ext cx="2700345" cy="2170110"/>
            </a:xfrm>
            <a:custGeom>
              <a:avLst/>
              <a:gdLst/>
              <a:ahLst/>
              <a:cxnLst/>
              <a:rect l="l" t="t" r="r" b="b"/>
              <a:pathLst>
                <a:path w="7502" h="6028" extrusionOk="0">
                  <a:moveTo>
                    <a:pt x="968" y="6027"/>
                  </a:moveTo>
                  <a:lnTo>
                    <a:pt x="968" y="6027"/>
                  </a:lnTo>
                  <a:lnTo>
                    <a:pt x="968" y="6027"/>
                  </a:lnTo>
                  <a:cubicBezTo>
                    <a:pt x="968" y="6027"/>
                    <a:pt x="0" y="5930"/>
                    <a:pt x="206" y="5212"/>
                  </a:cubicBezTo>
                  <a:lnTo>
                    <a:pt x="206" y="5212"/>
                  </a:lnTo>
                  <a:cubicBezTo>
                    <a:pt x="412" y="4495"/>
                    <a:pt x="1668" y="4961"/>
                    <a:pt x="2358" y="5145"/>
                  </a:cubicBezTo>
                  <a:lnTo>
                    <a:pt x="2358" y="5145"/>
                  </a:lnTo>
                  <a:cubicBezTo>
                    <a:pt x="3048" y="5329"/>
                    <a:pt x="3535" y="5485"/>
                    <a:pt x="3967" y="5383"/>
                  </a:cubicBezTo>
                  <a:lnTo>
                    <a:pt x="3967" y="5383"/>
                  </a:lnTo>
                  <a:cubicBezTo>
                    <a:pt x="4399" y="5280"/>
                    <a:pt x="4394" y="4899"/>
                    <a:pt x="4394" y="4831"/>
                  </a:cubicBezTo>
                  <a:lnTo>
                    <a:pt x="4394" y="4831"/>
                  </a:lnTo>
                  <a:cubicBezTo>
                    <a:pt x="4394" y="4764"/>
                    <a:pt x="4397" y="4697"/>
                    <a:pt x="4348" y="4697"/>
                  </a:cubicBezTo>
                  <a:lnTo>
                    <a:pt x="4313" y="4697"/>
                  </a:lnTo>
                  <a:lnTo>
                    <a:pt x="4313" y="4304"/>
                  </a:lnTo>
                  <a:lnTo>
                    <a:pt x="4313" y="4304"/>
                  </a:lnTo>
                  <a:cubicBezTo>
                    <a:pt x="4365" y="4320"/>
                    <a:pt x="4420" y="4336"/>
                    <a:pt x="4475" y="4352"/>
                  </a:cubicBezTo>
                  <a:lnTo>
                    <a:pt x="4475" y="4823"/>
                  </a:lnTo>
                  <a:lnTo>
                    <a:pt x="4475" y="4823"/>
                  </a:lnTo>
                  <a:cubicBezTo>
                    <a:pt x="4475" y="5050"/>
                    <a:pt x="4404" y="5222"/>
                    <a:pt x="4264" y="5334"/>
                  </a:cubicBezTo>
                  <a:lnTo>
                    <a:pt x="4264" y="5334"/>
                  </a:lnTo>
                  <a:cubicBezTo>
                    <a:pt x="4039" y="5515"/>
                    <a:pt x="3649" y="5540"/>
                    <a:pt x="3071" y="5412"/>
                  </a:cubicBezTo>
                  <a:lnTo>
                    <a:pt x="3071" y="5412"/>
                  </a:lnTo>
                  <a:cubicBezTo>
                    <a:pt x="2826" y="5358"/>
                    <a:pt x="2565" y="5282"/>
                    <a:pt x="2288" y="5200"/>
                  </a:cubicBezTo>
                  <a:lnTo>
                    <a:pt x="2288" y="5200"/>
                  </a:lnTo>
                  <a:cubicBezTo>
                    <a:pt x="1578" y="4992"/>
                    <a:pt x="844" y="4777"/>
                    <a:pt x="476" y="4983"/>
                  </a:cubicBezTo>
                  <a:lnTo>
                    <a:pt x="476" y="4983"/>
                  </a:lnTo>
                  <a:cubicBezTo>
                    <a:pt x="368" y="5044"/>
                    <a:pt x="298" y="5139"/>
                    <a:pt x="262" y="5274"/>
                  </a:cubicBezTo>
                  <a:lnTo>
                    <a:pt x="262" y="5274"/>
                  </a:lnTo>
                  <a:cubicBezTo>
                    <a:pt x="207" y="5476"/>
                    <a:pt x="242" y="5636"/>
                    <a:pt x="368" y="5765"/>
                  </a:cubicBezTo>
                  <a:lnTo>
                    <a:pt x="368" y="5765"/>
                  </a:lnTo>
                  <a:cubicBezTo>
                    <a:pt x="491" y="5891"/>
                    <a:pt x="700" y="5979"/>
                    <a:pt x="968" y="6027"/>
                  </a:cubicBezTo>
                  <a:close/>
                  <a:moveTo>
                    <a:pt x="4394" y="3867"/>
                  </a:moveTo>
                  <a:lnTo>
                    <a:pt x="4394" y="3706"/>
                  </a:lnTo>
                  <a:lnTo>
                    <a:pt x="4394" y="3706"/>
                  </a:lnTo>
                  <a:lnTo>
                    <a:pt x="4394" y="3706"/>
                  </a:lnTo>
                  <a:cubicBezTo>
                    <a:pt x="3470" y="3706"/>
                    <a:pt x="2741" y="3439"/>
                    <a:pt x="2226" y="2912"/>
                  </a:cubicBezTo>
                  <a:lnTo>
                    <a:pt x="2226" y="2912"/>
                  </a:lnTo>
                  <a:cubicBezTo>
                    <a:pt x="1402" y="2068"/>
                    <a:pt x="1339" y="801"/>
                    <a:pt x="1351" y="296"/>
                  </a:cubicBezTo>
                  <a:lnTo>
                    <a:pt x="1351" y="296"/>
                  </a:lnTo>
                  <a:cubicBezTo>
                    <a:pt x="1353" y="221"/>
                    <a:pt x="1413" y="162"/>
                    <a:pt x="1488" y="162"/>
                  </a:cubicBezTo>
                  <a:lnTo>
                    <a:pt x="1643" y="162"/>
                  </a:lnTo>
                  <a:lnTo>
                    <a:pt x="1600" y="0"/>
                  </a:lnTo>
                  <a:lnTo>
                    <a:pt x="1488" y="0"/>
                  </a:lnTo>
                  <a:lnTo>
                    <a:pt x="1488" y="0"/>
                  </a:lnTo>
                  <a:cubicBezTo>
                    <a:pt x="1478" y="0"/>
                    <a:pt x="1467" y="1"/>
                    <a:pt x="1457" y="2"/>
                  </a:cubicBezTo>
                  <a:lnTo>
                    <a:pt x="1457" y="71"/>
                  </a:lnTo>
                  <a:lnTo>
                    <a:pt x="1457" y="71"/>
                  </a:lnTo>
                  <a:cubicBezTo>
                    <a:pt x="1457" y="124"/>
                    <a:pt x="1286" y="83"/>
                    <a:pt x="1286" y="357"/>
                  </a:cubicBezTo>
                  <a:lnTo>
                    <a:pt x="1286" y="357"/>
                  </a:lnTo>
                  <a:cubicBezTo>
                    <a:pt x="1286" y="631"/>
                    <a:pt x="1309" y="1115"/>
                    <a:pt x="1457" y="1644"/>
                  </a:cubicBezTo>
                  <a:lnTo>
                    <a:pt x="1457" y="1644"/>
                  </a:lnTo>
                  <a:cubicBezTo>
                    <a:pt x="1605" y="2173"/>
                    <a:pt x="1954" y="2902"/>
                    <a:pt x="2647" y="3339"/>
                  </a:cubicBezTo>
                  <a:lnTo>
                    <a:pt x="2647" y="3339"/>
                  </a:lnTo>
                  <a:cubicBezTo>
                    <a:pt x="3216" y="3698"/>
                    <a:pt x="3440" y="3590"/>
                    <a:pt x="3464" y="3767"/>
                  </a:cubicBezTo>
                  <a:lnTo>
                    <a:pt x="3464" y="3767"/>
                  </a:lnTo>
                  <a:cubicBezTo>
                    <a:pt x="3750" y="3833"/>
                    <a:pt x="4060" y="3867"/>
                    <a:pt x="4394" y="3867"/>
                  </a:cubicBezTo>
                  <a:close/>
                  <a:moveTo>
                    <a:pt x="4394" y="3867"/>
                  </a:moveTo>
                  <a:lnTo>
                    <a:pt x="4394" y="3706"/>
                  </a:lnTo>
                  <a:lnTo>
                    <a:pt x="4394" y="3706"/>
                  </a:lnTo>
                  <a:lnTo>
                    <a:pt x="4394" y="3706"/>
                  </a:lnTo>
                  <a:cubicBezTo>
                    <a:pt x="5318" y="3706"/>
                    <a:pt x="6047" y="3439"/>
                    <a:pt x="6562" y="2912"/>
                  </a:cubicBezTo>
                  <a:lnTo>
                    <a:pt x="6562" y="2912"/>
                  </a:lnTo>
                  <a:cubicBezTo>
                    <a:pt x="7386" y="2068"/>
                    <a:pt x="7448" y="801"/>
                    <a:pt x="7437" y="296"/>
                  </a:cubicBezTo>
                  <a:lnTo>
                    <a:pt x="7437" y="296"/>
                  </a:lnTo>
                  <a:cubicBezTo>
                    <a:pt x="7435" y="221"/>
                    <a:pt x="7375" y="162"/>
                    <a:pt x="7299" y="162"/>
                  </a:cubicBezTo>
                  <a:lnTo>
                    <a:pt x="7145" y="162"/>
                  </a:lnTo>
                  <a:lnTo>
                    <a:pt x="7188" y="0"/>
                  </a:lnTo>
                  <a:lnTo>
                    <a:pt x="7299" y="0"/>
                  </a:lnTo>
                  <a:lnTo>
                    <a:pt x="7299" y="0"/>
                  </a:lnTo>
                  <a:cubicBezTo>
                    <a:pt x="7310" y="0"/>
                    <a:pt x="7321" y="1"/>
                    <a:pt x="7331" y="2"/>
                  </a:cubicBezTo>
                  <a:lnTo>
                    <a:pt x="7331" y="71"/>
                  </a:lnTo>
                  <a:lnTo>
                    <a:pt x="7331" y="71"/>
                  </a:lnTo>
                  <a:cubicBezTo>
                    <a:pt x="7331" y="124"/>
                    <a:pt x="7501" y="83"/>
                    <a:pt x="7501" y="357"/>
                  </a:cubicBezTo>
                  <a:lnTo>
                    <a:pt x="7501" y="357"/>
                  </a:lnTo>
                  <a:cubicBezTo>
                    <a:pt x="7501" y="631"/>
                    <a:pt x="7479" y="1115"/>
                    <a:pt x="7331" y="1644"/>
                  </a:cubicBezTo>
                  <a:lnTo>
                    <a:pt x="7331" y="1644"/>
                  </a:lnTo>
                  <a:cubicBezTo>
                    <a:pt x="7183" y="2173"/>
                    <a:pt x="6833" y="2902"/>
                    <a:pt x="6141" y="3339"/>
                  </a:cubicBezTo>
                  <a:lnTo>
                    <a:pt x="6141" y="3339"/>
                  </a:lnTo>
                  <a:cubicBezTo>
                    <a:pt x="5572" y="3698"/>
                    <a:pt x="5348" y="3590"/>
                    <a:pt x="5323" y="3767"/>
                  </a:cubicBezTo>
                  <a:lnTo>
                    <a:pt x="5323" y="3767"/>
                  </a:lnTo>
                  <a:cubicBezTo>
                    <a:pt x="5038" y="3833"/>
                    <a:pt x="4728" y="3867"/>
                    <a:pt x="4394" y="38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68837" y="3086062"/>
              <a:ext cx="560387" cy="380999"/>
            </a:xfrm>
            <a:custGeom>
              <a:avLst/>
              <a:gdLst/>
              <a:ahLst/>
              <a:cxnLst/>
              <a:rect l="l" t="t" r="r" b="b"/>
              <a:pathLst>
                <a:path w="1555" h="1058" extrusionOk="0">
                  <a:moveTo>
                    <a:pt x="1540" y="203"/>
                  </a:moveTo>
                  <a:lnTo>
                    <a:pt x="1524" y="116"/>
                  </a:lnTo>
                  <a:lnTo>
                    <a:pt x="1524" y="116"/>
                  </a:lnTo>
                  <a:cubicBezTo>
                    <a:pt x="1511" y="47"/>
                    <a:pt x="1446" y="0"/>
                    <a:pt x="1376" y="11"/>
                  </a:cubicBezTo>
                  <a:lnTo>
                    <a:pt x="1376" y="11"/>
                  </a:lnTo>
                  <a:cubicBezTo>
                    <a:pt x="1187" y="39"/>
                    <a:pt x="986" y="53"/>
                    <a:pt x="777" y="53"/>
                  </a:cubicBezTo>
                  <a:lnTo>
                    <a:pt x="777" y="53"/>
                  </a:lnTo>
                  <a:cubicBezTo>
                    <a:pt x="568" y="53"/>
                    <a:pt x="367" y="39"/>
                    <a:pt x="178" y="11"/>
                  </a:cubicBezTo>
                  <a:lnTo>
                    <a:pt x="178" y="11"/>
                  </a:lnTo>
                  <a:cubicBezTo>
                    <a:pt x="108" y="0"/>
                    <a:pt x="43" y="47"/>
                    <a:pt x="30" y="116"/>
                  </a:cubicBezTo>
                  <a:lnTo>
                    <a:pt x="14" y="203"/>
                  </a:lnTo>
                  <a:lnTo>
                    <a:pt x="14" y="203"/>
                  </a:lnTo>
                  <a:cubicBezTo>
                    <a:pt x="0" y="275"/>
                    <a:pt x="49" y="345"/>
                    <a:pt x="122" y="356"/>
                  </a:cubicBezTo>
                  <a:lnTo>
                    <a:pt x="122" y="356"/>
                  </a:lnTo>
                  <a:cubicBezTo>
                    <a:pt x="238" y="373"/>
                    <a:pt x="357" y="385"/>
                    <a:pt x="479" y="393"/>
                  </a:cubicBezTo>
                  <a:lnTo>
                    <a:pt x="479" y="393"/>
                  </a:lnTo>
                  <a:cubicBezTo>
                    <a:pt x="548" y="397"/>
                    <a:pt x="602" y="454"/>
                    <a:pt x="602" y="523"/>
                  </a:cubicBezTo>
                  <a:lnTo>
                    <a:pt x="602" y="926"/>
                  </a:lnTo>
                  <a:lnTo>
                    <a:pt x="602" y="926"/>
                  </a:lnTo>
                  <a:cubicBezTo>
                    <a:pt x="602" y="998"/>
                    <a:pt x="661" y="1057"/>
                    <a:pt x="733" y="1057"/>
                  </a:cubicBezTo>
                  <a:lnTo>
                    <a:pt x="821" y="1057"/>
                  </a:lnTo>
                  <a:lnTo>
                    <a:pt x="821" y="1057"/>
                  </a:lnTo>
                  <a:cubicBezTo>
                    <a:pt x="893" y="1057"/>
                    <a:pt x="952" y="998"/>
                    <a:pt x="952" y="926"/>
                  </a:cubicBezTo>
                  <a:lnTo>
                    <a:pt x="952" y="523"/>
                  </a:lnTo>
                  <a:lnTo>
                    <a:pt x="952" y="523"/>
                  </a:lnTo>
                  <a:cubicBezTo>
                    <a:pt x="952" y="454"/>
                    <a:pt x="1006" y="397"/>
                    <a:pt x="1075" y="393"/>
                  </a:cubicBezTo>
                  <a:lnTo>
                    <a:pt x="1075" y="393"/>
                  </a:lnTo>
                  <a:cubicBezTo>
                    <a:pt x="1197" y="385"/>
                    <a:pt x="1316" y="373"/>
                    <a:pt x="1431" y="356"/>
                  </a:cubicBezTo>
                  <a:lnTo>
                    <a:pt x="1431" y="356"/>
                  </a:lnTo>
                  <a:cubicBezTo>
                    <a:pt x="1504" y="345"/>
                    <a:pt x="1554" y="275"/>
                    <a:pt x="1540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14775" y="1768437"/>
              <a:ext cx="168275" cy="138112"/>
            </a:xfrm>
            <a:custGeom>
              <a:avLst/>
              <a:gdLst/>
              <a:ahLst/>
              <a:cxnLst/>
              <a:rect l="l" t="t" r="r" b="b"/>
              <a:pathLst>
                <a:path w="467" h="385" extrusionOk="0">
                  <a:moveTo>
                    <a:pt x="333" y="0"/>
                  </a:moveTo>
                  <a:lnTo>
                    <a:pt x="333" y="0"/>
                  </a:lnTo>
                  <a:cubicBezTo>
                    <a:pt x="242" y="0"/>
                    <a:pt x="103" y="34"/>
                    <a:pt x="37" y="51"/>
                  </a:cubicBezTo>
                  <a:lnTo>
                    <a:pt x="37" y="51"/>
                  </a:lnTo>
                  <a:cubicBezTo>
                    <a:pt x="15" y="57"/>
                    <a:pt x="0" y="75"/>
                    <a:pt x="0" y="95"/>
                  </a:cubicBezTo>
                  <a:lnTo>
                    <a:pt x="0" y="192"/>
                  </a:lnTo>
                  <a:lnTo>
                    <a:pt x="0" y="289"/>
                  </a:lnTo>
                  <a:lnTo>
                    <a:pt x="0" y="289"/>
                  </a:lnTo>
                  <a:cubicBezTo>
                    <a:pt x="0" y="309"/>
                    <a:pt x="15" y="327"/>
                    <a:pt x="37" y="333"/>
                  </a:cubicBezTo>
                  <a:lnTo>
                    <a:pt x="37" y="333"/>
                  </a:lnTo>
                  <a:cubicBezTo>
                    <a:pt x="103" y="351"/>
                    <a:pt x="242" y="384"/>
                    <a:pt x="333" y="384"/>
                  </a:cubicBezTo>
                  <a:lnTo>
                    <a:pt x="333" y="384"/>
                  </a:lnTo>
                  <a:cubicBezTo>
                    <a:pt x="456" y="384"/>
                    <a:pt x="466" y="273"/>
                    <a:pt x="466" y="192"/>
                  </a:cubicBezTo>
                  <a:lnTo>
                    <a:pt x="466" y="192"/>
                  </a:lnTo>
                  <a:cubicBezTo>
                    <a:pt x="466" y="111"/>
                    <a:pt x="456" y="0"/>
                    <a:pt x="33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138825" y="1768437"/>
              <a:ext cx="168275" cy="139700"/>
            </a:xfrm>
            <a:custGeom>
              <a:avLst/>
              <a:gdLst/>
              <a:ahLst/>
              <a:cxnLst/>
              <a:rect l="l" t="t" r="r" b="b"/>
              <a:pathLst>
                <a:path w="468" h="386" extrusionOk="0">
                  <a:moveTo>
                    <a:pt x="429" y="51"/>
                  </a:moveTo>
                  <a:lnTo>
                    <a:pt x="429" y="51"/>
                  </a:lnTo>
                  <a:cubicBezTo>
                    <a:pt x="364" y="34"/>
                    <a:pt x="225" y="0"/>
                    <a:pt x="134" y="0"/>
                  </a:cubicBezTo>
                  <a:lnTo>
                    <a:pt x="134" y="0"/>
                  </a:lnTo>
                  <a:cubicBezTo>
                    <a:pt x="11" y="0"/>
                    <a:pt x="0" y="111"/>
                    <a:pt x="0" y="192"/>
                  </a:cubicBezTo>
                  <a:lnTo>
                    <a:pt x="0" y="192"/>
                  </a:lnTo>
                  <a:cubicBezTo>
                    <a:pt x="0" y="273"/>
                    <a:pt x="11" y="385"/>
                    <a:pt x="134" y="385"/>
                  </a:cubicBezTo>
                  <a:lnTo>
                    <a:pt x="134" y="385"/>
                  </a:lnTo>
                  <a:cubicBezTo>
                    <a:pt x="225" y="385"/>
                    <a:pt x="364" y="351"/>
                    <a:pt x="429" y="333"/>
                  </a:cubicBezTo>
                  <a:lnTo>
                    <a:pt x="429" y="333"/>
                  </a:lnTo>
                  <a:cubicBezTo>
                    <a:pt x="452" y="327"/>
                    <a:pt x="467" y="309"/>
                    <a:pt x="467" y="289"/>
                  </a:cubicBezTo>
                  <a:lnTo>
                    <a:pt x="467" y="202"/>
                  </a:lnTo>
                  <a:lnTo>
                    <a:pt x="467" y="192"/>
                  </a:lnTo>
                  <a:lnTo>
                    <a:pt x="467" y="95"/>
                  </a:lnTo>
                  <a:lnTo>
                    <a:pt x="467" y="95"/>
                  </a:lnTo>
                  <a:cubicBezTo>
                    <a:pt x="467" y="75"/>
                    <a:pt x="452" y="57"/>
                    <a:pt x="429" y="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84737" y="3089237"/>
              <a:ext cx="342899" cy="377826"/>
            </a:xfrm>
            <a:custGeom>
              <a:avLst/>
              <a:gdLst/>
              <a:ahLst/>
              <a:cxnLst/>
              <a:rect l="l" t="t" r="r" b="b"/>
              <a:pathLst>
                <a:path w="953" h="1049" extrusionOk="0">
                  <a:moveTo>
                    <a:pt x="938" y="194"/>
                  </a:moveTo>
                  <a:lnTo>
                    <a:pt x="922" y="107"/>
                  </a:lnTo>
                  <a:lnTo>
                    <a:pt x="922" y="107"/>
                  </a:lnTo>
                  <a:cubicBezTo>
                    <a:pt x="910" y="45"/>
                    <a:pt x="858" y="2"/>
                    <a:pt x="797" y="0"/>
                  </a:cubicBezTo>
                  <a:lnTo>
                    <a:pt x="797" y="0"/>
                  </a:lnTo>
                  <a:cubicBezTo>
                    <a:pt x="798" y="9"/>
                    <a:pt x="800" y="17"/>
                    <a:pt x="802" y="26"/>
                  </a:cubicBezTo>
                  <a:lnTo>
                    <a:pt x="802" y="26"/>
                  </a:lnTo>
                  <a:cubicBezTo>
                    <a:pt x="851" y="282"/>
                    <a:pt x="551" y="273"/>
                    <a:pt x="398" y="273"/>
                  </a:cubicBezTo>
                  <a:lnTo>
                    <a:pt x="398" y="273"/>
                  </a:lnTo>
                  <a:cubicBezTo>
                    <a:pt x="246" y="273"/>
                    <a:pt x="236" y="345"/>
                    <a:pt x="236" y="479"/>
                  </a:cubicBezTo>
                  <a:lnTo>
                    <a:pt x="236" y="770"/>
                  </a:lnTo>
                  <a:lnTo>
                    <a:pt x="236" y="770"/>
                  </a:lnTo>
                  <a:cubicBezTo>
                    <a:pt x="236" y="945"/>
                    <a:pt x="0" y="917"/>
                    <a:pt x="0" y="788"/>
                  </a:cubicBezTo>
                  <a:lnTo>
                    <a:pt x="0" y="917"/>
                  </a:lnTo>
                  <a:lnTo>
                    <a:pt x="0" y="917"/>
                  </a:lnTo>
                  <a:cubicBezTo>
                    <a:pt x="0" y="990"/>
                    <a:pt x="59" y="1048"/>
                    <a:pt x="131" y="1048"/>
                  </a:cubicBezTo>
                  <a:lnTo>
                    <a:pt x="219" y="1048"/>
                  </a:lnTo>
                  <a:lnTo>
                    <a:pt x="219" y="1048"/>
                  </a:lnTo>
                  <a:cubicBezTo>
                    <a:pt x="291" y="1048"/>
                    <a:pt x="349" y="990"/>
                    <a:pt x="349" y="917"/>
                  </a:cubicBezTo>
                  <a:lnTo>
                    <a:pt x="349" y="515"/>
                  </a:lnTo>
                  <a:lnTo>
                    <a:pt x="349" y="515"/>
                  </a:lnTo>
                  <a:cubicBezTo>
                    <a:pt x="349" y="446"/>
                    <a:pt x="403" y="389"/>
                    <a:pt x="472" y="384"/>
                  </a:cubicBezTo>
                  <a:lnTo>
                    <a:pt x="472" y="384"/>
                  </a:lnTo>
                  <a:cubicBezTo>
                    <a:pt x="595" y="377"/>
                    <a:pt x="714" y="364"/>
                    <a:pt x="829" y="347"/>
                  </a:cubicBezTo>
                  <a:lnTo>
                    <a:pt x="829" y="347"/>
                  </a:lnTo>
                  <a:cubicBezTo>
                    <a:pt x="902" y="336"/>
                    <a:pt x="952" y="266"/>
                    <a:pt x="938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03900" y="3806787"/>
              <a:ext cx="488951" cy="488951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111" y="169"/>
                  </a:moveTo>
                  <a:lnTo>
                    <a:pt x="1111" y="169"/>
                  </a:lnTo>
                  <a:cubicBezTo>
                    <a:pt x="993" y="64"/>
                    <a:pt x="839" y="0"/>
                    <a:pt x="668" y="0"/>
                  </a:cubicBezTo>
                  <a:lnTo>
                    <a:pt x="668" y="0"/>
                  </a:lnTo>
                  <a:cubicBezTo>
                    <a:pt x="299" y="0"/>
                    <a:pt x="0" y="299"/>
                    <a:pt x="0" y="667"/>
                  </a:cubicBezTo>
                  <a:lnTo>
                    <a:pt x="0" y="667"/>
                  </a:lnTo>
                  <a:cubicBezTo>
                    <a:pt x="0" y="837"/>
                    <a:pt x="64" y="992"/>
                    <a:pt x="169" y="1110"/>
                  </a:cubicBezTo>
                  <a:lnTo>
                    <a:pt x="169" y="1110"/>
                  </a:lnTo>
                  <a:cubicBezTo>
                    <a:pt x="292" y="1260"/>
                    <a:pt x="478" y="1356"/>
                    <a:pt x="687" y="1356"/>
                  </a:cubicBezTo>
                  <a:lnTo>
                    <a:pt x="687" y="1356"/>
                  </a:lnTo>
                  <a:cubicBezTo>
                    <a:pt x="1057" y="1356"/>
                    <a:pt x="1357" y="1056"/>
                    <a:pt x="1357" y="686"/>
                  </a:cubicBezTo>
                  <a:lnTo>
                    <a:pt x="1357" y="686"/>
                  </a:lnTo>
                  <a:cubicBezTo>
                    <a:pt x="1357" y="477"/>
                    <a:pt x="1261" y="292"/>
                    <a:pt x="1111" y="1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110250" y="3813137"/>
              <a:ext cx="476250" cy="474662"/>
            </a:xfrm>
            <a:custGeom>
              <a:avLst/>
              <a:gdLst/>
              <a:ahLst/>
              <a:cxnLst/>
              <a:rect l="l" t="t" r="r" b="b"/>
              <a:pathLst>
                <a:path w="1321" h="1320" extrusionOk="0">
                  <a:moveTo>
                    <a:pt x="1320" y="659"/>
                  </a:moveTo>
                  <a:lnTo>
                    <a:pt x="1320" y="659"/>
                  </a:lnTo>
                  <a:cubicBezTo>
                    <a:pt x="1320" y="1023"/>
                    <a:pt x="1024" y="1319"/>
                    <a:pt x="660" y="1319"/>
                  </a:cubicBezTo>
                  <a:lnTo>
                    <a:pt x="660" y="1319"/>
                  </a:lnTo>
                  <a:cubicBezTo>
                    <a:pt x="296" y="1319"/>
                    <a:pt x="0" y="1023"/>
                    <a:pt x="0" y="659"/>
                  </a:cubicBezTo>
                  <a:lnTo>
                    <a:pt x="0" y="659"/>
                  </a:lnTo>
                  <a:cubicBezTo>
                    <a:pt x="0" y="296"/>
                    <a:pt x="296" y="0"/>
                    <a:pt x="660" y="0"/>
                  </a:cubicBezTo>
                  <a:lnTo>
                    <a:pt x="660" y="0"/>
                  </a:lnTo>
                  <a:cubicBezTo>
                    <a:pt x="1024" y="0"/>
                    <a:pt x="1320" y="296"/>
                    <a:pt x="1320" y="6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129300" y="3825837"/>
              <a:ext cx="433387" cy="454025"/>
            </a:xfrm>
            <a:custGeom>
              <a:avLst/>
              <a:gdLst/>
              <a:ahLst/>
              <a:cxnLst/>
              <a:rect l="l" t="t" r="r" b="b"/>
              <a:pathLst>
                <a:path w="1202" h="1260" extrusionOk="0">
                  <a:moveTo>
                    <a:pt x="972" y="1173"/>
                  </a:moveTo>
                  <a:lnTo>
                    <a:pt x="108" y="194"/>
                  </a:lnTo>
                  <a:lnTo>
                    <a:pt x="108" y="194"/>
                  </a:lnTo>
                  <a:cubicBezTo>
                    <a:pt x="156" y="139"/>
                    <a:pt x="213" y="91"/>
                    <a:pt x="277" y="53"/>
                  </a:cubicBezTo>
                  <a:lnTo>
                    <a:pt x="1133" y="1024"/>
                  </a:lnTo>
                  <a:lnTo>
                    <a:pt x="1133" y="1024"/>
                  </a:lnTo>
                  <a:cubicBezTo>
                    <a:pt x="1088" y="1082"/>
                    <a:pt x="1033" y="1133"/>
                    <a:pt x="972" y="1173"/>
                  </a:cubicBezTo>
                  <a:close/>
                  <a:moveTo>
                    <a:pt x="931" y="1198"/>
                  </a:moveTo>
                  <a:lnTo>
                    <a:pt x="79" y="232"/>
                  </a:lnTo>
                  <a:lnTo>
                    <a:pt x="79" y="232"/>
                  </a:lnTo>
                  <a:cubicBezTo>
                    <a:pt x="47" y="275"/>
                    <a:pt x="20" y="323"/>
                    <a:pt x="0" y="372"/>
                  </a:cubicBezTo>
                  <a:lnTo>
                    <a:pt x="781" y="1259"/>
                  </a:lnTo>
                  <a:lnTo>
                    <a:pt x="781" y="1259"/>
                  </a:lnTo>
                  <a:cubicBezTo>
                    <a:pt x="834" y="1245"/>
                    <a:pt x="884" y="1224"/>
                    <a:pt x="931" y="1198"/>
                  </a:cubicBezTo>
                  <a:close/>
                  <a:moveTo>
                    <a:pt x="1201" y="915"/>
                  </a:moveTo>
                  <a:lnTo>
                    <a:pt x="394" y="0"/>
                  </a:lnTo>
                  <a:lnTo>
                    <a:pt x="394" y="0"/>
                  </a:lnTo>
                  <a:cubicBezTo>
                    <a:pt x="369" y="8"/>
                    <a:pt x="344" y="19"/>
                    <a:pt x="320" y="31"/>
                  </a:cubicBezTo>
                  <a:lnTo>
                    <a:pt x="1161" y="985"/>
                  </a:lnTo>
                  <a:lnTo>
                    <a:pt x="1161" y="985"/>
                  </a:lnTo>
                  <a:cubicBezTo>
                    <a:pt x="1176" y="962"/>
                    <a:pt x="1189" y="939"/>
                    <a:pt x="1201" y="915"/>
                  </a:cubicBezTo>
                  <a:close/>
                </a:path>
              </a:pathLst>
            </a:custGeom>
            <a:solidFill>
              <a:srgbClr val="FFFFFF">
                <a:alpha val="40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191212" y="3892512"/>
              <a:ext cx="315911" cy="315913"/>
            </a:xfrm>
            <a:custGeom>
              <a:avLst/>
              <a:gdLst/>
              <a:ahLst/>
              <a:cxnLst/>
              <a:rect l="l" t="t" r="r" b="b"/>
              <a:pathLst>
                <a:path w="878" h="877" extrusionOk="0">
                  <a:moveTo>
                    <a:pt x="877" y="437"/>
                  </a:moveTo>
                  <a:lnTo>
                    <a:pt x="877" y="437"/>
                  </a:lnTo>
                  <a:cubicBezTo>
                    <a:pt x="877" y="679"/>
                    <a:pt x="681" y="876"/>
                    <a:pt x="439" y="876"/>
                  </a:cubicBezTo>
                  <a:lnTo>
                    <a:pt x="439" y="876"/>
                  </a:lnTo>
                  <a:cubicBezTo>
                    <a:pt x="196" y="876"/>
                    <a:pt x="0" y="679"/>
                    <a:pt x="0" y="437"/>
                  </a:cubicBezTo>
                  <a:lnTo>
                    <a:pt x="0" y="437"/>
                  </a:lnTo>
                  <a:cubicBezTo>
                    <a:pt x="0" y="195"/>
                    <a:pt x="196" y="0"/>
                    <a:pt x="439" y="0"/>
                  </a:cubicBezTo>
                  <a:lnTo>
                    <a:pt x="439" y="0"/>
                  </a:lnTo>
                  <a:cubicBezTo>
                    <a:pt x="681" y="0"/>
                    <a:pt x="877" y="195"/>
                    <a:pt x="877" y="4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194387" y="3892512"/>
              <a:ext cx="311150" cy="314324"/>
            </a:xfrm>
            <a:custGeom>
              <a:avLst/>
              <a:gdLst/>
              <a:ahLst/>
              <a:cxnLst/>
              <a:rect l="l" t="t" r="r" b="b"/>
              <a:pathLst>
                <a:path w="864" h="875" extrusionOk="0">
                  <a:moveTo>
                    <a:pt x="670" y="804"/>
                  </a:moveTo>
                  <a:lnTo>
                    <a:pt x="96" y="153"/>
                  </a:lnTo>
                  <a:lnTo>
                    <a:pt x="96" y="153"/>
                  </a:lnTo>
                  <a:cubicBezTo>
                    <a:pt x="145" y="97"/>
                    <a:pt x="207" y="53"/>
                    <a:pt x="277" y="27"/>
                  </a:cubicBezTo>
                  <a:lnTo>
                    <a:pt x="818" y="640"/>
                  </a:lnTo>
                  <a:lnTo>
                    <a:pt x="818" y="640"/>
                  </a:lnTo>
                  <a:cubicBezTo>
                    <a:pt x="784" y="706"/>
                    <a:pt x="732" y="763"/>
                    <a:pt x="670" y="804"/>
                  </a:cubicBezTo>
                  <a:close/>
                  <a:moveTo>
                    <a:pt x="629" y="828"/>
                  </a:moveTo>
                  <a:lnTo>
                    <a:pt x="67" y="191"/>
                  </a:lnTo>
                  <a:lnTo>
                    <a:pt x="67" y="191"/>
                  </a:lnTo>
                  <a:cubicBezTo>
                    <a:pt x="35" y="237"/>
                    <a:pt x="13" y="290"/>
                    <a:pt x="0" y="346"/>
                  </a:cubicBezTo>
                  <a:lnTo>
                    <a:pt x="465" y="874"/>
                  </a:lnTo>
                  <a:lnTo>
                    <a:pt x="465" y="874"/>
                  </a:lnTo>
                  <a:cubicBezTo>
                    <a:pt x="524" y="870"/>
                    <a:pt x="579" y="853"/>
                    <a:pt x="629" y="828"/>
                  </a:cubicBezTo>
                  <a:close/>
                  <a:moveTo>
                    <a:pt x="863" y="504"/>
                  </a:moveTo>
                  <a:lnTo>
                    <a:pt x="419" y="0"/>
                  </a:lnTo>
                  <a:lnTo>
                    <a:pt x="419" y="0"/>
                  </a:lnTo>
                  <a:cubicBezTo>
                    <a:pt x="387" y="1"/>
                    <a:pt x="356" y="5"/>
                    <a:pt x="327" y="12"/>
                  </a:cubicBezTo>
                  <a:lnTo>
                    <a:pt x="839" y="593"/>
                  </a:lnTo>
                  <a:lnTo>
                    <a:pt x="839" y="593"/>
                  </a:lnTo>
                  <a:cubicBezTo>
                    <a:pt x="850" y="564"/>
                    <a:pt x="858" y="535"/>
                    <a:pt x="863" y="504"/>
                  </a:cubicBezTo>
                  <a:close/>
                </a:path>
              </a:pathLst>
            </a:custGeom>
            <a:solidFill>
              <a:srgbClr val="FFFFFF">
                <a:alpha val="40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562" y="1020725"/>
              <a:ext cx="1943100" cy="1943100"/>
            </a:xfrm>
            <a:custGeom>
              <a:avLst/>
              <a:gdLst/>
              <a:ahLst/>
              <a:cxnLst/>
              <a:rect l="l" t="t" r="r" b="b"/>
              <a:pathLst>
                <a:path w="5399" h="5399" extrusionOk="0">
                  <a:moveTo>
                    <a:pt x="5398" y="2699"/>
                  </a:moveTo>
                  <a:lnTo>
                    <a:pt x="5398" y="2699"/>
                  </a:lnTo>
                  <a:cubicBezTo>
                    <a:pt x="5398" y="3414"/>
                    <a:pt x="5113" y="4101"/>
                    <a:pt x="4607" y="4607"/>
                  </a:cubicBezTo>
                  <a:lnTo>
                    <a:pt x="4607" y="4607"/>
                  </a:lnTo>
                  <a:cubicBezTo>
                    <a:pt x="4101" y="5113"/>
                    <a:pt x="3415" y="5398"/>
                    <a:pt x="2699" y="5398"/>
                  </a:cubicBezTo>
                  <a:lnTo>
                    <a:pt x="2699" y="5398"/>
                  </a:lnTo>
                  <a:cubicBezTo>
                    <a:pt x="1983" y="5398"/>
                    <a:pt x="1297" y="5113"/>
                    <a:pt x="790" y="4607"/>
                  </a:cubicBezTo>
                  <a:lnTo>
                    <a:pt x="790" y="4607"/>
                  </a:lnTo>
                  <a:cubicBezTo>
                    <a:pt x="284" y="4101"/>
                    <a:pt x="0" y="3414"/>
                    <a:pt x="0" y="2699"/>
                  </a:cubicBezTo>
                  <a:lnTo>
                    <a:pt x="0" y="2699"/>
                  </a:lnTo>
                  <a:cubicBezTo>
                    <a:pt x="0" y="1983"/>
                    <a:pt x="284" y="1296"/>
                    <a:pt x="790" y="790"/>
                  </a:cubicBezTo>
                  <a:lnTo>
                    <a:pt x="790" y="790"/>
                  </a:lnTo>
                  <a:cubicBezTo>
                    <a:pt x="1297" y="284"/>
                    <a:pt x="1983" y="0"/>
                    <a:pt x="2699" y="0"/>
                  </a:cubicBezTo>
                  <a:lnTo>
                    <a:pt x="2699" y="0"/>
                  </a:lnTo>
                  <a:cubicBezTo>
                    <a:pt x="3415" y="0"/>
                    <a:pt x="4101" y="284"/>
                    <a:pt x="4607" y="790"/>
                  </a:cubicBezTo>
                  <a:lnTo>
                    <a:pt x="4607" y="790"/>
                  </a:lnTo>
                  <a:cubicBezTo>
                    <a:pt x="5113" y="1296"/>
                    <a:pt x="5398" y="1983"/>
                    <a:pt x="5398" y="26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06850" y="1150900"/>
              <a:ext cx="1916108" cy="1684332"/>
            </a:xfrm>
            <a:custGeom>
              <a:avLst/>
              <a:gdLst/>
              <a:ahLst/>
              <a:cxnLst/>
              <a:rect l="l" t="t" r="r" b="b"/>
              <a:pathLst>
                <a:path w="5324" h="4680" extrusionOk="0">
                  <a:moveTo>
                    <a:pt x="831" y="404"/>
                  </a:moveTo>
                  <a:lnTo>
                    <a:pt x="831" y="404"/>
                  </a:lnTo>
                  <a:cubicBezTo>
                    <a:pt x="849" y="390"/>
                    <a:pt x="868" y="392"/>
                    <a:pt x="886" y="406"/>
                  </a:cubicBezTo>
                  <a:lnTo>
                    <a:pt x="886" y="406"/>
                  </a:lnTo>
                  <a:cubicBezTo>
                    <a:pt x="892" y="411"/>
                    <a:pt x="899" y="416"/>
                    <a:pt x="905" y="421"/>
                  </a:cubicBezTo>
                  <a:lnTo>
                    <a:pt x="905" y="421"/>
                  </a:lnTo>
                  <a:cubicBezTo>
                    <a:pt x="909" y="424"/>
                    <a:pt x="914" y="428"/>
                    <a:pt x="918" y="426"/>
                  </a:cubicBezTo>
                  <a:lnTo>
                    <a:pt x="918" y="426"/>
                  </a:lnTo>
                  <a:cubicBezTo>
                    <a:pt x="939" y="416"/>
                    <a:pt x="963" y="419"/>
                    <a:pt x="983" y="409"/>
                  </a:cubicBezTo>
                  <a:lnTo>
                    <a:pt x="983" y="409"/>
                  </a:lnTo>
                  <a:cubicBezTo>
                    <a:pt x="1022" y="391"/>
                    <a:pt x="1063" y="384"/>
                    <a:pt x="1103" y="374"/>
                  </a:cubicBezTo>
                  <a:lnTo>
                    <a:pt x="1103" y="374"/>
                  </a:lnTo>
                  <a:cubicBezTo>
                    <a:pt x="1123" y="370"/>
                    <a:pt x="1142" y="363"/>
                    <a:pt x="1160" y="355"/>
                  </a:cubicBezTo>
                  <a:lnTo>
                    <a:pt x="1160" y="355"/>
                  </a:lnTo>
                  <a:cubicBezTo>
                    <a:pt x="1180" y="347"/>
                    <a:pt x="1198" y="335"/>
                    <a:pt x="1220" y="332"/>
                  </a:cubicBezTo>
                  <a:lnTo>
                    <a:pt x="1220" y="332"/>
                  </a:lnTo>
                  <a:cubicBezTo>
                    <a:pt x="1251" y="328"/>
                    <a:pt x="1283" y="325"/>
                    <a:pt x="1306" y="326"/>
                  </a:cubicBezTo>
                  <a:lnTo>
                    <a:pt x="1306" y="326"/>
                  </a:lnTo>
                  <a:cubicBezTo>
                    <a:pt x="1332" y="326"/>
                    <a:pt x="1349" y="326"/>
                    <a:pt x="1367" y="326"/>
                  </a:cubicBezTo>
                  <a:lnTo>
                    <a:pt x="1367" y="326"/>
                  </a:lnTo>
                  <a:cubicBezTo>
                    <a:pt x="1374" y="326"/>
                    <a:pt x="1383" y="325"/>
                    <a:pt x="1388" y="330"/>
                  </a:cubicBezTo>
                  <a:lnTo>
                    <a:pt x="1388" y="330"/>
                  </a:lnTo>
                  <a:cubicBezTo>
                    <a:pt x="1406" y="349"/>
                    <a:pt x="1431" y="346"/>
                    <a:pt x="1453" y="350"/>
                  </a:cubicBezTo>
                  <a:lnTo>
                    <a:pt x="1453" y="350"/>
                  </a:lnTo>
                  <a:cubicBezTo>
                    <a:pt x="1460" y="352"/>
                    <a:pt x="1466" y="350"/>
                    <a:pt x="1472" y="354"/>
                  </a:cubicBezTo>
                  <a:lnTo>
                    <a:pt x="1472" y="354"/>
                  </a:lnTo>
                  <a:cubicBezTo>
                    <a:pt x="1504" y="380"/>
                    <a:pt x="1539" y="404"/>
                    <a:pt x="1565" y="437"/>
                  </a:cubicBezTo>
                  <a:lnTo>
                    <a:pt x="1565" y="437"/>
                  </a:lnTo>
                  <a:cubicBezTo>
                    <a:pt x="1568" y="440"/>
                    <a:pt x="1572" y="444"/>
                    <a:pt x="1576" y="447"/>
                  </a:cubicBezTo>
                  <a:lnTo>
                    <a:pt x="1576" y="447"/>
                  </a:lnTo>
                  <a:cubicBezTo>
                    <a:pt x="1596" y="464"/>
                    <a:pt x="1616" y="481"/>
                    <a:pt x="1631" y="503"/>
                  </a:cubicBezTo>
                  <a:lnTo>
                    <a:pt x="1631" y="503"/>
                  </a:lnTo>
                  <a:cubicBezTo>
                    <a:pt x="1638" y="512"/>
                    <a:pt x="1645" y="519"/>
                    <a:pt x="1654" y="525"/>
                  </a:cubicBezTo>
                  <a:lnTo>
                    <a:pt x="1654" y="525"/>
                  </a:lnTo>
                  <a:cubicBezTo>
                    <a:pt x="1672" y="537"/>
                    <a:pt x="1690" y="550"/>
                    <a:pt x="1711" y="556"/>
                  </a:cubicBezTo>
                  <a:lnTo>
                    <a:pt x="1711" y="556"/>
                  </a:lnTo>
                  <a:cubicBezTo>
                    <a:pt x="1729" y="562"/>
                    <a:pt x="1741" y="578"/>
                    <a:pt x="1758" y="584"/>
                  </a:cubicBezTo>
                  <a:lnTo>
                    <a:pt x="1758" y="584"/>
                  </a:lnTo>
                  <a:cubicBezTo>
                    <a:pt x="1798" y="599"/>
                    <a:pt x="1797" y="598"/>
                    <a:pt x="1794" y="646"/>
                  </a:cubicBezTo>
                  <a:lnTo>
                    <a:pt x="1794" y="646"/>
                  </a:lnTo>
                  <a:cubicBezTo>
                    <a:pt x="1793" y="657"/>
                    <a:pt x="1788" y="668"/>
                    <a:pt x="1785" y="678"/>
                  </a:cubicBezTo>
                  <a:lnTo>
                    <a:pt x="1785" y="678"/>
                  </a:lnTo>
                  <a:cubicBezTo>
                    <a:pt x="1784" y="685"/>
                    <a:pt x="1781" y="692"/>
                    <a:pt x="1780" y="699"/>
                  </a:cubicBezTo>
                  <a:lnTo>
                    <a:pt x="1780" y="699"/>
                  </a:lnTo>
                  <a:cubicBezTo>
                    <a:pt x="1776" y="720"/>
                    <a:pt x="1763" y="732"/>
                    <a:pt x="1743" y="733"/>
                  </a:cubicBezTo>
                  <a:lnTo>
                    <a:pt x="1743" y="733"/>
                  </a:lnTo>
                  <a:cubicBezTo>
                    <a:pt x="1726" y="735"/>
                    <a:pt x="1711" y="731"/>
                    <a:pt x="1697" y="720"/>
                  </a:cubicBezTo>
                  <a:lnTo>
                    <a:pt x="1697" y="720"/>
                  </a:lnTo>
                  <a:cubicBezTo>
                    <a:pt x="1692" y="716"/>
                    <a:pt x="1686" y="711"/>
                    <a:pt x="1680" y="707"/>
                  </a:cubicBezTo>
                  <a:lnTo>
                    <a:pt x="1680" y="707"/>
                  </a:lnTo>
                  <a:cubicBezTo>
                    <a:pt x="1673" y="701"/>
                    <a:pt x="1666" y="700"/>
                    <a:pt x="1657" y="707"/>
                  </a:cubicBezTo>
                  <a:lnTo>
                    <a:pt x="1657" y="707"/>
                  </a:lnTo>
                  <a:cubicBezTo>
                    <a:pt x="1635" y="723"/>
                    <a:pt x="1621" y="746"/>
                    <a:pt x="1604" y="766"/>
                  </a:cubicBezTo>
                  <a:lnTo>
                    <a:pt x="1604" y="766"/>
                  </a:lnTo>
                  <a:cubicBezTo>
                    <a:pt x="1597" y="776"/>
                    <a:pt x="1600" y="785"/>
                    <a:pt x="1610" y="791"/>
                  </a:cubicBezTo>
                  <a:lnTo>
                    <a:pt x="1610" y="791"/>
                  </a:lnTo>
                  <a:cubicBezTo>
                    <a:pt x="1617" y="795"/>
                    <a:pt x="1624" y="799"/>
                    <a:pt x="1630" y="804"/>
                  </a:cubicBezTo>
                  <a:lnTo>
                    <a:pt x="1630" y="804"/>
                  </a:lnTo>
                  <a:cubicBezTo>
                    <a:pt x="1635" y="808"/>
                    <a:pt x="1635" y="814"/>
                    <a:pt x="1633" y="820"/>
                  </a:cubicBezTo>
                  <a:lnTo>
                    <a:pt x="1633" y="820"/>
                  </a:lnTo>
                  <a:cubicBezTo>
                    <a:pt x="1631" y="826"/>
                    <a:pt x="1626" y="830"/>
                    <a:pt x="1621" y="829"/>
                  </a:cubicBezTo>
                  <a:lnTo>
                    <a:pt x="1621" y="829"/>
                  </a:lnTo>
                  <a:cubicBezTo>
                    <a:pt x="1599" y="824"/>
                    <a:pt x="1575" y="825"/>
                    <a:pt x="1556" y="812"/>
                  </a:cubicBezTo>
                  <a:lnTo>
                    <a:pt x="1556" y="812"/>
                  </a:lnTo>
                  <a:cubicBezTo>
                    <a:pt x="1546" y="806"/>
                    <a:pt x="1537" y="800"/>
                    <a:pt x="1525" y="801"/>
                  </a:cubicBezTo>
                  <a:lnTo>
                    <a:pt x="1525" y="801"/>
                  </a:lnTo>
                  <a:cubicBezTo>
                    <a:pt x="1513" y="801"/>
                    <a:pt x="1507" y="794"/>
                    <a:pt x="1505" y="784"/>
                  </a:cubicBezTo>
                  <a:lnTo>
                    <a:pt x="1505" y="784"/>
                  </a:lnTo>
                  <a:cubicBezTo>
                    <a:pt x="1500" y="768"/>
                    <a:pt x="1495" y="753"/>
                    <a:pt x="1495" y="736"/>
                  </a:cubicBezTo>
                  <a:lnTo>
                    <a:pt x="1495" y="736"/>
                  </a:lnTo>
                  <a:cubicBezTo>
                    <a:pt x="1495" y="725"/>
                    <a:pt x="1491" y="717"/>
                    <a:pt x="1479" y="713"/>
                  </a:cubicBezTo>
                  <a:lnTo>
                    <a:pt x="1479" y="713"/>
                  </a:lnTo>
                  <a:cubicBezTo>
                    <a:pt x="1474" y="712"/>
                    <a:pt x="1469" y="708"/>
                    <a:pt x="1464" y="705"/>
                  </a:cubicBezTo>
                  <a:lnTo>
                    <a:pt x="1464" y="705"/>
                  </a:lnTo>
                  <a:cubicBezTo>
                    <a:pt x="1439" y="688"/>
                    <a:pt x="1438" y="670"/>
                    <a:pt x="1460" y="650"/>
                  </a:cubicBezTo>
                  <a:lnTo>
                    <a:pt x="1460" y="650"/>
                  </a:lnTo>
                  <a:cubicBezTo>
                    <a:pt x="1463" y="647"/>
                    <a:pt x="1466" y="644"/>
                    <a:pt x="1469" y="642"/>
                  </a:cubicBezTo>
                  <a:lnTo>
                    <a:pt x="1469" y="642"/>
                  </a:lnTo>
                  <a:cubicBezTo>
                    <a:pt x="1493" y="621"/>
                    <a:pt x="1491" y="593"/>
                    <a:pt x="1463" y="578"/>
                  </a:cubicBezTo>
                  <a:lnTo>
                    <a:pt x="1463" y="578"/>
                  </a:lnTo>
                  <a:cubicBezTo>
                    <a:pt x="1456" y="574"/>
                    <a:pt x="1449" y="570"/>
                    <a:pt x="1442" y="567"/>
                  </a:cubicBezTo>
                  <a:lnTo>
                    <a:pt x="1442" y="567"/>
                  </a:lnTo>
                  <a:cubicBezTo>
                    <a:pt x="1422" y="555"/>
                    <a:pt x="1404" y="543"/>
                    <a:pt x="1395" y="520"/>
                  </a:cubicBezTo>
                  <a:lnTo>
                    <a:pt x="1395" y="520"/>
                  </a:lnTo>
                  <a:cubicBezTo>
                    <a:pt x="1389" y="506"/>
                    <a:pt x="1377" y="497"/>
                    <a:pt x="1361" y="496"/>
                  </a:cubicBezTo>
                  <a:lnTo>
                    <a:pt x="1361" y="496"/>
                  </a:lnTo>
                  <a:cubicBezTo>
                    <a:pt x="1350" y="496"/>
                    <a:pt x="1340" y="497"/>
                    <a:pt x="1329" y="497"/>
                  </a:cubicBezTo>
                  <a:lnTo>
                    <a:pt x="1329" y="497"/>
                  </a:lnTo>
                  <a:cubicBezTo>
                    <a:pt x="1325" y="497"/>
                    <a:pt x="1321" y="498"/>
                    <a:pt x="1319" y="502"/>
                  </a:cubicBezTo>
                  <a:lnTo>
                    <a:pt x="1319" y="502"/>
                  </a:lnTo>
                  <a:cubicBezTo>
                    <a:pt x="1316" y="508"/>
                    <a:pt x="1322" y="511"/>
                    <a:pt x="1325" y="514"/>
                  </a:cubicBezTo>
                  <a:lnTo>
                    <a:pt x="1325" y="514"/>
                  </a:lnTo>
                  <a:cubicBezTo>
                    <a:pt x="1341" y="527"/>
                    <a:pt x="1355" y="543"/>
                    <a:pt x="1374" y="553"/>
                  </a:cubicBezTo>
                  <a:lnTo>
                    <a:pt x="1374" y="553"/>
                  </a:lnTo>
                  <a:cubicBezTo>
                    <a:pt x="1393" y="562"/>
                    <a:pt x="1406" y="576"/>
                    <a:pt x="1402" y="601"/>
                  </a:cubicBezTo>
                  <a:lnTo>
                    <a:pt x="1402" y="601"/>
                  </a:lnTo>
                  <a:cubicBezTo>
                    <a:pt x="1397" y="636"/>
                    <a:pt x="1385" y="664"/>
                    <a:pt x="1347" y="674"/>
                  </a:cubicBezTo>
                  <a:lnTo>
                    <a:pt x="1347" y="674"/>
                  </a:lnTo>
                  <a:cubicBezTo>
                    <a:pt x="1346" y="674"/>
                    <a:pt x="1344" y="675"/>
                    <a:pt x="1343" y="675"/>
                  </a:cubicBezTo>
                  <a:lnTo>
                    <a:pt x="1343" y="675"/>
                  </a:lnTo>
                  <a:cubicBezTo>
                    <a:pt x="1328" y="681"/>
                    <a:pt x="1320" y="693"/>
                    <a:pt x="1321" y="707"/>
                  </a:cubicBezTo>
                  <a:lnTo>
                    <a:pt x="1321" y="707"/>
                  </a:lnTo>
                  <a:cubicBezTo>
                    <a:pt x="1322" y="724"/>
                    <a:pt x="1329" y="735"/>
                    <a:pt x="1347" y="737"/>
                  </a:cubicBezTo>
                  <a:lnTo>
                    <a:pt x="1347" y="737"/>
                  </a:lnTo>
                  <a:cubicBezTo>
                    <a:pt x="1370" y="740"/>
                    <a:pt x="1381" y="753"/>
                    <a:pt x="1385" y="774"/>
                  </a:cubicBezTo>
                  <a:lnTo>
                    <a:pt x="1385" y="774"/>
                  </a:lnTo>
                  <a:cubicBezTo>
                    <a:pt x="1386" y="780"/>
                    <a:pt x="1387" y="785"/>
                    <a:pt x="1388" y="791"/>
                  </a:cubicBezTo>
                  <a:lnTo>
                    <a:pt x="1388" y="791"/>
                  </a:lnTo>
                  <a:cubicBezTo>
                    <a:pt x="1395" y="822"/>
                    <a:pt x="1413" y="838"/>
                    <a:pt x="1441" y="835"/>
                  </a:cubicBezTo>
                  <a:lnTo>
                    <a:pt x="1441" y="835"/>
                  </a:lnTo>
                  <a:cubicBezTo>
                    <a:pt x="1449" y="834"/>
                    <a:pt x="1457" y="837"/>
                    <a:pt x="1465" y="837"/>
                  </a:cubicBezTo>
                  <a:lnTo>
                    <a:pt x="1465" y="837"/>
                  </a:lnTo>
                  <a:cubicBezTo>
                    <a:pt x="1493" y="840"/>
                    <a:pt x="1517" y="853"/>
                    <a:pt x="1544" y="860"/>
                  </a:cubicBezTo>
                  <a:lnTo>
                    <a:pt x="1544" y="860"/>
                  </a:lnTo>
                  <a:cubicBezTo>
                    <a:pt x="1551" y="863"/>
                    <a:pt x="1557" y="866"/>
                    <a:pt x="1563" y="858"/>
                  </a:cubicBezTo>
                  <a:lnTo>
                    <a:pt x="1563" y="858"/>
                  </a:lnTo>
                  <a:cubicBezTo>
                    <a:pt x="1578" y="837"/>
                    <a:pt x="1597" y="837"/>
                    <a:pt x="1618" y="849"/>
                  </a:cubicBezTo>
                  <a:lnTo>
                    <a:pt x="1618" y="849"/>
                  </a:lnTo>
                  <a:cubicBezTo>
                    <a:pt x="1626" y="853"/>
                    <a:pt x="1634" y="855"/>
                    <a:pt x="1643" y="850"/>
                  </a:cubicBezTo>
                  <a:lnTo>
                    <a:pt x="1643" y="850"/>
                  </a:lnTo>
                  <a:cubicBezTo>
                    <a:pt x="1664" y="840"/>
                    <a:pt x="1670" y="831"/>
                    <a:pt x="1663" y="808"/>
                  </a:cubicBezTo>
                  <a:lnTo>
                    <a:pt x="1663" y="808"/>
                  </a:lnTo>
                  <a:cubicBezTo>
                    <a:pt x="1658" y="793"/>
                    <a:pt x="1658" y="778"/>
                    <a:pt x="1660" y="763"/>
                  </a:cubicBezTo>
                  <a:lnTo>
                    <a:pt x="1660" y="763"/>
                  </a:lnTo>
                  <a:cubicBezTo>
                    <a:pt x="1661" y="755"/>
                    <a:pt x="1666" y="748"/>
                    <a:pt x="1676" y="749"/>
                  </a:cubicBezTo>
                  <a:lnTo>
                    <a:pt x="1676" y="749"/>
                  </a:lnTo>
                  <a:cubicBezTo>
                    <a:pt x="1692" y="750"/>
                    <a:pt x="1711" y="767"/>
                    <a:pt x="1717" y="782"/>
                  </a:cubicBezTo>
                  <a:lnTo>
                    <a:pt x="1717" y="782"/>
                  </a:lnTo>
                  <a:cubicBezTo>
                    <a:pt x="1723" y="801"/>
                    <a:pt x="1724" y="820"/>
                    <a:pt x="1722" y="839"/>
                  </a:cubicBezTo>
                  <a:lnTo>
                    <a:pt x="1722" y="839"/>
                  </a:lnTo>
                  <a:cubicBezTo>
                    <a:pt x="1720" y="852"/>
                    <a:pt x="1725" y="860"/>
                    <a:pt x="1737" y="865"/>
                  </a:cubicBezTo>
                  <a:lnTo>
                    <a:pt x="1737" y="865"/>
                  </a:lnTo>
                  <a:cubicBezTo>
                    <a:pt x="1749" y="870"/>
                    <a:pt x="1760" y="877"/>
                    <a:pt x="1772" y="881"/>
                  </a:cubicBezTo>
                  <a:lnTo>
                    <a:pt x="1772" y="881"/>
                  </a:lnTo>
                  <a:cubicBezTo>
                    <a:pt x="1791" y="888"/>
                    <a:pt x="1808" y="899"/>
                    <a:pt x="1818" y="915"/>
                  </a:cubicBezTo>
                  <a:lnTo>
                    <a:pt x="1818" y="915"/>
                  </a:lnTo>
                  <a:cubicBezTo>
                    <a:pt x="1832" y="937"/>
                    <a:pt x="1854" y="947"/>
                    <a:pt x="1875" y="959"/>
                  </a:cubicBezTo>
                  <a:lnTo>
                    <a:pt x="1875" y="959"/>
                  </a:lnTo>
                  <a:cubicBezTo>
                    <a:pt x="1885" y="965"/>
                    <a:pt x="1894" y="970"/>
                    <a:pt x="1898" y="982"/>
                  </a:cubicBezTo>
                  <a:lnTo>
                    <a:pt x="1898" y="982"/>
                  </a:lnTo>
                  <a:cubicBezTo>
                    <a:pt x="1905" y="1000"/>
                    <a:pt x="1926" y="999"/>
                    <a:pt x="1939" y="1009"/>
                  </a:cubicBezTo>
                  <a:lnTo>
                    <a:pt x="1939" y="1009"/>
                  </a:lnTo>
                  <a:cubicBezTo>
                    <a:pt x="1946" y="1015"/>
                    <a:pt x="1954" y="1009"/>
                    <a:pt x="1962" y="1007"/>
                  </a:cubicBezTo>
                  <a:lnTo>
                    <a:pt x="1962" y="1007"/>
                  </a:lnTo>
                  <a:cubicBezTo>
                    <a:pt x="1973" y="1003"/>
                    <a:pt x="1986" y="1002"/>
                    <a:pt x="1992" y="1013"/>
                  </a:cubicBezTo>
                  <a:lnTo>
                    <a:pt x="1992" y="1013"/>
                  </a:lnTo>
                  <a:cubicBezTo>
                    <a:pt x="2002" y="1031"/>
                    <a:pt x="2017" y="1034"/>
                    <a:pt x="2035" y="1034"/>
                  </a:cubicBezTo>
                  <a:lnTo>
                    <a:pt x="2035" y="1034"/>
                  </a:lnTo>
                  <a:cubicBezTo>
                    <a:pt x="2046" y="1034"/>
                    <a:pt x="2057" y="1035"/>
                    <a:pt x="2068" y="1039"/>
                  </a:cubicBezTo>
                  <a:lnTo>
                    <a:pt x="2068" y="1039"/>
                  </a:lnTo>
                  <a:cubicBezTo>
                    <a:pt x="2073" y="1041"/>
                    <a:pt x="2077" y="1043"/>
                    <a:pt x="2077" y="1049"/>
                  </a:cubicBezTo>
                  <a:lnTo>
                    <a:pt x="2077" y="1049"/>
                  </a:lnTo>
                  <a:cubicBezTo>
                    <a:pt x="2078" y="1058"/>
                    <a:pt x="2064" y="1076"/>
                    <a:pt x="2055" y="1077"/>
                  </a:cubicBezTo>
                  <a:lnTo>
                    <a:pt x="2055" y="1077"/>
                  </a:lnTo>
                  <a:cubicBezTo>
                    <a:pt x="2022" y="1079"/>
                    <a:pt x="2006" y="1102"/>
                    <a:pt x="1989" y="1125"/>
                  </a:cubicBezTo>
                  <a:lnTo>
                    <a:pt x="1989" y="1125"/>
                  </a:lnTo>
                  <a:cubicBezTo>
                    <a:pt x="1979" y="1139"/>
                    <a:pt x="1976" y="1156"/>
                    <a:pt x="1983" y="1173"/>
                  </a:cubicBezTo>
                  <a:lnTo>
                    <a:pt x="1983" y="1173"/>
                  </a:lnTo>
                  <a:cubicBezTo>
                    <a:pt x="1986" y="1181"/>
                    <a:pt x="1987" y="1190"/>
                    <a:pt x="1989" y="1199"/>
                  </a:cubicBezTo>
                  <a:lnTo>
                    <a:pt x="1989" y="1199"/>
                  </a:lnTo>
                  <a:cubicBezTo>
                    <a:pt x="1992" y="1220"/>
                    <a:pt x="1996" y="1223"/>
                    <a:pt x="2017" y="1223"/>
                  </a:cubicBezTo>
                  <a:lnTo>
                    <a:pt x="2017" y="1223"/>
                  </a:lnTo>
                  <a:cubicBezTo>
                    <a:pt x="2022" y="1223"/>
                    <a:pt x="2028" y="1223"/>
                    <a:pt x="2034" y="1222"/>
                  </a:cubicBezTo>
                  <a:lnTo>
                    <a:pt x="2034" y="1222"/>
                  </a:lnTo>
                  <a:cubicBezTo>
                    <a:pt x="2076" y="1215"/>
                    <a:pt x="2120" y="1217"/>
                    <a:pt x="2163" y="1213"/>
                  </a:cubicBezTo>
                  <a:lnTo>
                    <a:pt x="2163" y="1213"/>
                  </a:lnTo>
                  <a:cubicBezTo>
                    <a:pt x="2168" y="1213"/>
                    <a:pt x="2172" y="1213"/>
                    <a:pt x="2177" y="1216"/>
                  </a:cubicBezTo>
                  <a:lnTo>
                    <a:pt x="2177" y="1216"/>
                  </a:lnTo>
                  <a:cubicBezTo>
                    <a:pt x="2192" y="1227"/>
                    <a:pt x="2216" y="1233"/>
                    <a:pt x="2205" y="1262"/>
                  </a:cubicBezTo>
                  <a:lnTo>
                    <a:pt x="2205" y="1262"/>
                  </a:lnTo>
                  <a:cubicBezTo>
                    <a:pt x="2202" y="1273"/>
                    <a:pt x="2211" y="1286"/>
                    <a:pt x="2208" y="1298"/>
                  </a:cubicBezTo>
                  <a:lnTo>
                    <a:pt x="2208" y="1298"/>
                  </a:lnTo>
                  <a:cubicBezTo>
                    <a:pt x="2203" y="1312"/>
                    <a:pt x="2207" y="1325"/>
                    <a:pt x="2212" y="1338"/>
                  </a:cubicBezTo>
                  <a:lnTo>
                    <a:pt x="2212" y="1338"/>
                  </a:lnTo>
                  <a:cubicBezTo>
                    <a:pt x="2216" y="1350"/>
                    <a:pt x="2223" y="1359"/>
                    <a:pt x="2228" y="1370"/>
                  </a:cubicBezTo>
                  <a:lnTo>
                    <a:pt x="2228" y="1370"/>
                  </a:lnTo>
                  <a:cubicBezTo>
                    <a:pt x="2230" y="1376"/>
                    <a:pt x="2235" y="1383"/>
                    <a:pt x="2230" y="1388"/>
                  </a:cubicBezTo>
                  <a:lnTo>
                    <a:pt x="2230" y="1388"/>
                  </a:lnTo>
                  <a:cubicBezTo>
                    <a:pt x="2217" y="1402"/>
                    <a:pt x="2220" y="1418"/>
                    <a:pt x="2219" y="1434"/>
                  </a:cubicBezTo>
                  <a:lnTo>
                    <a:pt x="2219" y="1434"/>
                  </a:lnTo>
                  <a:cubicBezTo>
                    <a:pt x="2219" y="1446"/>
                    <a:pt x="2213" y="1451"/>
                    <a:pt x="2201" y="1451"/>
                  </a:cubicBezTo>
                  <a:lnTo>
                    <a:pt x="2201" y="1451"/>
                  </a:lnTo>
                  <a:cubicBezTo>
                    <a:pt x="2197" y="1451"/>
                    <a:pt x="2193" y="1452"/>
                    <a:pt x="2189" y="1451"/>
                  </a:cubicBezTo>
                  <a:lnTo>
                    <a:pt x="2189" y="1451"/>
                  </a:lnTo>
                  <a:cubicBezTo>
                    <a:pt x="2169" y="1448"/>
                    <a:pt x="2152" y="1454"/>
                    <a:pt x="2136" y="1468"/>
                  </a:cubicBezTo>
                  <a:lnTo>
                    <a:pt x="2136" y="1468"/>
                  </a:lnTo>
                  <a:cubicBezTo>
                    <a:pt x="2123" y="1478"/>
                    <a:pt x="2106" y="1484"/>
                    <a:pt x="2091" y="1476"/>
                  </a:cubicBezTo>
                  <a:lnTo>
                    <a:pt x="2091" y="1476"/>
                  </a:lnTo>
                  <a:cubicBezTo>
                    <a:pt x="2078" y="1471"/>
                    <a:pt x="2066" y="1468"/>
                    <a:pt x="2054" y="1470"/>
                  </a:cubicBezTo>
                  <a:lnTo>
                    <a:pt x="2054" y="1470"/>
                  </a:lnTo>
                  <a:cubicBezTo>
                    <a:pt x="2020" y="1474"/>
                    <a:pt x="1999" y="1452"/>
                    <a:pt x="1978" y="1433"/>
                  </a:cubicBezTo>
                  <a:lnTo>
                    <a:pt x="1978" y="1433"/>
                  </a:lnTo>
                  <a:cubicBezTo>
                    <a:pt x="1968" y="1424"/>
                    <a:pt x="1964" y="1407"/>
                    <a:pt x="1954" y="1396"/>
                  </a:cubicBezTo>
                  <a:lnTo>
                    <a:pt x="1954" y="1396"/>
                  </a:lnTo>
                  <a:cubicBezTo>
                    <a:pt x="1952" y="1393"/>
                    <a:pt x="1952" y="1387"/>
                    <a:pt x="1954" y="1384"/>
                  </a:cubicBezTo>
                  <a:lnTo>
                    <a:pt x="1954" y="1384"/>
                  </a:lnTo>
                  <a:cubicBezTo>
                    <a:pt x="1960" y="1373"/>
                    <a:pt x="1954" y="1366"/>
                    <a:pt x="1948" y="1358"/>
                  </a:cubicBezTo>
                  <a:lnTo>
                    <a:pt x="1948" y="1358"/>
                  </a:lnTo>
                  <a:cubicBezTo>
                    <a:pt x="1942" y="1350"/>
                    <a:pt x="1935" y="1341"/>
                    <a:pt x="1929" y="1333"/>
                  </a:cubicBezTo>
                  <a:lnTo>
                    <a:pt x="1929" y="1333"/>
                  </a:lnTo>
                  <a:cubicBezTo>
                    <a:pt x="1923" y="1322"/>
                    <a:pt x="1916" y="1316"/>
                    <a:pt x="1903" y="1314"/>
                  </a:cubicBezTo>
                  <a:lnTo>
                    <a:pt x="1903" y="1314"/>
                  </a:lnTo>
                  <a:cubicBezTo>
                    <a:pt x="1886" y="1312"/>
                    <a:pt x="1874" y="1298"/>
                    <a:pt x="1861" y="1287"/>
                  </a:cubicBezTo>
                  <a:lnTo>
                    <a:pt x="1861" y="1287"/>
                  </a:lnTo>
                  <a:cubicBezTo>
                    <a:pt x="1852" y="1279"/>
                    <a:pt x="1856" y="1267"/>
                    <a:pt x="1855" y="1257"/>
                  </a:cubicBezTo>
                  <a:lnTo>
                    <a:pt x="1855" y="1257"/>
                  </a:lnTo>
                  <a:cubicBezTo>
                    <a:pt x="1854" y="1238"/>
                    <a:pt x="1842" y="1227"/>
                    <a:pt x="1821" y="1229"/>
                  </a:cubicBezTo>
                  <a:lnTo>
                    <a:pt x="1821" y="1229"/>
                  </a:lnTo>
                  <a:cubicBezTo>
                    <a:pt x="1809" y="1230"/>
                    <a:pt x="1798" y="1234"/>
                    <a:pt x="1786" y="1236"/>
                  </a:cubicBezTo>
                  <a:lnTo>
                    <a:pt x="1786" y="1236"/>
                  </a:lnTo>
                  <a:cubicBezTo>
                    <a:pt x="1778" y="1238"/>
                    <a:pt x="1769" y="1243"/>
                    <a:pt x="1763" y="1239"/>
                  </a:cubicBezTo>
                  <a:lnTo>
                    <a:pt x="1763" y="1239"/>
                  </a:lnTo>
                  <a:cubicBezTo>
                    <a:pt x="1747" y="1228"/>
                    <a:pt x="1729" y="1221"/>
                    <a:pt x="1713" y="1211"/>
                  </a:cubicBezTo>
                  <a:lnTo>
                    <a:pt x="1713" y="1211"/>
                  </a:lnTo>
                  <a:cubicBezTo>
                    <a:pt x="1693" y="1198"/>
                    <a:pt x="1691" y="1197"/>
                    <a:pt x="1674" y="1211"/>
                  </a:cubicBezTo>
                  <a:lnTo>
                    <a:pt x="1674" y="1211"/>
                  </a:lnTo>
                  <a:cubicBezTo>
                    <a:pt x="1667" y="1217"/>
                    <a:pt x="1662" y="1223"/>
                    <a:pt x="1659" y="1230"/>
                  </a:cubicBezTo>
                  <a:lnTo>
                    <a:pt x="1659" y="1230"/>
                  </a:lnTo>
                  <a:cubicBezTo>
                    <a:pt x="1653" y="1244"/>
                    <a:pt x="1643" y="1255"/>
                    <a:pt x="1633" y="1264"/>
                  </a:cubicBezTo>
                  <a:lnTo>
                    <a:pt x="1633" y="1264"/>
                  </a:lnTo>
                  <a:cubicBezTo>
                    <a:pt x="1609" y="1286"/>
                    <a:pt x="1584" y="1304"/>
                    <a:pt x="1555" y="1316"/>
                  </a:cubicBezTo>
                  <a:lnTo>
                    <a:pt x="1555" y="1316"/>
                  </a:lnTo>
                  <a:cubicBezTo>
                    <a:pt x="1533" y="1325"/>
                    <a:pt x="1519" y="1343"/>
                    <a:pt x="1504" y="1360"/>
                  </a:cubicBezTo>
                  <a:lnTo>
                    <a:pt x="1504" y="1360"/>
                  </a:lnTo>
                  <a:cubicBezTo>
                    <a:pt x="1491" y="1375"/>
                    <a:pt x="1501" y="1397"/>
                    <a:pt x="1521" y="1402"/>
                  </a:cubicBezTo>
                  <a:lnTo>
                    <a:pt x="1521" y="1402"/>
                  </a:lnTo>
                  <a:cubicBezTo>
                    <a:pt x="1541" y="1408"/>
                    <a:pt x="1561" y="1407"/>
                    <a:pt x="1581" y="1407"/>
                  </a:cubicBezTo>
                  <a:lnTo>
                    <a:pt x="1581" y="1407"/>
                  </a:lnTo>
                  <a:cubicBezTo>
                    <a:pt x="1587" y="1407"/>
                    <a:pt x="1594" y="1408"/>
                    <a:pt x="1597" y="1415"/>
                  </a:cubicBezTo>
                  <a:lnTo>
                    <a:pt x="1597" y="1415"/>
                  </a:lnTo>
                  <a:cubicBezTo>
                    <a:pt x="1599" y="1422"/>
                    <a:pt x="1593" y="1427"/>
                    <a:pt x="1587" y="1430"/>
                  </a:cubicBezTo>
                  <a:lnTo>
                    <a:pt x="1587" y="1430"/>
                  </a:lnTo>
                  <a:cubicBezTo>
                    <a:pt x="1570" y="1440"/>
                    <a:pt x="1551" y="1447"/>
                    <a:pt x="1534" y="1458"/>
                  </a:cubicBezTo>
                  <a:lnTo>
                    <a:pt x="1534" y="1458"/>
                  </a:lnTo>
                  <a:cubicBezTo>
                    <a:pt x="1523" y="1465"/>
                    <a:pt x="1512" y="1458"/>
                    <a:pt x="1512" y="1445"/>
                  </a:cubicBezTo>
                  <a:lnTo>
                    <a:pt x="1512" y="1445"/>
                  </a:lnTo>
                  <a:cubicBezTo>
                    <a:pt x="1512" y="1429"/>
                    <a:pt x="1505" y="1422"/>
                    <a:pt x="1491" y="1418"/>
                  </a:cubicBezTo>
                  <a:lnTo>
                    <a:pt x="1491" y="1418"/>
                  </a:lnTo>
                  <a:cubicBezTo>
                    <a:pt x="1474" y="1413"/>
                    <a:pt x="1471" y="1397"/>
                    <a:pt x="1464" y="1383"/>
                  </a:cubicBezTo>
                  <a:lnTo>
                    <a:pt x="1464" y="1383"/>
                  </a:lnTo>
                  <a:cubicBezTo>
                    <a:pt x="1459" y="1373"/>
                    <a:pt x="1462" y="1366"/>
                    <a:pt x="1466" y="1356"/>
                  </a:cubicBezTo>
                  <a:lnTo>
                    <a:pt x="1466" y="1356"/>
                  </a:lnTo>
                  <a:cubicBezTo>
                    <a:pt x="1471" y="1346"/>
                    <a:pt x="1465" y="1340"/>
                    <a:pt x="1454" y="1340"/>
                  </a:cubicBezTo>
                  <a:lnTo>
                    <a:pt x="1454" y="1340"/>
                  </a:lnTo>
                  <a:cubicBezTo>
                    <a:pt x="1446" y="1341"/>
                    <a:pt x="1441" y="1347"/>
                    <a:pt x="1434" y="1350"/>
                  </a:cubicBezTo>
                  <a:lnTo>
                    <a:pt x="1434" y="1350"/>
                  </a:lnTo>
                  <a:cubicBezTo>
                    <a:pt x="1426" y="1353"/>
                    <a:pt x="1420" y="1349"/>
                    <a:pt x="1420" y="1340"/>
                  </a:cubicBezTo>
                  <a:lnTo>
                    <a:pt x="1420" y="1340"/>
                  </a:lnTo>
                  <a:cubicBezTo>
                    <a:pt x="1420" y="1330"/>
                    <a:pt x="1427" y="1324"/>
                    <a:pt x="1434" y="1319"/>
                  </a:cubicBezTo>
                  <a:lnTo>
                    <a:pt x="1434" y="1319"/>
                  </a:lnTo>
                  <a:cubicBezTo>
                    <a:pt x="1451" y="1307"/>
                    <a:pt x="1469" y="1296"/>
                    <a:pt x="1486" y="1284"/>
                  </a:cubicBezTo>
                  <a:lnTo>
                    <a:pt x="1486" y="1284"/>
                  </a:lnTo>
                  <a:cubicBezTo>
                    <a:pt x="1494" y="1278"/>
                    <a:pt x="1501" y="1274"/>
                    <a:pt x="1511" y="1271"/>
                  </a:cubicBezTo>
                  <a:lnTo>
                    <a:pt x="1511" y="1271"/>
                  </a:lnTo>
                  <a:cubicBezTo>
                    <a:pt x="1528" y="1266"/>
                    <a:pt x="1545" y="1258"/>
                    <a:pt x="1552" y="1241"/>
                  </a:cubicBezTo>
                  <a:lnTo>
                    <a:pt x="1552" y="1241"/>
                  </a:lnTo>
                  <a:cubicBezTo>
                    <a:pt x="1558" y="1227"/>
                    <a:pt x="1566" y="1217"/>
                    <a:pt x="1577" y="1209"/>
                  </a:cubicBezTo>
                  <a:lnTo>
                    <a:pt x="1577" y="1209"/>
                  </a:lnTo>
                  <a:cubicBezTo>
                    <a:pt x="1581" y="1206"/>
                    <a:pt x="1584" y="1202"/>
                    <a:pt x="1586" y="1198"/>
                  </a:cubicBezTo>
                  <a:lnTo>
                    <a:pt x="1586" y="1198"/>
                  </a:lnTo>
                  <a:cubicBezTo>
                    <a:pt x="1592" y="1189"/>
                    <a:pt x="1591" y="1173"/>
                    <a:pt x="1584" y="1167"/>
                  </a:cubicBezTo>
                  <a:lnTo>
                    <a:pt x="1584" y="1167"/>
                  </a:lnTo>
                  <a:cubicBezTo>
                    <a:pt x="1576" y="1160"/>
                    <a:pt x="1566" y="1156"/>
                    <a:pt x="1558" y="1164"/>
                  </a:cubicBezTo>
                  <a:lnTo>
                    <a:pt x="1558" y="1164"/>
                  </a:lnTo>
                  <a:cubicBezTo>
                    <a:pt x="1542" y="1176"/>
                    <a:pt x="1523" y="1185"/>
                    <a:pt x="1513" y="1203"/>
                  </a:cubicBezTo>
                  <a:lnTo>
                    <a:pt x="1513" y="1203"/>
                  </a:lnTo>
                  <a:cubicBezTo>
                    <a:pt x="1505" y="1216"/>
                    <a:pt x="1492" y="1224"/>
                    <a:pt x="1478" y="1227"/>
                  </a:cubicBezTo>
                  <a:lnTo>
                    <a:pt x="1478" y="1227"/>
                  </a:lnTo>
                  <a:cubicBezTo>
                    <a:pt x="1468" y="1230"/>
                    <a:pt x="1460" y="1234"/>
                    <a:pt x="1453" y="1242"/>
                  </a:cubicBezTo>
                  <a:lnTo>
                    <a:pt x="1453" y="1242"/>
                  </a:lnTo>
                  <a:cubicBezTo>
                    <a:pt x="1448" y="1247"/>
                    <a:pt x="1443" y="1251"/>
                    <a:pt x="1436" y="1255"/>
                  </a:cubicBezTo>
                  <a:lnTo>
                    <a:pt x="1436" y="1255"/>
                  </a:lnTo>
                  <a:cubicBezTo>
                    <a:pt x="1409" y="1269"/>
                    <a:pt x="1398" y="1292"/>
                    <a:pt x="1397" y="1322"/>
                  </a:cubicBezTo>
                  <a:lnTo>
                    <a:pt x="1397" y="1322"/>
                  </a:lnTo>
                  <a:cubicBezTo>
                    <a:pt x="1397" y="1329"/>
                    <a:pt x="1398" y="1337"/>
                    <a:pt x="1393" y="1343"/>
                  </a:cubicBezTo>
                  <a:lnTo>
                    <a:pt x="1393" y="1343"/>
                  </a:lnTo>
                  <a:cubicBezTo>
                    <a:pt x="1375" y="1364"/>
                    <a:pt x="1367" y="1393"/>
                    <a:pt x="1346" y="1412"/>
                  </a:cubicBezTo>
                  <a:lnTo>
                    <a:pt x="1346" y="1412"/>
                  </a:lnTo>
                  <a:cubicBezTo>
                    <a:pt x="1339" y="1418"/>
                    <a:pt x="1335" y="1427"/>
                    <a:pt x="1335" y="1436"/>
                  </a:cubicBezTo>
                  <a:lnTo>
                    <a:pt x="1335" y="1436"/>
                  </a:lnTo>
                  <a:cubicBezTo>
                    <a:pt x="1335" y="1460"/>
                    <a:pt x="1318" y="1464"/>
                    <a:pt x="1300" y="1469"/>
                  </a:cubicBezTo>
                  <a:lnTo>
                    <a:pt x="1300" y="1469"/>
                  </a:lnTo>
                  <a:cubicBezTo>
                    <a:pt x="1286" y="1472"/>
                    <a:pt x="1282" y="1469"/>
                    <a:pt x="1277" y="1456"/>
                  </a:cubicBezTo>
                  <a:lnTo>
                    <a:pt x="1277" y="1456"/>
                  </a:lnTo>
                  <a:cubicBezTo>
                    <a:pt x="1266" y="1426"/>
                    <a:pt x="1254" y="1396"/>
                    <a:pt x="1269" y="1364"/>
                  </a:cubicBezTo>
                  <a:lnTo>
                    <a:pt x="1269" y="1364"/>
                  </a:lnTo>
                  <a:cubicBezTo>
                    <a:pt x="1270" y="1362"/>
                    <a:pt x="1270" y="1360"/>
                    <a:pt x="1270" y="1359"/>
                  </a:cubicBezTo>
                  <a:lnTo>
                    <a:pt x="1270" y="1359"/>
                  </a:lnTo>
                  <a:cubicBezTo>
                    <a:pt x="1272" y="1345"/>
                    <a:pt x="1258" y="1322"/>
                    <a:pt x="1247" y="1321"/>
                  </a:cubicBezTo>
                  <a:lnTo>
                    <a:pt x="1247" y="1321"/>
                  </a:lnTo>
                  <a:cubicBezTo>
                    <a:pt x="1226" y="1318"/>
                    <a:pt x="1205" y="1333"/>
                    <a:pt x="1203" y="1352"/>
                  </a:cubicBezTo>
                  <a:lnTo>
                    <a:pt x="1203" y="1352"/>
                  </a:lnTo>
                  <a:cubicBezTo>
                    <a:pt x="1203" y="1362"/>
                    <a:pt x="1202" y="1371"/>
                    <a:pt x="1203" y="1381"/>
                  </a:cubicBezTo>
                  <a:lnTo>
                    <a:pt x="1203" y="1381"/>
                  </a:lnTo>
                  <a:cubicBezTo>
                    <a:pt x="1204" y="1401"/>
                    <a:pt x="1197" y="1420"/>
                    <a:pt x="1186" y="1436"/>
                  </a:cubicBezTo>
                  <a:lnTo>
                    <a:pt x="1186" y="1436"/>
                  </a:lnTo>
                  <a:cubicBezTo>
                    <a:pt x="1177" y="1450"/>
                    <a:pt x="1165" y="1462"/>
                    <a:pt x="1145" y="1461"/>
                  </a:cubicBezTo>
                  <a:lnTo>
                    <a:pt x="1145" y="1461"/>
                  </a:lnTo>
                  <a:cubicBezTo>
                    <a:pt x="1130" y="1461"/>
                    <a:pt x="1115" y="1467"/>
                    <a:pt x="1101" y="1474"/>
                  </a:cubicBezTo>
                  <a:lnTo>
                    <a:pt x="1101" y="1474"/>
                  </a:lnTo>
                  <a:cubicBezTo>
                    <a:pt x="1090" y="1479"/>
                    <a:pt x="1080" y="1481"/>
                    <a:pt x="1071" y="1472"/>
                  </a:cubicBezTo>
                  <a:lnTo>
                    <a:pt x="1071" y="1472"/>
                  </a:lnTo>
                  <a:cubicBezTo>
                    <a:pt x="1064" y="1466"/>
                    <a:pt x="1057" y="1466"/>
                    <a:pt x="1048" y="1469"/>
                  </a:cubicBezTo>
                  <a:lnTo>
                    <a:pt x="1048" y="1469"/>
                  </a:lnTo>
                  <a:cubicBezTo>
                    <a:pt x="1037" y="1472"/>
                    <a:pt x="1025" y="1475"/>
                    <a:pt x="1014" y="1481"/>
                  </a:cubicBezTo>
                  <a:lnTo>
                    <a:pt x="1014" y="1481"/>
                  </a:lnTo>
                  <a:cubicBezTo>
                    <a:pt x="999" y="1489"/>
                    <a:pt x="982" y="1490"/>
                    <a:pt x="967" y="1479"/>
                  </a:cubicBezTo>
                  <a:lnTo>
                    <a:pt x="967" y="1479"/>
                  </a:lnTo>
                  <a:cubicBezTo>
                    <a:pt x="962" y="1475"/>
                    <a:pt x="955" y="1472"/>
                    <a:pt x="949" y="1471"/>
                  </a:cubicBezTo>
                  <a:lnTo>
                    <a:pt x="949" y="1471"/>
                  </a:lnTo>
                  <a:cubicBezTo>
                    <a:pt x="933" y="1467"/>
                    <a:pt x="915" y="1476"/>
                    <a:pt x="914" y="1491"/>
                  </a:cubicBezTo>
                  <a:lnTo>
                    <a:pt x="914" y="1491"/>
                  </a:lnTo>
                  <a:cubicBezTo>
                    <a:pt x="912" y="1510"/>
                    <a:pt x="908" y="1529"/>
                    <a:pt x="915" y="1546"/>
                  </a:cubicBezTo>
                  <a:lnTo>
                    <a:pt x="915" y="1546"/>
                  </a:lnTo>
                  <a:cubicBezTo>
                    <a:pt x="922" y="1563"/>
                    <a:pt x="927" y="1579"/>
                    <a:pt x="931" y="1597"/>
                  </a:cubicBezTo>
                  <a:lnTo>
                    <a:pt x="931" y="1597"/>
                  </a:lnTo>
                  <a:cubicBezTo>
                    <a:pt x="934" y="1611"/>
                    <a:pt x="937" y="1625"/>
                    <a:pt x="944" y="1638"/>
                  </a:cubicBezTo>
                  <a:lnTo>
                    <a:pt x="944" y="1638"/>
                  </a:lnTo>
                  <a:cubicBezTo>
                    <a:pt x="952" y="1654"/>
                    <a:pt x="952" y="1670"/>
                    <a:pt x="947" y="1687"/>
                  </a:cubicBezTo>
                  <a:lnTo>
                    <a:pt x="947" y="1687"/>
                  </a:lnTo>
                  <a:cubicBezTo>
                    <a:pt x="941" y="1708"/>
                    <a:pt x="931" y="1727"/>
                    <a:pt x="923" y="1747"/>
                  </a:cubicBezTo>
                  <a:lnTo>
                    <a:pt x="923" y="1747"/>
                  </a:lnTo>
                  <a:cubicBezTo>
                    <a:pt x="909" y="1781"/>
                    <a:pt x="891" y="1812"/>
                    <a:pt x="869" y="1840"/>
                  </a:cubicBezTo>
                  <a:lnTo>
                    <a:pt x="869" y="1840"/>
                  </a:lnTo>
                  <a:cubicBezTo>
                    <a:pt x="859" y="1853"/>
                    <a:pt x="850" y="1867"/>
                    <a:pt x="845" y="1882"/>
                  </a:cubicBezTo>
                  <a:lnTo>
                    <a:pt x="845" y="1882"/>
                  </a:lnTo>
                  <a:cubicBezTo>
                    <a:pt x="842" y="1891"/>
                    <a:pt x="837" y="1898"/>
                    <a:pt x="829" y="1903"/>
                  </a:cubicBezTo>
                  <a:lnTo>
                    <a:pt x="829" y="1903"/>
                  </a:lnTo>
                  <a:cubicBezTo>
                    <a:pt x="814" y="1913"/>
                    <a:pt x="805" y="1928"/>
                    <a:pt x="796" y="1944"/>
                  </a:cubicBezTo>
                  <a:lnTo>
                    <a:pt x="796" y="1944"/>
                  </a:lnTo>
                  <a:cubicBezTo>
                    <a:pt x="787" y="1960"/>
                    <a:pt x="786" y="1978"/>
                    <a:pt x="782" y="1995"/>
                  </a:cubicBezTo>
                  <a:lnTo>
                    <a:pt x="782" y="1995"/>
                  </a:lnTo>
                  <a:cubicBezTo>
                    <a:pt x="777" y="2018"/>
                    <a:pt x="769" y="2037"/>
                    <a:pt x="746" y="2049"/>
                  </a:cubicBezTo>
                  <a:lnTo>
                    <a:pt x="746" y="2049"/>
                  </a:lnTo>
                  <a:cubicBezTo>
                    <a:pt x="740" y="2052"/>
                    <a:pt x="734" y="2058"/>
                    <a:pt x="730" y="2063"/>
                  </a:cubicBezTo>
                  <a:lnTo>
                    <a:pt x="730" y="2063"/>
                  </a:lnTo>
                  <a:cubicBezTo>
                    <a:pt x="709" y="2094"/>
                    <a:pt x="689" y="2127"/>
                    <a:pt x="677" y="2162"/>
                  </a:cubicBezTo>
                  <a:lnTo>
                    <a:pt x="677" y="2162"/>
                  </a:lnTo>
                  <a:cubicBezTo>
                    <a:pt x="663" y="2200"/>
                    <a:pt x="643" y="2234"/>
                    <a:pt x="629" y="2272"/>
                  </a:cubicBezTo>
                  <a:lnTo>
                    <a:pt x="629" y="2272"/>
                  </a:lnTo>
                  <a:cubicBezTo>
                    <a:pt x="624" y="2286"/>
                    <a:pt x="613" y="2296"/>
                    <a:pt x="599" y="2302"/>
                  </a:cubicBezTo>
                  <a:lnTo>
                    <a:pt x="599" y="2302"/>
                  </a:lnTo>
                  <a:cubicBezTo>
                    <a:pt x="586" y="2308"/>
                    <a:pt x="578" y="2299"/>
                    <a:pt x="568" y="2293"/>
                  </a:cubicBezTo>
                  <a:lnTo>
                    <a:pt x="568" y="2293"/>
                  </a:lnTo>
                  <a:cubicBezTo>
                    <a:pt x="566" y="2292"/>
                    <a:pt x="564" y="2292"/>
                    <a:pt x="561" y="2291"/>
                  </a:cubicBezTo>
                  <a:lnTo>
                    <a:pt x="561" y="2291"/>
                  </a:lnTo>
                  <a:cubicBezTo>
                    <a:pt x="518" y="2275"/>
                    <a:pt x="474" y="2260"/>
                    <a:pt x="433" y="2236"/>
                  </a:cubicBezTo>
                  <a:lnTo>
                    <a:pt x="433" y="2236"/>
                  </a:lnTo>
                  <a:cubicBezTo>
                    <a:pt x="425" y="2232"/>
                    <a:pt x="417" y="2231"/>
                    <a:pt x="408" y="2229"/>
                  </a:cubicBezTo>
                  <a:lnTo>
                    <a:pt x="408" y="2229"/>
                  </a:lnTo>
                  <a:cubicBezTo>
                    <a:pt x="390" y="2225"/>
                    <a:pt x="375" y="2217"/>
                    <a:pt x="366" y="2200"/>
                  </a:cubicBezTo>
                  <a:lnTo>
                    <a:pt x="366" y="2200"/>
                  </a:lnTo>
                  <a:cubicBezTo>
                    <a:pt x="360" y="2190"/>
                    <a:pt x="351" y="2182"/>
                    <a:pt x="342" y="2177"/>
                  </a:cubicBezTo>
                  <a:lnTo>
                    <a:pt x="342" y="2177"/>
                  </a:lnTo>
                  <a:cubicBezTo>
                    <a:pt x="314" y="2163"/>
                    <a:pt x="287" y="2151"/>
                    <a:pt x="262" y="2133"/>
                  </a:cubicBezTo>
                  <a:lnTo>
                    <a:pt x="262" y="2133"/>
                  </a:lnTo>
                  <a:cubicBezTo>
                    <a:pt x="233" y="2113"/>
                    <a:pt x="203" y="2097"/>
                    <a:pt x="196" y="2059"/>
                  </a:cubicBezTo>
                  <a:lnTo>
                    <a:pt x="196" y="2059"/>
                  </a:lnTo>
                  <a:cubicBezTo>
                    <a:pt x="195" y="2051"/>
                    <a:pt x="189" y="2044"/>
                    <a:pt x="185" y="2037"/>
                  </a:cubicBezTo>
                  <a:lnTo>
                    <a:pt x="185" y="2037"/>
                  </a:lnTo>
                  <a:cubicBezTo>
                    <a:pt x="173" y="2019"/>
                    <a:pt x="161" y="2001"/>
                    <a:pt x="155" y="1980"/>
                  </a:cubicBezTo>
                  <a:lnTo>
                    <a:pt x="155" y="1980"/>
                  </a:lnTo>
                  <a:cubicBezTo>
                    <a:pt x="153" y="1971"/>
                    <a:pt x="151" y="1964"/>
                    <a:pt x="157" y="1957"/>
                  </a:cubicBezTo>
                  <a:lnTo>
                    <a:pt x="157" y="1957"/>
                  </a:lnTo>
                  <a:cubicBezTo>
                    <a:pt x="166" y="1946"/>
                    <a:pt x="175" y="1934"/>
                    <a:pt x="184" y="1923"/>
                  </a:cubicBezTo>
                  <a:lnTo>
                    <a:pt x="184" y="1923"/>
                  </a:lnTo>
                  <a:cubicBezTo>
                    <a:pt x="191" y="1915"/>
                    <a:pt x="200" y="1908"/>
                    <a:pt x="211" y="1910"/>
                  </a:cubicBezTo>
                  <a:lnTo>
                    <a:pt x="211" y="1910"/>
                  </a:lnTo>
                  <a:cubicBezTo>
                    <a:pt x="226" y="1912"/>
                    <a:pt x="234" y="1904"/>
                    <a:pt x="241" y="1894"/>
                  </a:cubicBezTo>
                  <a:lnTo>
                    <a:pt x="241" y="1894"/>
                  </a:lnTo>
                  <a:cubicBezTo>
                    <a:pt x="244" y="1888"/>
                    <a:pt x="248" y="1883"/>
                    <a:pt x="252" y="1878"/>
                  </a:cubicBezTo>
                  <a:lnTo>
                    <a:pt x="252" y="1878"/>
                  </a:lnTo>
                  <a:cubicBezTo>
                    <a:pt x="272" y="1848"/>
                    <a:pt x="293" y="1847"/>
                    <a:pt x="314" y="1874"/>
                  </a:cubicBezTo>
                  <a:lnTo>
                    <a:pt x="314" y="1874"/>
                  </a:lnTo>
                  <a:cubicBezTo>
                    <a:pt x="321" y="1883"/>
                    <a:pt x="328" y="1891"/>
                    <a:pt x="339" y="1893"/>
                  </a:cubicBezTo>
                  <a:lnTo>
                    <a:pt x="339" y="1893"/>
                  </a:lnTo>
                  <a:cubicBezTo>
                    <a:pt x="358" y="1898"/>
                    <a:pt x="377" y="1896"/>
                    <a:pt x="396" y="1894"/>
                  </a:cubicBezTo>
                  <a:lnTo>
                    <a:pt x="396" y="1894"/>
                  </a:lnTo>
                  <a:cubicBezTo>
                    <a:pt x="403" y="1893"/>
                    <a:pt x="408" y="1889"/>
                    <a:pt x="406" y="1881"/>
                  </a:cubicBezTo>
                  <a:lnTo>
                    <a:pt x="406" y="1881"/>
                  </a:lnTo>
                  <a:cubicBezTo>
                    <a:pt x="396" y="1842"/>
                    <a:pt x="418" y="1821"/>
                    <a:pt x="449" y="1804"/>
                  </a:cubicBezTo>
                  <a:lnTo>
                    <a:pt x="449" y="1804"/>
                  </a:lnTo>
                  <a:cubicBezTo>
                    <a:pt x="481" y="1787"/>
                    <a:pt x="503" y="1762"/>
                    <a:pt x="516" y="1728"/>
                  </a:cubicBezTo>
                  <a:lnTo>
                    <a:pt x="516" y="1728"/>
                  </a:lnTo>
                  <a:cubicBezTo>
                    <a:pt x="522" y="1709"/>
                    <a:pt x="506" y="1692"/>
                    <a:pt x="486" y="1695"/>
                  </a:cubicBezTo>
                  <a:lnTo>
                    <a:pt x="486" y="1695"/>
                  </a:lnTo>
                  <a:cubicBezTo>
                    <a:pt x="458" y="1698"/>
                    <a:pt x="447" y="1720"/>
                    <a:pt x="438" y="1743"/>
                  </a:cubicBezTo>
                  <a:lnTo>
                    <a:pt x="438" y="1743"/>
                  </a:lnTo>
                  <a:cubicBezTo>
                    <a:pt x="435" y="1754"/>
                    <a:pt x="433" y="1767"/>
                    <a:pt x="422" y="1771"/>
                  </a:cubicBezTo>
                  <a:lnTo>
                    <a:pt x="422" y="1771"/>
                  </a:lnTo>
                  <a:cubicBezTo>
                    <a:pt x="393" y="1784"/>
                    <a:pt x="371" y="1806"/>
                    <a:pt x="339" y="1815"/>
                  </a:cubicBezTo>
                  <a:lnTo>
                    <a:pt x="339" y="1815"/>
                  </a:lnTo>
                  <a:cubicBezTo>
                    <a:pt x="323" y="1819"/>
                    <a:pt x="309" y="1823"/>
                    <a:pt x="293" y="1816"/>
                  </a:cubicBezTo>
                  <a:lnTo>
                    <a:pt x="293" y="1816"/>
                  </a:lnTo>
                  <a:cubicBezTo>
                    <a:pt x="287" y="1813"/>
                    <a:pt x="281" y="1812"/>
                    <a:pt x="275" y="1809"/>
                  </a:cubicBezTo>
                  <a:lnTo>
                    <a:pt x="275" y="1809"/>
                  </a:lnTo>
                  <a:cubicBezTo>
                    <a:pt x="263" y="1802"/>
                    <a:pt x="259" y="1804"/>
                    <a:pt x="253" y="1816"/>
                  </a:cubicBezTo>
                  <a:lnTo>
                    <a:pt x="253" y="1816"/>
                  </a:lnTo>
                  <a:cubicBezTo>
                    <a:pt x="251" y="1820"/>
                    <a:pt x="249" y="1823"/>
                    <a:pt x="248" y="1827"/>
                  </a:cubicBezTo>
                  <a:lnTo>
                    <a:pt x="248" y="1827"/>
                  </a:lnTo>
                  <a:cubicBezTo>
                    <a:pt x="243" y="1842"/>
                    <a:pt x="234" y="1850"/>
                    <a:pt x="218" y="1852"/>
                  </a:cubicBezTo>
                  <a:lnTo>
                    <a:pt x="218" y="1852"/>
                  </a:lnTo>
                  <a:cubicBezTo>
                    <a:pt x="198" y="1855"/>
                    <a:pt x="178" y="1861"/>
                    <a:pt x="157" y="1865"/>
                  </a:cubicBezTo>
                  <a:lnTo>
                    <a:pt x="157" y="1865"/>
                  </a:lnTo>
                  <a:cubicBezTo>
                    <a:pt x="114" y="1872"/>
                    <a:pt x="71" y="1876"/>
                    <a:pt x="28" y="1866"/>
                  </a:cubicBezTo>
                  <a:lnTo>
                    <a:pt x="28" y="1866"/>
                  </a:lnTo>
                  <a:cubicBezTo>
                    <a:pt x="19" y="1864"/>
                    <a:pt x="10" y="1863"/>
                    <a:pt x="0" y="1862"/>
                  </a:cubicBezTo>
                  <a:lnTo>
                    <a:pt x="0" y="1862"/>
                  </a:lnTo>
                  <a:cubicBezTo>
                    <a:pt x="101" y="1300"/>
                    <a:pt x="377" y="798"/>
                    <a:pt x="769" y="415"/>
                  </a:cubicBezTo>
                  <a:lnTo>
                    <a:pt x="778" y="417"/>
                  </a:lnTo>
                  <a:lnTo>
                    <a:pt x="778" y="417"/>
                  </a:lnTo>
                  <a:cubicBezTo>
                    <a:pt x="799" y="419"/>
                    <a:pt x="815" y="417"/>
                    <a:pt x="831" y="404"/>
                  </a:cubicBezTo>
                  <a:close/>
                  <a:moveTo>
                    <a:pt x="392" y="2336"/>
                  </a:moveTo>
                  <a:lnTo>
                    <a:pt x="392" y="2336"/>
                  </a:lnTo>
                  <a:cubicBezTo>
                    <a:pt x="397" y="2358"/>
                    <a:pt x="388" y="2381"/>
                    <a:pt x="395" y="2403"/>
                  </a:cubicBezTo>
                  <a:lnTo>
                    <a:pt x="395" y="2403"/>
                  </a:lnTo>
                  <a:cubicBezTo>
                    <a:pt x="397" y="2409"/>
                    <a:pt x="397" y="2415"/>
                    <a:pt x="399" y="2420"/>
                  </a:cubicBezTo>
                  <a:lnTo>
                    <a:pt x="399" y="2420"/>
                  </a:lnTo>
                  <a:cubicBezTo>
                    <a:pt x="424" y="2472"/>
                    <a:pt x="446" y="2526"/>
                    <a:pt x="473" y="2577"/>
                  </a:cubicBezTo>
                  <a:lnTo>
                    <a:pt x="473" y="2577"/>
                  </a:lnTo>
                  <a:cubicBezTo>
                    <a:pt x="497" y="2623"/>
                    <a:pt x="528" y="2663"/>
                    <a:pt x="578" y="2687"/>
                  </a:cubicBezTo>
                  <a:lnTo>
                    <a:pt x="578" y="2687"/>
                  </a:lnTo>
                  <a:cubicBezTo>
                    <a:pt x="598" y="2697"/>
                    <a:pt x="612" y="2716"/>
                    <a:pt x="626" y="2733"/>
                  </a:cubicBezTo>
                  <a:lnTo>
                    <a:pt x="626" y="2733"/>
                  </a:lnTo>
                  <a:cubicBezTo>
                    <a:pt x="643" y="2752"/>
                    <a:pt x="656" y="2773"/>
                    <a:pt x="671" y="2793"/>
                  </a:cubicBezTo>
                  <a:lnTo>
                    <a:pt x="671" y="2793"/>
                  </a:lnTo>
                  <a:cubicBezTo>
                    <a:pt x="675" y="2799"/>
                    <a:pt x="678" y="2804"/>
                    <a:pt x="684" y="2808"/>
                  </a:cubicBezTo>
                  <a:lnTo>
                    <a:pt x="684" y="2808"/>
                  </a:lnTo>
                  <a:cubicBezTo>
                    <a:pt x="712" y="2829"/>
                    <a:pt x="726" y="2860"/>
                    <a:pt x="739" y="2891"/>
                  </a:cubicBezTo>
                  <a:lnTo>
                    <a:pt x="739" y="2891"/>
                  </a:lnTo>
                  <a:cubicBezTo>
                    <a:pt x="742" y="2899"/>
                    <a:pt x="745" y="2908"/>
                    <a:pt x="751" y="2915"/>
                  </a:cubicBezTo>
                  <a:lnTo>
                    <a:pt x="751" y="2915"/>
                  </a:lnTo>
                  <a:cubicBezTo>
                    <a:pt x="759" y="2926"/>
                    <a:pt x="761" y="2939"/>
                    <a:pt x="758" y="2952"/>
                  </a:cubicBezTo>
                  <a:lnTo>
                    <a:pt x="758" y="2952"/>
                  </a:lnTo>
                  <a:cubicBezTo>
                    <a:pt x="751" y="2983"/>
                    <a:pt x="746" y="3014"/>
                    <a:pt x="747" y="3047"/>
                  </a:cubicBezTo>
                  <a:lnTo>
                    <a:pt x="747" y="3047"/>
                  </a:lnTo>
                  <a:cubicBezTo>
                    <a:pt x="748" y="3067"/>
                    <a:pt x="739" y="3085"/>
                    <a:pt x="727" y="3100"/>
                  </a:cubicBezTo>
                  <a:lnTo>
                    <a:pt x="727" y="3100"/>
                  </a:lnTo>
                  <a:cubicBezTo>
                    <a:pt x="710" y="3124"/>
                    <a:pt x="710" y="3149"/>
                    <a:pt x="715" y="3174"/>
                  </a:cubicBezTo>
                  <a:lnTo>
                    <a:pt x="715" y="3174"/>
                  </a:lnTo>
                  <a:cubicBezTo>
                    <a:pt x="719" y="3197"/>
                    <a:pt x="720" y="3219"/>
                    <a:pt x="717" y="3241"/>
                  </a:cubicBezTo>
                  <a:lnTo>
                    <a:pt x="717" y="3241"/>
                  </a:lnTo>
                  <a:cubicBezTo>
                    <a:pt x="713" y="3272"/>
                    <a:pt x="724" y="3296"/>
                    <a:pt x="743" y="3319"/>
                  </a:cubicBezTo>
                  <a:lnTo>
                    <a:pt x="743" y="3319"/>
                  </a:lnTo>
                  <a:cubicBezTo>
                    <a:pt x="762" y="3342"/>
                    <a:pt x="787" y="3359"/>
                    <a:pt x="815" y="3370"/>
                  </a:cubicBezTo>
                  <a:lnTo>
                    <a:pt x="815" y="3370"/>
                  </a:lnTo>
                  <a:cubicBezTo>
                    <a:pt x="826" y="3375"/>
                    <a:pt x="835" y="3382"/>
                    <a:pt x="843" y="3392"/>
                  </a:cubicBezTo>
                  <a:lnTo>
                    <a:pt x="843" y="3392"/>
                  </a:lnTo>
                  <a:cubicBezTo>
                    <a:pt x="850" y="3402"/>
                    <a:pt x="857" y="3411"/>
                    <a:pt x="868" y="3418"/>
                  </a:cubicBezTo>
                  <a:lnTo>
                    <a:pt x="868" y="3418"/>
                  </a:lnTo>
                  <a:cubicBezTo>
                    <a:pt x="891" y="3435"/>
                    <a:pt x="901" y="3459"/>
                    <a:pt x="895" y="3488"/>
                  </a:cubicBezTo>
                  <a:lnTo>
                    <a:pt x="895" y="3488"/>
                  </a:lnTo>
                  <a:cubicBezTo>
                    <a:pt x="894" y="3494"/>
                    <a:pt x="892" y="3500"/>
                    <a:pt x="890" y="3506"/>
                  </a:cubicBezTo>
                  <a:lnTo>
                    <a:pt x="890" y="3506"/>
                  </a:lnTo>
                  <a:cubicBezTo>
                    <a:pt x="877" y="3540"/>
                    <a:pt x="886" y="3573"/>
                    <a:pt x="898" y="3605"/>
                  </a:cubicBezTo>
                  <a:lnTo>
                    <a:pt x="898" y="3605"/>
                  </a:lnTo>
                  <a:cubicBezTo>
                    <a:pt x="902" y="3617"/>
                    <a:pt x="912" y="3625"/>
                    <a:pt x="923" y="3630"/>
                  </a:cubicBezTo>
                  <a:lnTo>
                    <a:pt x="923" y="3630"/>
                  </a:lnTo>
                  <a:cubicBezTo>
                    <a:pt x="950" y="3645"/>
                    <a:pt x="968" y="3665"/>
                    <a:pt x="973" y="3697"/>
                  </a:cubicBezTo>
                  <a:lnTo>
                    <a:pt x="973" y="3697"/>
                  </a:lnTo>
                  <a:cubicBezTo>
                    <a:pt x="974" y="3705"/>
                    <a:pt x="977" y="3714"/>
                    <a:pt x="980" y="3722"/>
                  </a:cubicBezTo>
                  <a:lnTo>
                    <a:pt x="980" y="3722"/>
                  </a:lnTo>
                  <a:cubicBezTo>
                    <a:pt x="986" y="3742"/>
                    <a:pt x="995" y="3759"/>
                    <a:pt x="1012" y="3772"/>
                  </a:cubicBezTo>
                  <a:lnTo>
                    <a:pt x="1012" y="3772"/>
                  </a:lnTo>
                  <a:cubicBezTo>
                    <a:pt x="1026" y="3783"/>
                    <a:pt x="1036" y="3800"/>
                    <a:pt x="1045" y="3816"/>
                  </a:cubicBezTo>
                  <a:lnTo>
                    <a:pt x="1045" y="3816"/>
                  </a:lnTo>
                  <a:cubicBezTo>
                    <a:pt x="1053" y="3833"/>
                    <a:pt x="1063" y="3848"/>
                    <a:pt x="1078" y="3860"/>
                  </a:cubicBezTo>
                  <a:lnTo>
                    <a:pt x="1078" y="3860"/>
                  </a:lnTo>
                  <a:cubicBezTo>
                    <a:pt x="1087" y="3867"/>
                    <a:pt x="1094" y="3876"/>
                    <a:pt x="1102" y="3885"/>
                  </a:cubicBezTo>
                  <a:lnTo>
                    <a:pt x="1102" y="3885"/>
                  </a:lnTo>
                  <a:cubicBezTo>
                    <a:pt x="1121" y="3908"/>
                    <a:pt x="1144" y="3924"/>
                    <a:pt x="1174" y="3934"/>
                  </a:cubicBezTo>
                  <a:lnTo>
                    <a:pt x="1174" y="3934"/>
                  </a:lnTo>
                  <a:cubicBezTo>
                    <a:pt x="1203" y="3943"/>
                    <a:pt x="1232" y="3952"/>
                    <a:pt x="1263" y="3951"/>
                  </a:cubicBezTo>
                  <a:lnTo>
                    <a:pt x="1263" y="3951"/>
                  </a:lnTo>
                  <a:cubicBezTo>
                    <a:pt x="1267" y="3951"/>
                    <a:pt x="1271" y="3951"/>
                    <a:pt x="1275" y="3953"/>
                  </a:cubicBezTo>
                  <a:lnTo>
                    <a:pt x="1275" y="3953"/>
                  </a:lnTo>
                  <a:cubicBezTo>
                    <a:pt x="1304" y="3965"/>
                    <a:pt x="1336" y="3964"/>
                    <a:pt x="1367" y="3969"/>
                  </a:cubicBezTo>
                  <a:lnTo>
                    <a:pt x="1367" y="3969"/>
                  </a:lnTo>
                  <a:cubicBezTo>
                    <a:pt x="1387" y="3972"/>
                    <a:pt x="1402" y="3960"/>
                    <a:pt x="1418" y="3951"/>
                  </a:cubicBezTo>
                  <a:lnTo>
                    <a:pt x="1418" y="3951"/>
                  </a:lnTo>
                  <a:cubicBezTo>
                    <a:pt x="1421" y="3951"/>
                    <a:pt x="1423" y="3946"/>
                    <a:pt x="1423" y="3943"/>
                  </a:cubicBezTo>
                  <a:lnTo>
                    <a:pt x="1423" y="3943"/>
                  </a:lnTo>
                  <a:cubicBezTo>
                    <a:pt x="1426" y="3923"/>
                    <a:pt x="1440" y="3905"/>
                    <a:pt x="1434" y="3888"/>
                  </a:cubicBezTo>
                  <a:lnTo>
                    <a:pt x="1434" y="3888"/>
                  </a:lnTo>
                  <a:cubicBezTo>
                    <a:pt x="1432" y="3866"/>
                    <a:pt x="1435" y="3850"/>
                    <a:pt x="1443" y="3836"/>
                  </a:cubicBezTo>
                  <a:lnTo>
                    <a:pt x="1443" y="3836"/>
                  </a:lnTo>
                  <a:cubicBezTo>
                    <a:pt x="1443" y="3835"/>
                    <a:pt x="1444" y="3834"/>
                    <a:pt x="1444" y="3833"/>
                  </a:cubicBezTo>
                  <a:lnTo>
                    <a:pt x="1444" y="3833"/>
                  </a:lnTo>
                  <a:cubicBezTo>
                    <a:pt x="1451" y="3794"/>
                    <a:pt x="1467" y="3759"/>
                    <a:pt x="1498" y="3730"/>
                  </a:cubicBezTo>
                  <a:lnTo>
                    <a:pt x="1498" y="3730"/>
                  </a:lnTo>
                  <a:cubicBezTo>
                    <a:pt x="1515" y="3713"/>
                    <a:pt x="1520" y="3686"/>
                    <a:pt x="1521" y="3660"/>
                  </a:cubicBezTo>
                  <a:lnTo>
                    <a:pt x="1521" y="3660"/>
                  </a:lnTo>
                  <a:cubicBezTo>
                    <a:pt x="1522" y="3644"/>
                    <a:pt x="1524" y="3628"/>
                    <a:pt x="1529" y="3613"/>
                  </a:cubicBezTo>
                  <a:lnTo>
                    <a:pt x="1529" y="3613"/>
                  </a:lnTo>
                  <a:cubicBezTo>
                    <a:pt x="1534" y="3598"/>
                    <a:pt x="1532" y="3582"/>
                    <a:pt x="1531" y="3567"/>
                  </a:cubicBezTo>
                  <a:lnTo>
                    <a:pt x="1531" y="3567"/>
                  </a:lnTo>
                  <a:cubicBezTo>
                    <a:pt x="1530" y="3545"/>
                    <a:pt x="1533" y="3526"/>
                    <a:pt x="1549" y="3509"/>
                  </a:cubicBezTo>
                  <a:lnTo>
                    <a:pt x="1549" y="3509"/>
                  </a:lnTo>
                  <a:cubicBezTo>
                    <a:pt x="1567" y="3491"/>
                    <a:pt x="1574" y="3466"/>
                    <a:pt x="1584" y="3443"/>
                  </a:cubicBezTo>
                  <a:lnTo>
                    <a:pt x="1584" y="3443"/>
                  </a:lnTo>
                  <a:cubicBezTo>
                    <a:pt x="1591" y="3426"/>
                    <a:pt x="1598" y="3409"/>
                    <a:pt x="1609" y="3394"/>
                  </a:cubicBezTo>
                  <a:lnTo>
                    <a:pt x="1609" y="3394"/>
                  </a:lnTo>
                  <a:cubicBezTo>
                    <a:pt x="1613" y="3387"/>
                    <a:pt x="1618" y="3380"/>
                    <a:pt x="1617" y="3372"/>
                  </a:cubicBezTo>
                  <a:lnTo>
                    <a:pt x="1617" y="3372"/>
                  </a:lnTo>
                  <a:cubicBezTo>
                    <a:pt x="1616" y="3349"/>
                    <a:pt x="1616" y="3325"/>
                    <a:pt x="1610" y="3302"/>
                  </a:cubicBezTo>
                  <a:lnTo>
                    <a:pt x="1610" y="3302"/>
                  </a:lnTo>
                  <a:cubicBezTo>
                    <a:pt x="1604" y="3279"/>
                    <a:pt x="1595" y="3257"/>
                    <a:pt x="1591" y="3233"/>
                  </a:cubicBezTo>
                  <a:lnTo>
                    <a:pt x="1591" y="3233"/>
                  </a:lnTo>
                  <a:cubicBezTo>
                    <a:pt x="1589" y="3218"/>
                    <a:pt x="1583" y="3205"/>
                    <a:pt x="1572" y="3195"/>
                  </a:cubicBezTo>
                  <a:lnTo>
                    <a:pt x="1572" y="3195"/>
                  </a:lnTo>
                  <a:cubicBezTo>
                    <a:pt x="1546" y="3171"/>
                    <a:pt x="1544" y="3142"/>
                    <a:pt x="1558" y="3111"/>
                  </a:cubicBezTo>
                  <a:lnTo>
                    <a:pt x="1558" y="3111"/>
                  </a:lnTo>
                  <a:cubicBezTo>
                    <a:pt x="1569" y="3085"/>
                    <a:pt x="1576" y="3058"/>
                    <a:pt x="1574" y="3029"/>
                  </a:cubicBezTo>
                  <a:lnTo>
                    <a:pt x="1574" y="3029"/>
                  </a:lnTo>
                  <a:cubicBezTo>
                    <a:pt x="1573" y="3012"/>
                    <a:pt x="1579" y="2997"/>
                    <a:pt x="1588" y="2983"/>
                  </a:cubicBezTo>
                  <a:lnTo>
                    <a:pt x="1588" y="2983"/>
                  </a:lnTo>
                  <a:cubicBezTo>
                    <a:pt x="1596" y="2971"/>
                    <a:pt x="1602" y="2958"/>
                    <a:pt x="1603" y="2943"/>
                  </a:cubicBezTo>
                  <a:lnTo>
                    <a:pt x="1603" y="2943"/>
                  </a:lnTo>
                  <a:cubicBezTo>
                    <a:pt x="1606" y="2921"/>
                    <a:pt x="1617" y="2903"/>
                    <a:pt x="1631" y="2886"/>
                  </a:cubicBezTo>
                  <a:lnTo>
                    <a:pt x="1631" y="2886"/>
                  </a:lnTo>
                  <a:cubicBezTo>
                    <a:pt x="1648" y="2865"/>
                    <a:pt x="1664" y="2844"/>
                    <a:pt x="1681" y="2823"/>
                  </a:cubicBezTo>
                  <a:lnTo>
                    <a:pt x="1681" y="2823"/>
                  </a:lnTo>
                  <a:cubicBezTo>
                    <a:pt x="1690" y="2813"/>
                    <a:pt x="1693" y="2799"/>
                    <a:pt x="1699" y="2787"/>
                  </a:cubicBezTo>
                  <a:lnTo>
                    <a:pt x="1699" y="2787"/>
                  </a:lnTo>
                  <a:cubicBezTo>
                    <a:pt x="1703" y="2779"/>
                    <a:pt x="1700" y="2771"/>
                    <a:pt x="1697" y="2764"/>
                  </a:cubicBezTo>
                  <a:lnTo>
                    <a:pt x="1697" y="2764"/>
                  </a:lnTo>
                  <a:cubicBezTo>
                    <a:pt x="1689" y="2745"/>
                    <a:pt x="1685" y="2726"/>
                    <a:pt x="1686" y="2705"/>
                  </a:cubicBezTo>
                  <a:lnTo>
                    <a:pt x="1686" y="2705"/>
                  </a:lnTo>
                  <a:cubicBezTo>
                    <a:pt x="1687" y="2689"/>
                    <a:pt x="1678" y="2676"/>
                    <a:pt x="1675" y="2660"/>
                  </a:cubicBezTo>
                  <a:lnTo>
                    <a:pt x="1675" y="2660"/>
                  </a:lnTo>
                  <a:cubicBezTo>
                    <a:pt x="1671" y="2631"/>
                    <a:pt x="1675" y="2622"/>
                    <a:pt x="1700" y="2608"/>
                  </a:cubicBezTo>
                  <a:lnTo>
                    <a:pt x="1700" y="2608"/>
                  </a:lnTo>
                  <a:cubicBezTo>
                    <a:pt x="1720" y="2597"/>
                    <a:pt x="1741" y="2595"/>
                    <a:pt x="1763" y="2598"/>
                  </a:cubicBezTo>
                  <a:lnTo>
                    <a:pt x="1763" y="2598"/>
                  </a:lnTo>
                  <a:cubicBezTo>
                    <a:pt x="1793" y="2603"/>
                    <a:pt x="1799" y="2599"/>
                    <a:pt x="1809" y="2571"/>
                  </a:cubicBezTo>
                  <a:lnTo>
                    <a:pt x="1809" y="2571"/>
                  </a:lnTo>
                  <a:cubicBezTo>
                    <a:pt x="1819" y="2542"/>
                    <a:pt x="1837" y="2529"/>
                    <a:pt x="1869" y="2529"/>
                  </a:cubicBezTo>
                  <a:lnTo>
                    <a:pt x="1869" y="2529"/>
                  </a:lnTo>
                  <a:cubicBezTo>
                    <a:pt x="1896" y="2529"/>
                    <a:pt x="1920" y="2533"/>
                    <a:pt x="1945" y="2545"/>
                  </a:cubicBezTo>
                  <a:lnTo>
                    <a:pt x="1945" y="2545"/>
                  </a:lnTo>
                  <a:cubicBezTo>
                    <a:pt x="1971" y="2557"/>
                    <a:pt x="1997" y="2567"/>
                    <a:pt x="2023" y="2578"/>
                  </a:cubicBezTo>
                  <a:lnTo>
                    <a:pt x="2023" y="2578"/>
                  </a:lnTo>
                  <a:cubicBezTo>
                    <a:pt x="2044" y="2587"/>
                    <a:pt x="2064" y="2580"/>
                    <a:pt x="2081" y="2574"/>
                  </a:cubicBezTo>
                  <a:lnTo>
                    <a:pt x="2081" y="2574"/>
                  </a:lnTo>
                  <a:cubicBezTo>
                    <a:pt x="2110" y="2565"/>
                    <a:pt x="2135" y="2572"/>
                    <a:pt x="2161" y="2580"/>
                  </a:cubicBezTo>
                  <a:lnTo>
                    <a:pt x="2161" y="2580"/>
                  </a:lnTo>
                  <a:cubicBezTo>
                    <a:pt x="2168" y="2582"/>
                    <a:pt x="2175" y="2585"/>
                    <a:pt x="2181" y="2588"/>
                  </a:cubicBezTo>
                  <a:lnTo>
                    <a:pt x="2181" y="2588"/>
                  </a:lnTo>
                  <a:cubicBezTo>
                    <a:pt x="2207" y="2603"/>
                    <a:pt x="2229" y="2597"/>
                    <a:pt x="2250" y="2579"/>
                  </a:cubicBezTo>
                  <a:lnTo>
                    <a:pt x="2250" y="2579"/>
                  </a:lnTo>
                  <a:cubicBezTo>
                    <a:pt x="2270" y="2561"/>
                    <a:pt x="2292" y="2545"/>
                    <a:pt x="2316" y="2531"/>
                  </a:cubicBezTo>
                  <a:lnTo>
                    <a:pt x="2316" y="2531"/>
                  </a:lnTo>
                  <a:cubicBezTo>
                    <a:pt x="2356" y="2506"/>
                    <a:pt x="2384" y="2471"/>
                    <a:pt x="2398" y="2425"/>
                  </a:cubicBezTo>
                  <a:lnTo>
                    <a:pt x="2398" y="2425"/>
                  </a:lnTo>
                  <a:cubicBezTo>
                    <a:pt x="2401" y="2413"/>
                    <a:pt x="2408" y="2403"/>
                    <a:pt x="2417" y="2395"/>
                  </a:cubicBezTo>
                  <a:lnTo>
                    <a:pt x="2417" y="2395"/>
                  </a:lnTo>
                  <a:cubicBezTo>
                    <a:pt x="2431" y="2383"/>
                    <a:pt x="2440" y="2366"/>
                    <a:pt x="2454" y="2353"/>
                  </a:cubicBezTo>
                  <a:lnTo>
                    <a:pt x="2454" y="2353"/>
                  </a:lnTo>
                  <a:cubicBezTo>
                    <a:pt x="2462" y="2347"/>
                    <a:pt x="2473" y="2344"/>
                    <a:pt x="2479" y="2335"/>
                  </a:cubicBezTo>
                  <a:lnTo>
                    <a:pt x="2479" y="2335"/>
                  </a:lnTo>
                  <a:cubicBezTo>
                    <a:pt x="2499" y="2305"/>
                    <a:pt x="2514" y="2274"/>
                    <a:pt x="2515" y="2237"/>
                  </a:cubicBezTo>
                  <a:lnTo>
                    <a:pt x="2515" y="2237"/>
                  </a:lnTo>
                  <a:cubicBezTo>
                    <a:pt x="2515" y="2217"/>
                    <a:pt x="2508" y="2200"/>
                    <a:pt x="2494" y="2187"/>
                  </a:cubicBezTo>
                  <a:lnTo>
                    <a:pt x="2494" y="2187"/>
                  </a:lnTo>
                  <a:cubicBezTo>
                    <a:pt x="2485" y="2178"/>
                    <a:pt x="2479" y="2168"/>
                    <a:pt x="2477" y="2156"/>
                  </a:cubicBezTo>
                  <a:lnTo>
                    <a:pt x="2477" y="2156"/>
                  </a:lnTo>
                  <a:cubicBezTo>
                    <a:pt x="2477" y="2151"/>
                    <a:pt x="2476" y="2145"/>
                    <a:pt x="2474" y="2140"/>
                  </a:cubicBezTo>
                  <a:lnTo>
                    <a:pt x="2474" y="2140"/>
                  </a:lnTo>
                  <a:cubicBezTo>
                    <a:pt x="2462" y="2105"/>
                    <a:pt x="2473" y="2073"/>
                    <a:pt x="2485" y="2042"/>
                  </a:cubicBezTo>
                  <a:lnTo>
                    <a:pt x="2485" y="2042"/>
                  </a:lnTo>
                  <a:cubicBezTo>
                    <a:pt x="2497" y="2011"/>
                    <a:pt x="2492" y="1984"/>
                    <a:pt x="2477" y="1955"/>
                  </a:cubicBezTo>
                  <a:lnTo>
                    <a:pt x="2477" y="1955"/>
                  </a:lnTo>
                  <a:cubicBezTo>
                    <a:pt x="2464" y="1926"/>
                    <a:pt x="2445" y="1902"/>
                    <a:pt x="2430" y="1875"/>
                  </a:cubicBezTo>
                  <a:lnTo>
                    <a:pt x="2430" y="1875"/>
                  </a:lnTo>
                  <a:cubicBezTo>
                    <a:pt x="2426" y="1869"/>
                    <a:pt x="2424" y="1863"/>
                    <a:pt x="2422" y="1857"/>
                  </a:cubicBezTo>
                  <a:lnTo>
                    <a:pt x="2422" y="1857"/>
                  </a:lnTo>
                  <a:cubicBezTo>
                    <a:pt x="2417" y="1838"/>
                    <a:pt x="2411" y="1821"/>
                    <a:pt x="2391" y="1811"/>
                  </a:cubicBezTo>
                  <a:lnTo>
                    <a:pt x="2391" y="1811"/>
                  </a:lnTo>
                  <a:cubicBezTo>
                    <a:pt x="2381" y="1806"/>
                    <a:pt x="2376" y="1791"/>
                    <a:pt x="2371" y="1779"/>
                  </a:cubicBezTo>
                  <a:lnTo>
                    <a:pt x="2371" y="1779"/>
                  </a:lnTo>
                  <a:cubicBezTo>
                    <a:pt x="2366" y="1770"/>
                    <a:pt x="2360" y="1763"/>
                    <a:pt x="2350" y="1760"/>
                  </a:cubicBezTo>
                  <a:lnTo>
                    <a:pt x="2350" y="1760"/>
                  </a:lnTo>
                  <a:cubicBezTo>
                    <a:pt x="2322" y="1753"/>
                    <a:pt x="2308" y="1730"/>
                    <a:pt x="2291" y="1710"/>
                  </a:cubicBezTo>
                  <a:lnTo>
                    <a:pt x="2291" y="1710"/>
                  </a:lnTo>
                  <a:cubicBezTo>
                    <a:pt x="2276" y="1692"/>
                    <a:pt x="2266" y="1671"/>
                    <a:pt x="2260" y="1648"/>
                  </a:cubicBezTo>
                  <a:lnTo>
                    <a:pt x="2260" y="1648"/>
                  </a:lnTo>
                  <a:cubicBezTo>
                    <a:pt x="2249" y="1610"/>
                    <a:pt x="2223" y="1583"/>
                    <a:pt x="2190" y="1564"/>
                  </a:cubicBezTo>
                  <a:lnTo>
                    <a:pt x="2190" y="1564"/>
                  </a:lnTo>
                  <a:cubicBezTo>
                    <a:pt x="2176" y="1556"/>
                    <a:pt x="2164" y="1548"/>
                    <a:pt x="2159" y="1532"/>
                  </a:cubicBezTo>
                  <a:lnTo>
                    <a:pt x="2159" y="1532"/>
                  </a:lnTo>
                  <a:cubicBezTo>
                    <a:pt x="2156" y="1523"/>
                    <a:pt x="2149" y="1515"/>
                    <a:pt x="2144" y="1507"/>
                  </a:cubicBezTo>
                  <a:lnTo>
                    <a:pt x="2144" y="1507"/>
                  </a:lnTo>
                  <a:cubicBezTo>
                    <a:pt x="2136" y="1494"/>
                    <a:pt x="2121" y="1488"/>
                    <a:pt x="2109" y="1498"/>
                  </a:cubicBezTo>
                  <a:lnTo>
                    <a:pt x="2109" y="1498"/>
                  </a:lnTo>
                  <a:cubicBezTo>
                    <a:pt x="2096" y="1509"/>
                    <a:pt x="2081" y="1509"/>
                    <a:pt x="2066" y="1507"/>
                  </a:cubicBezTo>
                  <a:lnTo>
                    <a:pt x="2066" y="1507"/>
                  </a:lnTo>
                  <a:cubicBezTo>
                    <a:pt x="2036" y="1504"/>
                    <a:pt x="2006" y="1501"/>
                    <a:pt x="1977" y="1489"/>
                  </a:cubicBezTo>
                  <a:lnTo>
                    <a:pt x="1977" y="1489"/>
                  </a:lnTo>
                  <a:cubicBezTo>
                    <a:pt x="1971" y="1486"/>
                    <a:pt x="1966" y="1483"/>
                    <a:pt x="1962" y="1477"/>
                  </a:cubicBezTo>
                  <a:lnTo>
                    <a:pt x="1962" y="1477"/>
                  </a:lnTo>
                  <a:cubicBezTo>
                    <a:pt x="1953" y="1466"/>
                    <a:pt x="1940" y="1459"/>
                    <a:pt x="1926" y="1460"/>
                  </a:cubicBezTo>
                  <a:lnTo>
                    <a:pt x="1926" y="1460"/>
                  </a:lnTo>
                  <a:cubicBezTo>
                    <a:pt x="1898" y="1461"/>
                    <a:pt x="1872" y="1453"/>
                    <a:pt x="1846" y="1448"/>
                  </a:cubicBezTo>
                  <a:lnTo>
                    <a:pt x="1846" y="1448"/>
                  </a:lnTo>
                  <a:cubicBezTo>
                    <a:pt x="1831" y="1446"/>
                    <a:pt x="1817" y="1443"/>
                    <a:pt x="1803" y="1450"/>
                  </a:cubicBezTo>
                  <a:lnTo>
                    <a:pt x="1803" y="1450"/>
                  </a:lnTo>
                  <a:cubicBezTo>
                    <a:pt x="1798" y="1453"/>
                    <a:pt x="1792" y="1454"/>
                    <a:pt x="1787" y="1450"/>
                  </a:cubicBezTo>
                  <a:lnTo>
                    <a:pt x="1787" y="1450"/>
                  </a:lnTo>
                  <a:cubicBezTo>
                    <a:pt x="1766" y="1435"/>
                    <a:pt x="1742" y="1442"/>
                    <a:pt x="1719" y="1442"/>
                  </a:cubicBezTo>
                  <a:lnTo>
                    <a:pt x="1719" y="1442"/>
                  </a:lnTo>
                  <a:cubicBezTo>
                    <a:pt x="1708" y="1441"/>
                    <a:pt x="1699" y="1443"/>
                    <a:pt x="1689" y="1437"/>
                  </a:cubicBezTo>
                  <a:lnTo>
                    <a:pt x="1689" y="1437"/>
                  </a:lnTo>
                  <a:cubicBezTo>
                    <a:pt x="1677" y="1432"/>
                    <a:pt x="1663" y="1434"/>
                    <a:pt x="1650" y="1436"/>
                  </a:cubicBezTo>
                  <a:lnTo>
                    <a:pt x="1650" y="1436"/>
                  </a:lnTo>
                  <a:cubicBezTo>
                    <a:pt x="1638" y="1438"/>
                    <a:pt x="1630" y="1449"/>
                    <a:pt x="1632" y="1463"/>
                  </a:cubicBezTo>
                  <a:lnTo>
                    <a:pt x="1632" y="1463"/>
                  </a:lnTo>
                  <a:cubicBezTo>
                    <a:pt x="1635" y="1476"/>
                    <a:pt x="1635" y="1489"/>
                    <a:pt x="1634" y="1501"/>
                  </a:cubicBezTo>
                  <a:lnTo>
                    <a:pt x="1634" y="1501"/>
                  </a:lnTo>
                  <a:cubicBezTo>
                    <a:pt x="1633" y="1510"/>
                    <a:pt x="1636" y="1517"/>
                    <a:pt x="1639" y="1524"/>
                  </a:cubicBezTo>
                  <a:lnTo>
                    <a:pt x="1639" y="1524"/>
                  </a:lnTo>
                  <a:cubicBezTo>
                    <a:pt x="1650" y="1544"/>
                    <a:pt x="1646" y="1562"/>
                    <a:pt x="1627" y="1573"/>
                  </a:cubicBezTo>
                  <a:lnTo>
                    <a:pt x="1627" y="1573"/>
                  </a:lnTo>
                  <a:cubicBezTo>
                    <a:pt x="1610" y="1584"/>
                    <a:pt x="1592" y="1593"/>
                    <a:pt x="1571" y="1590"/>
                  </a:cubicBezTo>
                  <a:lnTo>
                    <a:pt x="1571" y="1590"/>
                  </a:lnTo>
                  <a:cubicBezTo>
                    <a:pt x="1562" y="1589"/>
                    <a:pt x="1553" y="1589"/>
                    <a:pt x="1544" y="1590"/>
                  </a:cubicBezTo>
                  <a:lnTo>
                    <a:pt x="1544" y="1590"/>
                  </a:lnTo>
                  <a:cubicBezTo>
                    <a:pt x="1525" y="1593"/>
                    <a:pt x="1508" y="1599"/>
                    <a:pt x="1502" y="1621"/>
                  </a:cubicBezTo>
                  <a:lnTo>
                    <a:pt x="1502" y="1621"/>
                  </a:lnTo>
                  <a:cubicBezTo>
                    <a:pt x="1498" y="1636"/>
                    <a:pt x="1487" y="1642"/>
                    <a:pt x="1471" y="1642"/>
                  </a:cubicBezTo>
                  <a:lnTo>
                    <a:pt x="1471" y="1642"/>
                  </a:lnTo>
                  <a:cubicBezTo>
                    <a:pt x="1451" y="1643"/>
                    <a:pt x="1433" y="1650"/>
                    <a:pt x="1418" y="1663"/>
                  </a:cubicBezTo>
                  <a:lnTo>
                    <a:pt x="1418" y="1663"/>
                  </a:lnTo>
                  <a:cubicBezTo>
                    <a:pt x="1411" y="1669"/>
                    <a:pt x="1404" y="1673"/>
                    <a:pt x="1394" y="1672"/>
                  </a:cubicBezTo>
                  <a:lnTo>
                    <a:pt x="1394" y="1672"/>
                  </a:lnTo>
                  <a:cubicBezTo>
                    <a:pt x="1378" y="1671"/>
                    <a:pt x="1370" y="1661"/>
                    <a:pt x="1375" y="1646"/>
                  </a:cubicBezTo>
                  <a:lnTo>
                    <a:pt x="1375" y="1646"/>
                  </a:lnTo>
                  <a:cubicBezTo>
                    <a:pt x="1378" y="1637"/>
                    <a:pt x="1383" y="1628"/>
                    <a:pt x="1375" y="1619"/>
                  </a:cubicBezTo>
                  <a:lnTo>
                    <a:pt x="1375" y="1619"/>
                  </a:lnTo>
                  <a:cubicBezTo>
                    <a:pt x="1366" y="1609"/>
                    <a:pt x="1359" y="1596"/>
                    <a:pt x="1344" y="1595"/>
                  </a:cubicBezTo>
                  <a:lnTo>
                    <a:pt x="1344" y="1595"/>
                  </a:lnTo>
                  <a:cubicBezTo>
                    <a:pt x="1337" y="1595"/>
                    <a:pt x="1331" y="1592"/>
                    <a:pt x="1325" y="1590"/>
                  </a:cubicBezTo>
                  <a:lnTo>
                    <a:pt x="1325" y="1590"/>
                  </a:lnTo>
                  <a:cubicBezTo>
                    <a:pt x="1309" y="1587"/>
                    <a:pt x="1291" y="1587"/>
                    <a:pt x="1279" y="1598"/>
                  </a:cubicBezTo>
                  <a:lnTo>
                    <a:pt x="1279" y="1598"/>
                  </a:lnTo>
                  <a:cubicBezTo>
                    <a:pt x="1266" y="1608"/>
                    <a:pt x="1252" y="1611"/>
                    <a:pt x="1238" y="1617"/>
                  </a:cubicBezTo>
                  <a:lnTo>
                    <a:pt x="1238" y="1617"/>
                  </a:lnTo>
                  <a:cubicBezTo>
                    <a:pt x="1209" y="1631"/>
                    <a:pt x="1177" y="1635"/>
                    <a:pt x="1145" y="1642"/>
                  </a:cubicBezTo>
                  <a:lnTo>
                    <a:pt x="1145" y="1642"/>
                  </a:lnTo>
                  <a:cubicBezTo>
                    <a:pt x="1135" y="1645"/>
                    <a:pt x="1124" y="1646"/>
                    <a:pt x="1115" y="1651"/>
                  </a:cubicBezTo>
                  <a:lnTo>
                    <a:pt x="1115" y="1651"/>
                  </a:lnTo>
                  <a:cubicBezTo>
                    <a:pt x="1102" y="1658"/>
                    <a:pt x="1091" y="1656"/>
                    <a:pt x="1080" y="1648"/>
                  </a:cubicBezTo>
                  <a:lnTo>
                    <a:pt x="1080" y="1648"/>
                  </a:lnTo>
                  <a:cubicBezTo>
                    <a:pt x="1062" y="1634"/>
                    <a:pt x="1041" y="1628"/>
                    <a:pt x="1021" y="1639"/>
                  </a:cubicBezTo>
                  <a:lnTo>
                    <a:pt x="1021" y="1639"/>
                  </a:lnTo>
                  <a:cubicBezTo>
                    <a:pt x="996" y="1653"/>
                    <a:pt x="971" y="1669"/>
                    <a:pt x="965" y="1702"/>
                  </a:cubicBezTo>
                  <a:lnTo>
                    <a:pt x="965" y="1702"/>
                  </a:lnTo>
                  <a:cubicBezTo>
                    <a:pt x="961" y="1723"/>
                    <a:pt x="949" y="1744"/>
                    <a:pt x="951" y="1765"/>
                  </a:cubicBezTo>
                  <a:lnTo>
                    <a:pt x="951" y="1765"/>
                  </a:lnTo>
                  <a:cubicBezTo>
                    <a:pt x="955" y="1800"/>
                    <a:pt x="929" y="1822"/>
                    <a:pt x="919" y="1850"/>
                  </a:cubicBezTo>
                  <a:lnTo>
                    <a:pt x="919" y="1850"/>
                  </a:lnTo>
                  <a:cubicBezTo>
                    <a:pt x="915" y="1861"/>
                    <a:pt x="909" y="1870"/>
                    <a:pt x="905" y="1881"/>
                  </a:cubicBezTo>
                  <a:lnTo>
                    <a:pt x="905" y="1881"/>
                  </a:lnTo>
                  <a:cubicBezTo>
                    <a:pt x="896" y="1909"/>
                    <a:pt x="879" y="1932"/>
                    <a:pt x="860" y="1954"/>
                  </a:cubicBezTo>
                  <a:lnTo>
                    <a:pt x="860" y="1954"/>
                  </a:lnTo>
                  <a:cubicBezTo>
                    <a:pt x="843" y="1972"/>
                    <a:pt x="834" y="1996"/>
                    <a:pt x="832" y="2020"/>
                  </a:cubicBezTo>
                  <a:lnTo>
                    <a:pt x="832" y="2020"/>
                  </a:lnTo>
                  <a:cubicBezTo>
                    <a:pt x="829" y="2055"/>
                    <a:pt x="814" y="2082"/>
                    <a:pt x="791" y="2107"/>
                  </a:cubicBezTo>
                  <a:lnTo>
                    <a:pt x="791" y="2107"/>
                  </a:lnTo>
                  <a:cubicBezTo>
                    <a:pt x="777" y="2122"/>
                    <a:pt x="769" y="2140"/>
                    <a:pt x="768" y="2159"/>
                  </a:cubicBezTo>
                  <a:lnTo>
                    <a:pt x="768" y="2159"/>
                  </a:lnTo>
                  <a:cubicBezTo>
                    <a:pt x="766" y="2192"/>
                    <a:pt x="749" y="2212"/>
                    <a:pt x="720" y="2221"/>
                  </a:cubicBezTo>
                  <a:lnTo>
                    <a:pt x="720" y="2221"/>
                  </a:lnTo>
                  <a:cubicBezTo>
                    <a:pt x="706" y="2226"/>
                    <a:pt x="697" y="2234"/>
                    <a:pt x="689" y="2245"/>
                  </a:cubicBezTo>
                  <a:lnTo>
                    <a:pt x="689" y="2245"/>
                  </a:lnTo>
                  <a:cubicBezTo>
                    <a:pt x="679" y="2260"/>
                    <a:pt x="666" y="2272"/>
                    <a:pt x="654" y="2285"/>
                  </a:cubicBezTo>
                  <a:lnTo>
                    <a:pt x="654" y="2285"/>
                  </a:lnTo>
                  <a:cubicBezTo>
                    <a:pt x="642" y="2298"/>
                    <a:pt x="632" y="2311"/>
                    <a:pt x="631" y="2331"/>
                  </a:cubicBezTo>
                  <a:lnTo>
                    <a:pt x="631" y="2331"/>
                  </a:lnTo>
                  <a:cubicBezTo>
                    <a:pt x="630" y="2356"/>
                    <a:pt x="601" y="2372"/>
                    <a:pt x="575" y="2367"/>
                  </a:cubicBezTo>
                  <a:lnTo>
                    <a:pt x="575" y="2367"/>
                  </a:lnTo>
                  <a:cubicBezTo>
                    <a:pt x="540" y="2361"/>
                    <a:pt x="508" y="2347"/>
                    <a:pt x="474" y="2339"/>
                  </a:cubicBezTo>
                  <a:lnTo>
                    <a:pt x="474" y="2339"/>
                  </a:lnTo>
                  <a:cubicBezTo>
                    <a:pt x="453" y="2333"/>
                    <a:pt x="431" y="2334"/>
                    <a:pt x="411" y="2322"/>
                  </a:cubicBezTo>
                  <a:lnTo>
                    <a:pt x="411" y="2322"/>
                  </a:lnTo>
                  <a:cubicBezTo>
                    <a:pt x="403" y="2317"/>
                    <a:pt x="390" y="2328"/>
                    <a:pt x="392" y="2336"/>
                  </a:cubicBezTo>
                  <a:close/>
                  <a:moveTo>
                    <a:pt x="5263" y="1827"/>
                  </a:moveTo>
                  <a:lnTo>
                    <a:pt x="5263" y="1827"/>
                  </a:lnTo>
                  <a:cubicBezTo>
                    <a:pt x="5278" y="1808"/>
                    <a:pt x="5280" y="1783"/>
                    <a:pt x="5294" y="1763"/>
                  </a:cubicBezTo>
                  <a:lnTo>
                    <a:pt x="5294" y="1763"/>
                  </a:lnTo>
                  <a:cubicBezTo>
                    <a:pt x="5177" y="1227"/>
                    <a:pt x="4902" y="751"/>
                    <a:pt x="4519" y="387"/>
                  </a:cubicBezTo>
                  <a:lnTo>
                    <a:pt x="4519" y="387"/>
                  </a:lnTo>
                  <a:cubicBezTo>
                    <a:pt x="4511" y="387"/>
                    <a:pt x="4502" y="388"/>
                    <a:pt x="4495" y="394"/>
                  </a:cubicBezTo>
                  <a:lnTo>
                    <a:pt x="4495" y="394"/>
                  </a:lnTo>
                  <a:cubicBezTo>
                    <a:pt x="4460" y="423"/>
                    <a:pt x="4421" y="417"/>
                    <a:pt x="4383" y="407"/>
                  </a:cubicBezTo>
                  <a:lnTo>
                    <a:pt x="4383" y="407"/>
                  </a:lnTo>
                  <a:cubicBezTo>
                    <a:pt x="4358" y="400"/>
                    <a:pt x="4332" y="398"/>
                    <a:pt x="4307" y="393"/>
                  </a:cubicBezTo>
                  <a:lnTo>
                    <a:pt x="4307" y="393"/>
                  </a:lnTo>
                  <a:cubicBezTo>
                    <a:pt x="4293" y="390"/>
                    <a:pt x="4277" y="393"/>
                    <a:pt x="4266" y="404"/>
                  </a:cubicBezTo>
                  <a:lnTo>
                    <a:pt x="4266" y="404"/>
                  </a:lnTo>
                  <a:cubicBezTo>
                    <a:pt x="4250" y="421"/>
                    <a:pt x="4231" y="422"/>
                    <a:pt x="4211" y="419"/>
                  </a:cubicBezTo>
                  <a:lnTo>
                    <a:pt x="4211" y="419"/>
                  </a:lnTo>
                  <a:cubicBezTo>
                    <a:pt x="4196" y="417"/>
                    <a:pt x="4182" y="416"/>
                    <a:pt x="4167" y="416"/>
                  </a:cubicBezTo>
                  <a:lnTo>
                    <a:pt x="4167" y="416"/>
                  </a:lnTo>
                  <a:cubicBezTo>
                    <a:pt x="4155" y="416"/>
                    <a:pt x="4143" y="414"/>
                    <a:pt x="4130" y="409"/>
                  </a:cubicBezTo>
                  <a:lnTo>
                    <a:pt x="4130" y="409"/>
                  </a:lnTo>
                  <a:cubicBezTo>
                    <a:pt x="4114" y="403"/>
                    <a:pt x="4096" y="405"/>
                    <a:pt x="4078" y="409"/>
                  </a:cubicBezTo>
                  <a:lnTo>
                    <a:pt x="4078" y="409"/>
                  </a:lnTo>
                  <a:cubicBezTo>
                    <a:pt x="4067" y="411"/>
                    <a:pt x="4057" y="415"/>
                    <a:pt x="4045" y="408"/>
                  </a:cubicBezTo>
                  <a:lnTo>
                    <a:pt x="4045" y="408"/>
                  </a:lnTo>
                  <a:cubicBezTo>
                    <a:pt x="4031" y="399"/>
                    <a:pt x="4025" y="396"/>
                    <a:pt x="4031" y="379"/>
                  </a:cubicBezTo>
                  <a:lnTo>
                    <a:pt x="4031" y="379"/>
                  </a:lnTo>
                  <a:cubicBezTo>
                    <a:pt x="4039" y="351"/>
                    <a:pt x="4021" y="338"/>
                    <a:pt x="4003" y="324"/>
                  </a:cubicBezTo>
                  <a:lnTo>
                    <a:pt x="4003" y="324"/>
                  </a:lnTo>
                  <a:cubicBezTo>
                    <a:pt x="3986" y="313"/>
                    <a:pt x="3966" y="308"/>
                    <a:pt x="3947" y="302"/>
                  </a:cubicBezTo>
                  <a:lnTo>
                    <a:pt x="3947" y="302"/>
                  </a:lnTo>
                  <a:cubicBezTo>
                    <a:pt x="3936" y="299"/>
                    <a:pt x="3925" y="309"/>
                    <a:pt x="3923" y="323"/>
                  </a:cubicBezTo>
                  <a:lnTo>
                    <a:pt x="3923" y="323"/>
                  </a:lnTo>
                  <a:cubicBezTo>
                    <a:pt x="3921" y="340"/>
                    <a:pt x="3915" y="354"/>
                    <a:pt x="3907" y="369"/>
                  </a:cubicBezTo>
                  <a:lnTo>
                    <a:pt x="3907" y="369"/>
                  </a:lnTo>
                  <a:cubicBezTo>
                    <a:pt x="3900" y="381"/>
                    <a:pt x="3888" y="381"/>
                    <a:pt x="3876" y="381"/>
                  </a:cubicBezTo>
                  <a:lnTo>
                    <a:pt x="3876" y="381"/>
                  </a:lnTo>
                  <a:cubicBezTo>
                    <a:pt x="3862" y="380"/>
                    <a:pt x="3853" y="372"/>
                    <a:pt x="3847" y="361"/>
                  </a:cubicBezTo>
                  <a:lnTo>
                    <a:pt x="3847" y="361"/>
                  </a:lnTo>
                  <a:cubicBezTo>
                    <a:pt x="3844" y="355"/>
                    <a:pt x="3848" y="350"/>
                    <a:pt x="3850" y="345"/>
                  </a:cubicBezTo>
                  <a:lnTo>
                    <a:pt x="3850" y="345"/>
                  </a:lnTo>
                  <a:cubicBezTo>
                    <a:pt x="3858" y="321"/>
                    <a:pt x="3856" y="314"/>
                    <a:pt x="3837" y="298"/>
                  </a:cubicBezTo>
                  <a:lnTo>
                    <a:pt x="3837" y="298"/>
                  </a:lnTo>
                  <a:cubicBezTo>
                    <a:pt x="3823" y="286"/>
                    <a:pt x="3807" y="274"/>
                    <a:pt x="3792" y="263"/>
                  </a:cubicBezTo>
                  <a:lnTo>
                    <a:pt x="3792" y="263"/>
                  </a:lnTo>
                  <a:cubicBezTo>
                    <a:pt x="3779" y="253"/>
                    <a:pt x="3763" y="253"/>
                    <a:pt x="3748" y="251"/>
                  </a:cubicBezTo>
                  <a:lnTo>
                    <a:pt x="3748" y="251"/>
                  </a:lnTo>
                  <a:cubicBezTo>
                    <a:pt x="3732" y="250"/>
                    <a:pt x="3717" y="251"/>
                    <a:pt x="3702" y="251"/>
                  </a:cubicBezTo>
                  <a:lnTo>
                    <a:pt x="3702" y="251"/>
                  </a:lnTo>
                  <a:cubicBezTo>
                    <a:pt x="3679" y="251"/>
                    <a:pt x="3657" y="249"/>
                    <a:pt x="3635" y="247"/>
                  </a:cubicBezTo>
                  <a:lnTo>
                    <a:pt x="3635" y="247"/>
                  </a:lnTo>
                  <a:cubicBezTo>
                    <a:pt x="3602" y="243"/>
                    <a:pt x="3569" y="242"/>
                    <a:pt x="3536" y="250"/>
                  </a:cubicBezTo>
                  <a:lnTo>
                    <a:pt x="3536" y="250"/>
                  </a:lnTo>
                  <a:cubicBezTo>
                    <a:pt x="3523" y="253"/>
                    <a:pt x="3515" y="259"/>
                    <a:pt x="3510" y="272"/>
                  </a:cubicBezTo>
                  <a:lnTo>
                    <a:pt x="3510" y="272"/>
                  </a:lnTo>
                  <a:cubicBezTo>
                    <a:pt x="3503" y="293"/>
                    <a:pt x="3487" y="306"/>
                    <a:pt x="3464" y="310"/>
                  </a:cubicBezTo>
                  <a:lnTo>
                    <a:pt x="3464" y="310"/>
                  </a:lnTo>
                  <a:cubicBezTo>
                    <a:pt x="3444" y="314"/>
                    <a:pt x="3426" y="322"/>
                    <a:pt x="3410" y="335"/>
                  </a:cubicBezTo>
                  <a:lnTo>
                    <a:pt x="3410" y="335"/>
                  </a:lnTo>
                  <a:cubicBezTo>
                    <a:pt x="3400" y="343"/>
                    <a:pt x="3393" y="353"/>
                    <a:pt x="3395" y="366"/>
                  </a:cubicBezTo>
                  <a:lnTo>
                    <a:pt x="3395" y="366"/>
                  </a:lnTo>
                  <a:cubicBezTo>
                    <a:pt x="3398" y="394"/>
                    <a:pt x="3382" y="411"/>
                    <a:pt x="3359" y="423"/>
                  </a:cubicBezTo>
                  <a:lnTo>
                    <a:pt x="3359" y="423"/>
                  </a:lnTo>
                  <a:cubicBezTo>
                    <a:pt x="3349" y="428"/>
                    <a:pt x="3344" y="436"/>
                    <a:pt x="3340" y="446"/>
                  </a:cubicBezTo>
                  <a:lnTo>
                    <a:pt x="3340" y="446"/>
                  </a:lnTo>
                  <a:cubicBezTo>
                    <a:pt x="3333" y="465"/>
                    <a:pt x="3335" y="472"/>
                    <a:pt x="3350" y="484"/>
                  </a:cubicBezTo>
                  <a:lnTo>
                    <a:pt x="3350" y="484"/>
                  </a:lnTo>
                  <a:cubicBezTo>
                    <a:pt x="3361" y="493"/>
                    <a:pt x="3371" y="501"/>
                    <a:pt x="3382" y="510"/>
                  </a:cubicBezTo>
                  <a:lnTo>
                    <a:pt x="3382" y="510"/>
                  </a:lnTo>
                  <a:cubicBezTo>
                    <a:pt x="3397" y="521"/>
                    <a:pt x="3408" y="520"/>
                    <a:pt x="3421" y="507"/>
                  </a:cubicBezTo>
                  <a:lnTo>
                    <a:pt x="3421" y="507"/>
                  </a:lnTo>
                  <a:cubicBezTo>
                    <a:pt x="3429" y="499"/>
                    <a:pt x="3433" y="489"/>
                    <a:pt x="3443" y="482"/>
                  </a:cubicBezTo>
                  <a:lnTo>
                    <a:pt x="3443" y="482"/>
                  </a:lnTo>
                  <a:cubicBezTo>
                    <a:pt x="3448" y="478"/>
                    <a:pt x="3453" y="476"/>
                    <a:pt x="3458" y="479"/>
                  </a:cubicBezTo>
                  <a:lnTo>
                    <a:pt x="3458" y="479"/>
                  </a:lnTo>
                  <a:cubicBezTo>
                    <a:pt x="3464" y="483"/>
                    <a:pt x="3463" y="489"/>
                    <a:pt x="3461" y="494"/>
                  </a:cubicBezTo>
                  <a:lnTo>
                    <a:pt x="3461" y="494"/>
                  </a:lnTo>
                  <a:cubicBezTo>
                    <a:pt x="3458" y="502"/>
                    <a:pt x="3454" y="509"/>
                    <a:pt x="3450" y="516"/>
                  </a:cubicBezTo>
                  <a:lnTo>
                    <a:pt x="3450" y="516"/>
                  </a:lnTo>
                  <a:cubicBezTo>
                    <a:pt x="3439" y="538"/>
                    <a:pt x="3442" y="558"/>
                    <a:pt x="3463" y="571"/>
                  </a:cubicBezTo>
                  <a:lnTo>
                    <a:pt x="3463" y="571"/>
                  </a:lnTo>
                  <a:cubicBezTo>
                    <a:pt x="3479" y="580"/>
                    <a:pt x="3493" y="593"/>
                    <a:pt x="3507" y="604"/>
                  </a:cubicBezTo>
                  <a:lnTo>
                    <a:pt x="3507" y="604"/>
                  </a:lnTo>
                  <a:cubicBezTo>
                    <a:pt x="3521" y="614"/>
                    <a:pt x="3533" y="615"/>
                    <a:pt x="3548" y="609"/>
                  </a:cubicBezTo>
                  <a:lnTo>
                    <a:pt x="3548" y="609"/>
                  </a:lnTo>
                  <a:cubicBezTo>
                    <a:pt x="3563" y="603"/>
                    <a:pt x="3579" y="597"/>
                    <a:pt x="3595" y="591"/>
                  </a:cubicBezTo>
                  <a:lnTo>
                    <a:pt x="3595" y="591"/>
                  </a:lnTo>
                  <a:cubicBezTo>
                    <a:pt x="3609" y="586"/>
                    <a:pt x="3621" y="578"/>
                    <a:pt x="3625" y="562"/>
                  </a:cubicBezTo>
                  <a:lnTo>
                    <a:pt x="3625" y="562"/>
                  </a:lnTo>
                  <a:cubicBezTo>
                    <a:pt x="3627" y="556"/>
                    <a:pt x="3630" y="549"/>
                    <a:pt x="3635" y="543"/>
                  </a:cubicBezTo>
                  <a:lnTo>
                    <a:pt x="3635" y="543"/>
                  </a:lnTo>
                  <a:cubicBezTo>
                    <a:pt x="3640" y="535"/>
                    <a:pt x="3647" y="531"/>
                    <a:pt x="3657" y="534"/>
                  </a:cubicBezTo>
                  <a:lnTo>
                    <a:pt x="3657" y="534"/>
                  </a:lnTo>
                  <a:cubicBezTo>
                    <a:pt x="3684" y="540"/>
                    <a:pt x="3710" y="534"/>
                    <a:pt x="3737" y="532"/>
                  </a:cubicBezTo>
                  <a:lnTo>
                    <a:pt x="3737" y="532"/>
                  </a:lnTo>
                  <a:cubicBezTo>
                    <a:pt x="3747" y="531"/>
                    <a:pt x="3749" y="525"/>
                    <a:pt x="3746" y="516"/>
                  </a:cubicBezTo>
                  <a:lnTo>
                    <a:pt x="3746" y="516"/>
                  </a:lnTo>
                  <a:cubicBezTo>
                    <a:pt x="3739" y="496"/>
                    <a:pt x="3717" y="484"/>
                    <a:pt x="3696" y="491"/>
                  </a:cubicBezTo>
                  <a:lnTo>
                    <a:pt x="3696" y="491"/>
                  </a:lnTo>
                  <a:cubicBezTo>
                    <a:pt x="3682" y="495"/>
                    <a:pt x="3669" y="498"/>
                    <a:pt x="3655" y="497"/>
                  </a:cubicBezTo>
                  <a:lnTo>
                    <a:pt x="3655" y="497"/>
                  </a:lnTo>
                  <a:cubicBezTo>
                    <a:pt x="3643" y="495"/>
                    <a:pt x="3631" y="494"/>
                    <a:pt x="3627" y="479"/>
                  </a:cubicBezTo>
                  <a:lnTo>
                    <a:pt x="3627" y="479"/>
                  </a:lnTo>
                  <a:cubicBezTo>
                    <a:pt x="3625" y="470"/>
                    <a:pt x="3616" y="467"/>
                    <a:pt x="3609" y="463"/>
                  </a:cubicBezTo>
                  <a:lnTo>
                    <a:pt x="3609" y="463"/>
                  </a:lnTo>
                  <a:cubicBezTo>
                    <a:pt x="3597" y="457"/>
                    <a:pt x="3585" y="449"/>
                    <a:pt x="3575" y="440"/>
                  </a:cubicBezTo>
                  <a:lnTo>
                    <a:pt x="3575" y="440"/>
                  </a:lnTo>
                  <a:cubicBezTo>
                    <a:pt x="3562" y="428"/>
                    <a:pt x="3563" y="418"/>
                    <a:pt x="3579" y="410"/>
                  </a:cubicBezTo>
                  <a:lnTo>
                    <a:pt x="3579" y="410"/>
                  </a:lnTo>
                  <a:cubicBezTo>
                    <a:pt x="3589" y="404"/>
                    <a:pt x="3597" y="398"/>
                    <a:pt x="3604" y="388"/>
                  </a:cubicBezTo>
                  <a:lnTo>
                    <a:pt x="3604" y="388"/>
                  </a:lnTo>
                  <a:cubicBezTo>
                    <a:pt x="3614" y="373"/>
                    <a:pt x="3631" y="369"/>
                    <a:pt x="3648" y="369"/>
                  </a:cubicBezTo>
                  <a:lnTo>
                    <a:pt x="3648" y="369"/>
                  </a:lnTo>
                  <a:cubicBezTo>
                    <a:pt x="3660" y="369"/>
                    <a:pt x="3672" y="370"/>
                    <a:pt x="3684" y="368"/>
                  </a:cubicBezTo>
                  <a:lnTo>
                    <a:pt x="3684" y="368"/>
                  </a:lnTo>
                  <a:cubicBezTo>
                    <a:pt x="3700" y="365"/>
                    <a:pt x="3713" y="371"/>
                    <a:pt x="3720" y="386"/>
                  </a:cubicBezTo>
                  <a:lnTo>
                    <a:pt x="3720" y="386"/>
                  </a:lnTo>
                  <a:cubicBezTo>
                    <a:pt x="3724" y="394"/>
                    <a:pt x="3730" y="400"/>
                    <a:pt x="3737" y="406"/>
                  </a:cubicBezTo>
                  <a:lnTo>
                    <a:pt x="3737" y="406"/>
                  </a:lnTo>
                  <a:cubicBezTo>
                    <a:pt x="3741" y="411"/>
                    <a:pt x="3748" y="414"/>
                    <a:pt x="3750" y="420"/>
                  </a:cubicBezTo>
                  <a:lnTo>
                    <a:pt x="3750" y="420"/>
                  </a:lnTo>
                  <a:cubicBezTo>
                    <a:pt x="3760" y="442"/>
                    <a:pt x="3781" y="451"/>
                    <a:pt x="3799" y="464"/>
                  </a:cubicBezTo>
                  <a:lnTo>
                    <a:pt x="3799" y="464"/>
                  </a:lnTo>
                  <a:cubicBezTo>
                    <a:pt x="3810" y="472"/>
                    <a:pt x="3820" y="477"/>
                    <a:pt x="3834" y="478"/>
                  </a:cubicBezTo>
                  <a:lnTo>
                    <a:pt x="3834" y="478"/>
                  </a:lnTo>
                  <a:cubicBezTo>
                    <a:pt x="3854" y="479"/>
                    <a:pt x="3857" y="486"/>
                    <a:pt x="3852" y="505"/>
                  </a:cubicBezTo>
                  <a:lnTo>
                    <a:pt x="3852" y="505"/>
                  </a:lnTo>
                  <a:cubicBezTo>
                    <a:pt x="3850" y="515"/>
                    <a:pt x="3846" y="525"/>
                    <a:pt x="3837" y="531"/>
                  </a:cubicBezTo>
                  <a:lnTo>
                    <a:pt x="3837" y="531"/>
                  </a:lnTo>
                  <a:cubicBezTo>
                    <a:pt x="3832" y="535"/>
                    <a:pt x="3829" y="540"/>
                    <a:pt x="3832" y="546"/>
                  </a:cubicBezTo>
                  <a:lnTo>
                    <a:pt x="3832" y="546"/>
                  </a:lnTo>
                  <a:cubicBezTo>
                    <a:pt x="3835" y="553"/>
                    <a:pt x="3840" y="555"/>
                    <a:pt x="3847" y="556"/>
                  </a:cubicBezTo>
                  <a:lnTo>
                    <a:pt x="3847" y="556"/>
                  </a:lnTo>
                  <a:cubicBezTo>
                    <a:pt x="3857" y="556"/>
                    <a:pt x="3865" y="552"/>
                    <a:pt x="3872" y="547"/>
                  </a:cubicBezTo>
                  <a:lnTo>
                    <a:pt x="3872" y="547"/>
                  </a:lnTo>
                  <a:cubicBezTo>
                    <a:pt x="3881" y="542"/>
                    <a:pt x="3889" y="542"/>
                    <a:pt x="3897" y="547"/>
                  </a:cubicBezTo>
                  <a:lnTo>
                    <a:pt x="3897" y="547"/>
                  </a:lnTo>
                  <a:cubicBezTo>
                    <a:pt x="3909" y="553"/>
                    <a:pt x="3922" y="559"/>
                    <a:pt x="3934" y="566"/>
                  </a:cubicBezTo>
                  <a:lnTo>
                    <a:pt x="3934" y="566"/>
                  </a:lnTo>
                  <a:cubicBezTo>
                    <a:pt x="3942" y="570"/>
                    <a:pt x="3950" y="571"/>
                    <a:pt x="3958" y="563"/>
                  </a:cubicBezTo>
                  <a:lnTo>
                    <a:pt x="3958" y="563"/>
                  </a:lnTo>
                  <a:cubicBezTo>
                    <a:pt x="3974" y="548"/>
                    <a:pt x="3994" y="544"/>
                    <a:pt x="4016" y="545"/>
                  </a:cubicBezTo>
                  <a:lnTo>
                    <a:pt x="4016" y="545"/>
                  </a:lnTo>
                  <a:cubicBezTo>
                    <a:pt x="4030" y="546"/>
                    <a:pt x="4041" y="550"/>
                    <a:pt x="4051" y="560"/>
                  </a:cubicBezTo>
                  <a:lnTo>
                    <a:pt x="4051" y="560"/>
                  </a:lnTo>
                  <a:cubicBezTo>
                    <a:pt x="4066" y="573"/>
                    <a:pt x="4082" y="585"/>
                    <a:pt x="4103" y="587"/>
                  </a:cubicBezTo>
                  <a:lnTo>
                    <a:pt x="4103" y="587"/>
                  </a:lnTo>
                  <a:cubicBezTo>
                    <a:pt x="4145" y="593"/>
                    <a:pt x="4181" y="612"/>
                    <a:pt x="4214" y="638"/>
                  </a:cubicBezTo>
                  <a:lnTo>
                    <a:pt x="4214" y="638"/>
                  </a:lnTo>
                  <a:cubicBezTo>
                    <a:pt x="4226" y="647"/>
                    <a:pt x="4240" y="655"/>
                    <a:pt x="4249" y="666"/>
                  </a:cubicBezTo>
                  <a:lnTo>
                    <a:pt x="4249" y="666"/>
                  </a:lnTo>
                  <a:cubicBezTo>
                    <a:pt x="4258" y="676"/>
                    <a:pt x="4263" y="686"/>
                    <a:pt x="4254" y="699"/>
                  </a:cubicBezTo>
                  <a:lnTo>
                    <a:pt x="4254" y="699"/>
                  </a:lnTo>
                  <a:cubicBezTo>
                    <a:pt x="4248" y="707"/>
                    <a:pt x="4249" y="717"/>
                    <a:pt x="4247" y="726"/>
                  </a:cubicBezTo>
                  <a:lnTo>
                    <a:pt x="4247" y="726"/>
                  </a:lnTo>
                  <a:cubicBezTo>
                    <a:pt x="4244" y="739"/>
                    <a:pt x="4239" y="746"/>
                    <a:pt x="4226" y="749"/>
                  </a:cubicBezTo>
                  <a:lnTo>
                    <a:pt x="4226" y="749"/>
                  </a:lnTo>
                  <a:cubicBezTo>
                    <a:pt x="4203" y="755"/>
                    <a:pt x="4184" y="765"/>
                    <a:pt x="4166" y="782"/>
                  </a:cubicBezTo>
                  <a:lnTo>
                    <a:pt x="4166" y="782"/>
                  </a:lnTo>
                  <a:cubicBezTo>
                    <a:pt x="4147" y="801"/>
                    <a:pt x="4122" y="815"/>
                    <a:pt x="4093" y="815"/>
                  </a:cubicBezTo>
                  <a:lnTo>
                    <a:pt x="4093" y="815"/>
                  </a:lnTo>
                  <a:cubicBezTo>
                    <a:pt x="4079" y="815"/>
                    <a:pt x="4066" y="818"/>
                    <a:pt x="4053" y="822"/>
                  </a:cubicBezTo>
                  <a:lnTo>
                    <a:pt x="4053" y="822"/>
                  </a:lnTo>
                  <a:cubicBezTo>
                    <a:pt x="4045" y="825"/>
                    <a:pt x="4042" y="831"/>
                    <a:pt x="4048" y="837"/>
                  </a:cubicBezTo>
                  <a:lnTo>
                    <a:pt x="4048" y="837"/>
                  </a:lnTo>
                  <a:cubicBezTo>
                    <a:pt x="4061" y="852"/>
                    <a:pt x="4066" y="870"/>
                    <a:pt x="4076" y="885"/>
                  </a:cubicBezTo>
                  <a:lnTo>
                    <a:pt x="4076" y="885"/>
                  </a:lnTo>
                  <a:cubicBezTo>
                    <a:pt x="4085" y="898"/>
                    <a:pt x="4083" y="911"/>
                    <a:pt x="4078" y="924"/>
                  </a:cubicBezTo>
                  <a:lnTo>
                    <a:pt x="4078" y="924"/>
                  </a:lnTo>
                  <a:cubicBezTo>
                    <a:pt x="4071" y="941"/>
                    <a:pt x="4061" y="943"/>
                    <a:pt x="4045" y="936"/>
                  </a:cubicBezTo>
                  <a:lnTo>
                    <a:pt x="4045" y="936"/>
                  </a:lnTo>
                  <a:cubicBezTo>
                    <a:pt x="4039" y="932"/>
                    <a:pt x="4032" y="929"/>
                    <a:pt x="4026" y="926"/>
                  </a:cubicBezTo>
                  <a:lnTo>
                    <a:pt x="4026" y="926"/>
                  </a:lnTo>
                  <a:cubicBezTo>
                    <a:pt x="4019" y="922"/>
                    <a:pt x="4011" y="916"/>
                    <a:pt x="4011" y="908"/>
                  </a:cubicBezTo>
                  <a:lnTo>
                    <a:pt x="4011" y="908"/>
                  </a:lnTo>
                  <a:cubicBezTo>
                    <a:pt x="4011" y="888"/>
                    <a:pt x="3997" y="872"/>
                    <a:pt x="3998" y="852"/>
                  </a:cubicBezTo>
                  <a:lnTo>
                    <a:pt x="3998" y="852"/>
                  </a:lnTo>
                  <a:cubicBezTo>
                    <a:pt x="3999" y="840"/>
                    <a:pt x="3992" y="834"/>
                    <a:pt x="3981" y="829"/>
                  </a:cubicBezTo>
                  <a:lnTo>
                    <a:pt x="3981" y="829"/>
                  </a:lnTo>
                  <a:cubicBezTo>
                    <a:pt x="3959" y="817"/>
                    <a:pt x="3934" y="813"/>
                    <a:pt x="3912" y="799"/>
                  </a:cubicBezTo>
                  <a:lnTo>
                    <a:pt x="3912" y="799"/>
                  </a:lnTo>
                  <a:cubicBezTo>
                    <a:pt x="3898" y="790"/>
                    <a:pt x="3887" y="780"/>
                    <a:pt x="3878" y="766"/>
                  </a:cubicBezTo>
                  <a:lnTo>
                    <a:pt x="3878" y="766"/>
                  </a:lnTo>
                  <a:cubicBezTo>
                    <a:pt x="3866" y="746"/>
                    <a:pt x="3866" y="741"/>
                    <a:pt x="3880" y="721"/>
                  </a:cubicBezTo>
                  <a:lnTo>
                    <a:pt x="3880" y="721"/>
                  </a:lnTo>
                  <a:cubicBezTo>
                    <a:pt x="3889" y="709"/>
                    <a:pt x="3887" y="703"/>
                    <a:pt x="3875" y="696"/>
                  </a:cubicBezTo>
                  <a:lnTo>
                    <a:pt x="3875" y="696"/>
                  </a:lnTo>
                  <a:cubicBezTo>
                    <a:pt x="3873" y="695"/>
                    <a:pt x="3871" y="694"/>
                    <a:pt x="3868" y="693"/>
                  </a:cubicBezTo>
                  <a:lnTo>
                    <a:pt x="3868" y="693"/>
                  </a:lnTo>
                  <a:cubicBezTo>
                    <a:pt x="3844" y="685"/>
                    <a:pt x="3827" y="671"/>
                    <a:pt x="3831" y="642"/>
                  </a:cubicBezTo>
                  <a:lnTo>
                    <a:pt x="3831" y="642"/>
                  </a:lnTo>
                  <a:cubicBezTo>
                    <a:pt x="3819" y="624"/>
                    <a:pt x="3813" y="602"/>
                    <a:pt x="3796" y="586"/>
                  </a:cubicBezTo>
                  <a:lnTo>
                    <a:pt x="3796" y="586"/>
                  </a:lnTo>
                  <a:cubicBezTo>
                    <a:pt x="3790" y="580"/>
                    <a:pt x="3781" y="578"/>
                    <a:pt x="3772" y="578"/>
                  </a:cubicBezTo>
                  <a:lnTo>
                    <a:pt x="3772" y="578"/>
                  </a:lnTo>
                  <a:cubicBezTo>
                    <a:pt x="3746" y="578"/>
                    <a:pt x="3720" y="580"/>
                    <a:pt x="3695" y="583"/>
                  </a:cubicBezTo>
                  <a:lnTo>
                    <a:pt x="3695" y="583"/>
                  </a:lnTo>
                  <a:cubicBezTo>
                    <a:pt x="3682" y="585"/>
                    <a:pt x="3672" y="596"/>
                    <a:pt x="3663" y="605"/>
                  </a:cubicBezTo>
                  <a:lnTo>
                    <a:pt x="3663" y="605"/>
                  </a:lnTo>
                  <a:cubicBezTo>
                    <a:pt x="3655" y="614"/>
                    <a:pt x="3646" y="623"/>
                    <a:pt x="3635" y="630"/>
                  </a:cubicBezTo>
                  <a:lnTo>
                    <a:pt x="3635" y="630"/>
                  </a:lnTo>
                  <a:cubicBezTo>
                    <a:pt x="3622" y="636"/>
                    <a:pt x="3621" y="643"/>
                    <a:pt x="3628" y="658"/>
                  </a:cubicBezTo>
                  <a:lnTo>
                    <a:pt x="3628" y="658"/>
                  </a:lnTo>
                  <a:cubicBezTo>
                    <a:pt x="3629" y="661"/>
                    <a:pt x="3631" y="665"/>
                    <a:pt x="3633" y="669"/>
                  </a:cubicBezTo>
                  <a:lnTo>
                    <a:pt x="3633" y="669"/>
                  </a:lnTo>
                  <a:cubicBezTo>
                    <a:pt x="3640" y="686"/>
                    <a:pt x="3639" y="695"/>
                    <a:pt x="3629" y="704"/>
                  </a:cubicBezTo>
                  <a:lnTo>
                    <a:pt x="3629" y="704"/>
                  </a:lnTo>
                  <a:cubicBezTo>
                    <a:pt x="3617" y="713"/>
                    <a:pt x="3602" y="715"/>
                    <a:pt x="3588" y="706"/>
                  </a:cubicBezTo>
                  <a:lnTo>
                    <a:pt x="3588" y="706"/>
                  </a:lnTo>
                  <a:cubicBezTo>
                    <a:pt x="3567" y="694"/>
                    <a:pt x="3547" y="680"/>
                    <a:pt x="3528" y="666"/>
                  </a:cubicBezTo>
                  <a:lnTo>
                    <a:pt x="3528" y="666"/>
                  </a:lnTo>
                  <a:cubicBezTo>
                    <a:pt x="3513" y="654"/>
                    <a:pt x="3509" y="655"/>
                    <a:pt x="3497" y="670"/>
                  </a:cubicBezTo>
                  <a:lnTo>
                    <a:pt x="3497" y="670"/>
                  </a:lnTo>
                  <a:cubicBezTo>
                    <a:pt x="3481" y="689"/>
                    <a:pt x="3473" y="712"/>
                    <a:pt x="3473" y="736"/>
                  </a:cubicBezTo>
                  <a:lnTo>
                    <a:pt x="3473" y="736"/>
                  </a:lnTo>
                  <a:cubicBezTo>
                    <a:pt x="3472" y="751"/>
                    <a:pt x="3473" y="765"/>
                    <a:pt x="3473" y="780"/>
                  </a:cubicBezTo>
                  <a:lnTo>
                    <a:pt x="3473" y="780"/>
                  </a:lnTo>
                  <a:cubicBezTo>
                    <a:pt x="3472" y="804"/>
                    <a:pt x="3464" y="824"/>
                    <a:pt x="3437" y="831"/>
                  </a:cubicBezTo>
                  <a:lnTo>
                    <a:pt x="3437" y="831"/>
                  </a:lnTo>
                  <a:cubicBezTo>
                    <a:pt x="3427" y="834"/>
                    <a:pt x="3417" y="838"/>
                    <a:pt x="3419" y="852"/>
                  </a:cubicBezTo>
                  <a:lnTo>
                    <a:pt x="3419" y="852"/>
                  </a:lnTo>
                  <a:cubicBezTo>
                    <a:pt x="3419" y="860"/>
                    <a:pt x="3414" y="864"/>
                    <a:pt x="3409" y="867"/>
                  </a:cubicBezTo>
                  <a:lnTo>
                    <a:pt x="3409" y="867"/>
                  </a:lnTo>
                  <a:cubicBezTo>
                    <a:pt x="3396" y="876"/>
                    <a:pt x="3396" y="887"/>
                    <a:pt x="3397" y="901"/>
                  </a:cubicBezTo>
                  <a:lnTo>
                    <a:pt x="3397" y="901"/>
                  </a:lnTo>
                  <a:cubicBezTo>
                    <a:pt x="3401" y="925"/>
                    <a:pt x="3414" y="946"/>
                    <a:pt x="3415" y="970"/>
                  </a:cubicBezTo>
                  <a:lnTo>
                    <a:pt x="3415" y="970"/>
                  </a:lnTo>
                  <a:cubicBezTo>
                    <a:pt x="3416" y="989"/>
                    <a:pt x="3413" y="997"/>
                    <a:pt x="3396" y="1004"/>
                  </a:cubicBezTo>
                  <a:lnTo>
                    <a:pt x="3396" y="1004"/>
                  </a:lnTo>
                  <a:cubicBezTo>
                    <a:pt x="3375" y="1012"/>
                    <a:pt x="3375" y="1012"/>
                    <a:pt x="3385" y="1032"/>
                  </a:cubicBezTo>
                  <a:lnTo>
                    <a:pt x="3385" y="1032"/>
                  </a:lnTo>
                  <a:cubicBezTo>
                    <a:pt x="3392" y="1046"/>
                    <a:pt x="3390" y="1059"/>
                    <a:pt x="3385" y="1072"/>
                  </a:cubicBezTo>
                  <a:lnTo>
                    <a:pt x="3385" y="1072"/>
                  </a:lnTo>
                  <a:cubicBezTo>
                    <a:pt x="3377" y="1094"/>
                    <a:pt x="3393" y="1114"/>
                    <a:pt x="3415" y="1109"/>
                  </a:cubicBezTo>
                  <a:lnTo>
                    <a:pt x="3415" y="1109"/>
                  </a:lnTo>
                  <a:cubicBezTo>
                    <a:pt x="3431" y="1106"/>
                    <a:pt x="3447" y="1104"/>
                    <a:pt x="3461" y="1094"/>
                  </a:cubicBezTo>
                  <a:lnTo>
                    <a:pt x="3461" y="1094"/>
                  </a:lnTo>
                  <a:cubicBezTo>
                    <a:pt x="3475" y="1085"/>
                    <a:pt x="3491" y="1085"/>
                    <a:pt x="3507" y="1089"/>
                  </a:cubicBezTo>
                  <a:lnTo>
                    <a:pt x="3507" y="1089"/>
                  </a:lnTo>
                  <a:cubicBezTo>
                    <a:pt x="3523" y="1093"/>
                    <a:pt x="3538" y="1090"/>
                    <a:pt x="3553" y="1087"/>
                  </a:cubicBezTo>
                  <a:lnTo>
                    <a:pt x="3553" y="1087"/>
                  </a:lnTo>
                  <a:cubicBezTo>
                    <a:pt x="3564" y="1085"/>
                    <a:pt x="3565" y="1080"/>
                    <a:pt x="3562" y="1070"/>
                  </a:cubicBezTo>
                  <a:lnTo>
                    <a:pt x="3562" y="1070"/>
                  </a:lnTo>
                  <a:cubicBezTo>
                    <a:pt x="3557" y="1058"/>
                    <a:pt x="3553" y="1046"/>
                    <a:pt x="3543" y="1037"/>
                  </a:cubicBezTo>
                  <a:lnTo>
                    <a:pt x="3543" y="1037"/>
                  </a:lnTo>
                  <a:cubicBezTo>
                    <a:pt x="3535" y="1030"/>
                    <a:pt x="3528" y="1022"/>
                    <a:pt x="3524" y="1012"/>
                  </a:cubicBezTo>
                  <a:lnTo>
                    <a:pt x="3524" y="1012"/>
                  </a:lnTo>
                  <a:cubicBezTo>
                    <a:pt x="3518" y="1000"/>
                    <a:pt x="3527" y="988"/>
                    <a:pt x="3540" y="992"/>
                  </a:cubicBezTo>
                  <a:lnTo>
                    <a:pt x="3540" y="992"/>
                  </a:lnTo>
                  <a:cubicBezTo>
                    <a:pt x="3563" y="999"/>
                    <a:pt x="3585" y="999"/>
                    <a:pt x="3608" y="995"/>
                  </a:cubicBezTo>
                  <a:lnTo>
                    <a:pt x="3608" y="995"/>
                  </a:lnTo>
                  <a:cubicBezTo>
                    <a:pt x="3628" y="992"/>
                    <a:pt x="3647" y="994"/>
                    <a:pt x="3666" y="1001"/>
                  </a:cubicBezTo>
                  <a:lnTo>
                    <a:pt x="3666" y="1001"/>
                  </a:lnTo>
                  <a:cubicBezTo>
                    <a:pt x="3673" y="1004"/>
                    <a:pt x="3679" y="1008"/>
                    <a:pt x="3677" y="1019"/>
                  </a:cubicBezTo>
                  <a:lnTo>
                    <a:pt x="3677" y="1019"/>
                  </a:lnTo>
                  <a:cubicBezTo>
                    <a:pt x="3672" y="1035"/>
                    <a:pt x="3677" y="1049"/>
                    <a:pt x="3691" y="1060"/>
                  </a:cubicBezTo>
                  <a:lnTo>
                    <a:pt x="3691" y="1060"/>
                  </a:lnTo>
                  <a:cubicBezTo>
                    <a:pt x="3699" y="1067"/>
                    <a:pt x="3704" y="1078"/>
                    <a:pt x="3707" y="1089"/>
                  </a:cubicBezTo>
                  <a:lnTo>
                    <a:pt x="3707" y="1089"/>
                  </a:lnTo>
                  <a:cubicBezTo>
                    <a:pt x="3713" y="1114"/>
                    <a:pt x="3703" y="1130"/>
                    <a:pt x="3678" y="1135"/>
                  </a:cubicBezTo>
                  <a:lnTo>
                    <a:pt x="3678" y="1135"/>
                  </a:lnTo>
                  <a:cubicBezTo>
                    <a:pt x="3669" y="1136"/>
                    <a:pt x="3661" y="1138"/>
                    <a:pt x="3652" y="1139"/>
                  </a:cubicBezTo>
                  <a:lnTo>
                    <a:pt x="3652" y="1139"/>
                  </a:lnTo>
                  <a:cubicBezTo>
                    <a:pt x="3646" y="1140"/>
                    <a:pt x="3641" y="1142"/>
                    <a:pt x="3637" y="1146"/>
                  </a:cubicBezTo>
                  <a:lnTo>
                    <a:pt x="3637" y="1146"/>
                  </a:lnTo>
                  <a:cubicBezTo>
                    <a:pt x="3628" y="1156"/>
                    <a:pt x="3631" y="1169"/>
                    <a:pt x="3643" y="1173"/>
                  </a:cubicBezTo>
                  <a:lnTo>
                    <a:pt x="3643" y="1173"/>
                  </a:lnTo>
                  <a:cubicBezTo>
                    <a:pt x="3649" y="1175"/>
                    <a:pt x="3654" y="1177"/>
                    <a:pt x="3660" y="1177"/>
                  </a:cubicBezTo>
                  <a:lnTo>
                    <a:pt x="3660" y="1177"/>
                  </a:lnTo>
                  <a:cubicBezTo>
                    <a:pt x="3683" y="1176"/>
                    <a:pt x="3704" y="1190"/>
                    <a:pt x="3728" y="1188"/>
                  </a:cubicBezTo>
                  <a:lnTo>
                    <a:pt x="3728" y="1188"/>
                  </a:lnTo>
                  <a:cubicBezTo>
                    <a:pt x="3736" y="1187"/>
                    <a:pt x="3741" y="1193"/>
                    <a:pt x="3747" y="1198"/>
                  </a:cubicBezTo>
                  <a:lnTo>
                    <a:pt x="3747" y="1198"/>
                  </a:lnTo>
                  <a:cubicBezTo>
                    <a:pt x="3754" y="1205"/>
                    <a:pt x="3760" y="1213"/>
                    <a:pt x="3767" y="1219"/>
                  </a:cubicBezTo>
                  <a:lnTo>
                    <a:pt x="3767" y="1219"/>
                  </a:lnTo>
                  <a:cubicBezTo>
                    <a:pt x="3779" y="1229"/>
                    <a:pt x="3790" y="1227"/>
                    <a:pt x="3796" y="1213"/>
                  </a:cubicBezTo>
                  <a:lnTo>
                    <a:pt x="3796" y="1213"/>
                  </a:lnTo>
                  <a:cubicBezTo>
                    <a:pt x="3800" y="1202"/>
                    <a:pt x="3807" y="1197"/>
                    <a:pt x="3818" y="1197"/>
                  </a:cubicBezTo>
                  <a:lnTo>
                    <a:pt x="3818" y="1197"/>
                  </a:lnTo>
                  <a:cubicBezTo>
                    <a:pt x="3837" y="1198"/>
                    <a:pt x="3856" y="1194"/>
                    <a:pt x="3875" y="1208"/>
                  </a:cubicBezTo>
                  <a:lnTo>
                    <a:pt x="3875" y="1208"/>
                  </a:lnTo>
                  <a:cubicBezTo>
                    <a:pt x="3889" y="1218"/>
                    <a:pt x="3908" y="1222"/>
                    <a:pt x="3922" y="1235"/>
                  </a:cubicBezTo>
                  <a:lnTo>
                    <a:pt x="3922" y="1235"/>
                  </a:lnTo>
                  <a:cubicBezTo>
                    <a:pt x="3931" y="1244"/>
                    <a:pt x="3939" y="1252"/>
                    <a:pt x="3937" y="1266"/>
                  </a:cubicBezTo>
                  <a:lnTo>
                    <a:pt x="3937" y="1266"/>
                  </a:lnTo>
                  <a:cubicBezTo>
                    <a:pt x="3936" y="1277"/>
                    <a:pt x="3941" y="1283"/>
                    <a:pt x="3950" y="1287"/>
                  </a:cubicBezTo>
                  <a:lnTo>
                    <a:pt x="3950" y="1287"/>
                  </a:lnTo>
                  <a:cubicBezTo>
                    <a:pt x="3964" y="1292"/>
                    <a:pt x="3977" y="1299"/>
                    <a:pt x="3991" y="1301"/>
                  </a:cubicBezTo>
                  <a:lnTo>
                    <a:pt x="3991" y="1301"/>
                  </a:lnTo>
                  <a:cubicBezTo>
                    <a:pt x="4022" y="1305"/>
                    <a:pt x="4045" y="1321"/>
                    <a:pt x="4067" y="1344"/>
                  </a:cubicBezTo>
                  <a:lnTo>
                    <a:pt x="4067" y="1344"/>
                  </a:lnTo>
                  <a:cubicBezTo>
                    <a:pt x="4086" y="1365"/>
                    <a:pt x="4105" y="1385"/>
                    <a:pt x="4123" y="1407"/>
                  </a:cubicBezTo>
                  <a:lnTo>
                    <a:pt x="4123" y="1407"/>
                  </a:lnTo>
                  <a:cubicBezTo>
                    <a:pt x="4138" y="1425"/>
                    <a:pt x="4150" y="1444"/>
                    <a:pt x="4156" y="1468"/>
                  </a:cubicBezTo>
                  <a:lnTo>
                    <a:pt x="4156" y="1468"/>
                  </a:lnTo>
                  <a:cubicBezTo>
                    <a:pt x="4159" y="1483"/>
                    <a:pt x="4169" y="1496"/>
                    <a:pt x="4177" y="1510"/>
                  </a:cubicBezTo>
                  <a:lnTo>
                    <a:pt x="4177" y="1510"/>
                  </a:lnTo>
                  <a:cubicBezTo>
                    <a:pt x="4190" y="1532"/>
                    <a:pt x="4211" y="1540"/>
                    <a:pt x="4231" y="1550"/>
                  </a:cubicBezTo>
                  <a:lnTo>
                    <a:pt x="4231" y="1550"/>
                  </a:lnTo>
                  <a:cubicBezTo>
                    <a:pt x="4267" y="1568"/>
                    <a:pt x="4301" y="1590"/>
                    <a:pt x="4333" y="1614"/>
                  </a:cubicBezTo>
                  <a:lnTo>
                    <a:pt x="4333" y="1614"/>
                  </a:lnTo>
                  <a:cubicBezTo>
                    <a:pt x="4372" y="1643"/>
                    <a:pt x="4385" y="1683"/>
                    <a:pt x="4374" y="1731"/>
                  </a:cubicBezTo>
                  <a:lnTo>
                    <a:pt x="4374" y="1731"/>
                  </a:lnTo>
                  <a:cubicBezTo>
                    <a:pt x="4368" y="1756"/>
                    <a:pt x="4360" y="1779"/>
                    <a:pt x="4362" y="1805"/>
                  </a:cubicBezTo>
                  <a:lnTo>
                    <a:pt x="4362" y="1805"/>
                  </a:lnTo>
                  <a:cubicBezTo>
                    <a:pt x="4363" y="1825"/>
                    <a:pt x="4371" y="1842"/>
                    <a:pt x="4385" y="1856"/>
                  </a:cubicBezTo>
                  <a:lnTo>
                    <a:pt x="4385" y="1856"/>
                  </a:lnTo>
                  <a:cubicBezTo>
                    <a:pt x="4399" y="1869"/>
                    <a:pt x="4407" y="1867"/>
                    <a:pt x="4417" y="1851"/>
                  </a:cubicBezTo>
                  <a:lnTo>
                    <a:pt x="4417" y="1851"/>
                  </a:lnTo>
                  <a:cubicBezTo>
                    <a:pt x="4432" y="1830"/>
                    <a:pt x="4441" y="1806"/>
                    <a:pt x="4446" y="1780"/>
                  </a:cubicBezTo>
                  <a:lnTo>
                    <a:pt x="4446" y="1780"/>
                  </a:lnTo>
                  <a:cubicBezTo>
                    <a:pt x="4449" y="1770"/>
                    <a:pt x="4449" y="1760"/>
                    <a:pt x="4448" y="1749"/>
                  </a:cubicBezTo>
                  <a:lnTo>
                    <a:pt x="4448" y="1749"/>
                  </a:lnTo>
                  <a:cubicBezTo>
                    <a:pt x="4444" y="1722"/>
                    <a:pt x="4459" y="1706"/>
                    <a:pt x="4487" y="1710"/>
                  </a:cubicBezTo>
                  <a:lnTo>
                    <a:pt x="4487" y="1710"/>
                  </a:lnTo>
                  <a:cubicBezTo>
                    <a:pt x="4499" y="1712"/>
                    <a:pt x="4506" y="1710"/>
                    <a:pt x="4512" y="1698"/>
                  </a:cubicBezTo>
                  <a:lnTo>
                    <a:pt x="4512" y="1698"/>
                  </a:lnTo>
                  <a:cubicBezTo>
                    <a:pt x="4520" y="1684"/>
                    <a:pt x="4533" y="1682"/>
                    <a:pt x="4548" y="1684"/>
                  </a:cubicBezTo>
                  <a:lnTo>
                    <a:pt x="4548" y="1684"/>
                  </a:lnTo>
                  <a:cubicBezTo>
                    <a:pt x="4563" y="1687"/>
                    <a:pt x="4577" y="1691"/>
                    <a:pt x="4592" y="1694"/>
                  </a:cubicBezTo>
                  <a:lnTo>
                    <a:pt x="4592" y="1694"/>
                  </a:lnTo>
                  <a:cubicBezTo>
                    <a:pt x="4605" y="1697"/>
                    <a:pt x="4613" y="1706"/>
                    <a:pt x="4620" y="1716"/>
                  </a:cubicBezTo>
                  <a:lnTo>
                    <a:pt x="4620" y="1716"/>
                  </a:lnTo>
                  <a:cubicBezTo>
                    <a:pt x="4624" y="1722"/>
                    <a:pt x="4627" y="1727"/>
                    <a:pt x="4635" y="1726"/>
                  </a:cubicBezTo>
                  <a:lnTo>
                    <a:pt x="4635" y="1726"/>
                  </a:lnTo>
                  <a:cubicBezTo>
                    <a:pt x="4664" y="1721"/>
                    <a:pt x="4695" y="1722"/>
                    <a:pt x="4723" y="1712"/>
                  </a:cubicBezTo>
                  <a:lnTo>
                    <a:pt x="4723" y="1712"/>
                  </a:lnTo>
                  <a:cubicBezTo>
                    <a:pt x="4740" y="1706"/>
                    <a:pt x="4754" y="1707"/>
                    <a:pt x="4768" y="1716"/>
                  </a:cubicBezTo>
                  <a:lnTo>
                    <a:pt x="4768" y="1716"/>
                  </a:lnTo>
                  <a:cubicBezTo>
                    <a:pt x="4784" y="1727"/>
                    <a:pt x="4801" y="1734"/>
                    <a:pt x="4818" y="1741"/>
                  </a:cubicBezTo>
                  <a:lnTo>
                    <a:pt x="4818" y="1741"/>
                  </a:lnTo>
                  <a:cubicBezTo>
                    <a:pt x="4836" y="1749"/>
                    <a:pt x="4850" y="1762"/>
                    <a:pt x="4866" y="1772"/>
                  </a:cubicBezTo>
                  <a:lnTo>
                    <a:pt x="4866" y="1772"/>
                  </a:lnTo>
                  <a:cubicBezTo>
                    <a:pt x="4880" y="1782"/>
                    <a:pt x="4885" y="1796"/>
                    <a:pt x="4885" y="1813"/>
                  </a:cubicBezTo>
                  <a:lnTo>
                    <a:pt x="4885" y="1813"/>
                  </a:lnTo>
                  <a:cubicBezTo>
                    <a:pt x="4884" y="1828"/>
                    <a:pt x="4888" y="1841"/>
                    <a:pt x="4895" y="1854"/>
                  </a:cubicBezTo>
                  <a:lnTo>
                    <a:pt x="4895" y="1854"/>
                  </a:lnTo>
                  <a:cubicBezTo>
                    <a:pt x="4907" y="1880"/>
                    <a:pt x="4918" y="1907"/>
                    <a:pt x="4921" y="1936"/>
                  </a:cubicBezTo>
                  <a:lnTo>
                    <a:pt x="4921" y="1936"/>
                  </a:lnTo>
                  <a:cubicBezTo>
                    <a:pt x="4922" y="1941"/>
                    <a:pt x="4923" y="1946"/>
                    <a:pt x="4923" y="1951"/>
                  </a:cubicBezTo>
                  <a:lnTo>
                    <a:pt x="4923" y="1951"/>
                  </a:lnTo>
                  <a:cubicBezTo>
                    <a:pt x="4920" y="1984"/>
                    <a:pt x="4923" y="2017"/>
                    <a:pt x="4906" y="2049"/>
                  </a:cubicBezTo>
                  <a:lnTo>
                    <a:pt x="4906" y="2049"/>
                  </a:lnTo>
                  <a:cubicBezTo>
                    <a:pt x="4891" y="2077"/>
                    <a:pt x="4861" y="2098"/>
                    <a:pt x="4831" y="2093"/>
                  </a:cubicBezTo>
                  <a:lnTo>
                    <a:pt x="4831" y="2093"/>
                  </a:lnTo>
                  <a:cubicBezTo>
                    <a:pt x="4814" y="2090"/>
                    <a:pt x="4798" y="2090"/>
                    <a:pt x="4780" y="2091"/>
                  </a:cubicBezTo>
                  <a:lnTo>
                    <a:pt x="4780" y="2091"/>
                  </a:lnTo>
                  <a:cubicBezTo>
                    <a:pt x="4759" y="2093"/>
                    <a:pt x="4750" y="2087"/>
                    <a:pt x="4741" y="2068"/>
                  </a:cubicBezTo>
                  <a:lnTo>
                    <a:pt x="4741" y="2068"/>
                  </a:lnTo>
                  <a:cubicBezTo>
                    <a:pt x="4733" y="2052"/>
                    <a:pt x="4727" y="2037"/>
                    <a:pt x="4725" y="2020"/>
                  </a:cubicBezTo>
                  <a:lnTo>
                    <a:pt x="4725" y="2020"/>
                  </a:lnTo>
                  <a:cubicBezTo>
                    <a:pt x="4724" y="2010"/>
                    <a:pt x="4719" y="2003"/>
                    <a:pt x="4710" y="2000"/>
                  </a:cubicBezTo>
                  <a:lnTo>
                    <a:pt x="4710" y="2000"/>
                  </a:lnTo>
                  <a:cubicBezTo>
                    <a:pt x="4681" y="1988"/>
                    <a:pt x="4651" y="1980"/>
                    <a:pt x="4619" y="1987"/>
                  </a:cubicBezTo>
                  <a:lnTo>
                    <a:pt x="4619" y="1987"/>
                  </a:lnTo>
                  <a:cubicBezTo>
                    <a:pt x="4606" y="1989"/>
                    <a:pt x="4597" y="2000"/>
                    <a:pt x="4606" y="2008"/>
                  </a:cubicBezTo>
                  <a:lnTo>
                    <a:pt x="4606" y="2008"/>
                  </a:lnTo>
                  <a:cubicBezTo>
                    <a:pt x="4624" y="2027"/>
                    <a:pt x="4621" y="2052"/>
                    <a:pt x="4629" y="2073"/>
                  </a:cubicBezTo>
                  <a:lnTo>
                    <a:pt x="4629" y="2073"/>
                  </a:lnTo>
                  <a:cubicBezTo>
                    <a:pt x="4636" y="2091"/>
                    <a:pt x="4644" y="2108"/>
                    <a:pt x="4655" y="2124"/>
                  </a:cubicBezTo>
                  <a:lnTo>
                    <a:pt x="4655" y="2124"/>
                  </a:lnTo>
                  <a:cubicBezTo>
                    <a:pt x="4666" y="2139"/>
                    <a:pt x="4668" y="2155"/>
                    <a:pt x="4662" y="2172"/>
                  </a:cubicBezTo>
                  <a:lnTo>
                    <a:pt x="4662" y="2172"/>
                  </a:lnTo>
                  <a:cubicBezTo>
                    <a:pt x="4659" y="2181"/>
                    <a:pt x="4654" y="2186"/>
                    <a:pt x="4644" y="2186"/>
                  </a:cubicBezTo>
                  <a:lnTo>
                    <a:pt x="4644" y="2186"/>
                  </a:lnTo>
                  <a:cubicBezTo>
                    <a:pt x="4633" y="2186"/>
                    <a:pt x="4622" y="2188"/>
                    <a:pt x="4611" y="2186"/>
                  </a:cubicBezTo>
                  <a:lnTo>
                    <a:pt x="4611" y="2186"/>
                  </a:lnTo>
                  <a:cubicBezTo>
                    <a:pt x="4581" y="2181"/>
                    <a:pt x="4554" y="2188"/>
                    <a:pt x="4530" y="2207"/>
                  </a:cubicBezTo>
                  <a:lnTo>
                    <a:pt x="4530" y="2207"/>
                  </a:lnTo>
                  <a:cubicBezTo>
                    <a:pt x="4526" y="2210"/>
                    <a:pt x="4522" y="2213"/>
                    <a:pt x="4522" y="2218"/>
                  </a:cubicBezTo>
                  <a:lnTo>
                    <a:pt x="4522" y="2218"/>
                  </a:lnTo>
                  <a:cubicBezTo>
                    <a:pt x="4521" y="2229"/>
                    <a:pt x="4518" y="2240"/>
                    <a:pt x="4523" y="2249"/>
                  </a:cubicBezTo>
                  <a:lnTo>
                    <a:pt x="4523" y="2249"/>
                  </a:lnTo>
                  <a:cubicBezTo>
                    <a:pt x="4539" y="2278"/>
                    <a:pt x="4536" y="2310"/>
                    <a:pt x="4548" y="2340"/>
                  </a:cubicBezTo>
                  <a:lnTo>
                    <a:pt x="4548" y="2340"/>
                  </a:lnTo>
                  <a:cubicBezTo>
                    <a:pt x="4556" y="2362"/>
                    <a:pt x="4551" y="2385"/>
                    <a:pt x="4530" y="2401"/>
                  </a:cubicBezTo>
                  <a:lnTo>
                    <a:pt x="4530" y="2401"/>
                  </a:lnTo>
                  <a:cubicBezTo>
                    <a:pt x="4525" y="2405"/>
                    <a:pt x="4520" y="2410"/>
                    <a:pt x="4516" y="2414"/>
                  </a:cubicBezTo>
                  <a:lnTo>
                    <a:pt x="4516" y="2414"/>
                  </a:lnTo>
                  <a:cubicBezTo>
                    <a:pt x="4501" y="2427"/>
                    <a:pt x="4485" y="2433"/>
                    <a:pt x="4465" y="2428"/>
                  </a:cubicBezTo>
                  <a:lnTo>
                    <a:pt x="4465" y="2428"/>
                  </a:lnTo>
                  <a:cubicBezTo>
                    <a:pt x="4457" y="2426"/>
                    <a:pt x="4448" y="2424"/>
                    <a:pt x="4442" y="2431"/>
                  </a:cubicBezTo>
                  <a:lnTo>
                    <a:pt x="4442" y="2431"/>
                  </a:lnTo>
                  <a:cubicBezTo>
                    <a:pt x="4437" y="2438"/>
                    <a:pt x="4439" y="2447"/>
                    <a:pt x="4444" y="2454"/>
                  </a:cubicBezTo>
                  <a:lnTo>
                    <a:pt x="4444" y="2454"/>
                  </a:lnTo>
                  <a:cubicBezTo>
                    <a:pt x="4448" y="2460"/>
                    <a:pt x="4449" y="2465"/>
                    <a:pt x="4448" y="2472"/>
                  </a:cubicBezTo>
                  <a:lnTo>
                    <a:pt x="4448" y="2472"/>
                  </a:lnTo>
                  <a:cubicBezTo>
                    <a:pt x="4448" y="2480"/>
                    <a:pt x="4449" y="2488"/>
                    <a:pt x="4458" y="2490"/>
                  </a:cubicBezTo>
                  <a:lnTo>
                    <a:pt x="4458" y="2490"/>
                  </a:lnTo>
                  <a:cubicBezTo>
                    <a:pt x="4467" y="2492"/>
                    <a:pt x="4478" y="2494"/>
                    <a:pt x="4485" y="2485"/>
                  </a:cubicBezTo>
                  <a:lnTo>
                    <a:pt x="4485" y="2485"/>
                  </a:lnTo>
                  <a:cubicBezTo>
                    <a:pt x="4495" y="2472"/>
                    <a:pt x="4509" y="2467"/>
                    <a:pt x="4525" y="2466"/>
                  </a:cubicBezTo>
                  <a:lnTo>
                    <a:pt x="4525" y="2466"/>
                  </a:lnTo>
                  <a:cubicBezTo>
                    <a:pt x="4538" y="2464"/>
                    <a:pt x="4550" y="2458"/>
                    <a:pt x="4555" y="2445"/>
                  </a:cubicBezTo>
                  <a:lnTo>
                    <a:pt x="4555" y="2445"/>
                  </a:lnTo>
                  <a:cubicBezTo>
                    <a:pt x="4563" y="2429"/>
                    <a:pt x="4577" y="2420"/>
                    <a:pt x="4591" y="2415"/>
                  </a:cubicBezTo>
                  <a:lnTo>
                    <a:pt x="4591" y="2415"/>
                  </a:lnTo>
                  <a:cubicBezTo>
                    <a:pt x="4618" y="2405"/>
                    <a:pt x="4629" y="2386"/>
                    <a:pt x="4633" y="2361"/>
                  </a:cubicBezTo>
                  <a:lnTo>
                    <a:pt x="4633" y="2361"/>
                  </a:lnTo>
                  <a:cubicBezTo>
                    <a:pt x="4635" y="2344"/>
                    <a:pt x="4644" y="2329"/>
                    <a:pt x="4652" y="2315"/>
                  </a:cubicBezTo>
                  <a:lnTo>
                    <a:pt x="4652" y="2315"/>
                  </a:lnTo>
                  <a:cubicBezTo>
                    <a:pt x="4659" y="2303"/>
                    <a:pt x="4671" y="2295"/>
                    <a:pt x="4685" y="2293"/>
                  </a:cubicBezTo>
                  <a:lnTo>
                    <a:pt x="4685" y="2293"/>
                  </a:lnTo>
                  <a:cubicBezTo>
                    <a:pt x="4744" y="2282"/>
                    <a:pt x="4799" y="2264"/>
                    <a:pt x="4835" y="2211"/>
                  </a:cubicBezTo>
                  <a:lnTo>
                    <a:pt x="4835" y="2211"/>
                  </a:lnTo>
                  <a:cubicBezTo>
                    <a:pt x="4841" y="2204"/>
                    <a:pt x="4848" y="2199"/>
                    <a:pt x="4855" y="2194"/>
                  </a:cubicBezTo>
                  <a:lnTo>
                    <a:pt x="4855" y="2194"/>
                  </a:lnTo>
                  <a:cubicBezTo>
                    <a:pt x="4864" y="2188"/>
                    <a:pt x="4874" y="2185"/>
                    <a:pt x="4885" y="2189"/>
                  </a:cubicBezTo>
                  <a:lnTo>
                    <a:pt x="4885" y="2189"/>
                  </a:lnTo>
                  <a:cubicBezTo>
                    <a:pt x="4893" y="2192"/>
                    <a:pt x="4901" y="2193"/>
                    <a:pt x="4908" y="2196"/>
                  </a:cubicBezTo>
                  <a:lnTo>
                    <a:pt x="4908" y="2196"/>
                  </a:lnTo>
                  <a:cubicBezTo>
                    <a:pt x="4922" y="2201"/>
                    <a:pt x="4937" y="2200"/>
                    <a:pt x="4951" y="2195"/>
                  </a:cubicBezTo>
                  <a:lnTo>
                    <a:pt x="4951" y="2195"/>
                  </a:lnTo>
                  <a:cubicBezTo>
                    <a:pt x="4982" y="2183"/>
                    <a:pt x="5012" y="2171"/>
                    <a:pt x="5043" y="2158"/>
                  </a:cubicBezTo>
                  <a:lnTo>
                    <a:pt x="5043" y="2158"/>
                  </a:lnTo>
                  <a:cubicBezTo>
                    <a:pt x="5057" y="2152"/>
                    <a:pt x="5072" y="2144"/>
                    <a:pt x="5083" y="2132"/>
                  </a:cubicBezTo>
                  <a:lnTo>
                    <a:pt x="5083" y="2132"/>
                  </a:lnTo>
                  <a:cubicBezTo>
                    <a:pt x="5085" y="2129"/>
                    <a:pt x="5089" y="2126"/>
                    <a:pt x="5092" y="2124"/>
                  </a:cubicBezTo>
                  <a:lnTo>
                    <a:pt x="5092" y="2124"/>
                  </a:lnTo>
                  <a:cubicBezTo>
                    <a:pt x="5114" y="2118"/>
                    <a:pt x="5133" y="2109"/>
                    <a:pt x="5145" y="2090"/>
                  </a:cubicBezTo>
                  <a:lnTo>
                    <a:pt x="5145" y="2090"/>
                  </a:lnTo>
                  <a:cubicBezTo>
                    <a:pt x="5147" y="2087"/>
                    <a:pt x="5151" y="2086"/>
                    <a:pt x="5154" y="2085"/>
                  </a:cubicBezTo>
                  <a:lnTo>
                    <a:pt x="5154" y="2085"/>
                  </a:lnTo>
                  <a:cubicBezTo>
                    <a:pt x="5183" y="2071"/>
                    <a:pt x="5193" y="2042"/>
                    <a:pt x="5180" y="2013"/>
                  </a:cubicBezTo>
                  <a:lnTo>
                    <a:pt x="5180" y="2013"/>
                  </a:lnTo>
                  <a:cubicBezTo>
                    <a:pt x="5172" y="1994"/>
                    <a:pt x="5172" y="1975"/>
                    <a:pt x="5184" y="1958"/>
                  </a:cubicBezTo>
                  <a:lnTo>
                    <a:pt x="5184" y="1958"/>
                  </a:lnTo>
                  <a:cubicBezTo>
                    <a:pt x="5192" y="1946"/>
                    <a:pt x="5198" y="1933"/>
                    <a:pt x="5205" y="1920"/>
                  </a:cubicBezTo>
                  <a:lnTo>
                    <a:pt x="5205" y="1920"/>
                  </a:lnTo>
                  <a:cubicBezTo>
                    <a:pt x="5215" y="1899"/>
                    <a:pt x="5229" y="1880"/>
                    <a:pt x="5249" y="1867"/>
                  </a:cubicBezTo>
                  <a:lnTo>
                    <a:pt x="5249" y="1867"/>
                  </a:lnTo>
                  <a:cubicBezTo>
                    <a:pt x="5259" y="1860"/>
                    <a:pt x="5264" y="1851"/>
                    <a:pt x="5263" y="1838"/>
                  </a:cubicBezTo>
                  <a:lnTo>
                    <a:pt x="5263" y="1838"/>
                  </a:lnTo>
                  <a:cubicBezTo>
                    <a:pt x="5262" y="1835"/>
                    <a:pt x="5261" y="1830"/>
                    <a:pt x="5263" y="1827"/>
                  </a:cubicBezTo>
                  <a:close/>
                  <a:moveTo>
                    <a:pt x="5308" y="1934"/>
                  </a:moveTo>
                  <a:lnTo>
                    <a:pt x="5308" y="1934"/>
                  </a:lnTo>
                  <a:cubicBezTo>
                    <a:pt x="5313" y="1928"/>
                    <a:pt x="5318" y="1922"/>
                    <a:pt x="5323" y="1917"/>
                  </a:cubicBezTo>
                  <a:lnTo>
                    <a:pt x="5323" y="1917"/>
                  </a:lnTo>
                  <a:cubicBezTo>
                    <a:pt x="5320" y="1894"/>
                    <a:pt x="5316" y="1872"/>
                    <a:pt x="5312" y="1849"/>
                  </a:cubicBezTo>
                  <a:lnTo>
                    <a:pt x="5312" y="1849"/>
                  </a:lnTo>
                  <a:cubicBezTo>
                    <a:pt x="5311" y="1853"/>
                    <a:pt x="5310" y="1858"/>
                    <a:pt x="5308" y="1862"/>
                  </a:cubicBezTo>
                  <a:lnTo>
                    <a:pt x="5308" y="1862"/>
                  </a:lnTo>
                  <a:cubicBezTo>
                    <a:pt x="5303" y="1876"/>
                    <a:pt x="5298" y="1889"/>
                    <a:pt x="5289" y="1900"/>
                  </a:cubicBezTo>
                  <a:lnTo>
                    <a:pt x="5289" y="1900"/>
                  </a:lnTo>
                  <a:cubicBezTo>
                    <a:pt x="5282" y="1909"/>
                    <a:pt x="5280" y="1919"/>
                    <a:pt x="5283" y="1929"/>
                  </a:cubicBezTo>
                  <a:lnTo>
                    <a:pt x="5283" y="1929"/>
                  </a:lnTo>
                  <a:cubicBezTo>
                    <a:pt x="5288" y="1941"/>
                    <a:pt x="5299" y="1944"/>
                    <a:pt x="5308" y="1934"/>
                  </a:cubicBezTo>
                  <a:close/>
                  <a:moveTo>
                    <a:pt x="3054" y="2954"/>
                  </a:moveTo>
                  <a:lnTo>
                    <a:pt x="3054" y="2954"/>
                  </a:lnTo>
                  <a:cubicBezTo>
                    <a:pt x="3037" y="3005"/>
                    <a:pt x="3047" y="3051"/>
                    <a:pt x="3073" y="3095"/>
                  </a:cubicBezTo>
                  <a:lnTo>
                    <a:pt x="3073" y="3095"/>
                  </a:lnTo>
                  <a:cubicBezTo>
                    <a:pt x="3075" y="3097"/>
                    <a:pt x="3076" y="3099"/>
                    <a:pt x="3078" y="3100"/>
                  </a:cubicBezTo>
                  <a:lnTo>
                    <a:pt x="3078" y="3100"/>
                  </a:lnTo>
                  <a:cubicBezTo>
                    <a:pt x="3109" y="3130"/>
                    <a:pt x="3124" y="3171"/>
                    <a:pt x="3151" y="3204"/>
                  </a:cubicBezTo>
                  <a:lnTo>
                    <a:pt x="3151" y="3204"/>
                  </a:lnTo>
                  <a:cubicBezTo>
                    <a:pt x="3171" y="3228"/>
                    <a:pt x="3170" y="3257"/>
                    <a:pt x="3162" y="3285"/>
                  </a:cubicBezTo>
                  <a:lnTo>
                    <a:pt x="3162" y="3285"/>
                  </a:lnTo>
                  <a:cubicBezTo>
                    <a:pt x="3157" y="3302"/>
                    <a:pt x="3155" y="3317"/>
                    <a:pt x="3160" y="3334"/>
                  </a:cubicBezTo>
                  <a:lnTo>
                    <a:pt x="3160" y="3334"/>
                  </a:lnTo>
                  <a:cubicBezTo>
                    <a:pt x="3162" y="3342"/>
                    <a:pt x="3161" y="3350"/>
                    <a:pt x="3161" y="3358"/>
                  </a:cubicBezTo>
                  <a:lnTo>
                    <a:pt x="3161" y="3358"/>
                  </a:lnTo>
                  <a:cubicBezTo>
                    <a:pt x="3161" y="3365"/>
                    <a:pt x="3160" y="3372"/>
                    <a:pt x="3164" y="3377"/>
                  </a:cubicBezTo>
                  <a:lnTo>
                    <a:pt x="3164" y="3377"/>
                  </a:lnTo>
                  <a:cubicBezTo>
                    <a:pt x="3176" y="3392"/>
                    <a:pt x="3176" y="3408"/>
                    <a:pt x="3175" y="3425"/>
                  </a:cubicBezTo>
                  <a:lnTo>
                    <a:pt x="3175" y="3425"/>
                  </a:lnTo>
                  <a:cubicBezTo>
                    <a:pt x="3174" y="3443"/>
                    <a:pt x="3183" y="3458"/>
                    <a:pt x="3193" y="3472"/>
                  </a:cubicBezTo>
                  <a:lnTo>
                    <a:pt x="3193" y="3472"/>
                  </a:lnTo>
                  <a:cubicBezTo>
                    <a:pt x="3201" y="3483"/>
                    <a:pt x="3206" y="3494"/>
                    <a:pt x="3204" y="3507"/>
                  </a:cubicBezTo>
                  <a:lnTo>
                    <a:pt x="3204" y="3507"/>
                  </a:lnTo>
                  <a:cubicBezTo>
                    <a:pt x="3203" y="3518"/>
                    <a:pt x="3206" y="3526"/>
                    <a:pt x="3216" y="3532"/>
                  </a:cubicBezTo>
                  <a:lnTo>
                    <a:pt x="3216" y="3532"/>
                  </a:lnTo>
                  <a:cubicBezTo>
                    <a:pt x="3219" y="3534"/>
                    <a:pt x="3223" y="3536"/>
                    <a:pt x="3223" y="3538"/>
                  </a:cubicBezTo>
                  <a:lnTo>
                    <a:pt x="3223" y="3538"/>
                  </a:lnTo>
                  <a:cubicBezTo>
                    <a:pt x="3231" y="3563"/>
                    <a:pt x="3254" y="3563"/>
                    <a:pt x="3272" y="3563"/>
                  </a:cubicBezTo>
                  <a:lnTo>
                    <a:pt x="3272" y="3563"/>
                  </a:lnTo>
                  <a:cubicBezTo>
                    <a:pt x="3294" y="3564"/>
                    <a:pt x="3313" y="3570"/>
                    <a:pt x="3331" y="3583"/>
                  </a:cubicBezTo>
                  <a:lnTo>
                    <a:pt x="3331" y="3583"/>
                  </a:lnTo>
                  <a:cubicBezTo>
                    <a:pt x="3338" y="3588"/>
                    <a:pt x="3345" y="3590"/>
                    <a:pt x="3353" y="3592"/>
                  </a:cubicBezTo>
                  <a:lnTo>
                    <a:pt x="3353" y="3592"/>
                  </a:lnTo>
                  <a:cubicBezTo>
                    <a:pt x="3361" y="3595"/>
                    <a:pt x="3370" y="3598"/>
                    <a:pt x="3377" y="3603"/>
                  </a:cubicBezTo>
                  <a:lnTo>
                    <a:pt x="3377" y="3603"/>
                  </a:lnTo>
                  <a:cubicBezTo>
                    <a:pt x="3422" y="3630"/>
                    <a:pt x="3431" y="3650"/>
                    <a:pt x="3416" y="3701"/>
                  </a:cubicBezTo>
                  <a:lnTo>
                    <a:pt x="3416" y="3701"/>
                  </a:lnTo>
                  <a:cubicBezTo>
                    <a:pt x="3412" y="3714"/>
                    <a:pt x="3413" y="3726"/>
                    <a:pt x="3413" y="3739"/>
                  </a:cubicBezTo>
                  <a:lnTo>
                    <a:pt x="3413" y="3739"/>
                  </a:lnTo>
                  <a:cubicBezTo>
                    <a:pt x="3413" y="3750"/>
                    <a:pt x="3417" y="3760"/>
                    <a:pt x="3425" y="3767"/>
                  </a:cubicBezTo>
                  <a:lnTo>
                    <a:pt x="3425" y="3767"/>
                  </a:lnTo>
                  <a:cubicBezTo>
                    <a:pt x="3429" y="3770"/>
                    <a:pt x="3432" y="3774"/>
                    <a:pt x="3436" y="3777"/>
                  </a:cubicBezTo>
                  <a:lnTo>
                    <a:pt x="3436" y="3777"/>
                  </a:lnTo>
                  <a:cubicBezTo>
                    <a:pt x="3452" y="3791"/>
                    <a:pt x="3447" y="3818"/>
                    <a:pt x="3466" y="3830"/>
                  </a:cubicBezTo>
                  <a:lnTo>
                    <a:pt x="3466" y="3830"/>
                  </a:lnTo>
                  <a:cubicBezTo>
                    <a:pt x="3485" y="3843"/>
                    <a:pt x="3489" y="3864"/>
                    <a:pt x="3497" y="3883"/>
                  </a:cubicBezTo>
                  <a:lnTo>
                    <a:pt x="3497" y="3883"/>
                  </a:lnTo>
                  <a:cubicBezTo>
                    <a:pt x="3506" y="3904"/>
                    <a:pt x="3514" y="3925"/>
                    <a:pt x="3524" y="3945"/>
                  </a:cubicBezTo>
                  <a:lnTo>
                    <a:pt x="3524" y="3945"/>
                  </a:lnTo>
                  <a:cubicBezTo>
                    <a:pt x="3531" y="3959"/>
                    <a:pt x="3542" y="3971"/>
                    <a:pt x="3554" y="3980"/>
                  </a:cubicBezTo>
                  <a:lnTo>
                    <a:pt x="3554" y="3980"/>
                  </a:lnTo>
                  <a:cubicBezTo>
                    <a:pt x="3578" y="3997"/>
                    <a:pt x="3587" y="4022"/>
                    <a:pt x="3596" y="4048"/>
                  </a:cubicBezTo>
                  <a:lnTo>
                    <a:pt x="3596" y="4048"/>
                  </a:lnTo>
                  <a:cubicBezTo>
                    <a:pt x="3597" y="4051"/>
                    <a:pt x="3599" y="4054"/>
                    <a:pt x="3599" y="4057"/>
                  </a:cubicBezTo>
                  <a:lnTo>
                    <a:pt x="3599" y="4057"/>
                  </a:lnTo>
                  <a:cubicBezTo>
                    <a:pt x="3600" y="4092"/>
                    <a:pt x="3625" y="4106"/>
                    <a:pt x="3653" y="4117"/>
                  </a:cubicBezTo>
                  <a:lnTo>
                    <a:pt x="3653" y="4117"/>
                  </a:lnTo>
                  <a:cubicBezTo>
                    <a:pt x="3660" y="4119"/>
                    <a:pt x="3666" y="4120"/>
                    <a:pt x="3672" y="4123"/>
                  </a:cubicBezTo>
                  <a:lnTo>
                    <a:pt x="3672" y="4123"/>
                  </a:lnTo>
                  <a:cubicBezTo>
                    <a:pt x="3687" y="4130"/>
                    <a:pt x="3699" y="4140"/>
                    <a:pt x="3702" y="4158"/>
                  </a:cubicBezTo>
                  <a:lnTo>
                    <a:pt x="3702" y="4158"/>
                  </a:lnTo>
                  <a:cubicBezTo>
                    <a:pt x="3704" y="4172"/>
                    <a:pt x="3710" y="4184"/>
                    <a:pt x="3718" y="4195"/>
                  </a:cubicBezTo>
                  <a:lnTo>
                    <a:pt x="3718" y="4195"/>
                  </a:lnTo>
                  <a:cubicBezTo>
                    <a:pt x="3726" y="4206"/>
                    <a:pt x="3732" y="4219"/>
                    <a:pt x="3734" y="4232"/>
                  </a:cubicBezTo>
                  <a:lnTo>
                    <a:pt x="3734" y="4232"/>
                  </a:lnTo>
                  <a:cubicBezTo>
                    <a:pt x="3736" y="4246"/>
                    <a:pt x="3741" y="4258"/>
                    <a:pt x="3751" y="4269"/>
                  </a:cubicBezTo>
                  <a:lnTo>
                    <a:pt x="3751" y="4269"/>
                  </a:lnTo>
                  <a:cubicBezTo>
                    <a:pt x="3756" y="4275"/>
                    <a:pt x="3760" y="4282"/>
                    <a:pt x="3757" y="4291"/>
                  </a:cubicBezTo>
                  <a:lnTo>
                    <a:pt x="3757" y="4291"/>
                  </a:lnTo>
                  <a:cubicBezTo>
                    <a:pt x="3752" y="4307"/>
                    <a:pt x="3759" y="4321"/>
                    <a:pt x="3767" y="4334"/>
                  </a:cubicBezTo>
                  <a:lnTo>
                    <a:pt x="3767" y="4334"/>
                  </a:lnTo>
                  <a:cubicBezTo>
                    <a:pt x="3780" y="4355"/>
                    <a:pt x="3772" y="4381"/>
                    <a:pt x="3750" y="4392"/>
                  </a:cubicBezTo>
                  <a:lnTo>
                    <a:pt x="3750" y="4392"/>
                  </a:lnTo>
                  <a:cubicBezTo>
                    <a:pt x="3724" y="4405"/>
                    <a:pt x="3720" y="4426"/>
                    <a:pt x="3740" y="4446"/>
                  </a:cubicBezTo>
                  <a:lnTo>
                    <a:pt x="3740" y="4446"/>
                  </a:lnTo>
                  <a:cubicBezTo>
                    <a:pt x="3750" y="4457"/>
                    <a:pt x="3763" y="4467"/>
                    <a:pt x="3760" y="4485"/>
                  </a:cubicBezTo>
                  <a:lnTo>
                    <a:pt x="3760" y="4485"/>
                  </a:lnTo>
                  <a:cubicBezTo>
                    <a:pt x="3760" y="4487"/>
                    <a:pt x="3762" y="4491"/>
                    <a:pt x="3764" y="4494"/>
                  </a:cubicBezTo>
                  <a:lnTo>
                    <a:pt x="3764" y="4494"/>
                  </a:lnTo>
                  <a:cubicBezTo>
                    <a:pt x="3775" y="4517"/>
                    <a:pt x="3780" y="4526"/>
                    <a:pt x="3751" y="4552"/>
                  </a:cubicBezTo>
                  <a:lnTo>
                    <a:pt x="3751" y="4552"/>
                  </a:lnTo>
                  <a:cubicBezTo>
                    <a:pt x="3740" y="4562"/>
                    <a:pt x="3732" y="4572"/>
                    <a:pt x="3726" y="4586"/>
                  </a:cubicBezTo>
                  <a:lnTo>
                    <a:pt x="3726" y="4586"/>
                  </a:lnTo>
                  <a:cubicBezTo>
                    <a:pt x="3716" y="4611"/>
                    <a:pt x="3692" y="4622"/>
                    <a:pt x="3671" y="4634"/>
                  </a:cubicBezTo>
                  <a:lnTo>
                    <a:pt x="3671" y="4634"/>
                  </a:lnTo>
                  <a:cubicBezTo>
                    <a:pt x="3660" y="4640"/>
                    <a:pt x="3649" y="4644"/>
                    <a:pt x="3636" y="4644"/>
                  </a:cubicBezTo>
                  <a:lnTo>
                    <a:pt x="3636" y="4644"/>
                  </a:lnTo>
                  <a:cubicBezTo>
                    <a:pt x="3633" y="4644"/>
                    <a:pt x="3629" y="4644"/>
                    <a:pt x="3627" y="4646"/>
                  </a:cubicBezTo>
                  <a:lnTo>
                    <a:pt x="3627" y="4646"/>
                  </a:lnTo>
                  <a:cubicBezTo>
                    <a:pt x="3619" y="4650"/>
                    <a:pt x="3611" y="4655"/>
                    <a:pt x="3612" y="4666"/>
                  </a:cubicBezTo>
                  <a:lnTo>
                    <a:pt x="3612" y="4666"/>
                  </a:lnTo>
                  <a:cubicBezTo>
                    <a:pt x="3614" y="4677"/>
                    <a:pt x="3623" y="4678"/>
                    <a:pt x="3632" y="4678"/>
                  </a:cubicBezTo>
                  <a:lnTo>
                    <a:pt x="3632" y="4678"/>
                  </a:lnTo>
                  <a:cubicBezTo>
                    <a:pt x="3652" y="4678"/>
                    <a:pt x="3671" y="4679"/>
                    <a:pt x="3689" y="4671"/>
                  </a:cubicBezTo>
                  <a:lnTo>
                    <a:pt x="3689" y="4671"/>
                  </a:lnTo>
                  <a:cubicBezTo>
                    <a:pt x="3699" y="4667"/>
                    <a:pt x="3710" y="4669"/>
                    <a:pt x="3720" y="4667"/>
                  </a:cubicBezTo>
                  <a:lnTo>
                    <a:pt x="3720" y="4667"/>
                  </a:lnTo>
                  <a:cubicBezTo>
                    <a:pt x="3734" y="4666"/>
                    <a:pt x="3742" y="4662"/>
                    <a:pt x="3746" y="4647"/>
                  </a:cubicBezTo>
                  <a:lnTo>
                    <a:pt x="3746" y="4647"/>
                  </a:lnTo>
                  <a:cubicBezTo>
                    <a:pt x="3752" y="4625"/>
                    <a:pt x="3782" y="4608"/>
                    <a:pt x="3803" y="4616"/>
                  </a:cubicBezTo>
                  <a:lnTo>
                    <a:pt x="3803" y="4616"/>
                  </a:lnTo>
                  <a:cubicBezTo>
                    <a:pt x="3832" y="4627"/>
                    <a:pt x="3851" y="4612"/>
                    <a:pt x="3869" y="4594"/>
                  </a:cubicBezTo>
                  <a:lnTo>
                    <a:pt x="3869" y="4594"/>
                  </a:lnTo>
                  <a:cubicBezTo>
                    <a:pt x="3897" y="4567"/>
                    <a:pt x="3910" y="4531"/>
                    <a:pt x="3929" y="4499"/>
                  </a:cubicBezTo>
                  <a:lnTo>
                    <a:pt x="3929" y="4499"/>
                  </a:lnTo>
                  <a:cubicBezTo>
                    <a:pt x="3932" y="4495"/>
                    <a:pt x="3933" y="4490"/>
                    <a:pt x="3936" y="4486"/>
                  </a:cubicBezTo>
                  <a:lnTo>
                    <a:pt x="3936" y="4486"/>
                  </a:lnTo>
                  <a:cubicBezTo>
                    <a:pt x="3952" y="4465"/>
                    <a:pt x="3956" y="4441"/>
                    <a:pt x="3959" y="4416"/>
                  </a:cubicBezTo>
                  <a:lnTo>
                    <a:pt x="3959" y="4416"/>
                  </a:lnTo>
                  <a:cubicBezTo>
                    <a:pt x="3961" y="4402"/>
                    <a:pt x="3965" y="4389"/>
                    <a:pt x="3973" y="4377"/>
                  </a:cubicBezTo>
                  <a:lnTo>
                    <a:pt x="3973" y="4377"/>
                  </a:lnTo>
                  <a:cubicBezTo>
                    <a:pt x="3979" y="4367"/>
                    <a:pt x="3983" y="4356"/>
                    <a:pt x="3984" y="4344"/>
                  </a:cubicBezTo>
                  <a:lnTo>
                    <a:pt x="3984" y="4344"/>
                  </a:lnTo>
                  <a:cubicBezTo>
                    <a:pt x="3988" y="4302"/>
                    <a:pt x="3999" y="4263"/>
                    <a:pt x="4027" y="4230"/>
                  </a:cubicBezTo>
                  <a:lnTo>
                    <a:pt x="4027" y="4230"/>
                  </a:lnTo>
                  <a:cubicBezTo>
                    <a:pt x="4043" y="4211"/>
                    <a:pt x="4051" y="4189"/>
                    <a:pt x="4055" y="4165"/>
                  </a:cubicBezTo>
                  <a:lnTo>
                    <a:pt x="4055" y="4165"/>
                  </a:lnTo>
                  <a:cubicBezTo>
                    <a:pt x="4061" y="4132"/>
                    <a:pt x="4066" y="4099"/>
                    <a:pt x="4083" y="4068"/>
                  </a:cubicBezTo>
                  <a:lnTo>
                    <a:pt x="4083" y="4068"/>
                  </a:lnTo>
                  <a:cubicBezTo>
                    <a:pt x="4086" y="4063"/>
                    <a:pt x="4086" y="4057"/>
                    <a:pt x="4085" y="4052"/>
                  </a:cubicBezTo>
                  <a:lnTo>
                    <a:pt x="4085" y="4052"/>
                  </a:lnTo>
                  <a:cubicBezTo>
                    <a:pt x="4083" y="4027"/>
                    <a:pt x="4082" y="4002"/>
                    <a:pt x="4076" y="3978"/>
                  </a:cubicBezTo>
                  <a:lnTo>
                    <a:pt x="4076" y="3978"/>
                  </a:lnTo>
                  <a:cubicBezTo>
                    <a:pt x="4069" y="3947"/>
                    <a:pt x="4072" y="3918"/>
                    <a:pt x="4077" y="3887"/>
                  </a:cubicBezTo>
                  <a:lnTo>
                    <a:pt x="4077" y="3887"/>
                  </a:lnTo>
                  <a:cubicBezTo>
                    <a:pt x="4082" y="3858"/>
                    <a:pt x="4094" y="3830"/>
                    <a:pt x="4097" y="3801"/>
                  </a:cubicBezTo>
                  <a:lnTo>
                    <a:pt x="4097" y="3801"/>
                  </a:lnTo>
                  <a:cubicBezTo>
                    <a:pt x="4100" y="3776"/>
                    <a:pt x="4102" y="3751"/>
                    <a:pt x="4097" y="3726"/>
                  </a:cubicBezTo>
                  <a:lnTo>
                    <a:pt x="4097" y="3726"/>
                  </a:lnTo>
                  <a:cubicBezTo>
                    <a:pt x="4095" y="3717"/>
                    <a:pt x="4095" y="3707"/>
                    <a:pt x="4096" y="3697"/>
                  </a:cubicBezTo>
                  <a:lnTo>
                    <a:pt x="4096" y="3697"/>
                  </a:lnTo>
                  <a:cubicBezTo>
                    <a:pt x="4102" y="3641"/>
                    <a:pt x="4104" y="3585"/>
                    <a:pt x="4106" y="3529"/>
                  </a:cubicBezTo>
                  <a:lnTo>
                    <a:pt x="4106" y="3529"/>
                  </a:lnTo>
                  <a:cubicBezTo>
                    <a:pt x="4108" y="3490"/>
                    <a:pt x="4107" y="3450"/>
                    <a:pt x="4119" y="3412"/>
                  </a:cubicBezTo>
                  <a:lnTo>
                    <a:pt x="4119" y="3412"/>
                  </a:lnTo>
                  <a:cubicBezTo>
                    <a:pt x="4121" y="3404"/>
                    <a:pt x="4123" y="3396"/>
                    <a:pt x="4128" y="3390"/>
                  </a:cubicBezTo>
                  <a:lnTo>
                    <a:pt x="4128" y="3390"/>
                  </a:lnTo>
                  <a:cubicBezTo>
                    <a:pt x="4152" y="3364"/>
                    <a:pt x="4178" y="3342"/>
                    <a:pt x="4210" y="3327"/>
                  </a:cubicBezTo>
                  <a:lnTo>
                    <a:pt x="4210" y="3327"/>
                  </a:lnTo>
                  <a:cubicBezTo>
                    <a:pt x="4226" y="3319"/>
                    <a:pt x="4244" y="3312"/>
                    <a:pt x="4261" y="3305"/>
                  </a:cubicBezTo>
                  <a:lnTo>
                    <a:pt x="4261" y="3305"/>
                  </a:lnTo>
                  <a:cubicBezTo>
                    <a:pt x="4263" y="3304"/>
                    <a:pt x="4266" y="3304"/>
                    <a:pt x="4267" y="3302"/>
                  </a:cubicBezTo>
                  <a:lnTo>
                    <a:pt x="4267" y="3302"/>
                  </a:lnTo>
                  <a:cubicBezTo>
                    <a:pt x="4288" y="3282"/>
                    <a:pt x="4312" y="3263"/>
                    <a:pt x="4322" y="3236"/>
                  </a:cubicBezTo>
                  <a:lnTo>
                    <a:pt x="4322" y="3236"/>
                  </a:lnTo>
                  <a:cubicBezTo>
                    <a:pt x="4332" y="3213"/>
                    <a:pt x="4345" y="3192"/>
                    <a:pt x="4356" y="3170"/>
                  </a:cubicBezTo>
                  <a:lnTo>
                    <a:pt x="4356" y="3170"/>
                  </a:lnTo>
                  <a:cubicBezTo>
                    <a:pt x="4368" y="3144"/>
                    <a:pt x="4384" y="3119"/>
                    <a:pt x="4404" y="3098"/>
                  </a:cubicBezTo>
                  <a:lnTo>
                    <a:pt x="4404" y="3098"/>
                  </a:lnTo>
                  <a:cubicBezTo>
                    <a:pt x="4415" y="3088"/>
                    <a:pt x="4421" y="3075"/>
                    <a:pt x="4425" y="3060"/>
                  </a:cubicBezTo>
                  <a:lnTo>
                    <a:pt x="4425" y="3060"/>
                  </a:lnTo>
                  <a:cubicBezTo>
                    <a:pt x="4432" y="3034"/>
                    <a:pt x="4443" y="3010"/>
                    <a:pt x="4466" y="2994"/>
                  </a:cubicBezTo>
                  <a:lnTo>
                    <a:pt x="4466" y="2994"/>
                  </a:lnTo>
                  <a:cubicBezTo>
                    <a:pt x="4493" y="2976"/>
                    <a:pt x="4498" y="2948"/>
                    <a:pt x="4501" y="2919"/>
                  </a:cubicBezTo>
                  <a:lnTo>
                    <a:pt x="4501" y="2919"/>
                  </a:lnTo>
                  <a:cubicBezTo>
                    <a:pt x="4502" y="2909"/>
                    <a:pt x="4497" y="2900"/>
                    <a:pt x="4490" y="2893"/>
                  </a:cubicBezTo>
                  <a:lnTo>
                    <a:pt x="4490" y="2893"/>
                  </a:lnTo>
                  <a:cubicBezTo>
                    <a:pt x="4473" y="2874"/>
                    <a:pt x="4468" y="2855"/>
                    <a:pt x="4482" y="2832"/>
                  </a:cubicBezTo>
                  <a:lnTo>
                    <a:pt x="4482" y="2832"/>
                  </a:lnTo>
                  <a:cubicBezTo>
                    <a:pt x="4492" y="2816"/>
                    <a:pt x="4490" y="2796"/>
                    <a:pt x="4486" y="2779"/>
                  </a:cubicBezTo>
                  <a:lnTo>
                    <a:pt x="4486" y="2779"/>
                  </a:lnTo>
                  <a:cubicBezTo>
                    <a:pt x="4481" y="2753"/>
                    <a:pt x="4473" y="2727"/>
                    <a:pt x="4448" y="2709"/>
                  </a:cubicBezTo>
                  <a:lnTo>
                    <a:pt x="4448" y="2709"/>
                  </a:lnTo>
                  <a:cubicBezTo>
                    <a:pt x="4436" y="2700"/>
                    <a:pt x="4430" y="2683"/>
                    <a:pt x="4419" y="2671"/>
                  </a:cubicBezTo>
                  <a:lnTo>
                    <a:pt x="4419" y="2671"/>
                  </a:lnTo>
                  <a:cubicBezTo>
                    <a:pt x="4410" y="2661"/>
                    <a:pt x="4398" y="2654"/>
                    <a:pt x="4390" y="2642"/>
                  </a:cubicBezTo>
                  <a:lnTo>
                    <a:pt x="4390" y="2642"/>
                  </a:lnTo>
                  <a:cubicBezTo>
                    <a:pt x="4377" y="2622"/>
                    <a:pt x="4375" y="2599"/>
                    <a:pt x="4372" y="2576"/>
                  </a:cubicBezTo>
                  <a:lnTo>
                    <a:pt x="4372" y="2576"/>
                  </a:lnTo>
                  <a:cubicBezTo>
                    <a:pt x="4369" y="2549"/>
                    <a:pt x="4372" y="2523"/>
                    <a:pt x="4387" y="2499"/>
                  </a:cubicBezTo>
                  <a:lnTo>
                    <a:pt x="4387" y="2499"/>
                  </a:lnTo>
                  <a:cubicBezTo>
                    <a:pt x="4392" y="2492"/>
                    <a:pt x="4397" y="2484"/>
                    <a:pt x="4397" y="2475"/>
                  </a:cubicBezTo>
                  <a:lnTo>
                    <a:pt x="4397" y="2475"/>
                  </a:lnTo>
                  <a:cubicBezTo>
                    <a:pt x="4396" y="2470"/>
                    <a:pt x="4398" y="2466"/>
                    <a:pt x="4403" y="2463"/>
                  </a:cubicBezTo>
                  <a:lnTo>
                    <a:pt x="4403" y="2463"/>
                  </a:lnTo>
                  <a:cubicBezTo>
                    <a:pt x="4416" y="2457"/>
                    <a:pt x="4410" y="2445"/>
                    <a:pt x="4410" y="2435"/>
                  </a:cubicBezTo>
                  <a:lnTo>
                    <a:pt x="4410" y="2435"/>
                  </a:lnTo>
                  <a:cubicBezTo>
                    <a:pt x="4409" y="2431"/>
                    <a:pt x="4405" y="2429"/>
                    <a:pt x="4401" y="2429"/>
                  </a:cubicBezTo>
                  <a:lnTo>
                    <a:pt x="4401" y="2429"/>
                  </a:lnTo>
                  <a:cubicBezTo>
                    <a:pt x="4392" y="2428"/>
                    <a:pt x="4383" y="2428"/>
                    <a:pt x="4375" y="2430"/>
                  </a:cubicBezTo>
                  <a:lnTo>
                    <a:pt x="4375" y="2430"/>
                  </a:lnTo>
                  <a:cubicBezTo>
                    <a:pt x="4351" y="2435"/>
                    <a:pt x="4321" y="2419"/>
                    <a:pt x="4316" y="2396"/>
                  </a:cubicBezTo>
                  <a:lnTo>
                    <a:pt x="4316" y="2396"/>
                  </a:lnTo>
                  <a:cubicBezTo>
                    <a:pt x="4308" y="2364"/>
                    <a:pt x="4284" y="2353"/>
                    <a:pt x="4257" y="2347"/>
                  </a:cubicBezTo>
                  <a:lnTo>
                    <a:pt x="4257" y="2347"/>
                  </a:lnTo>
                  <a:cubicBezTo>
                    <a:pt x="4235" y="2341"/>
                    <a:pt x="4214" y="2335"/>
                    <a:pt x="4198" y="2317"/>
                  </a:cubicBezTo>
                  <a:lnTo>
                    <a:pt x="4198" y="2317"/>
                  </a:lnTo>
                  <a:cubicBezTo>
                    <a:pt x="4193" y="2312"/>
                    <a:pt x="4187" y="2311"/>
                    <a:pt x="4181" y="2312"/>
                  </a:cubicBezTo>
                  <a:lnTo>
                    <a:pt x="4181" y="2312"/>
                  </a:lnTo>
                  <a:cubicBezTo>
                    <a:pt x="4165" y="2314"/>
                    <a:pt x="4148" y="2314"/>
                    <a:pt x="4134" y="2321"/>
                  </a:cubicBezTo>
                  <a:lnTo>
                    <a:pt x="4134" y="2321"/>
                  </a:lnTo>
                  <a:cubicBezTo>
                    <a:pt x="4116" y="2331"/>
                    <a:pt x="4096" y="2338"/>
                    <a:pt x="4079" y="2351"/>
                  </a:cubicBezTo>
                  <a:lnTo>
                    <a:pt x="4079" y="2351"/>
                  </a:lnTo>
                  <a:cubicBezTo>
                    <a:pt x="4068" y="2360"/>
                    <a:pt x="4055" y="2365"/>
                    <a:pt x="4040" y="2367"/>
                  </a:cubicBezTo>
                  <a:lnTo>
                    <a:pt x="4040" y="2367"/>
                  </a:lnTo>
                  <a:cubicBezTo>
                    <a:pt x="4026" y="2368"/>
                    <a:pt x="4013" y="2371"/>
                    <a:pt x="4001" y="2378"/>
                  </a:cubicBezTo>
                  <a:lnTo>
                    <a:pt x="4001" y="2378"/>
                  </a:lnTo>
                  <a:cubicBezTo>
                    <a:pt x="3986" y="2387"/>
                    <a:pt x="3969" y="2386"/>
                    <a:pt x="3956" y="2375"/>
                  </a:cubicBezTo>
                  <a:lnTo>
                    <a:pt x="3956" y="2375"/>
                  </a:lnTo>
                  <a:cubicBezTo>
                    <a:pt x="3947" y="2367"/>
                    <a:pt x="3937" y="2366"/>
                    <a:pt x="3926" y="2366"/>
                  </a:cubicBezTo>
                  <a:lnTo>
                    <a:pt x="3926" y="2366"/>
                  </a:lnTo>
                  <a:cubicBezTo>
                    <a:pt x="3912" y="2366"/>
                    <a:pt x="3898" y="2366"/>
                    <a:pt x="3883" y="2362"/>
                  </a:cubicBezTo>
                  <a:lnTo>
                    <a:pt x="3883" y="2362"/>
                  </a:lnTo>
                  <a:cubicBezTo>
                    <a:pt x="3871" y="2358"/>
                    <a:pt x="3859" y="2364"/>
                    <a:pt x="3849" y="2369"/>
                  </a:cubicBezTo>
                  <a:lnTo>
                    <a:pt x="3849" y="2369"/>
                  </a:lnTo>
                  <a:cubicBezTo>
                    <a:pt x="3837" y="2374"/>
                    <a:pt x="3840" y="2385"/>
                    <a:pt x="3842" y="2394"/>
                  </a:cubicBezTo>
                  <a:lnTo>
                    <a:pt x="3842" y="2394"/>
                  </a:lnTo>
                  <a:cubicBezTo>
                    <a:pt x="3844" y="2403"/>
                    <a:pt x="3850" y="2410"/>
                    <a:pt x="3847" y="2420"/>
                  </a:cubicBezTo>
                  <a:lnTo>
                    <a:pt x="3847" y="2420"/>
                  </a:lnTo>
                  <a:cubicBezTo>
                    <a:pt x="3843" y="2432"/>
                    <a:pt x="3837" y="2443"/>
                    <a:pt x="3823" y="2448"/>
                  </a:cubicBezTo>
                  <a:lnTo>
                    <a:pt x="3823" y="2448"/>
                  </a:lnTo>
                  <a:cubicBezTo>
                    <a:pt x="3802" y="2454"/>
                    <a:pt x="3790" y="2468"/>
                    <a:pt x="3779" y="2486"/>
                  </a:cubicBezTo>
                  <a:lnTo>
                    <a:pt x="3779" y="2486"/>
                  </a:lnTo>
                  <a:cubicBezTo>
                    <a:pt x="3761" y="2518"/>
                    <a:pt x="3735" y="2538"/>
                    <a:pt x="3696" y="2534"/>
                  </a:cubicBezTo>
                  <a:lnTo>
                    <a:pt x="3696" y="2534"/>
                  </a:lnTo>
                  <a:cubicBezTo>
                    <a:pt x="3668" y="2531"/>
                    <a:pt x="3643" y="2543"/>
                    <a:pt x="3617" y="2550"/>
                  </a:cubicBezTo>
                  <a:lnTo>
                    <a:pt x="3617" y="2550"/>
                  </a:lnTo>
                  <a:cubicBezTo>
                    <a:pt x="3611" y="2551"/>
                    <a:pt x="3607" y="2555"/>
                    <a:pt x="3603" y="2559"/>
                  </a:cubicBezTo>
                  <a:lnTo>
                    <a:pt x="3603" y="2559"/>
                  </a:lnTo>
                  <a:cubicBezTo>
                    <a:pt x="3593" y="2571"/>
                    <a:pt x="3583" y="2582"/>
                    <a:pt x="3569" y="2590"/>
                  </a:cubicBezTo>
                  <a:lnTo>
                    <a:pt x="3569" y="2590"/>
                  </a:lnTo>
                  <a:cubicBezTo>
                    <a:pt x="3556" y="2598"/>
                    <a:pt x="3553" y="2614"/>
                    <a:pt x="3550" y="2628"/>
                  </a:cubicBezTo>
                  <a:lnTo>
                    <a:pt x="3550" y="2628"/>
                  </a:lnTo>
                  <a:cubicBezTo>
                    <a:pt x="3546" y="2648"/>
                    <a:pt x="3540" y="2667"/>
                    <a:pt x="3526" y="2682"/>
                  </a:cubicBezTo>
                  <a:lnTo>
                    <a:pt x="3526" y="2682"/>
                  </a:lnTo>
                  <a:cubicBezTo>
                    <a:pt x="3521" y="2689"/>
                    <a:pt x="3521" y="2697"/>
                    <a:pt x="3519" y="2705"/>
                  </a:cubicBezTo>
                  <a:lnTo>
                    <a:pt x="3519" y="2705"/>
                  </a:lnTo>
                  <a:cubicBezTo>
                    <a:pt x="3513" y="2726"/>
                    <a:pt x="3502" y="2739"/>
                    <a:pt x="3480" y="2749"/>
                  </a:cubicBezTo>
                  <a:lnTo>
                    <a:pt x="3480" y="2749"/>
                  </a:lnTo>
                  <a:cubicBezTo>
                    <a:pt x="3430" y="2771"/>
                    <a:pt x="3379" y="2788"/>
                    <a:pt x="3332" y="2815"/>
                  </a:cubicBezTo>
                  <a:lnTo>
                    <a:pt x="3332" y="2815"/>
                  </a:lnTo>
                  <a:cubicBezTo>
                    <a:pt x="3304" y="2832"/>
                    <a:pt x="3273" y="2849"/>
                    <a:pt x="3237" y="2843"/>
                  </a:cubicBezTo>
                  <a:lnTo>
                    <a:pt x="3237" y="2843"/>
                  </a:lnTo>
                  <a:cubicBezTo>
                    <a:pt x="3209" y="2837"/>
                    <a:pt x="3189" y="2852"/>
                    <a:pt x="3169" y="2867"/>
                  </a:cubicBezTo>
                  <a:lnTo>
                    <a:pt x="3169" y="2867"/>
                  </a:lnTo>
                  <a:cubicBezTo>
                    <a:pt x="3162" y="2873"/>
                    <a:pt x="3156" y="2879"/>
                    <a:pt x="3150" y="2886"/>
                  </a:cubicBezTo>
                  <a:lnTo>
                    <a:pt x="3150" y="2886"/>
                  </a:lnTo>
                  <a:cubicBezTo>
                    <a:pt x="3135" y="2903"/>
                    <a:pt x="3118" y="2915"/>
                    <a:pt x="3095" y="2918"/>
                  </a:cubicBezTo>
                  <a:lnTo>
                    <a:pt x="3095" y="2918"/>
                  </a:lnTo>
                  <a:cubicBezTo>
                    <a:pt x="3073" y="2921"/>
                    <a:pt x="3061" y="2934"/>
                    <a:pt x="3054" y="2954"/>
                  </a:cubicBezTo>
                  <a:close/>
                  <a:moveTo>
                    <a:pt x="2467" y="391"/>
                  </a:moveTo>
                  <a:lnTo>
                    <a:pt x="2467" y="391"/>
                  </a:lnTo>
                  <a:cubicBezTo>
                    <a:pt x="2487" y="400"/>
                    <a:pt x="2507" y="408"/>
                    <a:pt x="2529" y="410"/>
                  </a:cubicBezTo>
                  <a:lnTo>
                    <a:pt x="2529" y="410"/>
                  </a:lnTo>
                  <a:cubicBezTo>
                    <a:pt x="2558" y="414"/>
                    <a:pt x="2587" y="424"/>
                    <a:pt x="2617" y="425"/>
                  </a:cubicBezTo>
                  <a:lnTo>
                    <a:pt x="2617" y="425"/>
                  </a:lnTo>
                  <a:cubicBezTo>
                    <a:pt x="2632" y="425"/>
                    <a:pt x="2645" y="435"/>
                    <a:pt x="2657" y="445"/>
                  </a:cubicBezTo>
                  <a:lnTo>
                    <a:pt x="2657" y="445"/>
                  </a:lnTo>
                  <a:cubicBezTo>
                    <a:pt x="2687" y="469"/>
                    <a:pt x="2722" y="483"/>
                    <a:pt x="2759" y="490"/>
                  </a:cubicBezTo>
                  <a:lnTo>
                    <a:pt x="2759" y="490"/>
                  </a:lnTo>
                  <a:cubicBezTo>
                    <a:pt x="2777" y="494"/>
                    <a:pt x="2795" y="496"/>
                    <a:pt x="2812" y="497"/>
                  </a:cubicBezTo>
                  <a:lnTo>
                    <a:pt x="2812" y="497"/>
                  </a:lnTo>
                  <a:cubicBezTo>
                    <a:pt x="2842" y="498"/>
                    <a:pt x="2861" y="513"/>
                    <a:pt x="2875" y="538"/>
                  </a:cubicBezTo>
                  <a:lnTo>
                    <a:pt x="2875" y="538"/>
                  </a:lnTo>
                  <a:cubicBezTo>
                    <a:pt x="2885" y="556"/>
                    <a:pt x="2897" y="571"/>
                    <a:pt x="2915" y="582"/>
                  </a:cubicBezTo>
                  <a:lnTo>
                    <a:pt x="2915" y="582"/>
                  </a:lnTo>
                  <a:cubicBezTo>
                    <a:pt x="2920" y="585"/>
                    <a:pt x="2924" y="591"/>
                    <a:pt x="2927" y="597"/>
                  </a:cubicBezTo>
                  <a:lnTo>
                    <a:pt x="2927" y="597"/>
                  </a:lnTo>
                  <a:cubicBezTo>
                    <a:pt x="2937" y="619"/>
                    <a:pt x="2956" y="633"/>
                    <a:pt x="2972" y="650"/>
                  </a:cubicBezTo>
                  <a:lnTo>
                    <a:pt x="2972" y="650"/>
                  </a:lnTo>
                  <a:cubicBezTo>
                    <a:pt x="2989" y="668"/>
                    <a:pt x="3004" y="679"/>
                    <a:pt x="3032" y="649"/>
                  </a:cubicBezTo>
                  <a:lnTo>
                    <a:pt x="3032" y="649"/>
                  </a:lnTo>
                  <a:cubicBezTo>
                    <a:pt x="3044" y="636"/>
                    <a:pt x="3058" y="631"/>
                    <a:pt x="3076" y="635"/>
                  </a:cubicBezTo>
                  <a:lnTo>
                    <a:pt x="3076" y="635"/>
                  </a:lnTo>
                  <a:cubicBezTo>
                    <a:pt x="3095" y="639"/>
                    <a:pt x="3098" y="638"/>
                    <a:pt x="3106" y="621"/>
                  </a:cubicBezTo>
                  <a:lnTo>
                    <a:pt x="3106" y="621"/>
                  </a:lnTo>
                  <a:cubicBezTo>
                    <a:pt x="3112" y="610"/>
                    <a:pt x="3119" y="599"/>
                    <a:pt x="3124" y="587"/>
                  </a:cubicBezTo>
                  <a:lnTo>
                    <a:pt x="3124" y="587"/>
                  </a:lnTo>
                  <a:cubicBezTo>
                    <a:pt x="3132" y="568"/>
                    <a:pt x="3137" y="549"/>
                    <a:pt x="3135" y="528"/>
                  </a:cubicBezTo>
                  <a:lnTo>
                    <a:pt x="3135" y="528"/>
                  </a:lnTo>
                  <a:cubicBezTo>
                    <a:pt x="3133" y="509"/>
                    <a:pt x="3142" y="490"/>
                    <a:pt x="3139" y="472"/>
                  </a:cubicBezTo>
                  <a:lnTo>
                    <a:pt x="3139" y="472"/>
                  </a:lnTo>
                  <a:cubicBezTo>
                    <a:pt x="3140" y="429"/>
                    <a:pt x="3117" y="403"/>
                    <a:pt x="3074" y="395"/>
                  </a:cubicBezTo>
                  <a:lnTo>
                    <a:pt x="3074" y="395"/>
                  </a:lnTo>
                  <a:cubicBezTo>
                    <a:pt x="3054" y="392"/>
                    <a:pt x="3050" y="383"/>
                    <a:pt x="3063" y="368"/>
                  </a:cubicBezTo>
                  <a:lnTo>
                    <a:pt x="3063" y="368"/>
                  </a:lnTo>
                  <a:cubicBezTo>
                    <a:pt x="3072" y="357"/>
                    <a:pt x="3077" y="343"/>
                    <a:pt x="3085" y="331"/>
                  </a:cubicBezTo>
                  <a:lnTo>
                    <a:pt x="3085" y="331"/>
                  </a:lnTo>
                  <a:cubicBezTo>
                    <a:pt x="3093" y="318"/>
                    <a:pt x="3094" y="304"/>
                    <a:pt x="3085" y="290"/>
                  </a:cubicBezTo>
                  <a:lnTo>
                    <a:pt x="3085" y="290"/>
                  </a:lnTo>
                  <a:cubicBezTo>
                    <a:pt x="3078" y="278"/>
                    <a:pt x="3075" y="264"/>
                    <a:pt x="3076" y="250"/>
                  </a:cubicBezTo>
                  <a:lnTo>
                    <a:pt x="3076" y="250"/>
                  </a:lnTo>
                  <a:cubicBezTo>
                    <a:pt x="3078" y="222"/>
                    <a:pt x="3096" y="202"/>
                    <a:pt x="3123" y="197"/>
                  </a:cubicBezTo>
                  <a:lnTo>
                    <a:pt x="3123" y="197"/>
                  </a:lnTo>
                  <a:cubicBezTo>
                    <a:pt x="3157" y="191"/>
                    <a:pt x="3191" y="185"/>
                    <a:pt x="3226" y="192"/>
                  </a:cubicBezTo>
                  <a:lnTo>
                    <a:pt x="3226" y="192"/>
                  </a:lnTo>
                  <a:cubicBezTo>
                    <a:pt x="3243" y="196"/>
                    <a:pt x="3260" y="193"/>
                    <a:pt x="3276" y="187"/>
                  </a:cubicBezTo>
                  <a:lnTo>
                    <a:pt x="3276" y="187"/>
                  </a:lnTo>
                  <a:cubicBezTo>
                    <a:pt x="3294" y="180"/>
                    <a:pt x="3309" y="160"/>
                    <a:pt x="3308" y="143"/>
                  </a:cubicBezTo>
                  <a:lnTo>
                    <a:pt x="3308" y="143"/>
                  </a:lnTo>
                  <a:cubicBezTo>
                    <a:pt x="3308" y="133"/>
                    <a:pt x="3305" y="127"/>
                    <a:pt x="3294" y="124"/>
                  </a:cubicBezTo>
                  <a:lnTo>
                    <a:pt x="3294" y="124"/>
                  </a:lnTo>
                  <a:cubicBezTo>
                    <a:pt x="3279" y="120"/>
                    <a:pt x="3263" y="117"/>
                    <a:pt x="3247" y="115"/>
                  </a:cubicBezTo>
                  <a:lnTo>
                    <a:pt x="3247" y="115"/>
                  </a:lnTo>
                  <a:cubicBezTo>
                    <a:pt x="3220" y="112"/>
                    <a:pt x="3192" y="113"/>
                    <a:pt x="3166" y="104"/>
                  </a:cubicBezTo>
                  <a:lnTo>
                    <a:pt x="3166" y="104"/>
                  </a:lnTo>
                  <a:cubicBezTo>
                    <a:pt x="3157" y="101"/>
                    <a:pt x="3148" y="100"/>
                    <a:pt x="3143" y="89"/>
                  </a:cubicBezTo>
                  <a:lnTo>
                    <a:pt x="3143" y="89"/>
                  </a:lnTo>
                  <a:cubicBezTo>
                    <a:pt x="3140" y="80"/>
                    <a:pt x="3130" y="79"/>
                    <a:pt x="3122" y="79"/>
                  </a:cubicBezTo>
                  <a:lnTo>
                    <a:pt x="3122" y="79"/>
                  </a:lnTo>
                  <a:cubicBezTo>
                    <a:pt x="3092" y="77"/>
                    <a:pt x="3065" y="63"/>
                    <a:pt x="3035" y="60"/>
                  </a:cubicBezTo>
                  <a:lnTo>
                    <a:pt x="3035" y="60"/>
                  </a:lnTo>
                  <a:cubicBezTo>
                    <a:pt x="3018" y="58"/>
                    <a:pt x="3000" y="54"/>
                    <a:pt x="2984" y="47"/>
                  </a:cubicBezTo>
                  <a:lnTo>
                    <a:pt x="2984" y="47"/>
                  </a:lnTo>
                  <a:cubicBezTo>
                    <a:pt x="2981" y="46"/>
                    <a:pt x="2978" y="45"/>
                    <a:pt x="2975" y="45"/>
                  </a:cubicBezTo>
                  <a:lnTo>
                    <a:pt x="2975" y="45"/>
                  </a:lnTo>
                  <a:cubicBezTo>
                    <a:pt x="2923" y="48"/>
                    <a:pt x="2873" y="26"/>
                    <a:pt x="2821" y="36"/>
                  </a:cubicBezTo>
                  <a:lnTo>
                    <a:pt x="2821" y="36"/>
                  </a:lnTo>
                  <a:cubicBezTo>
                    <a:pt x="2808" y="39"/>
                    <a:pt x="2794" y="33"/>
                    <a:pt x="2781" y="33"/>
                  </a:cubicBezTo>
                  <a:lnTo>
                    <a:pt x="2781" y="33"/>
                  </a:lnTo>
                  <a:cubicBezTo>
                    <a:pt x="2729" y="32"/>
                    <a:pt x="2678" y="24"/>
                    <a:pt x="2627" y="16"/>
                  </a:cubicBezTo>
                  <a:lnTo>
                    <a:pt x="2627" y="16"/>
                  </a:lnTo>
                  <a:cubicBezTo>
                    <a:pt x="2598" y="11"/>
                    <a:pt x="2568" y="11"/>
                    <a:pt x="2538" y="14"/>
                  </a:cubicBezTo>
                  <a:lnTo>
                    <a:pt x="2538" y="14"/>
                  </a:lnTo>
                  <a:cubicBezTo>
                    <a:pt x="2517" y="17"/>
                    <a:pt x="2497" y="14"/>
                    <a:pt x="2476" y="10"/>
                  </a:cubicBezTo>
                  <a:lnTo>
                    <a:pt x="2476" y="10"/>
                  </a:lnTo>
                  <a:cubicBezTo>
                    <a:pt x="2424" y="0"/>
                    <a:pt x="2372" y="2"/>
                    <a:pt x="2320" y="11"/>
                  </a:cubicBezTo>
                  <a:lnTo>
                    <a:pt x="2320" y="11"/>
                  </a:lnTo>
                  <a:cubicBezTo>
                    <a:pt x="2289" y="17"/>
                    <a:pt x="2258" y="23"/>
                    <a:pt x="2227" y="33"/>
                  </a:cubicBezTo>
                  <a:lnTo>
                    <a:pt x="2227" y="33"/>
                  </a:lnTo>
                  <a:cubicBezTo>
                    <a:pt x="2199" y="41"/>
                    <a:pt x="2170" y="43"/>
                    <a:pt x="2141" y="41"/>
                  </a:cubicBezTo>
                  <a:lnTo>
                    <a:pt x="2141" y="41"/>
                  </a:lnTo>
                  <a:cubicBezTo>
                    <a:pt x="2125" y="40"/>
                    <a:pt x="2110" y="39"/>
                    <a:pt x="2095" y="44"/>
                  </a:cubicBezTo>
                  <a:lnTo>
                    <a:pt x="2095" y="44"/>
                  </a:lnTo>
                  <a:cubicBezTo>
                    <a:pt x="2091" y="45"/>
                    <a:pt x="2087" y="46"/>
                    <a:pt x="2086" y="51"/>
                  </a:cubicBezTo>
                  <a:lnTo>
                    <a:pt x="2086" y="51"/>
                  </a:lnTo>
                  <a:cubicBezTo>
                    <a:pt x="2085" y="57"/>
                    <a:pt x="2089" y="60"/>
                    <a:pt x="2093" y="62"/>
                  </a:cubicBezTo>
                  <a:lnTo>
                    <a:pt x="2093" y="62"/>
                  </a:lnTo>
                  <a:cubicBezTo>
                    <a:pt x="2114" y="73"/>
                    <a:pt x="2136" y="76"/>
                    <a:pt x="2158" y="79"/>
                  </a:cubicBezTo>
                  <a:lnTo>
                    <a:pt x="2158" y="79"/>
                  </a:lnTo>
                  <a:cubicBezTo>
                    <a:pt x="2187" y="84"/>
                    <a:pt x="2210" y="101"/>
                    <a:pt x="2236" y="111"/>
                  </a:cubicBezTo>
                  <a:lnTo>
                    <a:pt x="2236" y="111"/>
                  </a:lnTo>
                  <a:cubicBezTo>
                    <a:pt x="2247" y="115"/>
                    <a:pt x="2251" y="125"/>
                    <a:pt x="2250" y="137"/>
                  </a:cubicBezTo>
                  <a:lnTo>
                    <a:pt x="2250" y="137"/>
                  </a:lnTo>
                  <a:cubicBezTo>
                    <a:pt x="2249" y="151"/>
                    <a:pt x="2252" y="164"/>
                    <a:pt x="2263" y="174"/>
                  </a:cubicBezTo>
                  <a:lnTo>
                    <a:pt x="2263" y="174"/>
                  </a:lnTo>
                  <a:cubicBezTo>
                    <a:pt x="2268" y="179"/>
                    <a:pt x="2269" y="186"/>
                    <a:pt x="2271" y="192"/>
                  </a:cubicBezTo>
                  <a:lnTo>
                    <a:pt x="2271" y="192"/>
                  </a:lnTo>
                  <a:cubicBezTo>
                    <a:pt x="2285" y="232"/>
                    <a:pt x="2316" y="255"/>
                    <a:pt x="2354" y="269"/>
                  </a:cubicBezTo>
                  <a:lnTo>
                    <a:pt x="2354" y="269"/>
                  </a:lnTo>
                  <a:cubicBezTo>
                    <a:pt x="2375" y="277"/>
                    <a:pt x="2380" y="284"/>
                    <a:pt x="2374" y="307"/>
                  </a:cubicBezTo>
                  <a:lnTo>
                    <a:pt x="2374" y="307"/>
                  </a:lnTo>
                  <a:cubicBezTo>
                    <a:pt x="2366" y="344"/>
                    <a:pt x="2378" y="364"/>
                    <a:pt x="2415" y="371"/>
                  </a:cubicBezTo>
                  <a:lnTo>
                    <a:pt x="2415" y="371"/>
                  </a:lnTo>
                  <a:cubicBezTo>
                    <a:pt x="2433" y="375"/>
                    <a:pt x="2450" y="383"/>
                    <a:pt x="2467" y="391"/>
                  </a:cubicBezTo>
                  <a:close/>
                  <a:moveTo>
                    <a:pt x="422" y="3258"/>
                  </a:moveTo>
                  <a:lnTo>
                    <a:pt x="422" y="3258"/>
                  </a:lnTo>
                  <a:cubicBezTo>
                    <a:pt x="415" y="3280"/>
                    <a:pt x="418" y="3300"/>
                    <a:pt x="431" y="3320"/>
                  </a:cubicBezTo>
                  <a:lnTo>
                    <a:pt x="431" y="3320"/>
                  </a:lnTo>
                  <a:cubicBezTo>
                    <a:pt x="441" y="3335"/>
                    <a:pt x="447" y="3352"/>
                    <a:pt x="449" y="3371"/>
                  </a:cubicBezTo>
                  <a:lnTo>
                    <a:pt x="449" y="3371"/>
                  </a:lnTo>
                  <a:cubicBezTo>
                    <a:pt x="453" y="3404"/>
                    <a:pt x="469" y="3434"/>
                    <a:pt x="480" y="3465"/>
                  </a:cubicBezTo>
                  <a:lnTo>
                    <a:pt x="480" y="3465"/>
                  </a:lnTo>
                  <a:cubicBezTo>
                    <a:pt x="494" y="3502"/>
                    <a:pt x="509" y="3538"/>
                    <a:pt x="519" y="3576"/>
                  </a:cubicBezTo>
                  <a:lnTo>
                    <a:pt x="519" y="3576"/>
                  </a:lnTo>
                  <a:cubicBezTo>
                    <a:pt x="524" y="3593"/>
                    <a:pt x="533" y="3608"/>
                    <a:pt x="541" y="3625"/>
                  </a:cubicBezTo>
                  <a:lnTo>
                    <a:pt x="541" y="3625"/>
                  </a:lnTo>
                  <a:cubicBezTo>
                    <a:pt x="542" y="3629"/>
                    <a:pt x="547" y="3633"/>
                    <a:pt x="551" y="3634"/>
                  </a:cubicBezTo>
                  <a:lnTo>
                    <a:pt x="551" y="3634"/>
                  </a:lnTo>
                  <a:cubicBezTo>
                    <a:pt x="565" y="3640"/>
                    <a:pt x="579" y="3646"/>
                    <a:pt x="594" y="3649"/>
                  </a:cubicBezTo>
                  <a:lnTo>
                    <a:pt x="594" y="3649"/>
                  </a:lnTo>
                  <a:cubicBezTo>
                    <a:pt x="615" y="3653"/>
                    <a:pt x="645" y="3631"/>
                    <a:pt x="651" y="3606"/>
                  </a:cubicBezTo>
                  <a:lnTo>
                    <a:pt x="651" y="3606"/>
                  </a:lnTo>
                  <a:cubicBezTo>
                    <a:pt x="656" y="3585"/>
                    <a:pt x="661" y="3563"/>
                    <a:pt x="660" y="3539"/>
                  </a:cubicBezTo>
                  <a:lnTo>
                    <a:pt x="660" y="3539"/>
                  </a:lnTo>
                  <a:cubicBezTo>
                    <a:pt x="663" y="3522"/>
                    <a:pt x="657" y="3506"/>
                    <a:pt x="645" y="3490"/>
                  </a:cubicBezTo>
                  <a:lnTo>
                    <a:pt x="645" y="3490"/>
                  </a:lnTo>
                  <a:cubicBezTo>
                    <a:pt x="630" y="3468"/>
                    <a:pt x="617" y="3443"/>
                    <a:pt x="626" y="3414"/>
                  </a:cubicBezTo>
                  <a:lnTo>
                    <a:pt x="626" y="3414"/>
                  </a:lnTo>
                  <a:cubicBezTo>
                    <a:pt x="629" y="3402"/>
                    <a:pt x="628" y="3390"/>
                    <a:pt x="630" y="3378"/>
                  </a:cubicBezTo>
                  <a:lnTo>
                    <a:pt x="630" y="3378"/>
                  </a:lnTo>
                  <a:cubicBezTo>
                    <a:pt x="633" y="3356"/>
                    <a:pt x="619" y="3339"/>
                    <a:pt x="611" y="3321"/>
                  </a:cubicBezTo>
                  <a:lnTo>
                    <a:pt x="611" y="3321"/>
                  </a:lnTo>
                  <a:cubicBezTo>
                    <a:pt x="606" y="3310"/>
                    <a:pt x="593" y="3308"/>
                    <a:pt x="583" y="3306"/>
                  </a:cubicBezTo>
                  <a:lnTo>
                    <a:pt x="583" y="3306"/>
                  </a:lnTo>
                  <a:cubicBezTo>
                    <a:pt x="539" y="3298"/>
                    <a:pt x="515" y="3269"/>
                    <a:pt x="498" y="3231"/>
                  </a:cubicBezTo>
                  <a:lnTo>
                    <a:pt x="498" y="3231"/>
                  </a:lnTo>
                  <a:cubicBezTo>
                    <a:pt x="489" y="3212"/>
                    <a:pt x="477" y="3195"/>
                    <a:pt x="465" y="3178"/>
                  </a:cubicBezTo>
                  <a:lnTo>
                    <a:pt x="465" y="3178"/>
                  </a:lnTo>
                  <a:cubicBezTo>
                    <a:pt x="458" y="3168"/>
                    <a:pt x="450" y="3168"/>
                    <a:pt x="445" y="3180"/>
                  </a:cubicBezTo>
                  <a:lnTo>
                    <a:pt x="445" y="3180"/>
                  </a:lnTo>
                  <a:cubicBezTo>
                    <a:pt x="438" y="3195"/>
                    <a:pt x="430" y="3210"/>
                    <a:pt x="428" y="3227"/>
                  </a:cubicBezTo>
                  <a:lnTo>
                    <a:pt x="428" y="3227"/>
                  </a:lnTo>
                  <a:cubicBezTo>
                    <a:pt x="426" y="3237"/>
                    <a:pt x="425" y="3248"/>
                    <a:pt x="422" y="3258"/>
                  </a:cubicBezTo>
                  <a:close/>
                  <a:moveTo>
                    <a:pt x="2085" y="778"/>
                  </a:moveTo>
                  <a:lnTo>
                    <a:pt x="2085" y="778"/>
                  </a:lnTo>
                  <a:cubicBezTo>
                    <a:pt x="2089" y="757"/>
                    <a:pt x="2080" y="745"/>
                    <a:pt x="2070" y="730"/>
                  </a:cubicBezTo>
                  <a:lnTo>
                    <a:pt x="2070" y="730"/>
                  </a:lnTo>
                  <a:cubicBezTo>
                    <a:pt x="2059" y="714"/>
                    <a:pt x="2045" y="706"/>
                    <a:pt x="2029" y="709"/>
                  </a:cubicBezTo>
                  <a:lnTo>
                    <a:pt x="2029" y="709"/>
                  </a:lnTo>
                  <a:cubicBezTo>
                    <a:pt x="1999" y="710"/>
                    <a:pt x="1976" y="729"/>
                    <a:pt x="1978" y="755"/>
                  </a:cubicBezTo>
                  <a:lnTo>
                    <a:pt x="1978" y="755"/>
                  </a:lnTo>
                  <a:cubicBezTo>
                    <a:pt x="1981" y="785"/>
                    <a:pt x="1966" y="808"/>
                    <a:pt x="1954" y="832"/>
                  </a:cubicBezTo>
                  <a:lnTo>
                    <a:pt x="1954" y="832"/>
                  </a:lnTo>
                  <a:cubicBezTo>
                    <a:pt x="1953" y="836"/>
                    <a:pt x="1950" y="839"/>
                    <a:pt x="1946" y="841"/>
                  </a:cubicBezTo>
                  <a:lnTo>
                    <a:pt x="1946" y="841"/>
                  </a:lnTo>
                  <a:cubicBezTo>
                    <a:pt x="1935" y="848"/>
                    <a:pt x="1930" y="858"/>
                    <a:pt x="1928" y="870"/>
                  </a:cubicBezTo>
                  <a:lnTo>
                    <a:pt x="1928" y="870"/>
                  </a:lnTo>
                  <a:cubicBezTo>
                    <a:pt x="1926" y="884"/>
                    <a:pt x="1919" y="892"/>
                    <a:pt x="1904" y="897"/>
                  </a:cubicBezTo>
                  <a:lnTo>
                    <a:pt x="1904" y="897"/>
                  </a:lnTo>
                  <a:cubicBezTo>
                    <a:pt x="1883" y="904"/>
                    <a:pt x="1881" y="915"/>
                    <a:pt x="1898" y="932"/>
                  </a:cubicBezTo>
                  <a:lnTo>
                    <a:pt x="1898" y="932"/>
                  </a:lnTo>
                  <a:cubicBezTo>
                    <a:pt x="1903" y="938"/>
                    <a:pt x="1910" y="943"/>
                    <a:pt x="1910" y="952"/>
                  </a:cubicBezTo>
                  <a:lnTo>
                    <a:pt x="1910" y="952"/>
                  </a:lnTo>
                  <a:cubicBezTo>
                    <a:pt x="1910" y="958"/>
                    <a:pt x="1915" y="962"/>
                    <a:pt x="1921" y="964"/>
                  </a:cubicBezTo>
                  <a:lnTo>
                    <a:pt x="1921" y="964"/>
                  </a:lnTo>
                  <a:cubicBezTo>
                    <a:pt x="1935" y="970"/>
                    <a:pt x="1949" y="975"/>
                    <a:pt x="1964" y="976"/>
                  </a:cubicBezTo>
                  <a:lnTo>
                    <a:pt x="1964" y="976"/>
                  </a:lnTo>
                  <a:cubicBezTo>
                    <a:pt x="1992" y="978"/>
                    <a:pt x="2021" y="978"/>
                    <a:pt x="2045" y="995"/>
                  </a:cubicBezTo>
                  <a:lnTo>
                    <a:pt x="2045" y="995"/>
                  </a:lnTo>
                  <a:cubicBezTo>
                    <a:pt x="2047" y="996"/>
                    <a:pt x="2049" y="997"/>
                    <a:pt x="2052" y="998"/>
                  </a:cubicBezTo>
                  <a:lnTo>
                    <a:pt x="2052" y="998"/>
                  </a:lnTo>
                  <a:cubicBezTo>
                    <a:pt x="2068" y="1003"/>
                    <a:pt x="2077" y="995"/>
                    <a:pt x="2073" y="978"/>
                  </a:cubicBezTo>
                  <a:lnTo>
                    <a:pt x="2073" y="978"/>
                  </a:lnTo>
                  <a:cubicBezTo>
                    <a:pt x="2068" y="961"/>
                    <a:pt x="2061" y="943"/>
                    <a:pt x="2059" y="925"/>
                  </a:cubicBezTo>
                  <a:lnTo>
                    <a:pt x="2059" y="925"/>
                  </a:lnTo>
                  <a:cubicBezTo>
                    <a:pt x="2058" y="920"/>
                    <a:pt x="2056" y="914"/>
                    <a:pt x="2055" y="909"/>
                  </a:cubicBezTo>
                  <a:lnTo>
                    <a:pt x="2055" y="909"/>
                  </a:lnTo>
                  <a:cubicBezTo>
                    <a:pt x="2054" y="896"/>
                    <a:pt x="2047" y="890"/>
                    <a:pt x="2035" y="888"/>
                  </a:cubicBezTo>
                  <a:lnTo>
                    <a:pt x="2035" y="888"/>
                  </a:lnTo>
                  <a:cubicBezTo>
                    <a:pt x="2026" y="887"/>
                    <a:pt x="2014" y="887"/>
                    <a:pt x="2013" y="875"/>
                  </a:cubicBezTo>
                  <a:lnTo>
                    <a:pt x="2013" y="875"/>
                  </a:lnTo>
                  <a:cubicBezTo>
                    <a:pt x="2013" y="862"/>
                    <a:pt x="2020" y="852"/>
                    <a:pt x="2031" y="846"/>
                  </a:cubicBezTo>
                  <a:lnTo>
                    <a:pt x="2031" y="846"/>
                  </a:lnTo>
                  <a:cubicBezTo>
                    <a:pt x="2044" y="839"/>
                    <a:pt x="2056" y="832"/>
                    <a:pt x="2067" y="821"/>
                  </a:cubicBezTo>
                  <a:lnTo>
                    <a:pt x="2067" y="821"/>
                  </a:lnTo>
                  <a:cubicBezTo>
                    <a:pt x="2078" y="808"/>
                    <a:pt x="2082" y="795"/>
                    <a:pt x="2085" y="778"/>
                  </a:cubicBezTo>
                  <a:close/>
                  <a:moveTo>
                    <a:pt x="2226" y="488"/>
                  </a:moveTo>
                  <a:lnTo>
                    <a:pt x="2226" y="488"/>
                  </a:lnTo>
                  <a:cubicBezTo>
                    <a:pt x="2219" y="495"/>
                    <a:pt x="2220" y="503"/>
                    <a:pt x="2226" y="510"/>
                  </a:cubicBezTo>
                  <a:lnTo>
                    <a:pt x="2226" y="510"/>
                  </a:lnTo>
                  <a:cubicBezTo>
                    <a:pt x="2232" y="517"/>
                    <a:pt x="2239" y="523"/>
                    <a:pt x="2249" y="526"/>
                  </a:cubicBezTo>
                  <a:lnTo>
                    <a:pt x="2249" y="526"/>
                  </a:lnTo>
                  <a:cubicBezTo>
                    <a:pt x="2280" y="535"/>
                    <a:pt x="2312" y="543"/>
                    <a:pt x="2341" y="560"/>
                  </a:cubicBezTo>
                  <a:lnTo>
                    <a:pt x="2341" y="560"/>
                  </a:lnTo>
                  <a:cubicBezTo>
                    <a:pt x="2344" y="562"/>
                    <a:pt x="2348" y="562"/>
                    <a:pt x="2351" y="563"/>
                  </a:cubicBezTo>
                  <a:lnTo>
                    <a:pt x="2351" y="563"/>
                  </a:lnTo>
                  <a:cubicBezTo>
                    <a:pt x="2354" y="563"/>
                    <a:pt x="2356" y="563"/>
                    <a:pt x="2357" y="563"/>
                  </a:cubicBezTo>
                  <a:lnTo>
                    <a:pt x="2357" y="563"/>
                  </a:lnTo>
                  <a:cubicBezTo>
                    <a:pt x="2377" y="554"/>
                    <a:pt x="2398" y="554"/>
                    <a:pt x="2418" y="552"/>
                  </a:cubicBezTo>
                  <a:lnTo>
                    <a:pt x="2418" y="552"/>
                  </a:lnTo>
                  <a:cubicBezTo>
                    <a:pt x="2432" y="551"/>
                    <a:pt x="2440" y="543"/>
                    <a:pt x="2444" y="531"/>
                  </a:cubicBezTo>
                  <a:lnTo>
                    <a:pt x="2444" y="531"/>
                  </a:lnTo>
                  <a:cubicBezTo>
                    <a:pt x="2449" y="520"/>
                    <a:pt x="2454" y="510"/>
                    <a:pt x="2464" y="502"/>
                  </a:cubicBezTo>
                  <a:lnTo>
                    <a:pt x="2464" y="502"/>
                  </a:lnTo>
                  <a:cubicBezTo>
                    <a:pt x="2473" y="496"/>
                    <a:pt x="2472" y="489"/>
                    <a:pt x="2464" y="482"/>
                  </a:cubicBezTo>
                  <a:lnTo>
                    <a:pt x="2464" y="482"/>
                  </a:lnTo>
                  <a:cubicBezTo>
                    <a:pt x="2447" y="467"/>
                    <a:pt x="2429" y="458"/>
                    <a:pt x="2405" y="467"/>
                  </a:cubicBezTo>
                  <a:lnTo>
                    <a:pt x="2405" y="467"/>
                  </a:lnTo>
                  <a:cubicBezTo>
                    <a:pt x="2375" y="478"/>
                    <a:pt x="2343" y="471"/>
                    <a:pt x="2313" y="466"/>
                  </a:cubicBezTo>
                  <a:lnTo>
                    <a:pt x="2313" y="466"/>
                  </a:lnTo>
                  <a:cubicBezTo>
                    <a:pt x="2301" y="464"/>
                    <a:pt x="2289" y="464"/>
                    <a:pt x="2277" y="463"/>
                  </a:cubicBezTo>
                  <a:lnTo>
                    <a:pt x="2277" y="463"/>
                  </a:lnTo>
                  <a:cubicBezTo>
                    <a:pt x="2254" y="460"/>
                    <a:pt x="2240" y="473"/>
                    <a:pt x="2226" y="488"/>
                  </a:cubicBezTo>
                  <a:close/>
                  <a:moveTo>
                    <a:pt x="4397" y="1985"/>
                  </a:moveTo>
                  <a:lnTo>
                    <a:pt x="4397" y="1985"/>
                  </a:lnTo>
                  <a:cubicBezTo>
                    <a:pt x="4423" y="1979"/>
                    <a:pt x="4450" y="1971"/>
                    <a:pt x="4477" y="1970"/>
                  </a:cubicBezTo>
                  <a:lnTo>
                    <a:pt x="4477" y="1970"/>
                  </a:lnTo>
                  <a:cubicBezTo>
                    <a:pt x="4493" y="1969"/>
                    <a:pt x="4505" y="1981"/>
                    <a:pt x="4520" y="1983"/>
                  </a:cubicBezTo>
                  <a:lnTo>
                    <a:pt x="4520" y="1983"/>
                  </a:lnTo>
                  <a:cubicBezTo>
                    <a:pt x="4528" y="1984"/>
                    <a:pt x="4538" y="1994"/>
                    <a:pt x="4544" y="1983"/>
                  </a:cubicBezTo>
                  <a:lnTo>
                    <a:pt x="4544" y="1983"/>
                  </a:lnTo>
                  <a:cubicBezTo>
                    <a:pt x="4549" y="1974"/>
                    <a:pt x="4539" y="1967"/>
                    <a:pt x="4533" y="1961"/>
                  </a:cubicBezTo>
                  <a:lnTo>
                    <a:pt x="4533" y="1961"/>
                  </a:lnTo>
                  <a:cubicBezTo>
                    <a:pt x="4522" y="1950"/>
                    <a:pt x="4510" y="1941"/>
                    <a:pt x="4494" y="1939"/>
                  </a:cubicBezTo>
                  <a:lnTo>
                    <a:pt x="4494" y="1939"/>
                  </a:lnTo>
                  <a:cubicBezTo>
                    <a:pt x="4477" y="1936"/>
                    <a:pt x="4462" y="1927"/>
                    <a:pt x="4446" y="1930"/>
                  </a:cubicBezTo>
                  <a:lnTo>
                    <a:pt x="4446" y="1930"/>
                  </a:lnTo>
                  <a:cubicBezTo>
                    <a:pt x="4424" y="1928"/>
                    <a:pt x="4407" y="1936"/>
                    <a:pt x="4388" y="1943"/>
                  </a:cubicBezTo>
                  <a:lnTo>
                    <a:pt x="4388" y="1943"/>
                  </a:lnTo>
                  <a:cubicBezTo>
                    <a:pt x="4359" y="1954"/>
                    <a:pt x="4330" y="1966"/>
                    <a:pt x="4308" y="1990"/>
                  </a:cubicBezTo>
                  <a:lnTo>
                    <a:pt x="4308" y="1990"/>
                  </a:lnTo>
                  <a:cubicBezTo>
                    <a:pt x="4295" y="2005"/>
                    <a:pt x="4275" y="2009"/>
                    <a:pt x="4259" y="2020"/>
                  </a:cubicBezTo>
                  <a:lnTo>
                    <a:pt x="4259" y="2020"/>
                  </a:lnTo>
                  <a:cubicBezTo>
                    <a:pt x="4251" y="2025"/>
                    <a:pt x="4242" y="2029"/>
                    <a:pt x="4234" y="2034"/>
                  </a:cubicBezTo>
                  <a:lnTo>
                    <a:pt x="4234" y="2034"/>
                  </a:lnTo>
                  <a:cubicBezTo>
                    <a:pt x="4220" y="2043"/>
                    <a:pt x="4221" y="2051"/>
                    <a:pt x="4235" y="2059"/>
                  </a:cubicBezTo>
                  <a:lnTo>
                    <a:pt x="4235" y="2059"/>
                  </a:lnTo>
                  <a:cubicBezTo>
                    <a:pt x="4246" y="2067"/>
                    <a:pt x="4259" y="2069"/>
                    <a:pt x="4271" y="2061"/>
                  </a:cubicBezTo>
                  <a:lnTo>
                    <a:pt x="4271" y="2061"/>
                  </a:lnTo>
                  <a:cubicBezTo>
                    <a:pt x="4283" y="2054"/>
                    <a:pt x="4295" y="2050"/>
                    <a:pt x="4310" y="2055"/>
                  </a:cubicBezTo>
                  <a:lnTo>
                    <a:pt x="4310" y="2055"/>
                  </a:lnTo>
                  <a:cubicBezTo>
                    <a:pt x="4324" y="2060"/>
                    <a:pt x="4328" y="2056"/>
                    <a:pt x="4332" y="2039"/>
                  </a:cubicBezTo>
                  <a:lnTo>
                    <a:pt x="4332" y="2039"/>
                  </a:lnTo>
                  <a:cubicBezTo>
                    <a:pt x="4334" y="2032"/>
                    <a:pt x="4337" y="2026"/>
                    <a:pt x="4344" y="2022"/>
                  </a:cubicBezTo>
                  <a:lnTo>
                    <a:pt x="4344" y="2022"/>
                  </a:lnTo>
                  <a:cubicBezTo>
                    <a:pt x="4360" y="2013"/>
                    <a:pt x="4376" y="2003"/>
                    <a:pt x="4388" y="1990"/>
                  </a:cubicBezTo>
                  <a:lnTo>
                    <a:pt x="4388" y="1990"/>
                  </a:lnTo>
                  <a:cubicBezTo>
                    <a:pt x="4391" y="1987"/>
                    <a:pt x="4394" y="1985"/>
                    <a:pt x="4397" y="1985"/>
                  </a:cubicBezTo>
                  <a:close/>
                  <a:moveTo>
                    <a:pt x="2078" y="865"/>
                  </a:moveTo>
                  <a:lnTo>
                    <a:pt x="2078" y="865"/>
                  </a:lnTo>
                  <a:cubicBezTo>
                    <a:pt x="2087" y="872"/>
                    <a:pt x="2090" y="879"/>
                    <a:pt x="2090" y="889"/>
                  </a:cubicBezTo>
                  <a:lnTo>
                    <a:pt x="2090" y="889"/>
                  </a:lnTo>
                  <a:cubicBezTo>
                    <a:pt x="2089" y="899"/>
                    <a:pt x="2095" y="908"/>
                    <a:pt x="2098" y="917"/>
                  </a:cubicBezTo>
                  <a:lnTo>
                    <a:pt x="2098" y="917"/>
                  </a:lnTo>
                  <a:cubicBezTo>
                    <a:pt x="2101" y="923"/>
                    <a:pt x="2106" y="927"/>
                    <a:pt x="2113" y="927"/>
                  </a:cubicBezTo>
                  <a:lnTo>
                    <a:pt x="2113" y="927"/>
                  </a:lnTo>
                  <a:cubicBezTo>
                    <a:pt x="2131" y="928"/>
                    <a:pt x="2146" y="935"/>
                    <a:pt x="2160" y="945"/>
                  </a:cubicBezTo>
                  <a:lnTo>
                    <a:pt x="2160" y="945"/>
                  </a:lnTo>
                  <a:cubicBezTo>
                    <a:pt x="2166" y="949"/>
                    <a:pt x="2172" y="952"/>
                    <a:pt x="2181" y="952"/>
                  </a:cubicBezTo>
                  <a:lnTo>
                    <a:pt x="2181" y="952"/>
                  </a:lnTo>
                  <a:cubicBezTo>
                    <a:pt x="2192" y="953"/>
                    <a:pt x="2197" y="946"/>
                    <a:pt x="2203" y="938"/>
                  </a:cubicBezTo>
                  <a:lnTo>
                    <a:pt x="2203" y="938"/>
                  </a:lnTo>
                  <a:cubicBezTo>
                    <a:pt x="2209" y="929"/>
                    <a:pt x="2211" y="921"/>
                    <a:pt x="2204" y="912"/>
                  </a:cubicBezTo>
                  <a:lnTo>
                    <a:pt x="2204" y="912"/>
                  </a:lnTo>
                  <a:cubicBezTo>
                    <a:pt x="2195" y="900"/>
                    <a:pt x="2193" y="887"/>
                    <a:pt x="2195" y="873"/>
                  </a:cubicBezTo>
                  <a:lnTo>
                    <a:pt x="2195" y="873"/>
                  </a:lnTo>
                  <a:cubicBezTo>
                    <a:pt x="2197" y="855"/>
                    <a:pt x="2195" y="853"/>
                    <a:pt x="2179" y="850"/>
                  </a:cubicBezTo>
                  <a:lnTo>
                    <a:pt x="2179" y="850"/>
                  </a:lnTo>
                  <a:cubicBezTo>
                    <a:pt x="2165" y="847"/>
                    <a:pt x="2157" y="837"/>
                    <a:pt x="2147" y="829"/>
                  </a:cubicBezTo>
                  <a:lnTo>
                    <a:pt x="2147" y="829"/>
                  </a:lnTo>
                  <a:cubicBezTo>
                    <a:pt x="2133" y="818"/>
                    <a:pt x="2096" y="816"/>
                    <a:pt x="2081" y="826"/>
                  </a:cubicBezTo>
                  <a:lnTo>
                    <a:pt x="2081" y="826"/>
                  </a:lnTo>
                  <a:cubicBezTo>
                    <a:pt x="2067" y="837"/>
                    <a:pt x="2064" y="854"/>
                    <a:pt x="2078" y="865"/>
                  </a:cubicBezTo>
                  <a:close/>
                  <a:moveTo>
                    <a:pt x="4196" y="2076"/>
                  </a:moveTo>
                  <a:lnTo>
                    <a:pt x="4196" y="2076"/>
                  </a:lnTo>
                  <a:cubicBezTo>
                    <a:pt x="4199" y="2068"/>
                    <a:pt x="4212" y="2063"/>
                    <a:pt x="4205" y="2053"/>
                  </a:cubicBezTo>
                  <a:lnTo>
                    <a:pt x="4205" y="2053"/>
                  </a:lnTo>
                  <a:cubicBezTo>
                    <a:pt x="4199" y="2043"/>
                    <a:pt x="4188" y="2053"/>
                    <a:pt x="4179" y="2051"/>
                  </a:cubicBezTo>
                  <a:lnTo>
                    <a:pt x="4179" y="2051"/>
                  </a:lnTo>
                  <a:cubicBezTo>
                    <a:pt x="4176" y="2050"/>
                    <a:pt x="4172" y="2051"/>
                    <a:pt x="4164" y="2052"/>
                  </a:cubicBezTo>
                  <a:lnTo>
                    <a:pt x="4164" y="2052"/>
                  </a:lnTo>
                  <a:cubicBezTo>
                    <a:pt x="4162" y="2051"/>
                    <a:pt x="4155" y="2051"/>
                    <a:pt x="4147" y="2051"/>
                  </a:cubicBezTo>
                  <a:lnTo>
                    <a:pt x="4147" y="2051"/>
                  </a:lnTo>
                  <a:cubicBezTo>
                    <a:pt x="4142" y="2050"/>
                    <a:pt x="4134" y="2049"/>
                    <a:pt x="4131" y="2052"/>
                  </a:cubicBezTo>
                  <a:lnTo>
                    <a:pt x="4131" y="2052"/>
                  </a:lnTo>
                  <a:cubicBezTo>
                    <a:pt x="4113" y="2066"/>
                    <a:pt x="4089" y="2067"/>
                    <a:pt x="4071" y="2080"/>
                  </a:cubicBezTo>
                  <a:lnTo>
                    <a:pt x="4071" y="2080"/>
                  </a:lnTo>
                  <a:cubicBezTo>
                    <a:pt x="4064" y="2085"/>
                    <a:pt x="4057" y="2089"/>
                    <a:pt x="4058" y="2098"/>
                  </a:cubicBezTo>
                  <a:lnTo>
                    <a:pt x="4058" y="2098"/>
                  </a:lnTo>
                  <a:cubicBezTo>
                    <a:pt x="4060" y="2107"/>
                    <a:pt x="4067" y="2109"/>
                    <a:pt x="4075" y="2110"/>
                  </a:cubicBezTo>
                  <a:lnTo>
                    <a:pt x="4075" y="2110"/>
                  </a:lnTo>
                  <a:cubicBezTo>
                    <a:pt x="4097" y="2115"/>
                    <a:pt x="4120" y="2118"/>
                    <a:pt x="4143" y="2123"/>
                  </a:cubicBezTo>
                  <a:lnTo>
                    <a:pt x="4143" y="2123"/>
                  </a:lnTo>
                  <a:cubicBezTo>
                    <a:pt x="4174" y="2129"/>
                    <a:pt x="4204" y="2117"/>
                    <a:pt x="4235" y="2113"/>
                  </a:cubicBezTo>
                  <a:lnTo>
                    <a:pt x="4235" y="2113"/>
                  </a:lnTo>
                  <a:cubicBezTo>
                    <a:pt x="4239" y="2112"/>
                    <a:pt x="4243" y="2110"/>
                    <a:pt x="4243" y="2105"/>
                  </a:cubicBezTo>
                  <a:lnTo>
                    <a:pt x="4243" y="2105"/>
                  </a:lnTo>
                  <a:cubicBezTo>
                    <a:pt x="4244" y="2099"/>
                    <a:pt x="4239" y="2096"/>
                    <a:pt x="4235" y="2095"/>
                  </a:cubicBezTo>
                  <a:lnTo>
                    <a:pt x="4235" y="2095"/>
                  </a:lnTo>
                  <a:cubicBezTo>
                    <a:pt x="4224" y="2093"/>
                    <a:pt x="4214" y="2091"/>
                    <a:pt x="4204" y="2090"/>
                  </a:cubicBezTo>
                  <a:lnTo>
                    <a:pt x="4204" y="2090"/>
                  </a:lnTo>
                  <a:cubicBezTo>
                    <a:pt x="4193" y="2089"/>
                    <a:pt x="4191" y="2084"/>
                    <a:pt x="4196" y="20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 rot="2700000">
              <a:off x="8330097" y="-806429"/>
              <a:ext cx="1079490" cy="1944673"/>
              <a:chOff x="9296400" y="3924912"/>
              <a:chExt cx="1079501" cy="1944692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5340" extrusionOk="0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5341" extrusionOk="0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4492" extrusionOk="0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4412" extrusionOk="0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4432" extrusionOk="0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5542337" y="263874"/>
              <a:ext cx="1187947" cy="1026417"/>
              <a:chOff x="5542337" y="263874"/>
              <a:chExt cx="1187947" cy="1026417"/>
            </a:xfrm>
          </p:grpSpPr>
          <p:sp>
            <p:nvSpPr>
              <p:cNvPr id="44" name="Google Shape;44;p2"/>
              <p:cNvSpPr/>
              <p:nvPr/>
            </p:nvSpPr>
            <p:spPr>
              <a:xfrm rot="-1498219">
                <a:off x="5709513" y="423862"/>
                <a:ext cx="914395" cy="706441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62" extrusionOk="0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1498219">
                <a:off x="5648713" y="423862"/>
                <a:ext cx="914395" cy="706441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62" extrusionOk="0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 rot="1245393" flipH="1">
              <a:off x="8589655" y="1762280"/>
              <a:ext cx="560401" cy="301916"/>
              <a:chOff x="580113" y="742368"/>
              <a:chExt cx="560398" cy="30191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4605950" y="14087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2"/>
          </p:nvPr>
        </p:nvSpPr>
        <p:spPr>
          <a:xfrm>
            <a:off x="838750" y="14087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67477" y="1772704"/>
            <a:ext cx="9014438" cy="2435158"/>
            <a:chOff x="-10011" y="2344204"/>
            <a:chExt cx="9014438" cy="2435158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8400046" y="3970992"/>
              <a:ext cx="357300" cy="3573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 rot="10800000">
              <a:off x="8815727" y="4590663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-10011" y="2945700"/>
              <a:ext cx="357300" cy="3573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07658" y="2344204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" name="Google Shape;159;p9"/>
          <p:cNvGrpSpPr/>
          <p:nvPr/>
        </p:nvGrpSpPr>
        <p:grpSpPr>
          <a:xfrm>
            <a:off x="405288" y="4604000"/>
            <a:ext cx="8210363" cy="1581763"/>
            <a:chOff x="202888" y="1480975"/>
            <a:chExt cx="8210363" cy="1581763"/>
          </a:xfrm>
        </p:grpSpPr>
        <p:sp>
          <p:nvSpPr>
            <p:cNvPr id="160" name="Google Shape;160;p9"/>
            <p:cNvSpPr/>
            <p:nvPr/>
          </p:nvSpPr>
          <p:spPr>
            <a:xfrm>
              <a:off x="202888" y="1482638"/>
              <a:ext cx="1580100" cy="158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833150" y="1480975"/>
              <a:ext cx="1580100" cy="158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2" name="Google Shape;162;p9"/>
          <p:cNvGrpSpPr/>
          <p:nvPr/>
        </p:nvGrpSpPr>
        <p:grpSpPr>
          <a:xfrm>
            <a:off x="195381" y="2337192"/>
            <a:ext cx="8886535" cy="1296714"/>
            <a:chOff x="195381" y="2337192"/>
            <a:chExt cx="8886535" cy="1296714"/>
          </a:xfrm>
        </p:grpSpPr>
        <p:grpSp>
          <p:nvGrpSpPr>
            <p:cNvPr id="163" name="Google Shape;163;p9"/>
            <p:cNvGrpSpPr/>
            <p:nvPr/>
          </p:nvGrpSpPr>
          <p:grpSpPr>
            <a:xfrm rot="180568" flipH="1">
              <a:off x="202920" y="3317496"/>
              <a:ext cx="560386" cy="301908"/>
              <a:chOff x="580113" y="742368"/>
              <a:chExt cx="560398" cy="301914"/>
            </a:xfrm>
          </p:grpSpPr>
          <p:sp>
            <p:nvSpPr>
              <p:cNvPr id="164" name="Google Shape;164;p9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9"/>
            <p:cNvGrpSpPr/>
            <p:nvPr/>
          </p:nvGrpSpPr>
          <p:grpSpPr>
            <a:xfrm rot="7137700" flipH="1">
              <a:off x="8533987" y="2504482"/>
              <a:ext cx="560370" cy="301899"/>
              <a:chOff x="580113" y="742368"/>
              <a:chExt cx="560398" cy="301914"/>
            </a:xfrm>
          </p:grpSpPr>
          <p:sp>
            <p:nvSpPr>
              <p:cNvPr id="168" name="Google Shape;168;p9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" name="Google Shape;171;p9"/>
          <p:cNvGrpSpPr/>
          <p:nvPr/>
        </p:nvGrpSpPr>
        <p:grpSpPr>
          <a:xfrm rot="1698474">
            <a:off x="7858229" y="4206621"/>
            <a:ext cx="879381" cy="1584182"/>
            <a:chOff x="9296400" y="3924912"/>
            <a:chExt cx="1079501" cy="1944692"/>
          </a:xfrm>
        </p:grpSpPr>
        <p:sp>
          <p:nvSpPr>
            <p:cNvPr id="172" name="Google Shape;172;p9"/>
            <p:cNvSpPr/>
            <p:nvPr/>
          </p:nvSpPr>
          <p:spPr>
            <a:xfrm>
              <a:off x="9326562" y="3947137"/>
              <a:ext cx="1049339" cy="1922467"/>
            </a:xfrm>
            <a:custGeom>
              <a:avLst/>
              <a:gdLst/>
              <a:ahLst/>
              <a:cxnLst/>
              <a:rect l="l" t="t" r="r" b="b"/>
              <a:pathLst>
                <a:path w="2914" h="5340" extrusionOk="0">
                  <a:moveTo>
                    <a:pt x="2580" y="5339"/>
                  </a:moveTo>
                  <a:lnTo>
                    <a:pt x="333" y="5339"/>
                  </a:lnTo>
                  <a:lnTo>
                    <a:pt x="333" y="5339"/>
                  </a:lnTo>
                  <a:cubicBezTo>
                    <a:pt x="150" y="5339"/>
                    <a:pt x="0" y="5189"/>
                    <a:pt x="0" y="5006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49"/>
                    <a:pt x="150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49"/>
                    <a:pt x="2913" y="333"/>
                  </a:cubicBezTo>
                  <a:lnTo>
                    <a:pt x="2913" y="5006"/>
                  </a:lnTo>
                  <a:lnTo>
                    <a:pt x="2913" y="5006"/>
                  </a:lnTo>
                  <a:cubicBezTo>
                    <a:pt x="2913" y="5189"/>
                    <a:pt x="2763" y="5339"/>
                    <a:pt x="2580" y="53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9296400" y="3924912"/>
              <a:ext cx="1049339" cy="1922466"/>
            </a:xfrm>
            <a:custGeom>
              <a:avLst/>
              <a:gdLst/>
              <a:ahLst/>
              <a:cxnLst/>
              <a:rect l="l" t="t" r="r" b="b"/>
              <a:pathLst>
                <a:path w="2914" h="5341" extrusionOk="0">
                  <a:moveTo>
                    <a:pt x="2580" y="5340"/>
                  </a:moveTo>
                  <a:lnTo>
                    <a:pt x="333" y="5340"/>
                  </a:lnTo>
                  <a:lnTo>
                    <a:pt x="333" y="5340"/>
                  </a:lnTo>
                  <a:cubicBezTo>
                    <a:pt x="149" y="5340"/>
                    <a:pt x="0" y="5190"/>
                    <a:pt x="0" y="5007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50"/>
                    <a:pt x="149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50"/>
                    <a:pt x="2913" y="333"/>
                  </a:cubicBezTo>
                  <a:lnTo>
                    <a:pt x="2913" y="5007"/>
                  </a:lnTo>
                  <a:lnTo>
                    <a:pt x="2913" y="5007"/>
                  </a:lnTo>
                  <a:cubicBezTo>
                    <a:pt x="2913" y="5190"/>
                    <a:pt x="2763" y="5340"/>
                    <a:pt x="2580" y="5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9442450" y="4077312"/>
              <a:ext cx="758826" cy="1617659"/>
            </a:xfrm>
            <a:custGeom>
              <a:avLst/>
              <a:gdLst/>
              <a:ahLst/>
              <a:cxnLst/>
              <a:rect l="l" t="t" r="r" b="b"/>
              <a:pathLst>
                <a:path w="2107" h="4492" extrusionOk="0">
                  <a:moveTo>
                    <a:pt x="1958" y="159"/>
                  </a:moveTo>
                  <a:lnTo>
                    <a:pt x="1958" y="159"/>
                  </a:lnTo>
                  <a:cubicBezTo>
                    <a:pt x="2106" y="308"/>
                    <a:pt x="2106" y="549"/>
                    <a:pt x="1958" y="698"/>
                  </a:cubicBezTo>
                  <a:lnTo>
                    <a:pt x="1958" y="698"/>
                  </a:lnTo>
                  <a:cubicBezTo>
                    <a:pt x="1809" y="846"/>
                    <a:pt x="1568" y="846"/>
                    <a:pt x="1419" y="698"/>
                  </a:cubicBezTo>
                  <a:lnTo>
                    <a:pt x="1419" y="698"/>
                  </a:lnTo>
                  <a:cubicBezTo>
                    <a:pt x="1271" y="549"/>
                    <a:pt x="1271" y="308"/>
                    <a:pt x="1419" y="159"/>
                  </a:cubicBezTo>
                  <a:lnTo>
                    <a:pt x="1419" y="159"/>
                  </a:lnTo>
                  <a:cubicBezTo>
                    <a:pt x="1568" y="11"/>
                    <a:pt x="1809" y="11"/>
                    <a:pt x="1958" y="159"/>
                  </a:cubicBezTo>
                  <a:close/>
                  <a:moveTo>
                    <a:pt x="149" y="148"/>
                  </a:moveTo>
                  <a:lnTo>
                    <a:pt x="149" y="148"/>
                  </a:lnTo>
                  <a:cubicBezTo>
                    <a:pt x="0" y="297"/>
                    <a:pt x="0" y="538"/>
                    <a:pt x="149" y="686"/>
                  </a:cubicBezTo>
                  <a:lnTo>
                    <a:pt x="149" y="686"/>
                  </a:lnTo>
                  <a:cubicBezTo>
                    <a:pt x="297" y="835"/>
                    <a:pt x="538" y="835"/>
                    <a:pt x="687" y="686"/>
                  </a:cubicBezTo>
                  <a:lnTo>
                    <a:pt x="687" y="686"/>
                  </a:lnTo>
                  <a:cubicBezTo>
                    <a:pt x="836" y="537"/>
                    <a:pt x="836" y="297"/>
                    <a:pt x="687" y="148"/>
                  </a:cubicBezTo>
                  <a:lnTo>
                    <a:pt x="687" y="148"/>
                  </a:lnTo>
                  <a:cubicBezTo>
                    <a:pt x="538" y="0"/>
                    <a:pt x="297" y="0"/>
                    <a:pt x="149" y="148"/>
                  </a:cubicBezTo>
                  <a:close/>
                  <a:moveTo>
                    <a:pt x="1419" y="1374"/>
                  </a:moveTo>
                  <a:lnTo>
                    <a:pt x="1419" y="1374"/>
                  </a:lnTo>
                  <a:cubicBezTo>
                    <a:pt x="1271" y="1523"/>
                    <a:pt x="1271" y="1764"/>
                    <a:pt x="1419" y="1912"/>
                  </a:cubicBezTo>
                  <a:lnTo>
                    <a:pt x="1419" y="1912"/>
                  </a:lnTo>
                  <a:cubicBezTo>
                    <a:pt x="1568" y="2061"/>
                    <a:pt x="1809" y="2061"/>
                    <a:pt x="1958" y="1912"/>
                  </a:cubicBezTo>
                  <a:lnTo>
                    <a:pt x="1958" y="1912"/>
                  </a:lnTo>
                  <a:cubicBezTo>
                    <a:pt x="2106" y="1764"/>
                    <a:pt x="2106" y="1523"/>
                    <a:pt x="1958" y="1374"/>
                  </a:cubicBezTo>
                  <a:lnTo>
                    <a:pt x="1958" y="1374"/>
                  </a:lnTo>
                  <a:cubicBezTo>
                    <a:pt x="1809" y="1226"/>
                    <a:pt x="1568" y="1226"/>
                    <a:pt x="1419" y="1374"/>
                  </a:cubicBezTo>
                  <a:close/>
                  <a:moveTo>
                    <a:pt x="149" y="1363"/>
                  </a:moveTo>
                  <a:lnTo>
                    <a:pt x="149" y="1363"/>
                  </a:lnTo>
                  <a:cubicBezTo>
                    <a:pt x="0" y="1511"/>
                    <a:pt x="0" y="1753"/>
                    <a:pt x="149" y="1901"/>
                  </a:cubicBezTo>
                  <a:lnTo>
                    <a:pt x="149" y="1901"/>
                  </a:lnTo>
                  <a:cubicBezTo>
                    <a:pt x="297" y="2050"/>
                    <a:pt x="538" y="2050"/>
                    <a:pt x="687" y="1901"/>
                  </a:cubicBezTo>
                  <a:lnTo>
                    <a:pt x="687" y="1901"/>
                  </a:lnTo>
                  <a:cubicBezTo>
                    <a:pt x="836" y="1752"/>
                    <a:pt x="836" y="1511"/>
                    <a:pt x="687" y="1363"/>
                  </a:cubicBezTo>
                  <a:lnTo>
                    <a:pt x="687" y="1363"/>
                  </a:lnTo>
                  <a:cubicBezTo>
                    <a:pt x="538" y="1214"/>
                    <a:pt x="297" y="1214"/>
                    <a:pt x="149" y="1363"/>
                  </a:cubicBezTo>
                  <a:close/>
                  <a:moveTo>
                    <a:pt x="1419" y="2589"/>
                  </a:moveTo>
                  <a:lnTo>
                    <a:pt x="1419" y="2589"/>
                  </a:lnTo>
                  <a:cubicBezTo>
                    <a:pt x="1271" y="2738"/>
                    <a:pt x="1271" y="2979"/>
                    <a:pt x="1419" y="3127"/>
                  </a:cubicBezTo>
                  <a:lnTo>
                    <a:pt x="1419" y="3127"/>
                  </a:lnTo>
                  <a:cubicBezTo>
                    <a:pt x="1568" y="3276"/>
                    <a:pt x="1809" y="3276"/>
                    <a:pt x="1958" y="3127"/>
                  </a:cubicBezTo>
                  <a:lnTo>
                    <a:pt x="1958" y="3127"/>
                  </a:lnTo>
                  <a:cubicBezTo>
                    <a:pt x="2106" y="2978"/>
                    <a:pt x="2106" y="2738"/>
                    <a:pt x="1958" y="2589"/>
                  </a:cubicBezTo>
                  <a:lnTo>
                    <a:pt x="1958" y="2589"/>
                  </a:lnTo>
                  <a:cubicBezTo>
                    <a:pt x="1809" y="2440"/>
                    <a:pt x="1568" y="2440"/>
                    <a:pt x="1419" y="2589"/>
                  </a:cubicBezTo>
                  <a:close/>
                  <a:moveTo>
                    <a:pt x="149" y="2578"/>
                  </a:moveTo>
                  <a:lnTo>
                    <a:pt x="149" y="2578"/>
                  </a:lnTo>
                  <a:cubicBezTo>
                    <a:pt x="0" y="2726"/>
                    <a:pt x="0" y="2967"/>
                    <a:pt x="149" y="3116"/>
                  </a:cubicBezTo>
                  <a:lnTo>
                    <a:pt x="149" y="3116"/>
                  </a:lnTo>
                  <a:cubicBezTo>
                    <a:pt x="297" y="3264"/>
                    <a:pt x="538" y="3264"/>
                    <a:pt x="687" y="3116"/>
                  </a:cubicBezTo>
                  <a:lnTo>
                    <a:pt x="687" y="3116"/>
                  </a:lnTo>
                  <a:cubicBezTo>
                    <a:pt x="836" y="2967"/>
                    <a:pt x="836" y="2726"/>
                    <a:pt x="687" y="2578"/>
                  </a:cubicBezTo>
                  <a:lnTo>
                    <a:pt x="687" y="2578"/>
                  </a:lnTo>
                  <a:cubicBezTo>
                    <a:pt x="538" y="2429"/>
                    <a:pt x="297" y="2429"/>
                    <a:pt x="149" y="2578"/>
                  </a:cubicBezTo>
                  <a:close/>
                  <a:moveTo>
                    <a:pt x="1419" y="3804"/>
                  </a:moveTo>
                  <a:lnTo>
                    <a:pt x="1419" y="3804"/>
                  </a:lnTo>
                  <a:cubicBezTo>
                    <a:pt x="1271" y="3952"/>
                    <a:pt x="1271" y="4193"/>
                    <a:pt x="1419" y="4342"/>
                  </a:cubicBezTo>
                  <a:lnTo>
                    <a:pt x="1419" y="4342"/>
                  </a:lnTo>
                  <a:cubicBezTo>
                    <a:pt x="1568" y="4491"/>
                    <a:pt x="1809" y="4490"/>
                    <a:pt x="1958" y="4342"/>
                  </a:cubicBezTo>
                  <a:lnTo>
                    <a:pt x="1958" y="4342"/>
                  </a:lnTo>
                  <a:cubicBezTo>
                    <a:pt x="2106" y="4193"/>
                    <a:pt x="2106" y="3952"/>
                    <a:pt x="1958" y="3804"/>
                  </a:cubicBezTo>
                  <a:lnTo>
                    <a:pt x="1958" y="3804"/>
                  </a:lnTo>
                  <a:cubicBezTo>
                    <a:pt x="1809" y="3655"/>
                    <a:pt x="1568" y="3655"/>
                    <a:pt x="1419" y="3804"/>
                  </a:cubicBezTo>
                  <a:close/>
                  <a:moveTo>
                    <a:pt x="149" y="3792"/>
                  </a:moveTo>
                  <a:lnTo>
                    <a:pt x="149" y="3792"/>
                  </a:lnTo>
                  <a:cubicBezTo>
                    <a:pt x="0" y="3941"/>
                    <a:pt x="0" y="4182"/>
                    <a:pt x="149" y="4330"/>
                  </a:cubicBezTo>
                  <a:lnTo>
                    <a:pt x="149" y="4330"/>
                  </a:lnTo>
                  <a:cubicBezTo>
                    <a:pt x="297" y="4479"/>
                    <a:pt x="538" y="4479"/>
                    <a:pt x="687" y="4330"/>
                  </a:cubicBezTo>
                  <a:lnTo>
                    <a:pt x="687" y="4330"/>
                  </a:lnTo>
                  <a:cubicBezTo>
                    <a:pt x="836" y="4182"/>
                    <a:pt x="836" y="3941"/>
                    <a:pt x="687" y="3792"/>
                  </a:cubicBezTo>
                  <a:lnTo>
                    <a:pt x="687" y="3792"/>
                  </a:lnTo>
                  <a:cubicBezTo>
                    <a:pt x="538" y="3644"/>
                    <a:pt x="297" y="3644"/>
                    <a:pt x="149" y="37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9458325" y="4093187"/>
              <a:ext cx="730252" cy="1589092"/>
            </a:xfrm>
            <a:custGeom>
              <a:avLst/>
              <a:gdLst/>
              <a:ahLst/>
              <a:cxnLst/>
              <a:rect l="l" t="t" r="r" b="b"/>
              <a:pathLst>
                <a:path w="2027" h="4412" extrusionOk="0">
                  <a:moveTo>
                    <a:pt x="1405" y="146"/>
                  </a:moveTo>
                  <a:lnTo>
                    <a:pt x="1405" y="146"/>
                  </a:lnTo>
                  <a:cubicBezTo>
                    <a:pt x="1539" y="11"/>
                    <a:pt x="1757" y="11"/>
                    <a:pt x="1892" y="146"/>
                  </a:cubicBezTo>
                  <a:lnTo>
                    <a:pt x="1892" y="146"/>
                  </a:lnTo>
                  <a:cubicBezTo>
                    <a:pt x="2026" y="280"/>
                    <a:pt x="2026" y="499"/>
                    <a:pt x="1892" y="633"/>
                  </a:cubicBezTo>
                  <a:lnTo>
                    <a:pt x="1892" y="633"/>
                  </a:lnTo>
                  <a:cubicBezTo>
                    <a:pt x="1757" y="767"/>
                    <a:pt x="1539" y="767"/>
                    <a:pt x="1405" y="633"/>
                  </a:cubicBezTo>
                  <a:lnTo>
                    <a:pt x="1405" y="633"/>
                  </a:lnTo>
                  <a:cubicBezTo>
                    <a:pt x="1270" y="498"/>
                    <a:pt x="1270" y="280"/>
                    <a:pt x="1405" y="146"/>
                  </a:cubicBezTo>
                  <a:close/>
                  <a:moveTo>
                    <a:pt x="134" y="621"/>
                  </a:moveTo>
                  <a:lnTo>
                    <a:pt x="134" y="621"/>
                  </a:lnTo>
                  <a:cubicBezTo>
                    <a:pt x="268" y="756"/>
                    <a:pt x="487" y="756"/>
                    <a:pt x="621" y="621"/>
                  </a:cubicBezTo>
                  <a:lnTo>
                    <a:pt x="621" y="621"/>
                  </a:lnTo>
                  <a:cubicBezTo>
                    <a:pt x="755" y="487"/>
                    <a:pt x="755" y="269"/>
                    <a:pt x="621" y="134"/>
                  </a:cubicBezTo>
                  <a:lnTo>
                    <a:pt x="621" y="134"/>
                  </a:lnTo>
                  <a:cubicBezTo>
                    <a:pt x="487" y="0"/>
                    <a:pt x="268" y="0"/>
                    <a:pt x="134" y="134"/>
                  </a:cubicBezTo>
                  <a:lnTo>
                    <a:pt x="134" y="134"/>
                  </a:lnTo>
                  <a:cubicBezTo>
                    <a:pt x="0" y="269"/>
                    <a:pt x="0" y="487"/>
                    <a:pt x="134" y="621"/>
                  </a:cubicBezTo>
                  <a:close/>
                  <a:moveTo>
                    <a:pt x="1405" y="1847"/>
                  </a:moveTo>
                  <a:lnTo>
                    <a:pt x="1405" y="1847"/>
                  </a:lnTo>
                  <a:cubicBezTo>
                    <a:pt x="1539" y="1982"/>
                    <a:pt x="1757" y="1982"/>
                    <a:pt x="1892" y="1847"/>
                  </a:cubicBezTo>
                  <a:lnTo>
                    <a:pt x="1892" y="1847"/>
                  </a:lnTo>
                  <a:cubicBezTo>
                    <a:pt x="2026" y="1713"/>
                    <a:pt x="2026" y="1495"/>
                    <a:pt x="1892" y="1360"/>
                  </a:cubicBezTo>
                  <a:lnTo>
                    <a:pt x="1892" y="1360"/>
                  </a:lnTo>
                  <a:cubicBezTo>
                    <a:pt x="1757" y="1226"/>
                    <a:pt x="1539" y="1226"/>
                    <a:pt x="1405" y="1360"/>
                  </a:cubicBezTo>
                  <a:lnTo>
                    <a:pt x="1405" y="1360"/>
                  </a:lnTo>
                  <a:cubicBezTo>
                    <a:pt x="1270" y="1495"/>
                    <a:pt x="1270" y="1713"/>
                    <a:pt x="1405" y="1847"/>
                  </a:cubicBezTo>
                  <a:close/>
                  <a:moveTo>
                    <a:pt x="134" y="1836"/>
                  </a:moveTo>
                  <a:lnTo>
                    <a:pt x="134" y="1836"/>
                  </a:lnTo>
                  <a:cubicBezTo>
                    <a:pt x="268" y="1970"/>
                    <a:pt x="487" y="1970"/>
                    <a:pt x="621" y="1836"/>
                  </a:cubicBezTo>
                  <a:lnTo>
                    <a:pt x="621" y="1836"/>
                  </a:lnTo>
                  <a:cubicBezTo>
                    <a:pt x="755" y="1702"/>
                    <a:pt x="755" y="1483"/>
                    <a:pt x="621" y="1349"/>
                  </a:cubicBezTo>
                  <a:lnTo>
                    <a:pt x="621" y="1349"/>
                  </a:lnTo>
                  <a:cubicBezTo>
                    <a:pt x="487" y="1215"/>
                    <a:pt x="268" y="1215"/>
                    <a:pt x="134" y="1349"/>
                  </a:cubicBezTo>
                  <a:lnTo>
                    <a:pt x="134" y="1349"/>
                  </a:lnTo>
                  <a:cubicBezTo>
                    <a:pt x="0" y="1484"/>
                    <a:pt x="0" y="1702"/>
                    <a:pt x="134" y="1836"/>
                  </a:cubicBezTo>
                  <a:close/>
                  <a:moveTo>
                    <a:pt x="1405" y="3062"/>
                  </a:moveTo>
                  <a:lnTo>
                    <a:pt x="1405" y="3062"/>
                  </a:lnTo>
                  <a:cubicBezTo>
                    <a:pt x="1539" y="3196"/>
                    <a:pt x="1757" y="3196"/>
                    <a:pt x="1892" y="3062"/>
                  </a:cubicBezTo>
                  <a:lnTo>
                    <a:pt x="1892" y="3062"/>
                  </a:lnTo>
                  <a:cubicBezTo>
                    <a:pt x="2026" y="2928"/>
                    <a:pt x="2026" y="2709"/>
                    <a:pt x="1892" y="2575"/>
                  </a:cubicBezTo>
                  <a:lnTo>
                    <a:pt x="1892" y="2575"/>
                  </a:lnTo>
                  <a:cubicBezTo>
                    <a:pt x="1757" y="2441"/>
                    <a:pt x="1539" y="2441"/>
                    <a:pt x="1405" y="2575"/>
                  </a:cubicBezTo>
                  <a:lnTo>
                    <a:pt x="1405" y="2575"/>
                  </a:lnTo>
                  <a:cubicBezTo>
                    <a:pt x="1270" y="2709"/>
                    <a:pt x="1270" y="2928"/>
                    <a:pt x="1405" y="3062"/>
                  </a:cubicBezTo>
                  <a:close/>
                  <a:moveTo>
                    <a:pt x="134" y="3051"/>
                  </a:moveTo>
                  <a:lnTo>
                    <a:pt x="134" y="3051"/>
                  </a:lnTo>
                  <a:cubicBezTo>
                    <a:pt x="268" y="3185"/>
                    <a:pt x="487" y="3185"/>
                    <a:pt x="621" y="3051"/>
                  </a:cubicBezTo>
                  <a:lnTo>
                    <a:pt x="621" y="3051"/>
                  </a:lnTo>
                  <a:cubicBezTo>
                    <a:pt x="755" y="2916"/>
                    <a:pt x="755" y="2698"/>
                    <a:pt x="621" y="2564"/>
                  </a:cubicBezTo>
                  <a:lnTo>
                    <a:pt x="621" y="2564"/>
                  </a:lnTo>
                  <a:cubicBezTo>
                    <a:pt x="487" y="2430"/>
                    <a:pt x="268" y="2430"/>
                    <a:pt x="134" y="2564"/>
                  </a:cubicBezTo>
                  <a:lnTo>
                    <a:pt x="134" y="2564"/>
                  </a:lnTo>
                  <a:cubicBezTo>
                    <a:pt x="0" y="2698"/>
                    <a:pt x="0" y="2916"/>
                    <a:pt x="134" y="3051"/>
                  </a:cubicBezTo>
                  <a:close/>
                  <a:moveTo>
                    <a:pt x="1405" y="4277"/>
                  </a:moveTo>
                  <a:lnTo>
                    <a:pt x="1405" y="4277"/>
                  </a:lnTo>
                  <a:cubicBezTo>
                    <a:pt x="1539" y="4411"/>
                    <a:pt x="1757" y="4411"/>
                    <a:pt x="1892" y="4277"/>
                  </a:cubicBezTo>
                  <a:lnTo>
                    <a:pt x="1892" y="4277"/>
                  </a:lnTo>
                  <a:cubicBezTo>
                    <a:pt x="2026" y="4142"/>
                    <a:pt x="2026" y="3924"/>
                    <a:pt x="1892" y="3790"/>
                  </a:cubicBezTo>
                  <a:lnTo>
                    <a:pt x="1892" y="3790"/>
                  </a:lnTo>
                  <a:cubicBezTo>
                    <a:pt x="1757" y="3656"/>
                    <a:pt x="1539" y="3656"/>
                    <a:pt x="1405" y="3790"/>
                  </a:cubicBezTo>
                  <a:lnTo>
                    <a:pt x="1405" y="3790"/>
                  </a:lnTo>
                  <a:cubicBezTo>
                    <a:pt x="1270" y="3924"/>
                    <a:pt x="1270" y="4142"/>
                    <a:pt x="1405" y="4277"/>
                  </a:cubicBezTo>
                  <a:close/>
                  <a:moveTo>
                    <a:pt x="134" y="4266"/>
                  </a:moveTo>
                  <a:lnTo>
                    <a:pt x="134" y="4266"/>
                  </a:lnTo>
                  <a:cubicBezTo>
                    <a:pt x="268" y="4400"/>
                    <a:pt x="487" y="4400"/>
                    <a:pt x="621" y="4266"/>
                  </a:cubicBezTo>
                  <a:lnTo>
                    <a:pt x="621" y="4266"/>
                  </a:lnTo>
                  <a:cubicBezTo>
                    <a:pt x="755" y="4131"/>
                    <a:pt x="755" y="3913"/>
                    <a:pt x="621" y="3779"/>
                  </a:cubicBezTo>
                  <a:lnTo>
                    <a:pt x="621" y="3779"/>
                  </a:lnTo>
                  <a:cubicBezTo>
                    <a:pt x="487" y="3644"/>
                    <a:pt x="268" y="3644"/>
                    <a:pt x="134" y="3779"/>
                  </a:cubicBezTo>
                  <a:lnTo>
                    <a:pt x="134" y="3779"/>
                  </a:lnTo>
                  <a:cubicBezTo>
                    <a:pt x="0" y="3913"/>
                    <a:pt x="0" y="4131"/>
                    <a:pt x="134" y="4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9442450" y="4077312"/>
              <a:ext cx="735010" cy="1595442"/>
            </a:xfrm>
            <a:custGeom>
              <a:avLst/>
              <a:gdLst/>
              <a:ahLst/>
              <a:cxnLst/>
              <a:rect l="l" t="t" r="r" b="b"/>
              <a:pathLst>
                <a:path w="2043" h="4432" extrusionOk="0">
                  <a:moveTo>
                    <a:pt x="1506" y="208"/>
                  </a:moveTo>
                  <a:lnTo>
                    <a:pt x="1506" y="208"/>
                  </a:lnTo>
                  <a:cubicBezTo>
                    <a:pt x="1549" y="232"/>
                    <a:pt x="1588" y="259"/>
                    <a:pt x="1626" y="289"/>
                  </a:cubicBezTo>
                  <a:lnTo>
                    <a:pt x="1626" y="289"/>
                  </a:lnTo>
                  <a:cubicBezTo>
                    <a:pt x="1669" y="323"/>
                    <a:pt x="1710" y="359"/>
                    <a:pt x="1748" y="398"/>
                  </a:cubicBezTo>
                  <a:lnTo>
                    <a:pt x="1748" y="398"/>
                  </a:lnTo>
                  <a:cubicBezTo>
                    <a:pt x="1787" y="437"/>
                    <a:pt x="1824" y="477"/>
                    <a:pt x="1858" y="521"/>
                  </a:cubicBezTo>
                  <a:lnTo>
                    <a:pt x="1858" y="521"/>
                  </a:lnTo>
                  <a:cubicBezTo>
                    <a:pt x="1892" y="565"/>
                    <a:pt x="1923" y="611"/>
                    <a:pt x="1948" y="663"/>
                  </a:cubicBezTo>
                  <a:lnTo>
                    <a:pt x="1948" y="663"/>
                  </a:lnTo>
                  <a:cubicBezTo>
                    <a:pt x="1952" y="670"/>
                    <a:pt x="1949" y="679"/>
                    <a:pt x="1941" y="683"/>
                  </a:cubicBezTo>
                  <a:lnTo>
                    <a:pt x="1941" y="683"/>
                  </a:lnTo>
                  <a:cubicBezTo>
                    <a:pt x="1937" y="685"/>
                    <a:pt x="1933" y="684"/>
                    <a:pt x="1929" y="683"/>
                  </a:cubicBezTo>
                  <a:lnTo>
                    <a:pt x="1929" y="683"/>
                  </a:lnTo>
                  <a:cubicBezTo>
                    <a:pt x="1876" y="658"/>
                    <a:pt x="1830" y="626"/>
                    <a:pt x="1787" y="592"/>
                  </a:cubicBezTo>
                  <a:lnTo>
                    <a:pt x="1787" y="592"/>
                  </a:lnTo>
                  <a:cubicBezTo>
                    <a:pt x="1743" y="558"/>
                    <a:pt x="1702" y="522"/>
                    <a:pt x="1664" y="483"/>
                  </a:cubicBezTo>
                  <a:lnTo>
                    <a:pt x="1664" y="483"/>
                  </a:lnTo>
                  <a:cubicBezTo>
                    <a:pt x="1625" y="444"/>
                    <a:pt x="1588" y="403"/>
                    <a:pt x="1554" y="360"/>
                  </a:cubicBezTo>
                  <a:lnTo>
                    <a:pt x="1554" y="360"/>
                  </a:lnTo>
                  <a:cubicBezTo>
                    <a:pt x="1525" y="322"/>
                    <a:pt x="1497" y="283"/>
                    <a:pt x="1474" y="240"/>
                  </a:cubicBezTo>
                  <a:lnTo>
                    <a:pt x="1474" y="240"/>
                  </a:lnTo>
                  <a:cubicBezTo>
                    <a:pt x="1347" y="380"/>
                    <a:pt x="1351" y="596"/>
                    <a:pt x="1486" y="731"/>
                  </a:cubicBezTo>
                  <a:lnTo>
                    <a:pt x="1486" y="731"/>
                  </a:lnTo>
                  <a:cubicBezTo>
                    <a:pt x="1509" y="753"/>
                    <a:pt x="1533" y="772"/>
                    <a:pt x="1559" y="787"/>
                  </a:cubicBezTo>
                  <a:lnTo>
                    <a:pt x="1559" y="787"/>
                  </a:lnTo>
                  <a:cubicBezTo>
                    <a:pt x="1508" y="769"/>
                    <a:pt x="1460" y="739"/>
                    <a:pt x="1419" y="698"/>
                  </a:cubicBezTo>
                  <a:lnTo>
                    <a:pt x="1419" y="698"/>
                  </a:lnTo>
                  <a:cubicBezTo>
                    <a:pt x="1271" y="550"/>
                    <a:pt x="1271" y="309"/>
                    <a:pt x="1419" y="160"/>
                  </a:cubicBezTo>
                  <a:lnTo>
                    <a:pt x="1419" y="160"/>
                  </a:lnTo>
                  <a:cubicBezTo>
                    <a:pt x="1568" y="12"/>
                    <a:pt x="1809" y="12"/>
                    <a:pt x="1957" y="160"/>
                  </a:cubicBezTo>
                  <a:lnTo>
                    <a:pt x="1957" y="160"/>
                  </a:lnTo>
                  <a:cubicBezTo>
                    <a:pt x="1995" y="198"/>
                    <a:pt x="2024" y="242"/>
                    <a:pt x="2042" y="289"/>
                  </a:cubicBezTo>
                  <a:lnTo>
                    <a:pt x="2042" y="289"/>
                  </a:lnTo>
                  <a:cubicBezTo>
                    <a:pt x="2028" y="266"/>
                    <a:pt x="2011" y="245"/>
                    <a:pt x="1992" y="226"/>
                  </a:cubicBezTo>
                  <a:lnTo>
                    <a:pt x="1992" y="226"/>
                  </a:lnTo>
                  <a:cubicBezTo>
                    <a:pt x="1858" y="92"/>
                    <a:pt x="1646" y="87"/>
                    <a:pt x="1506" y="208"/>
                  </a:cubicBezTo>
                  <a:close/>
                  <a:moveTo>
                    <a:pt x="721" y="214"/>
                  </a:moveTo>
                  <a:lnTo>
                    <a:pt x="721" y="214"/>
                  </a:lnTo>
                  <a:cubicBezTo>
                    <a:pt x="741" y="234"/>
                    <a:pt x="758" y="255"/>
                    <a:pt x="772" y="278"/>
                  </a:cubicBezTo>
                  <a:lnTo>
                    <a:pt x="772" y="278"/>
                  </a:lnTo>
                  <a:cubicBezTo>
                    <a:pt x="753" y="231"/>
                    <a:pt x="725" y="187"/>
                    <a:pt x="687" y="149"/>
                  </a:cubicBezTo>
                  <a:lnTo>
                    <a:pt x="687" y="149"/>
                  </a:lnTo>
                  <a:cubicBezTo>
                    <a:pt x="538" y="1"/>
                    <a:pt x="297" y="0"/>
                    <a:pt x="149" y="149"/>
                  </a:cubicBezTo>
                  <a:lnTo>
                    <a:pt x="149" y="149"/>
                  </a:lnTo>
                  <a:cubicBezTo>
                    <a:pt x="0" y="298"/>
                    <a:pt x="0" y="539"/>
                    <a:pt x="149" y="687"/>
                  </a:cubicBezTo>
                  <a:lnTo>
                    <a:pt x="149" y="687"/>
                  </a:lnTo>
                  <a:cubicBezTo>
                    <a:pt x="190" y="728"/>
                    <a:pt x="238" y="758"/>
                    <a:pt x="289" y="776"/>
                  </a:cubicBezTo>
                  <a:lnTo>
                    <a:pt x="289" y="776"/>
                  </a:lnTo>
                  <a:cubicBezTo>
                    <a:pt x="263" y="761"/>
                    <a:pt x="238" y="742"/>
                    <a:pt x="216" y="720"/>
                  </a:cubicBezTo>
                  <a:lnTo>
                    <a:pt x="216" y="720"/>
                  </a:lnTo>
                  <a:cubicBezTo>
                    <a:pt x="81" y="585"/>
                    <a:pt x="77" y="369"/>
                    <a:pt x="203" y="229"/>
                  </a:cubicBezTo>
                  <a:lnTo>
                    <a:pt x="203" y="229"/>
                  </a:lnTo>
                  <a:cubicBezTo>
                    <a:pt x="227" y="272"/>
                    <a:pt x="255" y="311"/>
                    <a:pt x="284" y="349"/>
                  </a:cubicBezTo>
                  <a:lnTo>
                    <a:pt x="284" y="349"/>
                  </a:lnTo>
                  <a:cubicBezTo>
                    <a:pt x="318" y="392"/>
                    <a:pt x="355" y="433"/>
                    <a:pt x="393" y="472"/>
                  </a:cubicBezTo>
                  <a:lnTo>
                    <a:pt x="393" y="472"/>
                  </a:lnTo>
                  <a:cubicBezTo>
                    <a:pt x="432" y="511"/>
                    <a:pt x="473" y="547"/>
                    <a:pt x="516" y="581"/>
                  </a:cubicBezTo>
                  <a:lnTo>
                    <a:pt x="516" y="581"/>
                  </a:lnTo>
                  <a:cubicBezTo>
                    <a:pt x="560" y="615"/>
                    <a:pt x="606" y="646"/>
                    <a:pt x="658" y="671"/>
                  </a:cubicBezTo>
                  <a:lnTo>
                    <a:pt x="658" y="671"/>
                  </a:lnTo>
                  <a:cubicBezTo>
                    <a:pt x="662" y="673"/>
                    <a:pt x="667" y="673"/>
                    <a:pt x="671" y="671"/>
                  </a:cubicBezTo>
                  <a:lnTo>
                    <a:pt x="671" y="671"/>
                  </a:lnTo>
                  <a:cubicBezTo>
                    <a:pt x="678" y="668"/>
                    <a:pt x="681" y="659"/>
                    <a:pt x="678" y="652"/>
                  </a:cubicBezTo>
                  <a:lnTo>
                    <a:pt x="678" y="652"/>
                  </a:lnTo>
                  <a:cubicBezTo>
                    <a:pt x="653" y="599"/>
                    <a:pt x="621" y="553"/>
                    <a:pt x="587" y="510"/>
                  </a:cubicBezTo>
                  <a:lnTo>
                    <a:pt x="587" y="510"/>
                  </a:lnTo>
                  <a:cubicBezTo>
                    <a:pt x="554" y="466"/>
                    <a:pt x="517" y="425"/>
                    <a:pt x="478" y="387"/>
                  </a:cubicBezTo>
                  <a:lnTo>
                    <a:pt x="478" y="387"/>
                  </a:lnTo>
                  <a:cubicBezTo>
                    <a:pt x="439" y="348"/>
                    <a:pt x="398" y="312"/>
                    <a:pt x="355" y="277"/>
                  </a:cubicBezTo>
                  <a:lnTo>
                    <a:pt x="355" y="277"/>
                  </a:lnTo>
                  <a:cubicBezTo>
                    <a:pt x="317" y="248"/>
                    <a:pt x="278" y="220"/>
                    <a:pt x="235" y="197"/>
                  </a:cubicBezTo>
                  <a:lnTo>
                    <a:pt x="235" y="197"/>
                  </a:lnTo>
                  <a:cubicBezTo>
                    <a:pt x="376" y="75"/>
                    <a:pt x="588" y="81"/>
                    <a:pt x="721" y="214"/>
                  </a:cubicBezTo>
                  <a:close/>
                  <a:moveTo>
                    <a:pt x="1992" y="1440"/>
                  </a:moveTo>
                  <a:lnTo>
                    <a:pt x="1992" y="1440"/>
                  </a:lnTo>
                  <a:cubicBezTo>
                    <a:pt x="2012" y="1460"/>
                    <a:pt x="2028" y="1481"/>
                    <a:pt x="2042" y="1504"/>
                  </a:cubicBezTo>
                  <a:lnTo>
                    <a:pt x="2042" y="1504"/>
                  </a:lnTo>
                  <a:cubicBezTo>
                    <a:pt x="2024" y="1457"/>
                    <a:pt x="1995" y="1413"/>
                    <a:pt x="1958" y="1375"/>
                  </a:cubicBezTo>
                  <a:lnTo>
                    <a:pt x="1958" y="1375"/>
                  </a:lnTo>
                  <a:cubicBezTo>
                    <a:pt x="1809" y="1227"/>
                    <a:pt x="1568" y="1226"/>
                    <a:pt x="1419" y="1375"/>
                  </a:cubicBezTo>
                  <a:lnTo>
                    <a:pt x="1419" y="1375"/>
                  </a:lnTo>
                  <a:cubicBezTo>
                    <a:pt x="1271" y="1524"/>
                    <a:pt x="1271" y="1765"/>
                    <a:pt x="1419" y="1913"/>
                  </a:cubicBezTo>
                  <a:lnTo>
                    <a:pt x="1419" y="1913"/>
                  </a:lnTo>
                  <a:cubicBezTo>
                    <a:pt x="1460" y="1954"/>
                    <a:pt x="1508" y="1984"/>
                    <a:pt x="1559" y="2002"/>
                  </a:cubicBezTo>
                  <a:lnTo>
                    <a:pt x="1559" y="2002"/>
                  </a:lnTo>
                  <a:cubicBezTo>
                    <a:pt x="1533" y="1987"/>
                    <a:pt x="1509" y="1968"/>
                    <a:pt x="1486" y="1946"/>
                  </a:cubicBezTo>
                  <a:lnTo>
                    <a:pt x="1486" y="1946"/>
                  </a:lnTo>
                  <a:cubicBezTo>
                    <a:pt x="1351" y="1811"/>
                    <a:pt x="1347" y="1595"/>
                    <a:pt x="1474" y="1455"/>
                  </a:cubicBezTo>
                  <a:lnTo>
                    <a:pt x="1474" y="1455"/>
                  </a:lnTo>
                  <a:cubicBezTo>
                    <a:pt x="1497" y="1498"/>
                    <a:pt x="1525" y="1537"/>
                    <a:pt x="1554" y="1575"/>
                  </a:cubicBezTo>
                  <a:lnTo>
                    <a:pt x="1554" y="1575"/>
                  </a:lnTo>
                  <a:cubicBezTo>
                    <a:pt x="1589" y="1618"/>
                    <a:pt x="1625" y="1659"/>
                    <a:pt x="1664" y="1698"/>
                  </a:cubicBezTo>
                  <a:lnTo>
                    <a:pt x="1664" y="1698"/>
                  </a:lnTo>
                  <a:cubicBezTo>
                    <a:pt x="1702" y="1737"/>
                    <a:pt x="1743" y="1773"/>
                    <a:pt x="1787" y="1807"/>
                  </a:cubicBezTo>
                  <a:lnTo>
                    <a:pt x="1787" y="1807"/>
                  </a:lnTo>
                  <a:cubicBezTo>
                    <a:pt x="1831" y="1841"/>
                    <a:pt x="1876" y="1873"/>
                    <a:pt x="1929" y="1897"/>
                  </a:cubicBezTo>
                  <a:lnTo>
                    <a:pt x="1929" y="1897"/>
                  </a:lnTo>
                  <a:cubicBezTo>
                    <a:pt x="1933" y="1899"/>
                    <a:pt x="1937" y="1899"/>
                    <a:pt x="1941" y="1897"/>
                  </a:cubicBezTo>
                  <a:lnTo>
                    <a:pt x="1941" y="1897"/>
                  </a:lnTo>
                  <a:cubicBezTo>
                    <a:pt x="1949" y="1894"/>
                    <a:pt x="1952" y="1885"/>
                    <a:pt x="1948" y="1878"/>
                  </a:cubicBezTo>
                  <a:lnTo>
                    <a:pt x="1948" y="1878"/>
                  </a:lnTo>
                  <a:cubicBezTo>
                    <a:pt x="1923" y="1825"/>
                    <a:pt x="1892" y="1780"/>
                    <a:pt x="1858" y="1736"/>
                  </a:cubicBezTo>
                  <a:lnTo>
                    <a:pt x="1858" y="1736"/>
                  </a:lnTo>
                  <a:cubicBezTo>
                    <a:pt x="1824" y="1692"/>
                    <a:pt x="1788" y="1651"/>
                    <a:pt x="1749" y="1613"/>
                  </a:cubicBezTo>
                  <a:lnTo>
                    <a:pt x="1749" y="1613"/>
                  </a:lnTo>
                  <a:cubicBezTo>
                    <a:pt x="1710" y="1574"/>
                    <a:pt x="1669" y="1538"/>
                    <a:pt x="1626" y="1503"/>
                  </a:cubicBezTo>
                  <a:lnTo>
                    <a:pt x="1626" y="1503"/>
                  </a:lnTo>
                  <a:cubicBezTo>
                    <a:pt x="1588" y="1474"/>
                    <a:pt x="1549" y="1446"/>
                    <a:pt x="1506" y="1423"/>
                  </a:cubicBezTo>
                  <a:lnTo>
                    <a:pt x="1506" y="1423"/>
                  </a:lnTo>
                  <a:cubicBezTo>
                    <a:pt x="1646" y="1301"/>
                    <a:pt x="1858" y="1307"/>
                    <a:pt x="1992" y="1440"/>
                  </a:cubicBezTo>
                  <a:close/>
                  <a:moveTo>
                    <a:pt x="721" y="1429"/>
                  </a:moveTo>
                  <a:lnTo>
                    <a:pt x="721" y="1429"/>
                  </a:lnTo>
                  <a:cubicBezTo>
                    <a:pt x="741" y="1449"/>
                    <a:pt x="758" y="1470"/>
                    <a:pt x="772" y="1492"/>
                  </a:cubicBezTo>
                  <a:lnTo>
                    <a:pt x="772" y="1492"/>
                  </a:lnTo>
                  <a:cubicBezTo>
                    <a:pt x="753" y="1446"/>
                    <a:pt x="725" y="1402"/>
                    <a:pt x="687" y="1364"/>
                  </a:cubicBezTo>
                  <a:lnTo>
                    <a:pt x="687" y="1364"/>
                  </a:lnTo>
                  <a:cubicBezTo>
                    <a:pt x="538" y="1215"/>
                    <a:pt x="297" y="1215"/>
                    <a:pt x="149" y="1364"/>
                  </a:cubicBezTo>
                  <a:lnTo>
                    <a:pt x="149" y="1364"/>
                  </a:lnTo>
                  <a:cubicBezTo>
                    <a:pt x="0" y="1512"/>
                    <a:pt x="0" y="1753"/>
                    <a:pt x="149" y="1902"/>
                  </a:cubicBezTo>
                  <a:lnTo>
                    <a:pt x="149" y="1902"/>
                  </a:lnTo>
                  <a:cubicBezTo>
                    <a:pt x="190" y="1943"/>
                    <a:pt x="238" y="1972"/>
                    <a:pt x="289" y="1991"/>
                  </a:cubicBezTo>
                  <a:lnTo>
                    <a:pt x="289" y="1991"/>
                  </a:lnTo>
                  <a:cubicBezTo>
                    <a:pt x="263" y="1976"/>
                    <a:pt x="238" y="1957"/>
                    <a:pt x="216" y="1935"/>
                  </a:cubicBezTo>
                  <a:lnTo>
                    <a:pt x="216" y="1935"/>
                  </a:lnTo>
                  <a:cubicBezTo>
                    <a:pt x="81" y="1800"/>
                    <a:pt x="77" y="1583"/>
                    <a:pt x="203" y="1443"/>
                  </a:cubicBezTo>
                  <a:lnTo>
                    <a:pt x="203" y="1443"/>
                  </a:lnTo>
                  <a:cubicBezTo>
                    <a:pt x="227" y="1486"/>
                    <a:pt x="255" y="1526"/>
                    <a:pt x="284" y="1563"/>
                  </a:cubicBezTo>
                  <a:lnTo>
                    <a:pt x="284" y="1563"/>
                  </a:lnTo>
                  <a:cubicBezTo>
                    <a:pt x="318" y="1607"/>
                    <a:pt x="355" y="1647"/>
                    <a:pt x="393" y="1686"/>
                  </a:cubicBezTo>
                  <a:lnTo>
                    <a:pt x="393" y="1686"/>
                  </a:lnTo>
                  <a:cubicBezTo>
                    <a:pt x="432" y="1725"/>
                    <a:pt x="473" y="1762"/>
                    <a:pt x="516" y="1796"/>
                  </a:cubicBezTo>
                  <a:lnTo>
                    <a:pt x="516" y="1796"/>
                  </a:lnTo>
                  <a:cubicBezTo>
                    <a:pt x="560" y="1830"/>
                    <a:pt x="606" y="1861"/>
                    <a:pt x="658" y="1886"/>
                  </a:cubicBezTo>
                  <a:lnTo>
                    <a:pt x="658" y="1886"/>
                  </a:lnTo>
                  <a:cubicBezTo>
                    <a:pt x="662" y="1888"/>
                    <a:pt x="667" y="1888"/>
                    <a:pt x="671" y="1886"/>
                  </a:cubicBezTo>
                  <a:lnTo>
                    <a:pt x="671" y="1886"/>
                  </a:lnTo>
                  <a:cubicBezTo>
                    <a:pt x="678" y="1883"/>
                    <a:pt x="681" y="1874"/>
                    <a:pt x="678" y="1866"/>
                  </a:cubicBezTo>
                  <a:lnTo>
                    <a:pt x="678" y="1866"/>
                  </a:lnTo>
                  <a:cubicBezTo>
                    <a:pt x="653" y="1814"/>
                    <a:pt x="621" y="1768"/>
                    <a:pt x="587" y="1724"/>
                  </a:cubicBezTo>
                  <a:lnTo>
                    <a:pt x="587" y="1724"/>
                  </a:lnTo>
                  <a:cubicBezTo>
                    <a:pt x="554" y="1681"/>
                    <a:pt x="517" y="1640"/>
                    <a:pt x="478" y="1601"/>
                  </a:cubicBezTo>
                  <a:lnTo>
                    <a:pt x="478" y="1601"/>
                  </a:lnTo>
                  <a:cubicBezTo>
                    <a:pt x="439" y="1563"/>
                    <a:pt x="398" y="1526"/>
                    <a:pt x="355" y="1492"/>
                  </a:cubicBezTo>
                  <a:lnTo>
                    <a:pt x="355" y="1492"/>
                  </a:lnTo>
                  <a:cubicBezTo>
                    <a:pt x="317" y="1463"/>
                    <a:pt x="278" y="1435"/>
                    <a:pt x="235" y="1412"/>
                  </a:cubicBezTo>
                  <a:lnTo>
                    <a:pt x="235" y="1412"/>
                  </a:lnTo>
                  <a:cubicBezTo>
                    <a:pt x="376" y="1290"/>
                    <a:pt x="588" y="1296"/>
                    <a:pt x="721" y="1429"/>
                  </a:cubicBezTo>
                  <a:close/>
                  <a:moveTo>
                    <a:pt x="1992" y="2655"/>
                  </a:moveTo>
                  <a:lnTo>
                    <a:pt x="1992" y="2655"/>
                  </a:lnTo>
                  <a:cubicBezTo>
                    <a:pt x="2012" y="2675"/>
                    <a:pt x="2028" y="2696"/>
                    <a:pt x="2042" y="2719"/>
                  </a:cubicBezTo>
                  <a:lnTo>
                    <a:pt x="2042" y="2719"/>
                  </a:lnTo>
                  <a:cubicBezTo>
                    <a:pt x="2024" y="2672"/>
                    <a:pt x="1995" y="2628"/>
                    <a:pt x="1958" y="2590"/>
                  </a:cubicBezTo>
                  <a:lnTo>
                    <a:pt x="1958" y="2590"/>
                  </a:lnTo>
                  <a:cubicBezTo>
                    <a:pt x="1809" y="2441"/>
                    <a:pt x="1568" y="2441"/>
                    <a:pt x="1419" y="2590"/>
                  </a:cubicBezTo>
                  <a:lnTo>
                    <a:pt x="1419" y="2590"/>
                  </a:lnTo>
                  <a:cubicBezTo>
                    <a:pt x="1271" y="2738"/>
                    <a:pt x="1271" y="2979"/>
                    <a:pt x="1419" y="3128"/>
                  </a:cubicBezTo>
                  <a:lnTo>
                    <a:pt x="1419" y="3128"/>
                  </a:lnTo>
                  <a:cubicBezTo>
                    <a:pt x="1460" y="3169"/>
                    <a:pt x="1508" y="3198"/>
                    <a:pt x="1559" y="3217"/>
                  </a:cubicBezTo>
                  <a:lnTo>
                    <a:pt x="1559" y="3217"/>
                  </a:lnTo>
                  <a:cubicBezTo>
                    <a:pt x="1533" y="3202"/>
                    <a:pt x="1509" y="3183"/>
                    <a:pt x="1486" y="3161"/>
                  </a:cubicBezTo>
                  <a:lnTo>
                    <a:pt x="1486" y="3161"/>
                  </a:lnTo>
                  <a:cubicBezTo>
                    <a:pt x="1351" y="3026"/>
                    <a:pt x="1347" y="2809"/>
                    <a:pt x="1474" y="2669"/>
                  </a:cubicBezTo>
                  <a:lnTo>
                    <a:pt x="1474" y="2669"/>
                  </a:lnTo>
                  <a:cubicBezTo>
                    <a:pt x="1497" y="2712"/>
                    <a:pt x="1525" y="2752"/>
                    <a:pt x="1554" y="2789"/>
                  </a:cubicBezTo>
                  <a:lnTo>
                    <a:pt x="1554" y="2789"/>
                  </a:lnTo>
                  <a:cubicBezTo>
                    <a:pt x="1589" y="2833"/>
                    <a:pt x="1625" y="2873"/>
                    <a:pt x="1664" y="2912"/>
                  </a:cubicBezTo>
                  <a:lnTo>
                    <a:pt x="1664" y="2912"/>
                  </a:lnTo>
                  <a:cubicBezTo>
                    <a:pt x="1702" y="2951"/>
                    <a:pt x="1743" y="2988"/>
                    <a:pt x="1787" y="3022"/>
                  </a:cubicBezTo>
                  <a:lnTo>
                    <a:pt x="1787" y="3022"/>
                  </a:lnTo>
                  <a:cubicBezTo>
                    <a:pt x="1831" y="3056"/>
                    <a:pt x="1876" y="3087"/>
                    <a:pt x="1929" y="3112"/>
                  </a:cubicBezTo>
                  <a:lnTo>
                    <a:pt x="1929" y="3112"/>
                  </a:lnTo>
                  <a:cubicBezTo>
                    <a:pt x="1933" y="3114"/>
                    <a:pt x="1937" y="3114"/>
                    <a:pt x="1941" y="3112"/>
                  </a:cubicBezTo>
                  <a:lnTo>
                    <a:pt x="1941" y="3112"/>
                  </a:lnTo>
                  <a:cubicBezTo>
                    <a:pt x="1949" y="3109"/>
                    <a:pt x="1952" y="3100"/>
                    <a:pt x="1948" y="3093"/>
                  </a:cubicBezTo>
                  <a:lnTo>
                    <a:pt x="1948" y="3093"/>
                  </a:lnTo>
                  <a:cubicBezTo>
                    <a:pt x="1923" y="3040"/>
                    <a:pt x="1892" y="2994"/>
                    <a:pt x="1858" y="2950"/>
                  </a:cubicBezTo>
                  <a:lnTo>
                    <a:pt x="1858" y="2950"/>
                  </a:lnTo>
                  <a:cubicBezTo>
                    <a:pt x="1824" y="2907"/>
                    <a:pt x="1788" y="2866"/>
                    <a:pt x="1749" y="2828"/>
                  </a:cubicBezTo>
                  <a:lnTo>
                    <a:pt x="1749" y="2828"/>
                  </a:lnTo>
                  <a:cubicBezTo>
                    <a:pt x="1710" y="2789"/>
                    <a:pt x="1669" y="2752"/>
                    <a:pt x="1626" y="2718"/>
                  </a:cubicBezTo>
                  <a:lnTo>
                    <a:pt x="1626" y="2718"/>
                  </a:lnTo>
                  <a:cubicBezTo>
                    <a:pt x="1588" y="2689"/>
                    <a:pt x="1549" y="2661"/>
                    <a:pt x="1506" y="2638"/>
                  </a:cubicBezTo>
                  <a:lnTo>
                    <a:pt x="1506" y="2638"/>
                  </a:lnTo>
                  <a:cubicBezTo>
                    <a:pt x="1646" y="2516"/>
                    <a:pt x="1858" y="2522"/>
                    <a:pt x="1992" y="2655"/>
                  </a:cubicBezTo>
                  <a:close/>
                  <a:moveTo>
                    <a:pt x="721" y="2644"/>
                  </a:moveTo>
                  <a:lnTo>
                    <a:pt x="721" y="2644"/>
                  </a:lnTo>
                  <a:cubicBezTo>
                    <a:pt x="741" y="2663"/>
                    <a:pt x="758" y="2685"/>
                    <a:pt x="772" y="2707"/>
                  </a:cubicBezTo>
                  <a:lnTo>
                    <a:pt x="772" y="2707"/>
                  </a:lnTo>
                  <a:cubicBezTo>
                    <a:pt x="753" y="2660"/>
                    <a:pt x="725" y="2616"/>
                    <a:pt x="687" y="2578"/>
                  </a:cubicBezTo>
                  <a:lnTo>
                    <a:pt x="687" y="2578"/>
                  </a:lnTo>
                  <a:cubicBezTo>
                    <a:pt x="538" y="2430"/>
                    <a:pt x="297" y="2430"/>
                    <a:pt x="149" y="2578"/>
                  </a:cubicBezTo>
                  <a:lnTo>
                    <a:pt x="149" y="2578"/>
                  </a:lnTo>
                  <a:cubicBezTo>
                    <a:pt x="0" y="2727"/>
                    <a:pt x="0" y="2968"/>
                    <a:pt x="149" y="3117"/>
                  </a:cubicBezTo>
                  <a:lnTo>
                    <a:pt x="149" y="3117"/>
                  </a:lnTo>
                  <a:cubicBezTo>
                    <a:pt x="190" y="3157"/>
                    <a:pt x="238" y="3187"/>
                    <a:pt x="289" y="3205"/>
                  </a:cubicBezTo>
                  <a:lnTo>
                    <a:pt x="289" y="3205"/>
                  </a:lnTo>
                  <a:cubicBezTo>
                    <a:pt x="263" y="3190"/>
                    <a:pt x="238" y="3171"/>
                    <a:pt x="216" y="3149"/>
                  </a:cubicBezTo>
                  <a:lnTo>
                    <a:pt x="216" y="3149"/>
                  </a:lnTo>
                  <a:cubicBezTo>
                    <a:pt x="81" y="3014"/>
                    <a:pt x="77" y="2798"/>
                    <a:pt x="203" y="2658"/>
                  </a:cubicBezTo>
                  <a:lnTo>
                    <a:pt x="203" y="2658"/>
                  </a:lnTo>
                  <a:cubicBezTo>
                    <a:pt x="227" y="2701"/>
                    <a:pt x="255" y="2740"/>
                    <a:pt x="284" y="2778"/>
                  </a:cubicBezTo>
                  <a:lnTo>
                    <a:pt x="284" y="2778"/>
                  </a:lnTo>
                  <a:cubicBezTo>
                    <a:pt x="318" y="2821"/>
                    <a:pt x="355" y="2862"/>
                    <a:pt x="393" y="2901"/>
                  </a:cubicBezTo>
                  <a:lnTo>
                    <a:pt x="393" y="2901"/>
                  </a:lnTo>
                  <a:cubicBezTo>
                    <a:pt x="432" y="2940"/>
                    <a:pt x="473" y="2977"/>
                    <a:pt x="516" y="3010"/>
                  </a:cubicBezTo>
                  <a:lnTo>
                    <a:pt x="516" y="3010"/>
                  </a:lnTo>
                  <a:cubicBezTo>
                    <a:pt x="560" y="3044"/>
                    <a:pt x="606" y="3076"/>
                    <a:pt x="658" y="3101"/>
                  </a:cubicBezTo>
                  <a:lnTo>
                    <a:pt x="658" y="3101"/>
                  </a:lnTo>
                  <a:cubicBezTo>
                    <a:pt x="662" y="3102"/>
                    <a:pt x="667" y="3103"/>
                    <a:pt x="671" y="3101"/>
                  </a:cubicBezTo>
                  <a:lnTo>
                    <a:pt x="671" y="3101"/>
                  </a:lnTo>
                  <a:cubicBezTo>
                    <a:pt x="678" y="3097"/>
                    <a:pt x="681" y="3088"/>
                    <a:pt x="678" y="3081"/>
                  </a:cubicBezTo>
                  <a:lnTo>
                    <a:pt x="678" y="3081"/>
                  </a:lnTo>
                  <a:cubicBezTo>
                    <a:pt x="653" y="3029"/>
                    <a:pt x="621" y="2983"/>
                    <a:pt x="587" y="2939"/>
                  </a:cubicBezTo>
                  <a:lnTo>
                    <a:pt x="587" y="2939"/>
                  </a:lnTo>
                  <a:cubicBezTo>
                    <a:pt x="554" y="2895"/>
                    <a:pt x="517" y="2855"/>
                    <a:pt x="478" y="2816"/>
                  </a:cubicBezTo>
                  <a:lnTo>
                    <a:pt x="478" y="2816"/>
                  </a:lnTo>
                  <a:cubicBezTo>
                    <a:pt x="439" y="2778"/>
                    <a:pt x="398" y="2741"/>
                    <a:pt x="355" y="2707"/>
                  </a:cubicBezTo>
                  <a:lnTo>
                    <a:pt x="355" y="2707"/>
                  </a:lnTo>
                  <a:cubicBezTo>
                    <a:pt x="317" y="2678"/>
                    <a:pt x="278" y="2650"/>
                    <a:pt x="235" y="2626"/>
                  </a:cubicBezTo>
                  <a:lnTo>
                    <a:pt x="235" y="2626"/>
                  </a:lnTo>
                  <a:cubicBezTo>
                    <a:pt x="376" y="2505"/>
                    <a:pt x="588" y="2510"/>
                    <a:pt x="721" y="2644"/>
                  </a:cubicBezTo>
                  <a:close/>
                  <a:moveTo>
                    <a:pt x="1992" y="3870"/>
                  </a:moveTo>
                  <a:lnTo>
                    <a:pt x="1992" y="3870"/>
                  </a:lnTo>
                  <a:cubicBezTo>
                    <a:pt x="2012" y="3889"/>
                    <a:pt x="2028" y="3911"/>
                    <a:pt x="2042" y="3933"/>
                  </a:cubicBezTo>
                  <a:lnTo>
                    <a:pt x="2042" y="3933"/>
                  </a:lnTo>
                  <a:cubicBezTo>
                    <a:pt x="2024" y="3886"/>
                    <a:pt x="1995" y="3842"/>
                    <a:pt x="1958" y="3804"/>
                  </a:cubicBezTo>
                  <a:lnTo>
                    <a:pt x="1958" y="3804"/>
                  </a:lnTo>
                  <a:cubicBezTo>
                    <a:pt x="1809" y="3656"/>
                    <a:pt x="1568" y="3656"/>
                    <a:pt x="1419" y="3804"/>
                  </a:cubicBezTo>
                  <a:lnTo>
                    <a:pt x="1419" y="3804"/>
                  </a:lnTo>
                  <a:cubicBezTo>
                    <a:pt x="1271" y="3953"/>
                    <a:pt x="1271" y="4194"/>
                    <a:pt x="1419" y="4343"/>
                  </a:cubicBezTo>
                  <a:lnTo>
                    <a:pt x="1419" y="4343"/>
                  </a:lnTo>
                  <a:cubicBezTo>
                    <a:pt x="1460" y="4384"/>
                    <a:pt x="1508" y="4413"/>
                    <a:pt x="1559" y="4431"/>
                  </a:cubicBezTo>
                  <a:lnTo>
                    <a:pt x="1559" y="4431"/>
                  </a:lnTo>
                  <a:cubicBezTo>
                    <a:pt x="1533" y="4416"/>
                    <a:pt x="1509" y="4398"/>
                    <a:pt x="1486" y="4375"/>
                  </a:cubicBezTo>
                  <a:lnTo>
                    <a:pt x="1486" y="4375"/>
                  </a:lnTo>
                  <a:cubicBezTo>
                    <a:pt x="1351" y="4240"/>
                    <a:pt x="1347" y="4024"/>
                    <a:pt x="1474" y="3884"/>
                  </a:cubicBezTo>
                  <a:lnTo>
                    <a:pt x="1474" y="3884"/>
                  </a:lnTo>
                  <a:cubicBezTo>
                    <a:pt x="1497" y="3927"/>
                    <a:pt x="1525" y="3966"/>
                    <a:pt x="1554" y="4004"/>
                  </a:cubicBezTo>
                  <a:lnTo>
                    <a:pt x="1554" y="4004"/>
                  </a:lnTo>
                  <a:cubicBezTo>
                    <a:pt x="1589" y="4047"/>
                    <a:pt x="1625" y="4088"/>
                    <a:pt x="1664" y="4127"/>
                  </a:cubicBezTo>
                  <a:lnTo>
                    <a:pt x="1664" y="4127"/>
                  </a:lnTo>
                  <a:cubicBezTo>
                    <a:pt x="1702" y="4166"/>
                    <a:pt x="1743" y="4203"/>
                    <a:pt x="1787" y="4236"/>
                  </a:cubicBezTo>
                  <a:lnTo>
                    <a:pt x="1787" y="4236"/>
                  </a:lnTo>
                  <a:cubicBezTo>
                    <a:pt x="1831" y="4270"/>
                    <a:pt x="1876" y="4302"/>
                    <a:pt x="1929" y="4327"/>
                  </a:cubicBezTo>
                  <a:lnTo>
                    <a:pt x="1929" y="4327"/>
                  </a:lnTo>
                  <a:cubicBezTo>
                    <a:pt x="1933" y="4329"/>
                    <a:pt x="1937" y="4329"/>
                    <a:pt x="1941" y="4327"/>
                  </a:cubicBezTo>
                  <a:lnTo>
                    <a:pt x="1941" y="4327"/>
                  </a:lnTo>
                  <a:cubicBezTo>
                    <a:pt x="1949" y="4323"/>
                    <a:pt x="1952" y="4315"/>
                    <a:pt x="1948" y="4307"/>
                  </a:cubicBezTo>
                  <a:lnTo>
                    <a:pt x="1948" y="4307"/>
                  </a:lnTo>
                  <a:cubicBezTo>
                    <a:pt x="1923" y="4255"/>
                    <a:pt x="1892" y="4209"/>
                    <a:pt x="1858" y="4165"/>
                  </a:cubicBezTo>
                  <a:lnTo>
                    <a:pt x="1858" y="4165"/>
                  </a:lnTo>
                  <a:cubicBezTo>
                    <a:pt x="1824" y="4122"/>
                    <a:pt x="1788" y="4081"/>
                    <a:pt x="1749" y="4042"/>
                  </a:cubicBezTo>
                  <a:lnTo>
                    <a:pt x="1749" y="4042"/>
                  </a:lnTo>
                  <a:cubicBezTo>
                    <a:pt x="1710" y="4004"/>
                    <a:pt x="1669" y="3967"/>
                    <a:pt x="1626" y="3933"/>
                  </a:cubicBezTo>
                  <a:lnTo>
                    <a:pt x="1626" y="3933"/>
                  </a:lnTo>
                  <a:cubicBezTo>
                    <a:pt x="1588" y="3904"/>
                    <a:pt x="1549" y="3876"/>
                    <a:pt x="1506" y="3852"/>
                  </a:cubicBezTo>
                  <a:lnTo>
                    <a:pt x="1506" y="3852"/>
                  </a:lnTo>
                  <a:cubicBezTo>
                    <a:pt x="1646" y="3731"/>
                    <a:pt x="1858" y="3737"/>
                    <a:pt x="1992" y="3870"/>
                  </a:cubicBezTo>
                  <a:close/>
                  <a:moveTo>
                    <a:pt x="721" y="3859"/>
                  </a:moveTo>
                  <a:lnTo>
                    <a:pt x="721" y="3859"/>
                  </a:lnTo>
                  <a:cubicBezTo>
                    <a:pt x="741" y="3878"/>
                    <a:pt x="758" y="3900"/>
                    <a:pt x="772" y="3922"/>
                  </a:cubicBezTo>
                  <a:lnTo>
                    <a:pt x="772" y="3922"/>
                  </a:lnTo>
                  <a:cubicBezTo>
                    <a:pt x="753" y="3875"/>
                    <a:pt x="725" y="3831"/>
                    <a:pt x="687" y="3793"/>
                  </a:cubicBezTo>
                  <a:lnTo>
                    <a:pt x="687" y="3793"/>
                  </a:lnTo>
                  <a:cubicBezTo>
                    <a:pt x="538" y="3645"/>
                    <a:pt x="297" y="3645"/>
                    <a:pt x="149" y="3793"/>
                  </a:cubicBezTo>
                  <a:lnTo>
                    <a:pt x="149" y="3793"/>
                  </a:lnTo>
                  <a:cubicBezTo>
                    <a:pt x="0" y="3942"/>
                    <a:pt x="0" y="4183"/>
                    <a:pt x="149" y="4331"/>
                  </a:cubicBezTo>
                  <a:lnTo>
                    <a:pt x="149" y="4331"/>
                  </a:lnTo>
                  <a:cubicBezTo>
                    <a:pt x="190" y="4372"/>
                    <a:pt x="238" y="4402"/>
                    <a:pt x="289" y="4420"/>
                  </a:cubicBezTo>
                  <a:lnTo>
                    <a:pt x="289" y="4420"/>
                  </a:lnTo>
                  <a:cubicBezTo>
                    <a:pt x="263" y="4405"/>
                    <a:pt x="238" y="4386"/>
                    <a:pt x="216" y="4364"/>
                  </a:cubicBezTo>
                  <a:lnTo>
                    <a:pt x="216" y="4364"/>
                  </a:lnTo>
                  <a:cubicBezTo>
                    <a:pt x="81" y="4229"/>
                    <a:pt x="77" y="4013"/>
                    <a:pt x="203" y="3873"/>
                  </a:cubicBezTo>
                  <a:lnTo>
                    <a:pt x="203" y="3873"/>
                  </a:lnTo>
                  <a:cubicBezTo>
                    <a:pt x="227" y="3916"/>
                    <a:pt x="255" y="3955"/>
                    <a:pt x="284" y="3993"/>
                  </a:cubicBezTo>
                  <a:lnTo>
                    <a:pt x="284" y="3993"/>
                  </a:lnTo>
                  <a:cubicBezTo>
                    <a:pt x="318" y="4036"/>
                    <a:pt x="355" y="4077"/>
                    <a:pt x="393" y="4116"/>
                  </a:cubicBezTo>
                  <a:lnTo>
                    <a:pt x="393" y="4116"/>
                  </a:lnTo>
                  <a:cubicBezTo>
                    <a:pt x="432" y="4155"/>
                    <a:pt x="473" y="4191"/>
                    <a:pt x="516" y="4225"/>
                  </a:cubicBezTo>
                  <a:lnTo>
                    <a:pt x="516" y="4225"/>
                  </a:lnTo>
                  <a:cubicBezTo>
                    <a:pt x="560" y="4259"/>
                    <a:pt x="606" y="4291"/>
                    <a:pt x="658" y="4316"/>
                  </a:cubicBezTo>
                  <a:lnTo>
                    <a:pt x="658" y="4316"/>
                  </a:lnTo>
                  <a:cubicBezTo>
                    <a:pt x="662" y="4317"/>
                    <a:pt x="667" y="4318"/>
                    <a:pt x="671" y="4316"/>
                  </a:cubicBezTo>
                  <a:lnTo>
                    <a:pt x="671" y="4316"/>
                  </a:lnTo>
                  <a:cubicBezTo>
                    <a:pt x="678" y="4312"/>
                    <a:pt x="681" y="4303"/>
                    <a:pt x="678" y="4296"/>
                  </a:cubicBezTo>
                  <a:lnTo>
                    <a:pt x="678" y="4296"/>
                  </a:lnTo>
                  <a:cubicBezTo>
                    <a:pt x="653" y="4243"/>
                    <a:pt x="621" y="4198"/>
                    <a:pt x="587" y="4154"/>
                  </a:cubicBezTo>
                  <a:lnTo>
                    <a:pt x="587" y="4154"/>
                  </a:lnTo>
                  <a:cubicBezTo>
                    <a:pt x="554" y="4110"/>
                    <a:pt x="517" y="4070"/>
                    <a:pt x="478" y="4031"/>
                  </a:cubicBezTo>
                  <a:lnTo>
                    <a:pt x="478" y="4031"/>
                  </a:lnTo>
                  <a:cubicBezTo>
                    <a:pt x="439" y="3992"/>
                    <a:pt x="398" y="3956"/>
                    <a:pt x="355" y="3922"/>
                  </a:cubicBezTo>
                  <a:lnTo>
                    <a:pt x="355" y="3922"/>
                  </a:lnTo>
                  <a:cubicBezTo>
                    <a:pt x="317" y="3892"/>
                    <a:pt x="278" y="3865"/>
                    <a:pt x="235" y="3841"/>
                  </a:cubicBezTo>
                  <a:lnTo>
                    <a:pt x="235" y="3841"/>
                  </a:lnTo>
                  <a:cubicBezTo>
                    <a:pt x="376" y="3720"/>
                    <a:pt x="588" y="3725"/>
                    <a:pt x="721" y="3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9"/>
          <p:cNvGrpSpPr/>
          <p:nvPr/>
        </p:nvGrpSpPr>
        <p:grpSpPr>
          <a:xfrm rot="-408205">
            <a:off x="97694" y="3906837"/>
            <a:ext cx="980852" cy="1707511"/>
            <a:chOff x="-133707" y="753328"/>
            <a:chExt cx="1585197" cy="2759583"/>
          </a:xfrm>
        </p:grpSpPr>
        <p:sp>
          <p:nvSpPr>
            <p:cNvPr id="178" name="Google Shape;178;p9"/>
            <p:cNvSpPr/>
            <p:nvPr/>
          </p:nvSpPr>
          <p:spPr>
            <a:xfrm rot="-14641" flipH="1">
              <a:off x="-127846" y="756666"/>
              <a:ext cx="1573475" cy="2752906"/>
            </a:xfrm>
            <a:custGeom>
              <a:avLst/>
              <a:gdLst/>
              <a:ahLst/>
              <a:cxnLst/>
              <a:rect l="l" t="t" r="r" b="b"/>
              <a:pathLst>
                <a:path w="2536" h="4437" extrusionOk="0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-14641" flipH="1">
              <a:off x="40284" y="1465385"/>
              <a:ext cx="1253305" cy="1901865"/>
            </a:xfrm>
            <a:custGeom>
              <a:avLst/>
              <a:gdLst/>
              <a:ahLst/>
              <a:cxnLst/>
              <a:rect l="l" t="t" r="r" b="b"/>
              <a:pathLst>
                <a:path w="2020" h="3066" extrusionOk="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-14644" flipH="1">
              <a:off x="609324" y="1760157"/>
              <a:ext cx="476146" cy="1242367"/>
            </a:xfrm>
            <a:custGeom>
              <a:avLst/>
              <a:gdLst/>
              <a:ahLst/>
              <a:cxnLst/>
              <a:rect l="l" t="t" r="r" b="b"/>
              <a:pathLst>
                <a:path w="769" h="2001" extrusionOk="0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-14644" flipH="1">
              <a:off x="25758" y="1439071"/>
              <a:ext cx="785367" cy="273648"/>
            </a:xfrm>
            <a:custGeom>
              <a:avLst/>
              <a:gdLst/>
              <a:ahLst/>
              <a:cxnLst/>
              <a:rect l="l" t="t" r="r" b="b"/>
              <a:pathLst>
                <a:path w="1266" h="442" extrusionOk="0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-14644" flipH="1">
              <a:off x="368327" y="2257159"/>
              <a:ext cx="161451" cy="161451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 rot="-14647" flipH="1">
              <a:off x="497638" y="2918647"/>
              <a:ext cx="254491" cy="251757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 rot="-14647" flipH="1">
              <a:off x="196505" y="1695710"/>
              <a:ext cx="725163" cy="1554321"/>
            </a:xfrm>
            <a:custGeom>
              <a:avLst/>
              <a:gdLst/>
              <a:ahLst/>
              <a:cxnLst/>
              <a:rect l="l" t="t" r="r" b="b"/>
              <a:pathLst>
                <a:path w="1167" h="2503" extrusionOk="0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8425399" y="2514050"/>
            <a:ext cx="1717200" cy="17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8" name="Google Shape;198;p13"/>
          <p:cNvGrpSpPr/>
          <p:nvPr/>
        </p:nvGrpSpPr>
        <p:grpSpPr>
          <a:xfrm rot="-408193">
            <a:off x="8431413" y="1329230"/>
            <a:ext cx="1176255" cy="2047678"/>
            <a:chOff x="-133707" y="753328"/>
            <a:chExt cx="1585197" cy="2759583"/>
          </a:xfrm>
        </p:grpSpPr>
        <p:sp>
          <p:nvSpPr>
            <p:cNvPr id="199" name="Google Shape;199;p13"/>
            <p:cNvSpPr/>
            <p:nvPr/>
          </p:nvSpPr>
          <p:spPr>
            <a:xfrm rot="-14641" flipH="1">
              <a:off x="-127846" y="756666"/>
              <a:ext cx="1573475" cy="2752906"/>
            </a:xfrm>
            <a:custGeom>
              <a:avLst/>
              <a:gdLst/>
              <a:ahLst/>
              <a:cxnLst/>
              <a:rect l="l" t="t" r="r" b="b"/>
              <a:pathLst>
                <a:path w="2536" h="4437" extrusionOk="0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 rot="-14641" flipH="1">
              <a:off x="40284" y="1465385"/>
              <a:ext cx="1253305" cy="1901865"/>
            </a:xfrm>
            <a:custGeom>
              <a:avLst/>
              <a:gdLst/>
              <a:ahLst/>
              <a:cxnLst/>
              <a:rect l="l" t="t" r="r" b="b"/>
              <a:pathLst>
                <a:path w="2020" h="3066" extrusionOk="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 rot="-14644" flipH="1">
              <a:off x="609324" y="1760157"/>
              <a:ext cx="476146" cy="1242367"/>
            </a:xfrm>
            <a:custGeom>
              <a:avLst/>
              <a:gdLst/>
              <a:ahLst/>
              <a:cxnLst/>
              <a:rect l="l" t="t" r="r" b="b"/>
              <a:pathLst>
                <a:path w="769" h="2001" extrusionOk="0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 rot="-14644" flipH="1">
              <a:off x="25758" y="1439071"/>
              <a:ext cx="785367" cy="273648"/>
            </a:xfrm>
            <a:custGeom>
              <a:avLst/>
              <a:gdLst/>
              <a:ahLst/>
              <a:cxnLst/>
              <a:rect l="l" t="t" r="r" b="b"/>
              <a:pathLst>
                <a:path w="1266" h="442" extrusionOk="0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 rot="-14644" flipH="1">
              <a:off x="368327" y="2257159"/>
              <a:ext cx="161451" cy="161451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 rot="-14647" flipH="1">
              <a:off x="497638" y="2918647"/>
              <a:ext cx="254491" cy="251757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 rot="-14647" flipH="1">
              <a:off x="196505" y="1695710"/>
              <a:ext cx="725163" cy="1554321"/>
            </a:xfrm>
            <a:custGeom>
              <a:avLst/>
              <a:gdLst/>
              <a:ahLst/>
              <a:cxnLst/>
              <a:rect l="l" t="t" r="r" b="b"/>
              <a:pathLst>
                <a:path w="1167" h="2503" extrusionOk="0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3"/>
          <p:cNvSpPr/>
          <p:nvPr/>
        </p:nvSpPr>
        <p:spPr>
          <a:xfrm rot="-1298262">
            <a:off x="8563494" y="267695"/>
            <a:ext cx="761575" cy="1497303"/>
          </a:xfrm>
          <a:custGeom>
            <a:avLst/>
            <a:gdLst/>
            <a:ahLst/>
            <a:cxnLst/>
            <a:rect l="l" t="t" r="r" b="b"/>
            <a:pathLst>
              <a:path w="2339" h="4596" extrusionOk="0">
                <a:moveTo>
                  <a:pt x="2292" y="3917"/>
                </a:moveTo>
                <a:lnTo>
                  <a:pt x="2292" y="3917"/>
                </a:lnTo>
                <a:cubicBezTo>
                  <a:pt x="2273" y="3864"/>
                  <a:pt x="2167" y="3876"/>
                  <a:pt x="2127" y="3883"/>
                </a:cubicBezTo>
                <a:lnTo>
                  <a:pt x="2127" y="3883"/>
                </a:lnTo>
                <a:cubicBezTo>
                  <a:pt x="2013" y="3905"/>
                  <a:pt x="1941" y="4011"/>
                  <a:pt x="1831" y="4036"/>
                </a:cubicBezTo>
                <a:lnTo>
                  <a:pt x="1831" y="4036"/>
                </a:lnTo>
                <a:cubicBezTo>
                  <a:pt x="1831" y="3969"/>
                  <a:pt x="1830" y="3903"/>
                  <a:pt x="1828" y="3836"/>
                </a:cubicBezTo>
                <a:lnTo>
                  <a:pt x="1828" y="3836"/>
                </a:lnTo>
                <a:cubicBezTo>
                  <a:pt x="1890" y="3786"/>
                  <a:pt x="1956" y="3755"/>
                  <a:pt x="2036" y="3742"/>
                </a:cubicBezTo>
                <a:lnTo>
                  <a:pt x="2036" y="3742"/>
                </a:lnTo>
                <a:cubicBezTo>
                  <a:pt x="2085" y="3734"/>
                  <a:pt x="2142" y="3737"/>
                  <a:pt x="2185" y="3706"/>
                </a:cubicBezTo>
                <a:lnTo>
                  <a:pt x="2185" y="3706"/>
                </a:lnTo>
                <a:cubicBezTo>
                  <a:pt x="2221" y="3680"/>
                  <a:pt x="2234" y="3640"/>
                  <a:pt x="2201" y="3605"/>
                </a:cubicBezTo>
                <a:lnTo>
                  <a:pt x="2201" y="3605"/>
                </a:lnTo>
                <a:cubicBezTo>
                  <a:pt x="2153" y="3553"/>
                  <a:pt x="2071" y="3591"/>
                  <a:pt x="2019" y="3615"/>
                </a:cubicBezTo>
                <a:lnTo>
                  <a:pt x="2019" y="3615"/>
                </a:lnTo>
                <a:cubicBezTo>
                  <a:pt x="1944" y="3650"/>
                  <a:pt x="1881" y="3699"/>
                  <a:pt x="1825" y="3757"/>
                </a:cubicBezTo>
                <a:lnTo>
                  <a:pt x="1825" y="3757"/>
                </a:lnTo>
                <a:cubicBezTo>
                  <a:pt x="1822" y="3704"/>
                  <a:pt x="1812" y="3526"/>
                  <a:pt x="1809" y="3490"/>
                </a:cubicBezTo>
                <a:lnTo>
                  <a:pt x="1809" y="3490"/>
                </a:lnTo>
                <a:cubicBezTo>
                  <a:pt x="1913" y="3475"/>
                  <a:pt x="2277" y="3423"/>
                  <a:pt x="2232" y="3313"/>
                </a:cubicBezTo>
                <a:lnTo>
                  <a:pt x="2232" y="3313"/>
                </a:lnTo>
                <a:cubicBezTo>
                  <a:pt x="2183" y="3194"/>
                  <a:pt x="1903" y="3385"/>
                  <a:pt x="1805" y="3443"/>
                </a:cubicBezTo>
                <a:lnTo>
                  <a:pt x="1805" y="3443"/>
                </a:lnTo>
                <a:cubicBezTo>
                  <a:pt x="1797" y="3342"/>
                  <a:pt x="1787" y="3240"/>
                  <a:pt x="1776" y="3138"/>
                </a:cubicBezTo>
                <a:lnTo>
                  <a:pt x="1776" y="3138"/>
                </a:lnTo>
                <a:cubicBezTo>
                  <a:pt x="1911" y="3123"/>
                  <a:pt x="2304" y="3085"/>
                  <a:pt x="2249" y="2936"/>
                </a:cubicBezTo>
                <a:lnTo>
                  <a:pt x="2249" y="2936"/>
                </a:lnTo>
                <a:cubicBezTo>
                  <a:pt x="2224" y="2868"/>
                  <a:pt x="2138" y="2896"/>
                  <a:pt x="2089" y="2912"/>
                </a:cubicBezTo>
                <a:lnTo>
                  <a:pt x="2089" y="2912"/>
                </a:lnTo>
                <a:cubicBezTo>
                  <a:pt x="2070" y="2918"/>
                  <a:pt x="1847" y="3013"/>
                  <a:pt x="1768" y="3075"/>
                </a:cubicBezTo>
                <a:lnTo>
                  <a:pt x="1768" y="3075"/>
                </a:lnTo>
                <a:cubicBezTo>
                  <a:pt x="1761" y="3017"/>
                  <a:pt x="1734" y="2843"/>
                  <a:pt x="1730" y="2814"/>
                </a:cubicBezTo>
                <a:lnTo>
                  <a:pt x="1730" y="2814"/>
                </a:lnTo>
                <a:cubicBezTo>
                  <a:pt x="1726" y="2783"/>
                  <a:pt x="1767" y="2756"/>
                  <a:pt x="1787" y="2738"/>
                </a:cubicBezTo>
                <a:lnTo>
                  <a:pt x="1787" y="2738"/>
                </a:lnTo>
                <a:cubicBezTo>
                  <a:pt x="1818" y="2709"/>
                  <a:pt x="1855" y="2689"/>
                  <a:pt x="1894" y="2674"/>
                </a:cubicBezTo>
                <a:lnTo>
                  <a:pt x="1894" y="2674"/>
                </a:lnTo>
                <a:cubicBezTo>
                  <a:pt x="1975" y="2643"/>
                  <a:pt x="2064" y="2631"/>
                  <a:pt x="2141" y="2589"/>
                </a:cubicBezTo>
                <a:lnTo>
                  <a:pt x="2141" y="2589"/>
                </a:lnTo>
                <a:cubicBezTo>
                  <a:pt x="2184" y="2567"/>
                  <a:pt x="2218" y="2523"/>
                  <a:pt x="2170" y="2483"/>
                </a:cubicBezTo>
                <a:lnTo>
                  <a:pt x="2170" y="2483"/>
                </a:lnTo>
                <a:cubicBezTo>
                  <a:pt x="2110" y="2432"/>
                  <a:pt x="2006" y="2470"/>
                  <a:pt x="1949" y="2503"/>
                </a:cubicBezTo>
                <a:lnTo>
                  <a:pt x="1949" y="2503"/>
                </a:lnTo>
                <a:cubicBezTo>
                  <a:pt x="1853" y="2558"/>
                  <a:pt x="1775" y="2645"/>
                  <a:pt x="1717" y="2740"/>
                </a:cubicBezTo>
                <a:lnTo>
                  <a:pt x="1717" y="2740"/>
                </a:lnTo>
                <a:cubicBezTo>
                  <a:pt x="1695" y="2624"/>
                  <a:pt x="1670" y="2509"/>
                  <a:pt x="1640" y="2396"/>
                </a:cubicBezTo>
                <a:lnTo>
                  <a:pt x="1640" y="2396"/>
                </a:lnTo>
                <a:cubicBezTo>
                  <a:pt x="1722" y="2283"/>
                  <a:pt x="1841" y="2213"/>
                  <a:pt x="1945" y="2123"/>
                </a:cubicBezTo>
                <a:lnTo>
                  <a:pt x="1945" y="2123"/>
                </a:lnTo>
                <a:cubicBezTo>
                  <a:pt x="1974" y="2098"/>
                  <a:pt x="2085" y="2020"/>
                  <a:pt x="2018" y="1980"/>
                </a:cubicBezTo>
                <a:lnTo>
                  <a:pt x="2018" y="1980"/>
                </a:lnTo>
                <a:cubicBezTo>
                  <a:pt x="1931" y="1927"/>
                  <a:pt x="1804" y="2063"/>
                  <a:pt x="1754" y="2113"/>
                </a:cubicBezTo>
                <a:lnTo>
                  <a:pt x="1754" y="2113"/>
                </a:lnTo>
                <a:cubicBezTo>
                  <a:pt x="1698" y="2169"/>
                  <a:pt x="1645" y="2227"/>
                  <a:pt x="1612" y="2297"/>
                </a:cubicBezTo>
                <a:lnTo>
                  <a:pt x="1612" y="2297"/>
                </a:lnTo>
                <a:cubicBezTo>
                  <a:pt x="1584" y="2202"/>
                  <a:pt x="1552" y="2108"/>
                  <a:pt x="1515" y="2016"/>
                </a:cubicBezTo>
                <a:lnTo>
                  <a:pt x="1515" y="2016"/>
                </a:lnTo>
                <a:cubicBezTo>
                  <a:pt x="1539" y="1863"/>
                  <a:pt x="1704" y="1833"/>
                  <a:pt x="1792" y="1728"/>
                </a:cubicBezTo>
                <a:lnTo>
                  <a:pt x="1792" y="1728"/>
                </a:lnTo>
                <a:cubicBezTo>
                  <a:pt x="1824" y="1691"/>
                  <a:pt x="1836" y="1640"/>
                  <a:pt x="1777" y="1625"/>
                </a:cubicBezTo>
                <a:lnTo>
                  <a:pt x="1777" y="1625"/>
                </a:lnTo>
                <a:cubicBezTo>
                  <a:pt x="1694" y="1603"/>
                  <a:pt x="1613" y="1705"/>
                  <a:pt x="1568" y="1759"/>
                </a:cubicBezTo>
                <a:lnTo>
                  <a:pt x="1568" y="1759"/>
                </a:lnTo>
                <a:cubicBezTo>
                  <a:pt x="1531" y="1805"/>
                  <a:pt x="1491" y="1854"/>
                  <a:pt x="1470" y="1908"/>
                </a:cubicBezTo>
                <a:lnTo>
                  <a:pt x="1470" y="1908"/>
                </a:lnTo>
                <a:cubicBezTo>
                  <a:pt x="1467" y="1902"/>
                  <a:pt x="1438" y="1838"/>
                  <a:pt x="1425" y="1812"/>
                </a:cubicBezTo>
                <a:lnTo>
                  <a:pt x="1425" y="1812"/>
                </a:lnTo>
                <a:cubicBezTo>
                  <a:pt x="1428" y="1810"/>
                  <a:pt x="1609" y="1534"/>
                  <a:pt x="1721" y="1416"/>
                </a:cubicBezTo>
                <a:lnTo>
                  <a:pt x="1721" y="1416"/>
                </a:lnTo>
                <a:cubicBezTo>
                  <a:pt x="1758" y="1377"/>
                  <a:pt x="1806" y="1298"/>
                  <a:pt x="1722" y="1277"/>
                </a:cubicBezTo>
                <a:lnTo>
                  <a:pt x="1722" y="1277"/>
                </a:lnTo>
                <a:cubicBezTo>
                  <a:pt x="1630" y="1255"/>
                  <a:pt x="1543" y="1373"/>
                  <a:pt x="1499" y="1436"/>
                </a:cubicBezTo>
                <a:lnTo>
                  <a:pt x="1499" y="1436"/>
                </a:lnTo>
                <a:cubicBezTo>
                  <a:pt x="1439" y="1521"/>
                  <a:pt x="1390" y="1613"/>
                  <a:pt x="1376" y="1715"/>
                </a:cubicBezTo>
                <a:lnTo>
                  <a:pt x="1376" y="1715"/>
                </a:lnTo>
                <a:cubicBezTo>
                  <a:pt x="1342" y="1650"/>
                  <a:pt x="1306" y="1587"/>
                  <a:pt x="1268" y="1524"/>
                </a:cubicBezTo>
                <a:lnTo>
                  <a:pt x="1268" y="1524"/>
                </a:lnTo>
                <a:cubicBezTo>
                  <a:pt x="1263" y="1483"/>
                  <a:pt x="1285" y="1447"/>
                  <a:pt x="1312" y="1419"/>
                </a:cubicBezTo>
                <a:lnTo>
                  <a:pt x="1312" y="1419"/>
                </a:lnTo>
                <a:cubicBezTo>
                  <a:pt x="1346" y="1383"/>
                  <a:pt x="1388" y="1356"/>
                  <a:pt x="1430" y="1331"/>
                </a:cubicBezTo>
                <a:lnTo>
                  <a:pt x="1430" y="1331"/>
                </a:lnTo>
                <a:cubicBezTo>
                  <a:pt x="1468" y="1308"/>
                  <a:pt x="1507" y="1287"/>
                  <a:pt x="1544" y="1262"/>
                </a:cubicBezTo>
                <a:lnTo>
                  <a:pt x="1544" y="1262"/>
                </a:lnTo>
                <a:cubicBezTo>
                  <a:pt x="1577" y="1240"/>
                  <a:pt x="1611" y="1210"/>
                  <a:pt x="1619" y="1169"/>
                </a:cubicBezTo>
                <a:lnTo>
                  <a:pt x="1619" y="1169"/>
                </a:lnTo>
                <a:cubicBezTo>
                  <a:pt x="1625" y="1135"/>
                  <a:pt x="1612" y="1100"/>
                  <a:pt x="1580" y="1084"/>
                </a:cubicBezTo>
                <a:lnTo>
                  <a:pt x="1580" y="1084"/>
                </a:lnTo>
                <a:cubicBezTo>
                  <a:pt x="1547" y="1067"/>
                  <a:pt x="1505" y="1071"/>
                  <a:pt x="1471" y="1083"/>
                </a:cubicBezTo>
                <a:lnTo>
                  <a:pt x="1471" y="1083"/>
                </a:lnTo>
                <a:cubicBezTo>
                  <a:pt x="1387" y="1113"/>
                  <a:pt x="1338" y="1192"/>
                  <a:pt x="1296" y="1266"/>
                </a:cubicBezTo>
                <a:lnTo>
                  <a:pt x="1296" y="1266"/>
                </a:lnTo>
                <a:cubicBezTo>
                  <a:pt x="1275" y="1303"/>
                  <a:pt x="1257" y="1342"/>
                  <a:pt x="1251" y="1384"/>
                </a:cubicBezTo>
                <a:lnTo>
                  <a:pt x="1251" y="1384"/>
                </a:lnTo>
                <a:cubicBezTo>
                  <a:pt x="1246" y="1415"/>
                  <a:pt x="1245" y="1447"/>
                  <a:pt x="1241" y="1479"/>
                </a:cubicBezTo>
                <a:lnTo>
                  <a:pt x="1241" y="1479"/>
                </a:lnTo>
                <a:cubicBezTo>
                  <a:pt x="1192" y="1400"/>
                  <a:pt x="1141" y="1322"/>
                  <a:pt x="1087" y="1247"/>
                </a:cubicBezTo>
                <a:lnTo>
                  <a:pt x="1087" y="1247"/>
                </a:lnTo>
                <a:cubicBezTo>
                  <a:pt x="1137" y="1192"/>
                  <a:pt x="1509" y="846"/>
                  <a:pt x="1319" y="778"/>
                </a:cubicBezTo>
                <a:lnTo>
                  <a:pt x="1319" y="778"/>
                </a:lnTo>
                <a:cubicBezTo>
                  <a:pt x="1250" y="753"/>
                  <a:pt x="1180" y="841"/>
                  <a:pt x="1147" y="889"/>
                </a:cubicBezTo>
                <a:lnTo>
                  <a:pt x="1147" y="889"/>
                </a:lnTo>
                <a:cubicBezTo>
                  <a:pt x="1118" y="933"/>
                  <a:pt x="1094" y="982"/>
                  <a:pt x="1079" y="1032"/>
                </a:cubicBezTo>
                <a:lnTo>
                  <a:pt x="1079" y="1032"/>
                </a:lnTo>
                <a:cubicBezTo>
                  <a:pt x="1069" y="1064"/>
                  <a:pt x="1067" y="1153"/>
                  <a:pt x="1048" y="1192"/>
                </a:cubicBezTo>
                <a:lnTo>
                  <a:pt x="1048" y="1192"/>
                </a:lnTo>
                <a:cubicBezTo>
                  <a:pt x="994" y="1116"/>
                  <a:pt x="883" y="968"/>
                  <a:pt x="884" y="967"/>
                </a:cubicBezTo>
                <a:lnTo>
                  <a:pt x="884" y="967"/>
                </a:lnTo>
                <a:cubicBezTo>
                  <a:pt x="889" y="962"/>
                  <a:pt x="1013" y="607"/>
                  <a:pt x="1018" y="426"/>
                </a:cubicBezTo>
                <a:lnTo>
                  <a:pt x="1018" y="426"/>
                </a:lnTo>
                <a:cubicBezTo>
                  <a:pt x="1019" y="357"/>
                  <a:pt x="1003" y="181"/>
                  <a:pt x="890" y="268"/>
                </a:cubicBezTo>
                <a:lnTo>
                  <a:pt x="890" y="268"/>
                </a:lnTo>
                <a:cubicBezTo>
                  <a:pt x="777" y="354"/>
                  <a:pt x="814" y="583"/>
                  <a:pt x="818" y="704"/>
                </a:cubicBezTo>
                <a:lnTo>
                  <a:pt x="818" y="704"/>
                </a:lnTo>
                <a:cubicBezTo>
                  <a:pt x="819" y="718"/>
                  <a:pt x="816" y="829"/>
                  <a:pt x="828" y="905"/>
                </a:cubicBezTo>
                <a:lnTo>
                  <a:pt x="828" y="905"/>
                </a:lnTo>
                <a:cubicBezTo>
                  <a:pt x="750" y="807"/>
                  <a:pt x="586" y="608"/>
                  <a:pt x="582" y="605"/>
                </a:cubicBezTo>
                <a:lnTo>
                  <a:pt x="582" y="605"/>
                </a:lnTo>
                <a:cubicBezTo>
                  <a:pt x="519" y="446"/>
                  <a:pt x="458" y="255"/>
                  <a:pt x="342" y="125"/>
                </a:cubicBezTo>
                <a:lnTo>
                  <a:pt x="342" y="125"/>
                </a:lnTo>
                <a:cubicBezTo>
                  <a:pt x="276" y="52"/>
                  <a:pt x="149" y="0"/>
                  <a:pt x="70" y="85"/>
                </a:cubicBezTo>
                <a:lnTo>
                  <a:pt x="70" y="85"/>
                </a:lnTo>
                <a:cubicBezTo>
                  <a:pt x="0" y="160"/>
                  <a:pt x="42" y="272"/>
                  <a:pt x="104" y="335"/>
                </a:cubicBezTo>
                <a:lnTo>
                  <a:pt x="104" y="335"/>
                </a:lnTo>
                <a:cubicBezTo>
                  <a:pt x="164" y="396"/>
                  <a:pt x="247" y="437"/>
                  <a:pt x="318" y="482"/>
                </a:cubicBezTo>
                <a:lnTo>
                  <a:pt x="318" y="482"/>
                </a:lnTo>
                <a:cubicBezTo>
                  <a:pt x="397" y="531"/>
                  <a:pt x="476" y="580"/>
                  <a:pt x="555" y="630"/>
                </a:cubicBezTo>
                <a:lnTo>
                  <a:pt x="555" y="630"/>
                </a:lnTo>
                <a:lnTo>
                  <a:pt x="555" y="630"/>
                </a:lnTo>
                <a:lnTo>
                  <a:pt x="555" y="630"/>
                </a:lnTo>
                <a:cubicBezTo>
                  <a:pt x="556" y="631"/>
                  <a:pt x="665" y="760"/>
                  <a:pt x="718" y="824"/>
                </a:cubicBezTo>
                <a:lnTo>
                  <a:pt x="718" y="824"/>
                </a:lnTo>
                <a:cubicBezTo>
                  <a:pt x="648" y="785"/>
                  <a:pt x="572" y="760"/>
                  <a:pt x="494" y="742"/>
                </a:cubicBezTo>
                <a:lnTo>
                  <a:pt x="494" y="742"/>
                </a:lnTo>
                <a:cubicBezTo>
                  <a:pt x="380" y="716"/>
                  <a:pt x="155" y="667"/>
                  <a:pt x="82" y="801"/>
                </a:cubicBezTo>
                <a:lnTo>
                  <a:pt x="82" y="801"/>
                </a:lnTo>
                <a:cubicBezTo>
                  <a:pt x="11" y="929"/>
                  <a:pt x="216" y="977"/>
                  <a:pt x="301" y="978"/>
                </a:cubicBezTo>
                <a:lnTo>
                  <a:pt x="301" y="978"/>
                </a:lnTo>
                <a:cubicBezTo>
                  <a:pt x="462" y="980"/>
                  <a:pt x="699" y="869"/>
                  <a:pt x="841" y="976"/>
                </a:cubicBezTo>
                <a:lnTo>
                  <a:pt x="841" y="976"/>
                </a:lnTo>
                <a:cubicBezTo>
                  <a:pt x="895" y="1045"/>
                  <a:pt x="948" y="1114"/>
                  <a:pt x="999" y="1184"/>
                </a:cubicBezTo>
                <a:lnTo>
                  <a:pt x="999" y="1184"/>
                </a:lnTo>
                <a:cubicBezTo>
                  <a:pt x="871" y="1144"/>
                  <a:pt x="733" y="1116"/>
                  <a:pt x="601" y="1124"/>
                </a:cubicBezTo>
                <a:lnTo>
                  <a:pt x="601" y="1124"/>
                </a:lnTo>
                <a:cubicBezTo>
                  <a:pt x="519" y="1129"/>
                  <a:pt x="448" y="1161"/>
                  <a:pt x="378" y="1202"/>
                </a:cubicBezTo>
                <a:lnTo>
                  <a:pt x="378" y="1202"/>
                </a:lnTo>
                <a:cubicBezTo>
                  <a:pt x="339" y="1224"/>
                  <a:pt x="291" y="1249"/>
                  <a:pt x="279" y="1296"/>
                </a:cubicBezTo>
                <a:lnTo>
                  <a:pt x="279" y="1296"/>
                </a:lnTo>
                <a:cubicBezTo>
                  <a:pt x="244" y="1430"/>
                  <a:pt x="447" y="1397"/>
                  <a:pt x="513" y="1378"/>
                </a:cubicBezTo>
                <a:lnTo>
                  <a:pt x="513" y="1378"/>
                </a:lnTo>
                <a:cubicBezTo>
                  <a:pt x="694" y="1325"/>
                  <a:pt x="862" y="1250"/>
                  <a:pt x="1055" y="1261"/>
                </a:cubicBezTo>
                <a:lnTo>
                  <a:pt x="1055" y="1261"/>
                </a:lnTo>
                <a:cubicBezTo>
                  <a:pt x="1101" y="1327"/>
                  <a:pt x="1145" y="1393"/>
                  <a:pt x="1188" y="1460"/>
                </a:cubicBezTo>
                <a:lnTo>
                  <a:pt x="1188" y="1460"/>
                </a:lnTo>
                <a:cubicBezTo>
                  <a:pt x="1125" y="1418"/>
                  <a:pt x="1059" y="1382"/>
                  <a:pt x="985" y="1363"/>
                </a:cubicBezTo>
                <a:lnTo>
                  <a:pt x="985" y="1363"/>
                </a:lnTo>
                <a:cubicBezTo>
                  <a:pt x="917" y="1346"/>
                  <a:pt x="844" y="1345"/>
                  <a:pt x="777" y="1367"/>
                </a:cubicBezTo>
                <a:lnTo>
                  <a:pt x="777" y="1367"/>
                </a:lnTo>
                <a:cubicBezTo>
                  <a:pt x="761" y="1373"/>
                  <a:pt x="745" y="1380"/>
                  <a:pt x="731" y="1388"/>
                </a:cubicBezTo>
                <a:lnTo>
                  <a:pt x="731" y="1388"/>
                </a:lnTo>
                <a:cubicBezTo>
                  <a:pt x="716" y="1396"/>
                  <a:pt x="699" y="1406"/>
                  <a:pt x="698" y="1425"/>
                </a:cubicBezTo>
                <a:lnTo>
                  <a:pt x="698" y="1425"/>
                </a:lnTo>
                <a:cubicBezTo>
                  <a:pt x="697" y="1442"/>
                  <a:pt x="709" y="1457"/>
                  <a:pt x="720" y="1468"/>
                </a:cubicBezTo>
                <a:lnTo>
                  <a:pt x="720" y="1468"/>
                </a:lnTo>
                <a:cubicBezTo>
                  <a:pt x="733" y="1482"/>
                  <a:pt x="750" y="1491"/>
                  <a:pt x="767" y="1497"/>
                </a:cubicBezTo>
                <a:lnTo>
                  <a:pt x="767" y="1497"/>
                </a:lnTo>
                <a:cubicBezTo>
                  <a:pt x="804" y="1510"/>
                  <a:pt x="843" y="1511"/>
                  <a:pt x="881" y="1511"/>
                </a:cubicBezTo>
                <a:lnTo>
                  <a:pt x="881" y="1511"/>
                </a:lnTo>
                <a:cubicBezTo>
                  <a:pt x="922" y="1510"/>
                  <a:pt x="962" y="1508"/>
                  <a:pt x="1003" y="1507"/>
                </a:cubicBezTo>
                <a:lnTo>
                  <a:pt x="1003" y="1507"/>
                </a:lnTo>
                <a:cubicBezTo>
                  <a:pt x="1076" y="1504"/>
                  <a:pt x="1150" y="1504"/>
                  <a:pt x="1222" y="1516"/>
                </a:cubicBezTo>
                <a:lnTo>
                  <a:pt x="1222" y="1516"/>
                </a:lnTo>
                <a:cubicBezTo>
                  <a:pt x="1256" y="1573"/>
                  <a:pt x="1291" y="1631"/>
                  <a:pt x="1322" y="1689"/>
                </a:cubicBezTo>
                <a:lnTo>
                  <a:pt x="1322" y="1689"/>
                </a:lnTo>
                <a:cubicBezTo>
                  <a:pt x="1303" y="1679"/>
                  <a:pt x="1284" y="1670"/>
                  <a:pt x="1265" y="1660"/>
                </a:cubicBezTo>
                <a:lnTo>
                  <a:pt x="1265" y="1660"/>
                </a:lnTo>
                <a:cubicBezTo>
                  <a:pt x="1188" y="1622"/>
                  <a:pt x="1110" y="1588"/>
                  <a:pt x="1027" y="1568"/>
                </a:cubicBezTo>
                <a:lnTo>
                  <a:pt x="1027" y="1568"/>
                </a:lnTo>
                <a:cubicBezTo>
                  <a:pt x="899" y="1539"/>
                  <a:pt x="709" y="1541"/>
                  <a:pt x="615" y="1651"/>
                </a:cubicBezTo>
                <a:lnTo>
                  <a:pt x="615" y="1651"/>
                </a:lnTo>
                <a:cubicBezTo>
                  <a:pt x="590" y="1680"/>
                  <a:pt x="577" y="1718"/>
                  <a:pt x="603" y="1750"/>
                </a:cubicBezTo>
                <a:lnTo>
                  <a:pt x="603" y="1750"/>
                </a:lnTo>
                <a:cubicBezTo>
                  <a:pt x="640" y="1796"/>
                  <a:pt x="720" y="1785"/>
                  <a:pt x="770" y="1781"/>
                </a:cubicBezTo>
                <a:lnTo>
                  <a:pt x="770" y="1781"/>
                </a:lnTo>
                <a:cubicBezTo>
                  <a:pt x="976" y="1766"/>
                  <a:pt x="1197" y="1694"/>
                  <a:pt x="1386" y="1813"/>
                </a:cubicBezTo>
                <a:lnTo>
                  <a:pt x="1386" y="1813"/>
                </a:lnTo>
                <a:cubicBezTo>
                  <a:pt x="1411" y="1862"/>
                  <a:pt x="1433" y="1913"/>
                  <a:pt x="1455" y="1963"/>
                </a:cubicBezTo>
                <a:lnTo>
                  <a:pt x="1455" y="1963"/>
                </a:lnTo>
                <a:cubicBezTo>
                  <a:pt x="1454" y="1969"/>
                  <a:pt x="1199" y="1892"/>
                  <a:pt x="1095" y="1893"/>
                </a:cubicBezTo>
                <a:lnTo>
                  <a:pt x="1095" y="1893"/>
                </a:lnTo>
                <a:cubicBezTo>
                  <a:pt x="1029" y="1894"/>
                  <a:pt x="844" y="1915"/>
                  <a:pt x="821" y="1997"/>
                </a:cubicBezTo>
                <a:lnTo>
                  <a:pt x="821" y="1997"/>
                </a:lnTo>
                <a:cubicBezTo>
                  <a:pt x="798" y="2079"/>
                  <a:pt x="966" y="2088"/>
                  <a:pt x="1013" y="2085"/>
                </a:cubicBezTo>
                <a:lnTo>
                  <a:pt x="1013" y="2085"/>
                </a:lnTo>
                <a:cubicBezTo>
                  <a:pt x="1092" y="2080"/>
                  <a:pt x="1170" y="2058"/>
                  <a:pt x="1247" y="2042"/>
                </a:cubicBezTo>
                <a:lnTo>
                  <a:pt x="1247" y="2042"/>
                </a:lnTo>
                <a:cubicBezTo>
                  <a:pt x="1322" y="2026"/>
                  <a:pt x="1417" y="1994"/>
                  <a:pt x="1483" y="2049"/>
                </a:cubicBezTo>
                <a:lnTo>
                  <a:pt x="1483" y="2049"/>
                </a:lnTo>
                <a:cubicBezTo>
                  <a:pt x="1486" y="2051"/>
                  <a:pt x="1596" y="2359"/>
                  <a:pt x="1599" y="2387"/>
                </a:cubicBezTo>
                <a:lnTo>
                  <a:pt x="1599" y="2387"/>
                </a:lnTo>
                <a:cubicBezTo>
                  <a:pt x="1577" y="2374"/>
                  <a:pt x="1557" y="2350"/>
                  <a:pt x="1536" y="2334"/>
                </a:cubicBezTo>
                <a:lnTo>
                  <a:pt x="1536" y="2334"/>
                </a:lnTo>
                <a:cubicBezTo>
                  <a:pt x="1507" y="2311"/>
                  <a:pt x="1476" y="2296"/>
                  <a:pt x="1443" y="2281"/>
                </a:cubicBezTo>
                <a:lnTo>
                  <a:pt x="1443" y="2281"/>
                </a:lnTo>
                <a:cubicBezTo>
                  <a:pt x="1383" y="2252"/>
                  <a:pt x="1320" y="2230"/>
                  <a:pt x="1254" y="2222"/>
                </a:cubicBezTo>
                <a:lnTo>
                  <a:pt x="1254" y="2222"/>
                </a:lnTo>
                <a:cubicBezTo>
                  <a:pt x="1178" y="2213"/>
                  <a:pt x="1024" y="2216"/>
                  <a:pt x="991" y="2306"/>
                </a:cubicBezTo>
                <a:lnTo>
                  <a:pt x="991" y="2306"/>
                </a:lnTo>
                <a:cubicBezTo>
                  <a:pt x="962" y="2386"/>
                  <a:pt x="1048" y="2410"/>
                  <a:pt x="1109" y="2405"/>
                </a:cubicBezTo>
                <a:lnTo>
                  <a:pt x="1109" y="2405"/>
                </a:lnTo>
                <a:cubicBezTo>
                  <a:pt x="1178" y="2400"/>
                  <a:pt x="1242" y="2369"/>
                  <a:pt x="1310" y="2358"/>
                </a:cubicBezTo>
                <a:lnTo>
                  <a:pt x="1310" y="2358"/>
                </a:lnTo>
                <a:cubicBezTo>
                  <a:pt x="1374" y="2349"/>
                  <a:pt x="1441" y="2352"/>
                  <a:pt x="1504" y="2368"/>
                </a:cubicBezTo>
                <a:lnTo>
                  <a:pt x="1504" y="2368"/>
                </a:lnTo>
                <a:cubicBezTo>
                  <a:pt x="1520" y="2372"/>
                  <a:pt x="1536" y="2376"/>
                  <a:pt x="1551" y="2384"/>
                </a:cubicBezTo>
                <a:lnTo>
                  <a:pt x="1551" y="2384"/>
                </a:lnTo>
                <a:cubicBezTo>
                  <a:pt x="1575" y="2395"/>
                  <a:pt x="1603" y="2413"/>
                  <a:pt x="1610" y="2438"/>
                </a:cubicBezTo>
                <a:lnTo>
                  <a:pt x="1610" y="2438"/>
                </a:lnTo>
                <a:cubicBezTo>
                  <a:pt x="1620" y="2470"/>
                  <a:pt x="1626" y="2503"/>
                  <a:pt x="1633" y="2536"/>
                </a:cubicBezTo>
                <a:lnTo>
                  <a:pt x="1633" y="2536"/>
                </a:lnTo>
                <a:cubicBezTo>
                  <a:pt x="1648" y="2601"/>
                  <a:pt x="1661" y="2667"/>
                  <a:pt x="1673" y="2733"/>
                </a:cubicBezTo>
                <a:lnTo>
                  <a:pt x="1673" y="2733"/>
                </a:lnTo>
                <a:cubicBezTo>
                  <a:pt x="1600" y="2672"/>
                  <a:pt x="1484" y="2629"/>
                  <a:pt x="1400" y="2612"/>
                </a:cubicBezTo>
                <a:lnTo>
                  <a:pt x="1400" y="2612"/>
                </a:lnTo>
                <a:cubicBezTo>
                  <a:pt x="1322" y="2596"/>
                  <a:pt x="1156" y="2591"/>
                  <a:pt x="1105" y="2673"/>
                </a:cubicBezTo>
                <a:lnTo>
                  <a:pt x="1105" y="2673"/>
                </a:lnTo>
                <a:cubicBezTo>
                  <a:pt x="1063" y="2741"/>
                  <a:pt x="1149" y="2769"/>
                  <a:pt x="1200" y="2766"/>
                </a:cubicBezTo>
                <a:lnTo>
                  <a:pt x="1200" y="2766"/>
                </a:lnTo>
                <a:cubicBezTo>
                  <a:pt x="1267" y="2762"/>
                  <a:pt x="1333" y="2732"/>
                  <a:pt x="1399" y="2719"/>
                </a:cubicBezTo>
                <a:lnTo>
                  <a:pt x="1399" y="2719"/>
                </a:lnTo>
                <a:cubicBezTo>
                  <a:pt x="1463" y="2706"/>
                  <a:pt x="1528" y="2708"/>
                  <a:pt x="1589" y="2732"/>
                </a:cubicBezTo>
                <a:lnTo>
                  <a:pt x="1589" y="2732"/>
                </a:lnTo>
                <a:cubicBezTo>
                  <a:pt x="1617" y="2743"/>
                  <a:pt x="1646" y="2759"/>
                  <a:pt x="1669" y="2779"/>
                </a:cubicBezTo>
                <a:lnTo>
                  <a:pt x="1669" y="2779"/>
                </a:lnTo>
                <a:cubicBezTo>
                  <a:pt x="1694" y="2800"/>
                  <a:pt x="1691" y="2834"/>
                  <a:pt x="1696" y="2864"/>
                </a:cubicBezTo>
                <a:lnTo>
                  <a:pt x="1696" y="2864"/>
                </a:lnTo>
                <a:cubicBezTo>
                  <a:pt x="1708" y="2938"/>
                  <a:pt x="1719" y="3012"/>
                  <a:pt x="1729" y="3087"/>
                </a:cubicBezTo>
                <a:lnTo>
                  <a:pt x="1729" y="3087"/>
                </a:lnTo>
                <a:cubicBezTo>
                  <a:pt x="1620" y="3023"/>
                  <a:pt x="1505" y="2948"/>
                  <a:pt x="1383" y="2918"/>
                </a:cubicBezTo>
                <a:lnTo>
                  <a:pt x="1383" y="2918"/>
                </a:lnTo>
                <a:cubicBezTo>
                  <a:pt x="1317" y="2901"/>
                  <a:pt x="1154" y="2889"/>
                  <a:pt x="1125" y="2976"/>
                </a:cubicBezTo>
                <a:lnTo>
                  <a:pt x="1125" y="2976"/>
                </a:lnTo>
                <a:cubicBezTo>
                  <a:pt x="1095" y="3064"/>
                  <a:pt x="1227" y="3083"/>
                  <a:pt x="1282" y="3084"/>
                </a:cubicBezTo>
                <a:lnTo>
                  <a:pt x="1282" y="3084"/>
                </a:lnTo>
                <a:cubicBezTo>
                  <a:pt x="1356" y="3085"/>
                  <a:pt x="1427" y="3069"/>
                  <a:pt x="1501" y="3076"/>
                </a:cubicBezTo>
                <a:lnTo>
                  <a:pt x="1501" y="3076"/>
                </a:lnTo>
                <a:cubicBezTo>
                  <a:pt x="1583" y="3084"/>
                  <a:pt x="1735" y="3151"/>
                  <a:pt x="1737" y="3151"/>
                </a:cubicBezTo>
                <a:lnTo>
                  <a:pt x="1737" y="3151"/>
                </a:lnTo>
                <a:cubicBezTo>
                  <a:pt x="1749" y="3246"/>
                  <a:pt x="1760" y="3342"/>
                  <a:pt x="1768" y="3437"/>
                </a:cubicBezTo>
                <a:lnTo>
                  <a:pt x="1768" y="3437"/>
                </a:lnTo>
                <a:cubicBezTo>
                  <a:pt x="1765" y="3436"/>
                  <a:pt x="1582" y="3301"/>
                  <a:pt x="1467" y="3276"/>
                </a:cubicBezTo>
                <a:lnTo>
                  <a:pt x="1467" y="3276"/>
                </a:lnTo>
                <a:cubicBezTo>
                  <a:pt x="1414" y="3264"/>
                  <a:pt x="1254" y="3226"/>
                  <a:pt x="1222" y="3299"/>
                </a:cubicBezTo>
                <a:lnTo>
                  <a:pt x="1222" y="3299"/>
                </a:lnTo>
                <a:cubicBezTo>
                  <a:pt x="1191" y="3370"/>
                  <a:pt x="1307" y="3399"/>
                  <a:pt x="1355" y="3404"/>
                </a:cubicBezTo>
                <a:lnTo>
                  <a:pt x="1355" y="3404"/>
                </a:lnTo>
                <a:cubicBezTo>
                  <a:pt x="1413" y="3409"/>
                  <a:pt x="1471" y="3401"/>
                  <a:pt x="1529" y="3406"/>
                </a:cubicBezTo>
                <a:lnTo>
                  <a:pt x="1529" y="3406"/>
                </a:lnTo>
                <a:cubicBezTo>
                  <a:pt x="1604" y="3412"/>
                  <a:pt x="1771" y="3488"/>
                  <a:pt x="1772" y="3489"/>
                </a:cubicBezTo>
                <a:lnTo>
                  <a:pt x="1772" y="3489"/>
                </a:lnTo>
                <a:cubicBezTo>
                  <a:pt x="1780" y="3587"/>
                  <a:pt x="1786" y="3686"/>
                  <a:pt x="1790" y="3785"/>
                </a:cubicBezTo>
                <a:lnTo>
                  <a:pt x="1790" y="3785"/>
                </a:lnTo>
                <a:cubicBezTo>
                  <a:pt x="1729" y="3694"/>
                  <a:pt x="1668" y="3605"/>
                  <a:pt x="1570" y="3551"/>
                </a:cubicBezTo>
                <a:lnTo>
                  <a:pt x="1570" y="3551"/>
                </a:lnTo>
                <a:cubicBezTo>
                  <a:pt x="1511" y="3518"/>
                  <a:pt x="1363" y="3455"/>
                  <a:pt x="1301" y="3510"/>
                </a:cubicBezTo>
                <a:lnTo>
                  <a:pt x="1301" y="3510"/>
                </a:lnTo>
                <a:cubicBezTo>
                  <a:pt x="1238" y="3566"/>
                  <a:pt x="1346" y="3618"/>
                  <a:pt x="1388" y="3635"/>
                </a:cubicBezTo>
                <a:lnTo>
                  <a:pt x="1388" y="3635"/>
                </a:lnTo>
                <a:cubicBezTo>
                  <a:pt x="1447" y="3659"/>
                  <a:pt x="1511" y="3668"/>
                  <a:pt x="1571" y="3690"/>
                </a:cubicBezTo>
                <a:lnTo>
                  <a:pt x="1571" y="3690"/>
                </a:lnTo>
                <a:cubicBezTo>
                  <a:pt x="1653" y="3719"/>
                  <a:pt x="1789" y="3845"/>
                  <a:pt x="1792" y="3847"/>
                </a:cubicBezTo>
                <a:lnTo>
                  <a:pt x="1792" y="3847"/>
                </a:lnTo>
                <a:cubicBezTo>
                  <a:pt x="1794" y="3904"/>
                  <a:pt x="1795" y="3962"/>
                  <a:pt x="1795" y="4020"/>
                </a:cubicBezTo>
                <a:lnTo>
                  <a:pt x="1795" y="4020"/>
                </a:lnTo>
                <a:cubicBezTo>
                  <a:pt x="1772" y="3998"/>
                  <a:pt x="1745" y="3979"/>
                  <a:pt x="1720" y="3961"/>
                </a:cubicBezTo>
                <a:lnTo>
                  <a:pt x="1720" y="3961"/>
                </a:lnTo>
                <a:cubicBezTo>
                  <a:pt x="1668" y="3921"/>
                  <a:pt x="1612" y="3883"/>
                  <a:pt x="1552" y="3856"/>
                </a:cubicBezTo>
                <a:lnTo>
                  <a:pt x="1552" y="3856"/>
                </a:lnTo>
                <a:cubicBezTo>
                  <a:pt x="1483" y="3824"/>
                  <a:pt x="1341" y="3782"/>
                  <a:pt x="1282" y="3858"/>
                </a:cubicBezTo>
                <a:lnTo>
                  <a:pt x="1282" y="3858"/>
                </a:lnTo>
                <a:cubicBezTo>
                  <a:pt x="1224" y="3934"/>
                  <a:pt x="1330" y="3971"/>
                  <a:pt x="1387" y="3981"/>
                </a:cubicBezTo>
                <a:lnTo>
                  <a:pt x="1387" y="3981"/>
                </a:lnTo>
                <a:cubicBezTo>
                  <a:pt x="1463" y="3995"/>
                  <a:pt x="1541" y="4001"/>
                  <a:pt x="1615" y="4025"/>
                </a:cubicBezTo>
                <a:lnTo>
                  <a:pt x="1615" y="4025"/>
                </a:lnTo>
                <a:cubicBezTo>
                  <a:pt x="1679" y="4046"/>
                  <a:pt x="1732" y="4089"/>
                  <a:pt x="1795" y="4111"/>
                </a:cubicBezTo>
                <a:lnTo>
                  <a:pt x="1795" y="4111"/>
                </a:lnTo>
                <a:cubicBezTo>
                  <a:pt x="1795" y="4263"/>
                  <a:pt x="1790" y="4416"/>
                  <a:pt x="1781" y="4569"/>
                </a:cubicBezTo>
                <a:lnTo>
                  <a:pt x="1781" y="4569"/>
                </a:lnTo>
                <a:cubicBezTo>
                  <a:pt x="1779" y="4591"/>
                  <a:pt x="1814" y="4595"/>
                  <a:pt x="1816" y="4573"/>
                </a:cubicBezTo>
                <a:lnTo>
                  <a:pt x="1816" y="4573"/>
                </a:lnTo>
                <a:cubicBezTo>
                  <a:pt x="1826" y="4418"/>
                  <a:pt x="1842" y="4102"/>
                  <a:pt x="1843" y="4095"/>
                </a:cubicBezTo>
                <a:lnTo>
                  <a:pt x="1843" y="4095"/>
                </a:lnTo>
                <a:cubicBezTo>
                  <a:pt x="1964" y="4079"/>
                  <a:pt x="2338" y="4044"/>
                  <a:pt x="2292" y="391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8678559" y="3439367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7865759" y="180042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-998601" y="1952075"/>
            <a:ext cx="1717200" cy="17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0" name="Google Shape;210;p13"/>
          <p:cNvGrpSpPr/>
          <p:nvPr/>
        </p:nvGrpSpPr>
        <p:grpSpPr>
          <a:xfrm flipH="1">
            <a:off x="-574751" y="2885736"/>
            <a:ext cx="1176216" cy="2047610"/>
            <a:chOff x="-133707" y="753328"/>
            <a:chExt cx="1585197" cy="2759583"/>
          </a:xfrm>
        </p:grpSpPr>
        <p:sp>
          <p:nvSpPr>
            <p:cNvPr id="211" name="Google Shape;211;p13"/>
            <p:cNvSpPr/>
            <p:nvPr/>
          </p:nvSpPr>
          <p:spPr>
            <a:xfrm rot="-14641" flipH="1">
              <a:off x="-127846" y="756666"/>
              <a:ext cx="1573475" cy="2752906"/>
            </a:xfrm>
            <a:custGeom>
              <a:avLst/>
              <a:gdLst/>
              <a:ahLst/>
              <a:cxnLst/>
              <a:rect l="l" t="t" r="r" b="b"/>
              <a:pathLst>
                <a:path w="2536" h="4437" extrusionOk="0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 rot="-14641" flipH="1">
              <a:off x="40284" y="1465385"/>
              <a:ext cx="1253305" cy="1901865"/>
            </a:xfrm>
            <a:custGeom>
              <a:avLst/>
              <a:gdLst/>
              <a:ahLst/>
              <a:cxnLst/>
              <a:rect l="l" t="t" r="r" b="b"/>
              <a:pathLst>
                <a:path w="2020" h="3066" extrusionOk="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 rot="-14644" flipH="1">
              <a:off x="609324" y="1760157"/>
              <a:ext cx="476146" cy="1242367"/>
            </a:xfrm>
            <a:custGeom>
              <a:avLst/>
              <a:gdLst/>
              <a:ahLst/>
              <a:cxnLst/>
              <a:rect l="l" t="t" r="r" b="b"/>
              <a:pathLst>
                <a:path w="769" h="2001" extrusionOk="0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 rot="-14644" flipH="1">
              <a:off x="25758" y="1439071"/>
              <a:ext cx="785367" cy="273648"/>
            </a:xfrm>
            <a:custGeom>
              <a:avLst/>
              <a:gdLst/>
              <a:ahLst/>
              <a:cxnLst/>
              <a:rect l="l" t="t" r="r" b="b"/>
              <a:pathLst>
                <a:path w="1266" h="442" extrusionOk="0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 rot="-14644" flipH="1">
              <a:off x="368327" y="2257159"/>
              <a:ext cx="161451" cy="161451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 rot="-14647" flipH="1">
              <a:off x="497638" y="2918647"/>
              <a:ext cx="254491" cy="251757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 rot="-14647" flipH="1">
              <a:off x="196505" y="1695710"/>
              <a:ext cx="725163" cy="1554321"/>
            </a:xfrm>
            <a:custGeom>
              <a:avLst/>
              <a:gdLst/>
              <a:ahLst/>
              <a:cxnLst/>
              <a:rect l="l" t="t" r="r" b="b"/>
              <a:pathLst>
                <a:path w="1167" h="2503" extrusionOk="0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3"/>
          <p:cNvSpPr/>
          <p:nvPr/>
        </p:nvSpPr>
        <p:spPr>
          <a:xfrm rot="3916109">
            <a:off x="-221650" y="1763071"/>
            <a:ext cx="761577" cy="1497299"/>
          </a:xfrm>
          <a:custGeom>
            <a:avLst/>
            <a:gdLst/>
            <a:ahLst/>
            <a:cxnLst/>
            <a:rect l="l" t="t" r="r" b="b"/>
            <a:pathLst>
              <a:path w="2339" h="4596" extrusionOk="0">
                <a:moveTo>
                  <a:pt x="2292" y="3917"/>
                </a:moveTo>
                <a:lnTo>
                  <a:pt x="2292" y="3917"/>
                </a:lnTo>
                <a:cubicBezTo>
                  <a:pt x="2273" y="3864"/>
                  <a:pt x="2167" y="3876"/>
                  <a:pt x="2127" y="3883"/>
                </a:cubicBezTo>
                <a:lnTo>
                  <a:pt x="2127" y="3883"/>
                </a:lnTo>
                <a:cubicBezTo>
                  <a:pt x="2013" y="3905"/>
                  <a:pt x="1941" y="4011"/>
                  <a:pt x="1831" y="4036"/>
                </a:cubicBezTo>
                <a:lnTo>
                  <a:pt x="1831" y="4036"/>
                </a:lnTo>
                <a:cubicBezTo>
                  <a:pt x="1831" y="3969"/>
                  <a:pt x="1830" y="3903"/>
                  <a:pt x="1828" y="3836"/>
                </a:cubicBezTo>
                <a:lnTo>
                  <a:pt x="1828" y="3836"/>
                </a:lnTo>
                <a:cubicBezTo>
                  <a:pt x="1890" y="3786"/>
                  <a:pt x="1956" y="3755"/>
                  <a:pt x="2036" y="3742"/>
                </a:cubicBezTo>
                <a:lnTo>
                  <a:pt x="2036" y="3742"/>
                </a:lnTo>
                <a:cubicBezTo>
                  <a:pt x="2085" y="3734"/>
                  <a:pt x="2142" y="3737"/>
                  <a:pt x="2185" y="3706"/>
                </a:cubicBezTo>
                <a:lnTo>
                  <a:pt x="2185" y="3706"/>
                </a:lnTo>
                <a:cubicBezTo>
                  <a:pt x="2221" y="3680"/>
                  <a:pt x="2234" y="3640"/>
                  <a:pt x="2201" y="3605"/>
                </a:cubicBezTo>
                <a:lnTo>
                  <a:pt x="2201" y="3605"/>
                </a:lnTo>
                <a:cubicBezTo>
                  <a:pt x="2153" y="3553"/>
                  <a:pt x="2071" y="3591"/>
                  <a:pt x="2019" y="3615"/>
                </a:cubicBezTo>
                <a:lnTo>
                  <a:pt x="2019" y="3615"/>
                </a:lnTo>
                <a:cubicBezTo>
                  <a:pt x="1944" y="3650"/>
                  <a:pt x="1881" y="3699"/>
                  <a:pt x="1825" y="3757"/>
                </a:cubicBezTo>
                <a:lnTo>
                  <a:pt x="1825" y="3757"/>
                </a:lnTo>
                <a:cubicBezTo>
                  <a:pt x="1822" y="3704"/>
                  <a:pt x="1812" y="3526"/>
                  <a:pt x="1809" y="3490"/>
                </a:cubicBezTo>
                <a:lnTo>
                  <a:pt x="1809" y="3490"/>
                </a:lnTo>
                <a:cubicBezTo>
                  <a:pt x="1913" y="3475"/>
                  <a:pt x="2277" y="3423"/>
                  <a:pt x="2232" y="3313"/>
                </a:cubicBezTo>
                <a:lnTo>
                  <a:pt x="2232" y="3313"/>
                </a:lnTo>
                <a:cubicBezTo>
                  <a:pt x="2183" y="3194"/>
                  <a:pt x="1903" y="3385"/>
                  <a:pt x="1805" y="3443"/>
                </a:cubicBezTo>
                <a:lnTo>
                  <a:pt x="1805" y="3443"/>
                </a:lnTo>
                <a:cubicBezTo>
                  <a:pt x="1797" y="3342"/>
                  <a:pt x="1787" y="3240"/>
                  <a:pt x="1776" y="3138"/>
                </a:cubicBezTo>
                <a:lnTo>
                  <a:pt x="1776" y="3138"/>
                </a:lnTo>
                <a:cubicBezTo>
                  <a:pt x="1911" y="3123"/>
                  <a:pt x="2304" y="3085"/>
                  <a:pt x="2249" y="2936"/>
                </a:cubicBezTo>
                <a:lnTo>
                  <a:pt x="2249" y="2936"/>
                </a:lnTo>
                <a:cubicBezTo>
                  <a:pt x="2224" y="2868"/>
                  <a:pt x="2138" y="2896"/>
                  <a:pt x="2089" y="2912"/>
                </a:cubicBezTo>
                <a:lnTo>
                  <a:pt x="2089" y="2912"/>
                </a:lnTo>
                <a:cubicBezTo>
                  <a:pt x="2070" y="2918"/>
                  <a:pt x="1847" y="3013"/>
                  <a:pt x="1768" y="3075"/>
                </a:cubicBezTo>
                <a:lnTo>
                  <a:pt x="1768" y="3075"/>
                </a:lnTo>
                <a:cubicBezTo>
                  <a:pt x="1761" y="3017"/>
                  <a:pt x="1734" y="2843"/>
                  <a:pt x="1730" y="2814"/>
                </a:cubicBezTo>
                <a:lnTo>
                  <a:pt x="1730" y="2814"/>
                </a:lnTo>
                <a:cubicBezTo>
                  <a:pt x="1726" y="2783"/>
                  <a:pt x="1767" y="2756"/>
                  <a:pt x="1787" y="2738"/>
                </a:cubicBezTo>
                <a:lnTo>
                  <a:pt x="1787" y="2738"/>
                </a:lnTo>
                <a:cubicBezTo>
                  <a:pt x="1818" y="2709"/>
                  <a:pt x="1855" y="2689"/>
                  <a:pt x="1894" y="2674"/>
                </a:cubicBezTo>
                <a:lnTo>
                  <a:pt x="1894" y="2674"/>
                </a:lnTo>
                <a:cubicBezTo>
                  <a:pt x="1975" y="2643"/>
                  <a:pt x="2064" y="2631"/>
                  <a:pt x="2141" y="2589"/>
                </a:cubicBezTo>
                <a:lnTo>
                  <a:pt x="2141" y="2589"/>
                </a:lnTo>
                <a:cubicBezTo>
                  <a:pt x="2184" y="2567"/>
                  <a:pt x="2218" y="2523"/>
                  <a:pt x="2170" y="2483"/>
                </a:cubicBezTo>
                <a:lnTo>
                  <a:pt x="2170" y="2483"/>
                </a:lnTo>
                <a:cubicBezTo>
                  <a:pt x="2110" y="2432"/>
                  <a:pt x="2006" y="2470"/>
                  <a:pt x="1949" y="2503"/>
                </a:cubicBezTo>
                <a:lnTo>
                  <a:pt x="1949" y="2503"/>
                </a:lnTo>
                <a:cubicBezTo>
                  <a:pt x="1853" y="2558"/>
                  <a:pt x="1775" y="2645"/>
                  <a:pt x="1717" y="2740"/>
                </a:cubicBezTo>
                <a:lnTo>
                  <a:pt x="1717" y="2740"/>
                </a:lnTo>
                <a:cubicBezTo>
                  <a:pt x="1695" y="2624"/>
                  <a:pt x="1670" y="2509"/>
                  <a:pt x="1640" y="2396"/>
                </a:cubicBezTo>
                <a:lnTo>
                  <a:pt x="1640" y="2396"/>
                </a:lnTo>
                <a:cubicBezTo>
                  <a:pt x="1722" y="2283"/>
                  <a:pt x="1841" y="2213"/>
                  <a:pt x="1945" y="2123"/>
                </a:cubicBezTo>
                <a:lnTo>
                  <a:pt x="1945" y="2123"/>
                </a:lnTo>
                <a:cubicBezTo>
                  <a:pt x="1974" y="2098"/>
                  <a:pt x="2085" y="2020"/>
                  <a:pt x="2018" y="1980"/>
                </a:cubicBezTo>
                <a:lnTo>
                  <a:pt x="2018" y="1980"/>
                </a:lnTo>
                <a:cubicBezTo>
                  <a:pt x="1931" y="1927"/>
                  <a:pt x="1804" y="2063"/>
                  <a:pt x="1754" y="2113"/>
                </a:cubicBezTo>
                <a:lnTo>
                  <a:pt x="1754" y="2113"/>
                </a:lnTo>
                <a:cubicBezTo>
                  <a:pt x="1698" y="2169"/>
                  <a:pt x="1645" y="2227"/>
                  <a:pt x="1612" y="2297"/>
                </a:cubicBezTo>
                <a:lnTo>
                  <a:pt x="1612" y="2297"/>
                </a:lnTo>
                <a:cubicBezTo>
                  <a:pt x="1584" y="2202"/>
                  <a:pt x="1552" y="2108"/>
                  <a:pt x="1515" y="2016"/>
                </a:cubicBezTo>
                <a:lnTo>
                  <a:pt x="1515" y="2016"/>
                </a:lnTo>
                <a:cubicBezTo>
                  <a:pt x="1539" y="1863"/>
                  <a:pt x="1704" y="1833"/>
                  <a:pt x="1792" y="1728"/>
                </a:cubicBezTo>
                <a:lnTo>
                  <a:pt x="1792" y="1728"/>
                </a:lnTo>
                <a:cubicBezTo>
                  <a:pt x="1824" y="1691"/>
                  <a:pt x="1836" y="1640"/>
                  <a:pt x="1777" y="1625"/>
                </a:cubicBezTo>
                <a:lnTo>
                  <a:pt x="1777" y="1625"/>
                </a:lnTo>
                <a:cubicBezTo>
                  <a:pt x="1694" y="1603"/>
                  <a:pt x="1613" y="1705"/>
                  <a:pt x="1568" y="1759"/>
                </a:cubicBezTo>
                <a:lnTo>
                  <a:pt x="1568" y="1759"/>
                </a:lnTo>
                <a:cubicBezTo>
                  <a:pt x="1531" y="1805"/>
                  <a:pt x="1491" y="1854"/>
                  <a:pt x="1470" y="1908"/>
                </a:cubicBezTo>
                <a:lnTo>
                  <a:pt x="1470" y="1908"/>
                </a:lnTo>
                <a:cubicBezTo>
                  <a:pt x="1467" y="1902"/>
                  <a:pt x="1438" y="1838"/>
                  <a:pt x="1425" y="1812"/>
                </a:cubicBezTo>
                <a:lnTo>
                  <a:pt x="1425" y="1812"/>
                </a:lnTo>
                <a:cubicBezTo>
                  <a:pt x="1428" y="1810"/>
                  <a:pt x="1609" y="1534"/>
                  <a:pt x="1721" y="1416"/>
                </a:cubicBezTo>
                <a:lnTo>
                  <a:pt x="1721" y="1416"/>
                </a:lnTo>
                <a:cubicBezTo>
                  <a:pt x="1758" y="1377"/>
                  <a:pt x="1806" y="1298"/>
                  <a:pt x="1722" y="1277"/>
                </a:cubicBezTo>
                <a:lnTo>
                  <a:pt x="1722" y="1277"/>
                </a:lnTo>
                <a:cubicBezTo>
                  <a:pt x="1630" y="1255"/>
                  <a:pt x="1543" y="1373"/>
                  <a:pt x="1499" y="1436"/>
                </a:cubicBezTo>
                <a:lnTo>
                  <a:pt x="1499" y="1436"/>
                </a:lnTo>
                <a:cubicBezTo>
                  <a:pt x="1439" y="1521"/>
                  <a:pt x="1390" y="1613"/>
                  <a:pt x="1376" y="1715"/>
                </a:cubicBezTo>
                <a:lnTo>
                  <a:pt x="1376" y="1715"/>
                </a:lnTo>
                <a:cubicBezTo>
                  <a:pt x="1342" y="1650"/>
                  <a:pt x="1306" y="1587"/>
                  <a:pt x="1268" y="1524"/>
                </a:cubicBezTo>
                <a:lnTo>
                  <a:pt x="1268" y="1524"/>
                </a:lnTo>
                <a:cubicBezTo>
                  <a:pt x="1263" y="1483"/>
                  <a:pt x="1285" y="1447"/>
                  <a:pt x="1312" y="1419"/>
                </a:cubicBezTo>
                <a:lnTo>
                  <a:pt x="1312" y="1419"/>
                </a:lnTo>
                <a:cubicBezTo>
                  <a:pt x="1346" y="1383"/>
                  <a:pt x="1388" y="1356"/>
                  <a:pt x="1430" y="1331"/>
                </a:cubicBezTo>
                <a:lnTo>
                  <a:pt x="1430" y="1331"/>
                </a:lnTo>
                <a:cubicBezTo>
                  <a:pt x="1468" y="1308"/>
                  <a:pt x="1507" y="1287"/>
                  <a:pt x="1544" y="1262"/>
                </a:cubicBezTo>
                <a:lnTo>
                  <a:pt x="1544" y="1262"/>
                </a:lnTo>
                <a:cubicBezTo>
                  <a:pt x="1577" y="1240"/>
                  <a:pt x="1611" y="1210"/>
                  <a:pt x="1619" y="1169"/>
                </a:cubicBezTo>
                <a:lnTo>
                  <a:pt x="1619" y="1169"/>
                </a:lnTo>
                <a:cubicBezTo>
                  <a:pt x="1625" y="1135"/>
                  <a:pt x="1612" y="1100"/>
                  <a:pt x="1580" y="1084"/>
                </a:cubicBezTo>
                <a:lnTo>
                  <a:pt x="1580" y="1084"/>
                </a:lnTo>
                <a:cubicBezTo>
                  <a:pt x="1547" y="1067"/>
                  <a:pt x="1505" y="1071"/>
                  <a:pt x="1471" y="1083"/>
                </a:cubicBezTo>
                <a:lnTo>
                  <a:pt x="1471" y="1083"/>
                </a:lnTo>
                <a:cubicBezTo>
                  <a:pt x="1387" y="1113"/>
                  <a:pt x="1338" y="1192"/>
                  <a:pt x="1296" y="1266"/>
                </a:cubicBezTo>
                <a:lnTo>
                  <a:pt x="1296" y="1266"/>
                </a:lnTo>
                <a:cubicBezTo>
                  <a:pt x="1275" y="1303"/>
                  <a:pt x="1257" y="1342"/>
                  <a:pt x="1251" y="1384"/>
                </a:cubicBezTo>
                <a:lnTo>
                  <a:pt x="1251" y="1384"/>
                </a:lnTo>
                <a:cubicBezTo>
                  <a:pt x="1246" y="1415"/>
                  <a:pt x="1245" y="1447"/>
                  <a:pt x="1241" y="1479"/>
                </a:cubicBezTo>
                <a:lnTo>
                  <a:pt x="1241" y="1479"/>
                </a:lnTo>
                <a:cubicBezTo>
                  <a:pt x="1192" y="1400"/>
                  <a:pt x="1141" y="1322"/>
                  <a:pt x="1087" y="1247"/>
                </a:cubicBezTo>
                <a:lnTo>
                  <a:pt x="1087" y="1247"/>
                </a:lnTo>
                <a:cubicBezTo>
                  <a:pt x="1137" y="1192"/>
                  <a:pt x="1509" y="846"/>
                  <a:pt x="1319" y="778"/>
                </a:cubicBezTo>
                <a:lnTo>
                  <a:pt x="1319" y="778"/>
                </a:lnTo>
                <a:cubicBezTo>
                  <a:pt x="1250" y="753"/>
                  <a:pt x="1180" y="841"/>
                  <a:pt x="1147" y="889"/>
                </a:cubicBezTo>
                <a:lnTo>
                  <a:pt x="1147" y="889"/>
                </a:lnTo>
                <a:cubicBezTo>
                  <a:pt x="1118" y="933"/>
                  <a:pt x="1094" y="982"/>
                  <a:pt x="1079" y="1032"/>
                </a:cubicBezTo>
                <a:lnTo>
                  <a:pt x="1079" y="1032"/>
                </a:lnTo>
                <a:cubicBezTo>
                  <a:pt x="1069" y="1064"/>
                  <a:pt x="1067" y="1153"/>
                  <a:pt x="1048" y="1192"/>
                </a:cubicBezTo>
                <a:lnTo>
                  <a:pt x="1048" y="1192"/>
                </a:lnTo>
                <a:cubicBezTo>
                  <a:pt x="994" y="1116"/>
                  <a:pt x="883" y="968"/>
                  <a:pt x="884" y="967"/>
                </a:cubicBezTo>
                <a:lnTo>
                  <a:pt x="884" y="967"/>
                </a:lnTo>
                <a:cubicBezTo>
                  <a:pt x="889" y="962"/>
                  <a:pt x="1013" y="607"/>
                  <a:pt x="1018" y="426"/>
                </a:cubicBezTo>
                <a:lnTo>
                  <a:pt x="1018" y="426"/>
                </a:lnTo>
                <a:cubicBezTo>
                  <a:pt x="1019" y="357"/>
                  <a:pt x="1003" y="181"/>
                  <a:pt x="890" y="268"/>
                </a:cubicBezTo>
                <a:lnTo>
                  <a:pt x="890" y="268"/>
                </a:lnTo>
                <a:cubicBezTo>
                  <a:pt x="777" y="354"/>
                  <a:pt x="814" y="583"/>
                  <a:pt x="818" y="704"/>
                </a:cubicBezTo>
                <a:lnTo>
                  <a:pt x="818" y="704"/>
                </a:lnTo>
                <a:cubicBezTo>
                  <a:pt x="819" y="718"/>
                  <a:pt x="816" y="829"/>
                  <a:pt x="828" y="905"/>
                </a:cubicBezTo>
                <a:lnTo>
                  <a:pt x="828" y="905"/>
                </a:lnTo>
                <a:cubicBezTo>
                  <a:pt x="750" y="807"/>
                  <a:pt x="586" y="608"/>
                  <a:pt x="582" y="605"/>
                </a:cubicBezTo>
                <a:lnTo>
                  <a:pt x="582" y="605"/>
                </a:lnTo>
                <a:cubicBezTo>
                  <a:pt x="519" y="446"/>
                  <a:pt x="458" y="255"/>
                  <a:pt x="342" y="125"/>
                </a:cubicBezTo>
                <a:lnTo>
                  <a:pt x="342" y="125"/>
                </a:lnTo>
                <a:cubicBezTo>
                  <a:pt x="276" y="52"/>
                  <a:pt x="149" y="0"/>
                  <a:pt x="70" y="85"/>
                </a:cubicBezTo>
                <a:lnTo>
                  <a:pt x="70" y="85"/>
                </a:lnTo>
                <a:cubicBezTo>
                  <a:pt x="0" y="160"/>
                  <a:pt x="42" y="272"/>
                  <a:pt x="104" y="335"/>
                </a:cubicBezTo>
                <a:lnTo>
                  <a:pt x="104" y="335"/>
                </a:lnTo>
                <a:cubicBezTo>
                  <a:pt x="164" y="396"/>
                  <a:pt x="247" y="437"/>
                  <a:pt x="318" y="482"/>
                </a:cubicBezTo>
                <a:lnTo>
                  <a:pt x="318" y="482"/>
                </a:lnTo>
                <a:cubicBezTo>
                  <a:pt x="397" y="531"/>
                  <a:pt x="476" y="580"/>
                  <a:pt x="555" y="630"/>
                </a:cubicBezTo>
                <a:lnTo>
                  <a:pt x="555" y="630"/>
                </a:lnTo>
                <a:lnTo>
                  <a:pt x="555" y="630"/>
                </a:lnTo>
                <a:lnTo>
                  <a:pt x="555" y="630"/>
                </a:lnTo>
                <a:cubicBezTo>
                  <a:pt x="556" y="631"/>
                  <a:pt x="665" y="760"/>
                  <a:pt x="718" y="824"/>
                </a:cubicBezTo>
                <a:lnTo>
                  <a:pt x="718" y="824"/>
                </a:lnTo>
                <a:cubicBezTo>
                  <a:pt x="648" y="785"/>
                  <a:pt x="572" y="760"/>
                  <a:pt x="494" y="742"/>
                </a:cubicBezTo>
                <a:lnTo>
                  <a:pt x="494" y="742"/>
                </a:lnTo>
                <a:cubicBezTo>
                  <a:pt x="380" y="716"/>
                  <a:pt x="155" y="667"/>
                  <a:pt x="82" y="801"/>
                </a:cubicBezTo>
                <a:lnTo>
                  <a:pt x="82" y="801"/>
                </a:lnTo>
                <a:cubicBezTo>
                  <a:pt x="11" y="929"/>
                  <a:pt x="216" y="977"/>
                  <a:pt x="301" y="978"/>
                </a:cubicBezTo>
                <a:lnTo>
                  <a:pt x="301" y="978"/>
                </a:lnTo>
                <a:cubicBezTo>
                  <a:pt x="462" y="980"/>
                  <a:pt x="699" y="869"/>
                  <a:pt x="841" y="976"/>
                </a:cubicBezTo>
                <a:lnTo>
                  <a:pt x="841" y="976"/>
                </a:lnTo>
                <a:cubicBezTo>
                  <a:pt x="895" y="1045"/>
                  <a:pt x="948" y="1114"/>
                  <a:pt x="999" y="1184"/>
                </a:cubicBezTo>
                <a:lnTo>
                  <a:pt x="999" y="1184"/>
                </a:lnTo>
                <a:cubicBezTo>
                  <a:pt x="871" y="1144"/>
                  <a:pt x="733" y="1116"/>
                  <a:pt x="601" y="1124"/>
                </a:cubicBezTo>
                <a:lnTo>
                  <a:pt x="601" y="1124"/>
                </a:lnTo>
                <a:cubicBezTo>
                  <a:pt x="519" y="1129"/>
                  <a:pt x="448" y="1161"/>
                  <a:pt x="378" y="1202"/>
                </a:cubicBezTo>
                <a:lnTo>
                  <a:pt x="378" y="1202"/>
                </a:lnTo>
                <a:cubicBezTo>
                  <a:pt x="339" y="1224"/>
                  <a:pt x="291" y="1249"/>
                  <a:pt x="279" y="1296"/>
                </a:cubicBezTo>
                <a:lnTo>
                  <a:pt x="279" y="1296"/>
                </a:lnTo>
                <a:cubicBezTo>
                  <a:pt x="244" y="1430"/>
                  <a:pt x="447" y="1397"/>
                  <a:pt x="513" y="1378"/>
                </a:cubicBezTo>
                <a:lnTo>
                  <a:pt x="513" y="1378"/>
                </a:lnTo>
                <a:cubicBezTo>
                  <a:pt x="694" y="1325"/>
                  <a:pt x="862" y="1250"/>
                  <a:pt x="1055" y="1261"/>
                </a:cubicBezTo>
                <a:lnTo>
                  <a:pt x="1055" y="1261"/>
                </a:lnTo>
                <a:cubicBezTo>
                  <a:pt x="1101" y="1327"/>
                  <a:pt x="1145" y="1393"/>
                  <a:pt x="1188" y="1460"/>
                </a:cubicBezTo>
                <a:lnTo>
                  <a:pt x="1188" y="1460"/>
                </a:lnTo>
                <a:cubicBezTo>
                  <a:pt x="1125" y="1418"/>
                  <a:pt x="1059" y="1382"/>
                  <a:pt x="985" y="1363"/>
                </a:cubicBezTo>
                <a:lnTo>
                  <a:pt x="985" y="1363"/>
                </a:lnTo>
                <a:cubicBezTo>
                  <a:pt x="917" y="1346"/>
                  <a:pt x="844" y="1345"/>
                  <a:pt x="777" y="1367"/>
                </a:cubicBezTo>
                <a:lnTo>
                  <a:pt x="777" y="1367"/>
                </a:lnTo>
                <a:cubicBezTo>
                  <a:pt x="761" y="1373"/>
                  <a:pt x="745" y="1380"/>
                  <a:pt x="731" y="1388"/>
                </a:cubicBezTo>
                <a:lnTo>
                  <a:pt x="731" y="1388"/>
                </a:lnTo>
                <a:cubicBezTo>
                  <a:pt x="716" y="1396"/>
                  <a:pt x="699" y="1406"/>
                  <a:pt x="698" y="1425"/>
                </a:cubicBezTo>
                <a:lnTo>
                  <a:pt x="698" y="1425"/>
                </a:lnTo>
                <a:cubicBezTo>
                  <a:pt x="697" y="1442"/>
                  <a:pt x="709" y="1457"/>
                  <a:pt x="720" y="1468"/>
                </a:cubicBezTo>
                <a:lnTo>
                  <a:pt x="720" y="1468"/>
                </a:lnTo>
                <a:cubicBezTo>
                  <a:pt x="733" y="1482"/>
                  <a:pt x="750" y="1491"/>
                  <a:pt x="767" y="1497"/>
                </a:cubicBezTo>
                <a:lnTo>
                  <a:pt x="767" y="1497"/>
                </a:lnTo>
                <a:cubicBezTo>
                  <a:pt x="804" y="1510"/>
                  <a:pt x="843" y="1511"/>
                  <a:pt x="881" y="1511"/>
                </a:cubicBezTo>
                <a:lnTo>
                  <a:pt x="881" y="1511"/>
                </a:lnTo>
                <a:cubicBezTo>
                  <a:pt x="922" y="1510"/>
                  <a:pt x="962" y="1508"/>
                  <a:pt x="1003" y="1507"/>
                </a:cubicBezTo>
                <a:lnTo>
                  <a:pt x="1003" y="1507"/>
                </a:lnTo>
                <a:cubicBezTo>
                  <a:pt x="1076" y="1504"/>
                  <a:pt x="1150" y="1504"/>
                  <a:pt x="1222" y="1516"/>
                </a:cubicBezTo>
                <a:lnTo>
                  <a:pt x="1222" y="1516"/>
                </a:lnTo>
                <a:cubicBezTo>
                  <a:pt x="1256" y="1573"/>
                  <a:pt x="1291" y="1631"/>
                  <a:pt x="1322" y="1689"/>
                </a:cubicBezTo>
                <a:lnTo>
                  <a:pt x="1322" y="1689"/>
                </a:lnTo>
                <a:cubicBezTo>
                  <a:pt x="1303" y="1679"/>
                  <a:pt x="1284" y="1670"/>
                  <a:pt x="1265" y="1660"/>
                </a:cubicBezTo>
                <a:lnTo>
                  <a:pt x="1265" y="1660"/>
                </a:lnTo>
                <a:cubicBezTo>
                  <a:pt x="1188" y="1622"/>
                  <a:pt x="1110" y="1588"/>
                  <a:pt x="1027" y="1568"/>
                </a:cubicBezTo>
                <a:lnTo>
                  <a:pt x="1027" y="1568"/>
                </a:lnTo>
                <a:cubicBezTo>
                  <a:pt x="899" y="1539"/>
                  <a:pt x="709" y="1541"/>
                  <a:pt x="615" y="1651"/>
                </a:cubicBezTo>
                <a:lnTo>
                  <a:pt x="615" y="1651"/>
                </a:lnTo>
                <a:cubicBezTo>
                  <a:pt x="590" y="1680"/>
                  <a:pt x="577" y="1718"/>
                  <a:pt x="603" y="1750"/>
                </a:cubicBezTo>
                <a:lnTo>
                  <a:pt x="603" y="1750"/>
                </a:lnTo>
                <a:cubicBezTo>
                  <a:pt x="640" y="1796"/>
                  <a:pt x="720" y="1785"/>
                  <a:pt x="770" y="1781"/>
                </a:cubicBezTo>
                <a:lnTo>
                  <a:pt x="770" y="1781"/>
                </a:lnTo>
                <a:cubicBezTo>
                  <a:pt x="976" y="1766"/>
                  <a:pt x="1197" y="1694"/>
                  <a:pt x="1386" y="1813"/>
                </a:cubicBezTo>
                <a:lnTo>
                  <a:pt x="1386" y="1813"/>
                </a:lnTo>
                <a:cubicBezTo>
                  <a:pt x="1411" y="1862"/>
                  <a:pt x="1433" y="1913"/>
                  <a:pt x="1455" y="1963"/>
                </a:cubicBezTo>
                <a:lnTo>
                  <a:pt x="1455" y="1963"/>
                </a:lnTo>
                <a:cubicBezTo>
                  <a:pt x="1454" y="1969"/>
                  <a:pt x="1199" y="1892"/>
                  <a:pt x="1095" y="1893"/>
                </a:cubicBezTo>
                <a:lnTo>
                  <a:pt x="1095" y="1893"/>
                </a:lnTo>
                <a:cubicBezTo>
                  <a:pt x="1029" y="1894"/>
                  <a:pt x="844" y="1915"/>
                  <a:pt x="821" y="1997"/>
                </a:cubicBezTo>
                <a:lnTo>
                  <a:pt x="821" y="1997"/>
                </a:lnTo>
                <a:cubicBezTo>
                  <a:pt x="798" y="2079"/>
                  <a:pt x="966" y="2088"/>
                  <a:pt x="1013" y="2085"/>
                </a:cubicBezTo>
                <a:lnTo>
                  <a:pt x="1013" y="2085"/>
                </a:lnTo>
                <a:cubicBezTo>
                  <a:pt x="1092" y="2080"/>
                  <a:pt x="1170" y="2058"/>
                  <a:pt x="1247" y="2042"/>
                </a:cubicBezTo>
                <a:lnTo>
                  <a:pt x="1247" y="2042"/>
                </a:lnTo>
                <a:cubicBezTo>
                  <a:pt x="1322" y="2026"/>
                  <a:pt x="1417" y="1994"/>
                  <a:pt x="1483" y="2049"/>
                </a:cubicBezTo>
                <a:lnTo>
                  <a:pt x="1483" y="2049"/>
                </a:lnTo>
                <a:cubicBezTo>
                  <a:pt x="1486" y="2051"/>
                  <a:pt x="1596" y="2359"/>
                  <a:pt x="1599" y="2387"/>
                </a:cubicBezTo>
                <a:lnTo>
                  <a:pt x="1599" y="2387"/>
                </a:lnTo>
                <a:cubicBezTo>
                  <a:pt x="1577" y="2374"/>
                  <a:pt x="1557" y="2350"/>
                  <a:pt x="1536" y="2334"/>
                </a:cubicBezTo>
                <a:lnTo>
                  <a:pt x="1536" y="2334"/>
                </a:lnTo>
                <a:cubicBezTo>
                  <a:pt x="1507" y="2311"/>
                  <a:pt x="1476" y="2296"/>
                  <a:pt x="1443" y="2281"/>
                </a:cubicBezTo>
                <a:lnTo>
                  <a:pt x="1443" y="2281"/>
                </a:lnTo>
                <a:cubicBezTo>
                  <a:pt x="1383" y="2252"/>
                  <a:pt x="1320" y="2230"/>
                  <a:pt x="1254" y="2222"/>
                </a:cubicBezTo>
                <a:lnTo>
                  <a:pt x="1254" y="2222"/>
                </a:lnTo>
                <a:cubicBezTo>
                  <a:pt x="1178" y="2213"/>
                  <a:pt x="1024" y="2216"/>
                  <a:pt x="991" y="2306"/>
                </a:cubicBezTo>
                <a:lnTo>
                  <a:pt x="991" y="2306"/>
                </a:lnTo>
                <a:cubicBezTo>
                  <a:pt x="962" y="2386"/>
                  <a:pt x="1048" y="2410"/>
                  <a:pt x="1109" y="2405"/>
                </a:cubicBezTo>
                <a:lnTo>
                  <a:pt x="1109" y="2405"/>
                </a:lnTo>
                <a:cubicBezTo>
                  <a:pt x="1178" y="2400"/>
                  <a:pt x="1242" y="2369"/>
                  <a:pt x="1310" y="2358"/>
                </a:cubicBezTo>
                <a:lnTo>
                  <a:pt x="1310" y="2358"/>
                </a:lnTo>
                <a:cubicBezTo>
                  <a:pt x="1374" y="2349"/>
                  <a:pt x="1441" y="2352"/>
                  <a:pt x="1504" y="2368"/>
                </a:cubicBezTo>
                <a:lnTo>
                  <a:pt x="1504" y="2368"/>
                </a:lnTo>
                <a:cubicBezTo>
                  <a:pt x="1520" y="2372"/>
                  <a:pt x="1536" y="2376"/>
                  <a:pt x="1551" y="2384"/>
                </a:cubicBezTo>
                <a:lnTo>
                  <a:pt x="1551" y="2384"/>
                </a:lnTo>
                <a:cubicBezTo>
                  <a:pt x="1575" y="2395"/>
                  <a:pt x="1603" y="2413"/>
                  <a:pt x="1610" y="2438"/>
                </a:cubicBezTo>
                <a:lnTo>
                  <a:pt x="1610" y="2438"/>
                </a:lnTo>
                <a:cubicBezTo>
                  <a:pt x="1620" y="2470"/>
                  <a:pt x="1626" y="2503"/>
                  <a:pt x="1633" y="2536"/>
                </a:cubicBezTo>
                <a:lnTo>
                  <a:pt x="1633" y="2536"/>
                </a:lnTo>
                <a:cubicBezTo>
                  <a:pt x="1648" y="2601"/>
                  <a:pt x="1661" y="2667"/>
                  <a:pt x="1673" y="2733"/>
                </a:cubicBezTo>
                <a:lnTo>
                  <a:pt x="1673" y="2733"/>
                </a:lnTo>
                <a:cubicBezTo>
                  <a:pt x="1600" y="2672"/>
                  <a:pt x="1484" y="2629"/>
                  <a:pt x="1400" y="2612"/>
                </a:cubicBezTo>
                <a:lnTo>
                  <a:pt x="1400" y="2612"/>
                </a:lnTo>
                <a:cubicBezTo>
                  <a:pt x="1322" y="2596"/>
                  <a:pt x="1156" y="2591"/>
                  <a:pt x="1105" y="2673"/>
                </a:cubicBezTo>
                <a:lnTo>
                  <a:pt x="1105" y="2673"/>
                </a:lnTo>
                <a:cubicBezTo>
                  <a:pt x="1063" y="2741"/>
                  <a:pt x="1149" y="2769"/>
                  <a:pt x="1200" y="2766"/>
                </a:cubicBezTo>
                <a:lnTo>
                  <a:pt x="1200" y="2766"/>
                </a:lnTo>
                <a:cubicBezTo>
                  <a:pt x="1267" y="2762"/>
                  <a:pt x="1333" y="2732"/>
                  <a:pt x="1399" y="2719"/>
                </a:cubicBezTo>
                <a:lnTo>
                  <a:pt x="1399" y="2719"/>
                </a:lnTo>
                <a:cubicBezTo>
                  <a:pt x="1463" y="2706"/>
                  <a:pt x="1528" y="2708"/>
                  <a:pt x="1589" y="2732"/>
                </a:cubicBezTo>
                <a:lnTo>
                  <a:pt x="1589" y="2732"/>
                </a:lnTo>
                <a:cubicBezTo>
                  <a:pt x="1617" y="2743"/>
                  <a:pt x="1646" y="2759"/>
                  <a:pt x="1669" y="2779"/>
                </a:cubicBezTo>
                <a:lnTo>
                  <a:pt x="1669" y="2779"/>
                </a:lnTo>
                <a:cubicBezTo>
                  <a:pt x="1694" y="2800"/>
                  <a:pt x="1691" y="2834"/>
                  <a:pt x="1696" y="2864"/>
                </a:cubicBezTo>
                <a:lnTo>
                  <a:pt x="1696" y="2864"/>
                </a:lnTo>
                <a:cubicBezTo>
                  <a:pt x="1708" y="2938"/>
                  <a:pt x="1719" y="3012"/>
                  <a:pt x="1729" y="3087"/>
                </a:cubicBezTo>
                <a:lnTo>
                  <a:pt x="1729" y="3087"/>
                </a:lnTo>
                <a:cubicBezTo>
                  <a:pt x="1620" y="3023"/>
                  <a:pt x="1505" y="2948"/>
                  <a:pt x="1383" y="2918"/>
                </a:cubicBezTo>
                <a:lnTo>
                  <a:pt x="1383" y="2918"/>
                </a:lnTo>
                <a:cubicBezTo>
                  <a:pt x="1317" y="2901"/>
                  <a:pt x="1154" y="2889"/>
                  <a:pt x="1125" y="2976"/>
                </a:cubicBezTo>
                <a:lnTo>
                  <a:pt x="1125" y="2976"/>
                </a:lnTo>
                <a:cubicBezTo>
                  <a:pt x="1095" y="3064"/>
                  <a:pt x="1227" y="3083"/>
                  <a:pt x="1282" y="3084"/>
                </a:cubicBezTo>
                <a:lnTo>
                  <a:pt x="1282" y="3084"/>
                </a:lnTo>
                <a:cubicBezTo>
                  <a:pt x="1356" y="3085"/>
                  <a:pt x="1427" y="3069"/>
                  <a:pt x="1501" y="3076"/>
                </a:cubicBezTo>
                <a:lnTo>
                  <a:pt x="1501" y="3076"/>
                </a:lnTo>
                <a:cubicBezTo>
                  <a:pt x="1583" y="3084"/>
                  <a:pt x="1735" y="3151"/>
                  <a:pt x="1737" y="3151"/>
                </a:cubicBezTo>
                <a:lnTo>
                  <a:pt x="1737" y="3151"/>
                </a:lnTo>
                <a:cubicBezTo>
                  <a:pt x="1749" y="3246"/>
                  <a:pt x="1760" y="3342"/>
                  <a:pt x="1768" y="3437"/>
                </a:cubicBezTo>
                <a:lnTo>
                  <a:pt x="1768" y="3437"/>
                </a:lnTo>
                <a:cubicBezTo>
                  <a:pt x="1765" y="3436"/>
                  <a:pt x="1582" y="3301"/>
                  <a:pt x="1467" y="3276"/>
                </a:cubicBezTo>
                <a:lnTo>
                  <a:pt x="1467" y="3276"/>
                </a:lnTo>
                <a:cubicBezTo>
                  <a:pt x="1414" y="3264"/>
                  <a:pt x="1254" y="3226"/>
                  <a:pt x="1222" y="3299"/>
                </a:cubicBezTo>
                <a:lnTo>
                  <a:pt x="1222" y="3299"/>
                </a:lnTo>
                <a:cubicBezTo>
                  <a:pt x="1191" y="3370"/>
                  <a:pt x="1307" y="3399"/>
                  <a:pt x="1355" y="3404"/>
                </a:cubicBezTo>
                <a:lnTo>
                  <a:pt x="1355" y="3404"/>
                </a:lnTo>
                <a:cubicBezTo>
                  <a:pt x="1413" y="3409"/>
                  <a:pt x="1471" y="3401"/>
                  <a:pt x="1529" y="3406"/>
                </a:cubicBezTo>
                <a:lnTo>
                  <a:pt x="1529" y="3406"/>
                </a:lnTo>
                <a:cubicBezTo>
                  <a:pt x="1604" y="3412"/>
                  <a:pt x="1771" y="3488"/>
                  <a:pt x="1772" y="3489"/>
                </a:cubicBezTo>
                <a:lnTo>
                  <a:pt x="1772" y="3489"/>
                </a:lnTo>
                <a:cubicBezTo>
                  <a:pt x="1780" y="3587"/>
                  <a:pt x="1786" y="3686"/>
                  <a:pt x="1790" y="3785"/>
                </a:cubicBezTo>
                <a:lnTo>
                  <a:pt x="1790" y="3785"/>
                </a:lnTo>
                <a:cubicBezTo>
                  <a:pt x="1729" y="3694"/>
                  <a:pt x="1668" y="3605"/>
                  <a:pt x="1570" y="3551"/>
                </a:cubicBezTo>
                <a:lnTo>
                  <a:pt x="1570" y="3551"/>
                </a:lnTo>
                <a:cubicBezTo>
                  <a:pt x="1511" y="3518"/>
                  <a:pt x="1363" y="3455"/>
                  <a:pt x="1301" y="3510"/>
                </a:cubicBezTo>
                <a:lnTo>
                  <a:pt x="1301" y="3510"/>
                </a:lnTo>
                <a:cubicBezTo>
                  <a:pt x="1238" y="3566"/>
                  <a:pt x="1346" y="3618"/>
                  <a:pt x="1388" y="3635"/>
                </a:cubicBezTo>
                <a:lnTo>
                  <a:pt x="1388" y="3635"/>
                </a:lnTo>
                <a:cubicBezTo>
                  <a:pt x="1447" y="3659"/>
                  <a:pt x="1511" y="3668"/>
                  <a:pt x="1571" y="3690"/>
                </a:cubicBezTo>
                <a:lnTo>
                  <a:pt x="1571" y="3690"/>
                </a:lnTo>
                <a:cubicBezTo>
                  <a:pt x="1653" y="3719"/>
                  <a:pt x="1789" y="3845"/>
                  <a:pt x="1792" y="3847"/>
                </a:cubicBezTo>
                <a:lnTo>
                  <a:pt x="1792" y="3847"/>
                </a:lnTo>
                <a:cubicBezTo>
                  <a:pt x="1794" y="3904"/>
                  <a:pt x="1795" y="3962"/>
                  <a:pt x="1795" y="4020"/>
                </a:cubicBezTo>
                <a:lnTo>
                  <a:pt x="1795" y="4020"/>
                </a:lnTo>
                <a:cubicBezTo>
                  <a:pt x="1772" y="3998"/>
                  <a:pt x="1745" y="3979"/>
                  <a:pt x="1720" y="3961"/>
                </a:cubicBezTo>
                <a:lnTo>
                  <a:pt x="1720" y="3961"/>
                </a:lnTo>
                <a:cubicBezTo>
                  <a:pt x="1668" y="3921"/>
                  <a:pt x="1612" y="3883"/>
                  <a:pt x="1552" y="3856"/>
                </a:cubicBezTo>
                <a:lnTo>
                  <a:pt x="1552" y="3856"/>
                </a:lnTo>
                <a:cubicBezTo>
                  <a:pt x="1483" y="3824"/>
                  <a:pt x="1341" y="3782"/>
                  <a:pt x="1282" y="3858"/>
                </a:cubicBezTo>
                <a:lnTo>
                  <a:pt x="1282" y="3858"/>
                </a:lnTo>
                <a:cubicBezTo>
                  <a:pt x="1224" y="3934"/>
                  <a:pt x="1330" y="3971"/>
                  <a:pt x="1387" y="3981"/>
                </a:cubicBezTo>
                <a:lnTo>
                  <a:pt x="1387" y="3981"/>
                </a:lnTo>
                <a:cubicBezTo>
                  <a:pt x="1463" y="3995"/>
                  <a:pt x="1541" y="4001"/>
                  <a:pt x="1615" y="4025"/>
                </a:cubicBezTo>
                <a:lnTo>
                  <a:pt x="1615" y="4025"/>
                </a:lnTo>
                <a:cubicBezTo>
                  <a:pt x="1679" y="4046"/>
                  <a:pt x="1732" y="4089"/>
                  <a:pt x="1795" y="4111"/>
                </a:cubicBezTo>
                <a:lnTo>
                  <a:pt x="1795" y="4111"/>
                </a:lnTo>
                <a:cubicBezTo>
                  <a:pt x="1795" y="4263"/>
                  <a:pt x="1790" y="4416"/>
                  <a:pt x="1781" y="4569"/>
                </a:cubicBezTo>
                <a:lnTo>
                  <a:pt x="1781" y="4569"/>
                </a:lnTo>
                <a:cubicBezTo>
                  <a:pt x="1779" y="4591"/>
                  <a:pt x="1814" y="4595"/>
                  <a:pt x="1816" y="4573"/>
                </a:cubicBezTo>
                <a:lnTo>
                  <a:pt x="1816" y="4573"/>
                </a:lnTo>
                <a:cubicBezTo>
                  <a:pt x="1826" y="4418"/>
                  <a:pt x="1842" y="4102"/>
                  <a:pt x="1843" y="4095"/>
                </a:cubicBezTo>
                <a:lnTo>
                  <a:pt x="1843" y="4095"/>
                </a:lnTo>
                <a:cubicBezTo>
                  <a:pt x="1964" y="4079"/>
                  <a:pt x="2338" y="4044"/>
                  <a:pt x="2292" y="391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118759" y="1577692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524534" y="4509642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subTitle" idx="1"/>
          </p:nvPr>
        </p:nvSpPr>
        <p:spPr>
          <a:xfrm>
            <a:off x="3044720" y="1528130"/>
            <a:ext cx="42558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subTitle" idx="2"/>
          </p:nvPr>
        </p:nvSpPr>
        <p:spPr>
          <a:xfrm>
            <a:off x="3044720" y="2707811"/>
            <a:ext cx="42558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3"/>
          </p:nvPr>
        </p:nvSpPr>
        <p:spPr>
          <a:xfrm>
            <a:off x="3044720" y="3887491"/>
            <a:ext cx="42558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4"/>
          </p:nvPr>
        </p:nvSpPr>
        <p:spPr>
          <a:xfrm>
            <a:off x="3044720" y="1156172"/>
            <a:ext cx="42558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5"/>
          </p:nvPr>
        </p:nvSpPr>
        <p:spPr>
          <a:xfrm>
            <a:off x="3044720" y="2335853"/>
            <a:ext cx="42558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6"/>
          </p:nvPr>
        </p:nvSpPr>
        <p:spPr>
          <a:xfrm>
            <a:off x="3044720" y="3515534"/>
            <a:ext cx="42558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 rot="1245393" flipH="1">
            <a:off x="102492" y="3124092"/>
            <a:ext cx="560401" cy="301916"/>
            <a:chOff x="580113" y="742368"/>
            <a:chExt cx="560398" cy="301914"/>
          </a:xfrm>
        </p:grpSpPr>
        <p:sp>
          <p:nvSpPr>
            <p:cNvPr id="257" name="Google Shape;257;p15"/>
            <p:cNvSpPr/>
            <p:nvPr/>
          </p:nvSpPr>
          <p:spPr>
            <a:xfrm>
              <a:off x="580113" y="742368"/>
              <a:ext cx="474581" cy="301914"/>
            </a:xfrm>
            <a:custGeom>
              <a:avLst/>
              <a:gdLst/>
              <a:ahLst/>
              <a:cxnLst/>
              <a:rect l="l" t="t" r="r" b="b"/>
              <a:pathLst>
                <a:path w="2023" h="1287" extrusionOk="0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580113" y="801303"/>
              <a:ext cx="474584" cy="242978"/>
            </a:xfrm>
            <a:custGeom>
              <a:avLst/>
              <a:gdLst/>
              <a:ahLst/>
              <a:cxnLst/>
              <a:rect l="l" t="t" r="r" b="b"/>
              <a:pathLst>
                <a:path w="2022" h="1036" extrusionOk="0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29742" y="771319"/>
              <a:ext cx="510768" cy="237811"/>
            </a:xfrm>
            <a:custGeom>
              <a:avLst/>
              <a:gdLst/>
              <a:ahLst/>
              <a:cxnLst/>
              <a:rect l="l" t="t" r="r" b="b"/>
              <a:pathLst>
                <a:path w="2179" h="1014" extrusionOk="0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5"/>
          <p:cNvSpPr/>
          <p:nvPr/>
        </p:nvSpPr>
        <p:spPr>
          <a:xfrm>
            <a:off x="-604375" y="-621701"/>
            <a:ext cx="1641300" cy="164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 rot="-348635">
            <a:off x="-428532" y="34956"/>
            <a:ext cx="1289613" cy="1767241"/>
            <a:chOff x="1041309" y="1978456"/>
            <a:chExt cx="2239460" cy="3068879"/>
          </a:xfrm>
        </p:grpSpPr>
        <p:sp>
          <p:nvSpPr>
            <p:cNvPr id="262" name="Google Shape;262;p15"/>
            <p:cNvSpPr/>
            <p:nvPr/>
          </p:nvSpPr>
          <p:spPr>
            <a:xfrm rot="910841">
              <a:off x="1374301" y="2136442"/>
              <a:ext cx="1573476" cy="2752907"/>
            </a:xfrm>
            <a:custGeom>
              <a:avLst/>
              <a:gdLst/>
              <a:ahLst/>
              <a:cxnLst/>
              <a:rect l="l" t="t" r="r" b="b"/>
              <a:pathLst>
                <a:path w="2536" h="4437" extrusionOk="0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910839">
              <a:off x="1453619" y="2833517"/>
              <a:ext cx="1253305" cy="1901864"/>
            </a:xfrm>
            <a:custGeom>
              <a:avLst/>
              <a:gdLst/>
              <a:ahLst/>
              <a:cxnLst/>
              <a:rect l="l" t="t" r="r" b="b"/>
              <a:pathLst>
                <a:path w="2020" h="3066" extrusionOk="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910842">
              <a:off x="1676849" y="3082957"/>
              <a:ext cx="476147" cy="1242367"/>
            </a:xfrm>
            <a:custGeom>
              <a:avLst/>
              <a:gdLst/>
              <a:ahLst/>
              <a:cxnLst/>
              <a:rect l="l" t="t" r="r" b="b"/>
              <a:pathLst>
                <a:path w="769" h="2001" extrusionOk="0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910839">
              <a:off x="2144305" y="2899649"/>
              <a:ext cx="785366" cy="273648"/>
            </a:xfrm>
            <a:custGeom>
              <a:avLst/>
              <a:gdLst/>
              <a:ahLst/>
              <a:cxnLst/>
              <a:rect l="l" t="t" r="r" b="b"/>
              <a:pathLst>
                <a:path w="1266" h="442" extrusionOk="0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910840">
              <a:off x="2230283" y="3684101"/>
              <a:ext cx="161451" cy="161451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910836">
              <a:off x="1831736" y="4276392"/>
              <a:ext cx="254491" cy="251757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910842">
              <a:off x="1807318" y="3089730"/>
              <a:ext cx="725163" cy="1554323"/>
            </a:xfrm>
            <a:custGeom>
              <a:avLst/>
              <a:gdLst/>
              <a:ahLst/>
              <a:cxnLst/>
              <a:rect l="l" t="t" r="r" b="b"/>
              <a:pathLst>
                <a:path w="1167" h="2503" extrusionOk="0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5"/>
          <p:cNvSpPr/>
          <p:nvPr/>
        </p:nvSpPr>
        <p:spPr>
          <a:xfrm>
            <a:off x="208397" y="2131004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7863600" y="4150774"/>
            <a:ext cx="1641300" cy="164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1" name="Google Shape;271;p15"/>
          <p:cNvGrpSpPr/>
          <p:nvPr/>
        </p:nvGrpSpPr>
        <p:grpSpPr>
          <a:xfrm rot="-1245393">
            <a:off x="8150567" y="4396392"/>
            <a:ext cx="560401" cy="301916"/>
            <a:chOff x="580113" y="742368"/>
            <a:chExt cx="560398" cy="301914"/>
          </a:xfrm>
        </p:grpSpPr>
        <p:sp>
          <p:nvSpPr>
            <p:cNvPr id="272" name="Google Shape;272;p15"/>
            <p:cNvSpPr/>
            <p:nvPr/>
          </p:nvSpPr>
          <p:spPr>
            <a:xfrm>
              <a:off x="580113" y="742368"/>
              <a:ext cx="474581" cy="301914"/>
            </a:xfrm>
            <a:custGeom>
              <a:avLst/>
              <a:gdLst/>
              <a:ahLst/>
              <a:cxnLst/>
              <a:rect l="l" t="t" r="r" b="b"/>
              <a:pathLst>
                <a:path w="2023" h="1287" extrusionOk="0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80113" y="801303"/>
              <a:ext cx="474584" cy="242978"/>
            </a:xfrm>
            <a:custGeom>
              <a:avLst/>
              <a:gdLst/>
              <a:ahLst/>
              <a:cxnLst/>
              <a:rect l="l" t="t" r="r" b="b"/>
              <a:pathLst>
                <a:path w="2022" h="1036" extrusionOk="0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629742" y="771319"/>
              <a:ext cx="510768" cy="237811"/>
            </a:xfrm>
            <a:custGeom>
              <a:avLst/>
              <a:gdLst/>
              <a:ahLst/>
              <a:cxnLst/>
              <a:rect l="l" t="t" r="r" b="b"/>
              <a:pathLst>
                <a:path w="2179" h="1014" extrusionOk="0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5"/>
          <p:cNvSpPr/>
          <p:nvPr/>
        </p:nvSpPr>
        <p:spPr>
          <a:xfrm>
            <a:off x="8746272" y="3744129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subTitle" idx="1"/>
          </p:nvPr>
        </p:nvSpPr>
        <p:spPr>
          <a:xfrm>
            <a:off x="1402617" y="2285393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subTitle" idx="2"/>
          </p:nvPr>
        </p:nvSpPr>
        <p:spPr>
          <a:xfrm>
            <a:off x="6265366" y="2285393"/>
            <a:ext cx="216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3"/>
          </p:nvPr>
        </p:nvSpPr>
        <p:spPr>
          <a:xfrm>
            <a:off x="1402617" y="4018574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4"/>
          </p:nvPr>
        </p:nvSpPr>
        <p:spPr>
          <a:xfrm>
            <a:off x="6265366" y="4018575"/>
            <a:ext cx="216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629759"/>
            <a:ext cx="685800" cy="4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6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359236"/>
            <a:ext cx="685800" cy="4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16"/>
          <p:cNvSpPr txBox="1">
            <a:spLocks noGrp="1"/>
          </p:cNvSpPr>
          <p:nvPr>
            <p:ph type="title" idx="7" hasCustomPrompt="1"/>
          </p:nvPr>
        </p:nvSpPr>
        <p:spPr>
          <a:xfrm>
            <a:off x="5584249" y="1629759"/>
            <a:ext cx="685800" cy="4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6"/>
          <p:cNvSpPr txBox="1">
            <a:spLocks noGrp="1"/>
          </p:cNvSpPr>
          <p:nvPr>
            <p:ph type="title" idx="8" hasCustomPrompt="1"/>
          </p:nvPr>
        </p:nvSpPr>
        <p:spPr>
          <a:xfrm>
            <a:off x="5584249" y="3359236"/>
            <a:ext cx="685800" cy="4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9"/>
          </p:nvPr>
        </p:nvSpPr>
        <p:spPr>
          <a:xfrm>
            <a:off x="1402617" y="1605200"/>
            <a:ext cx="2157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13"/>
          </p:nvPr>
        </p:nvSpPr>
        <p:spPr>
          <a:xfrm>
            <a:off x="6265365" y="1605200"/>
            <a:ext cx="21612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14"/>
          </p:nvPr>
        </p:nvSpPr>
        <p:spPr>
          <a:xfrm>
            <a:off x="1402617" y="3337871"/>
            <a:ext cx="2157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5"/>
          </p:nvPr>
        </p:nvSpPr>
        <p:spPr>
          <a:xfrm>
            <a:off x="6265365" y="3337872"/>
            <a:ext cx="21612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90" name="Google Shape;290;p16"/>
          <p:cNvGrpSpPr/>
          <p:nvPr/>
        </p:nvGrpSpPr>
        <p:grpSpPr>
          <a:xfrm>
            <a:off x="-972200" y="457200"/>
            <a:ext cx="10762900" cy="5629575"/>
            <a:chOff x="-972200" y="457200"/>
            <a:chExt cx="10762900" cy="5629575"/>
          </a:xfrm>
        </p:grpSpPr>
        <p:sp>
          <p:nvSpPr>
            <p:cNvPr id="291" name="Google Shape;291;p16"/>
            <p:cNvSpPr/>
            <p:nvPr/>
          </p:nvSpPr>
          <p:spPr>
            <a:xfrm>
              <a:off x="8653400" y="457200"/>
              <a:ext cx="1137300" cy="1137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-972200" y="4207275"/>
              <a:ext cx="1879500" cy="18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222794" y="847200"/>
            <a:ext cx="8650756" cy="4169904"/>
            <a:chOff x="222794" y="847200"/>
            <a:chExt cx="8650756" cy="4169904"/>
          </a:xfrm>
        </p:grpSpPr>
        <p:sp>
          <p:nvSpPr>
            <p:cNvPr id="294" name="Google Shape;294;p16"/>
            <p:cNvSpPr/>
            <p:nvPr/>
          </p:nvSpPr>
          <p:spPr>
            <a:xfrm>
              <a:off x="8430769" y="1606354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516250" y="847200"/>
              <a:ext cx="357300" cy="3573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22794" y="4828404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6362" y="2371075"/>
            <a:ext cx="9004044" cy="1820216"/>
            <a:chOff x="6362" y="2371075"/>
            <a:chExt cx="9004044" cy="1820216"/>
          </a:xfrm>
        </p:grpSpPr>
        <p:grpSp>
          <p:nvGrpSpPr>
            <p:cNvPr id="298" name="Google Shape;298;p16"/>
            <p:cNvGrpSpPr/>
            <p:nvPr/>
          </p:nvGrpSpPr>
          <p:grpSpPr>
            <a:xfrm rot="-1245393">
              <a:off x="8414692" y="2460580"/>
              <a:ext cx="560401" cy="301916"/>
              <a:chOff x="580113" y="742368"/>
              <a:chExt cx="560398" cy="301914"/>
            </a:xfrm>
          </p:grpSpPr>
          <p:sp>
            <p:nvSpPr>
              <p:cNvPr id="299" name="Google Shape;299;p16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 rot="2444766" flipH="1">
              <a:off x="36975" y="3743085"/>
              <a:ext cx="560391" cy="301910"/>
              <a:chOff x="580113" y="742368"/>
              <a:chExt cx="560398" cy="301914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ubTitle" idx="1"/>
          </p:nvPr>
        </p:nvSpPr>
        <p:spPr>
          <a:xfrm>
            <a:off x="720000" y="1923938"/>
            <a:ext cx="2241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2"/>
          </p:nvPr>
        </p:nvSpPr>
        <p:spPr>
          <a:xfrm>
            <a:off x="3451500" y="1923938"/>
            <a:ext cx="2241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subTitle" idx="3"/>
          </p:nvPr>
        </p:nvSpPr>
        <p:spPr>
          <a:xfrm>
            <a:off x="720000" y="3794000"/>
            <a:ext cx="2241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4"/>
          </p:nvPr>
        </p:nvSpPr>
        <p:spPr>
          <a:xfrm>
            <a:off x="3455739" y="3794000"/>
            <a:ext cx="2241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subTitle" idx="5"/>
          </p:nvPr>
        </p:nvSpPr>
        <p:spPr>
          <a:xfrm>
            <a:off x="6191478" y="1923938"/>
            <a:ext cx="2241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6"/>
          </p:nvPr>
        </p:nvSpPr>
        <p:spPr>
          <a:xfrm>
            <a:off x="6191478" y="3794000"/>
            <a:ext cx="2241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7"/>
          </p:nvPr>
        </p:nvSpPr>
        <p:spPr>
          <a:xfrm>
            <a:off x="721009" y="1238935"/>
            <a:ext cx="22386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8"/>
          </p:nvPr>
        </p:nvSpPr>
        <p:spPr>
          <a:xfrm>
            <a:off x="3452509" y="1238935"/>
            <a:ext cx="22386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9"/>
          </p:nvPr>
        </p:nvSpPr>
        <p:spPr>
          <a:xfrm>
            <a:off x="6192487" y="1238935"/>
            <a:ext cx="22386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3"/>
          </p:nvPr>
        </p:nvSpPr>
        <p:spPr>
          <a:xfrm>
            <a:off x="721009" y="3109096"/>
            <a:ext cx="22386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4"/>
          </p:nvPr>
        </p:nvSpPr>
        <p:spPr>
          <a:xfrm>
            <a:off x="3452509" y="3109096"/>
            <a:ext cx="22386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5"/>
          </p:nvPr>
        </p:nvSpPr>
        <p:spPr>
          <a:xfrm>
            <a:off x="6192487" y="3109096"/>
            <a:ext cx="22386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320" name="Google Shape;320;p17"/>
          <p:cNvGrpSpPr/>
          <p:nvPr/>
        </p:nvGrpSpPr>
        <p:grpSpPr>
          <a:xfrm>
            <a:off x="327921" y="-632150"/>
            <a:ext cx="9268029" cy="6306150"/>
            <a:chOff x="327921" y="-632150"/>
            <a:chExt cx="9268029" cy="6306150"/>
          </a:xfrm>
        </p:grpSpPr>
        <p:sp>
          <p:nvSpPr>
            <p:cNvPr id="321" name="Google Shape;321;p17"/>
            <p:cNvSpPr/>
            <p:nvPr/>
          </p:nvSpPr>
          <p:spPr>
            <a:xfrm>
              <a:off x="327921" y="-632150"/>
              <a:ext cx="1171800" cy="11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8294850" y="4372900"/>
              <a:ext cx="1301100" cy="130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17"/>
          <p:cNvGrpSpPr/>
          <p:nvPr/>
        </p:nvGrpSpPr>
        <p:grpSpPr>
          <a:xfrm>
            <a:off x="203976" y="222866"/>
            <a:ext cx="9272369" cy="4613758"/>
            <a:chOff x="203976" y="222866"/>
            <a:chExt cx="9272369" cy="4613758"/>
          </a:xfrm>
        </p:grpSpPr>
        <p:grpSp>
          <p:nvGrpSpPr>
            <p:cNvPr id="324" name="Google Shape;324;p17"/>
            <p:cNvGrpSpPr/>
            <p:nvPr/>
          </p:nvGrpSpPr>
          <p:grpSpPr>
            <a:xfrm rot="-1145235">
              <a:off x="237934" y="306192"/>
              <a:ext cx="560385" cy="301907"/>
              <a:chOff x="580113" y="742368"/>
              <a:chExt cx="560398" cy="301914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0" u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0" u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0" u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8" name="Google Shape;328;p17"/>
            <p:cNvGrpSpPr/>
            <p:nvPr/>
          </p:nvGrpSpPr>
          <p:grpSpPr>
            <a:xfrm>
              <a:off x="8414438" y="3919110"/>
              <a:ext cx="1061906" cy="917514"/>
              <a:chOff x="5542337" y="263874"/>
              <a:chExt cx="1187947" cy="1026417"/>
            </a:xfrm>
          </p:grpSpPr>
          <p:sp>
            <p:nvSpPr>
              <p:cNvPr id="329" name="Google Shape;329;p17"/>
              <p:cNvSpPr/>
              <p:nvPr/>
            </p:nvSpPr>
            <p:spPr>
              <a:xfrm rot="-1498219">
                <a:off x="5709513" y="423862"/>
                <a:ext cx="914395" cy="706441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62" extrusionOk="0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0" u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 rot="-1498219">
                <a:off x="5648713" y="423862"/>
                <a:ext cx="914395" cy="706441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62" extrusionOk="0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0" u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1" name="Google Shape;331;p17"/>
          <p:cNvGrpSpPr/>
          <p:nvPr/>
        </p:nvGrpSpPr>
        <p:grpSpPr>
          <a:xfrm>
            <a:off x="139233" y="158579"/>
            <a:ext cx="8772825" cy="4866750"/>
            <a:chOff x="139233" y="158579"/>
            <a:chExt cx="8772825" cy="4866750"/>
          </a:xfrm>
        </p:grpSpPr>
        <p:sp>
          <p:nvSpPr>
            <p:cNvPr id="332" name="Google Shape;332;p17"/>
            <p:cNvSpPr/>
            <p:nvPr/>
          </p:nvSpPr>
          <p:spPr>
            <a:xfrm>
              <a:off x="937183" y="158579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39233" y="1157554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7910233" y="4836629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8723358" y="3419754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/>
          <p:nvPr/>
        </p:nvSpPr>
        <p:spPr>
          <a:xfrm>
            <a:off x="-956574" y="2514050"/>
            <a:ext cx="3339600" cy="333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0" name="Google Shape;390;p19"/>
          <p:cNvGrpSpPr/>
          <p:nvPr/>
        </p:nvGrpSpPr>
        <p:grpSpPr>
          <a:xfrm>
            <a:off x="1160934" y="629092"/>
            <a:ext cx="1515850" cy="1223550"/>
            <a:chOff x="1160934" y="629092"/>
            <a:chExt cx="1515850" cy="1223550"/>
          </a:xfrm>
        </p:grpSpPr>
        <p:sp>
          <p:nvSpPr>
            <p:cNvPr id="391" name="Google Shape;391;p19"/>
            <p:cNvSpPr/>
            <p:nvPr/>
          </p:nvSpPr>
          <p:spPr>
            <a:xfrm>
              <a:off x="1969459" y="629092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160934" y="1078067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488084" y="1663942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293703" y="1266775"/>
            <a:ext cx="2383070" cy="3339476"/>
            <a:chOff x="293703" y="1266775"/>
            <a:chExt cx="2383070" cy="3339476"/>
          </a:xfrm>
        </p:grpSpPr>
        <p:sp>
          <p:nvSpPr>
            <p:cNvPr id="395" name="Google Shape;395;p19"/>
            <p:cNvSpPr/>
            <p:nvPr/>
          </p:nvSpPr>
          <p:spPr>
            <a:xfrm rot="2699946">
              <a:off x="1428665" y="1318497"/>
              <a:ext cx="788123" cy="1549486"/>
            </a:xfrm>
            <a:custGeom>
              <a:avLst/>
              <a:gdLst/>
              <a:ahLst/>
              <a:cxnLst/>
              <a:rect l="l" t="t" r="r" b="b"/>
              <a:pathLst>
                <a:path w="2339" h="4596" extrusionOk="0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" name="Google Shape;396;p19"/>
            <p:cNvGrpSpPr/>
            <p:nvPr/>
          </p:nvGrpSpPr>
          <p:grpSpPr>
            <a:xfrm rot="-1555087">
              <a:off x="993064" y="1679066"/>
              <a:ext cx="808108" cy="1455784"/>
              <a:chOff x="9296400" y="3924912"/>
              <a:chExt cx="1079501" cy="1944692"/>
            </a:xfrm>
          </p:grpSpPr>
          <p:sp>
            <p:nvSpPr>
              <p:cNvPr id="397" name="Google Shape;397;p19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5340" extrusionOk="0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5341" extrusionOk="0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4492" extrusionOk="0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4412" extrusionOk="0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4432" extrusionOk="0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2" name="Google Shape;402;p19"/>
            <p:cNvSpPr/>
            <p:nvPr/>
          </p:nvSpPr>
          <p:spPr>
            <a:xfrm rot="-3138720" flipH="1">
              <a:off x="753656" y="2651190"/>
              <a:ext cx="788123" cy="1549495"/>
            </a:xfrm>
            <a:custGeom>
              <a:avLst/>
              <a:gdLst/>
              <a:ahLst/>
              <a:cxnLst/>
              <a:rect l="l" t="t" r="r" b="b"/>
              <a:pathLst>
                <a:path w="2339" h="4596" extrusionOk="0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" name="Google Shape;403;p19"/>
            <p:cNvGrpSpPr/>
            <p:nvPr/>
          </p:nvGrpSpPr>
          <p:grpSpPr>
            <a:xfrm rot="478691">
              <a:off x="1129571" y="2108181"/>
              <a:ext cx="1386416" cy="2413536"/>
              <a:chOff x="-574751" y="2885736"/>
              <a:chExt cx="1176216" cy="2047610"/>
            </a:xfrm>
          </p:grpSpPr>
          <p:sp>
            <p:nvSpPr>
              <p:cNvPr id="404" name="Google Shape;404;p19"/>
              <p:cNvSpPr/>
              <p:nvPr/>
            </p:nvSpPr>
            <p:spPr>
              <a:xfrm rot="14641">
                <a:off x="-570403" y="2888213"/>
                <a:ext cx="1167519" cy="204265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437" extrusionOk="0">
                    <a:moveTo>
                      <a:pt x="2156" y="1049"/>
                    </a:moveTo>
                    <a:lnTo>
                      <a:pt x="2156" y="1049"/>
                    </a:lnTo>
                    <a:cubicBezTo>
                      <a:pt x="2093" y="1030"/>
                      <a:pt x="2058" y="963"/>
                      <a:pt x="2077" y="900"/>
                    </a:cubicBezTo>
                    <a:lnTo>
                      <a:pt x="2252" y="330"/>
                    </a:lnTo>
                    <a:lnTo>
                      <a:pt x="2267" y="335"/>
                    </a:lnTo>
                    <a:lnTo>
                      <a:pt x="2267" y="335"/>
                    </a:lnTo>
                    <a:cubicBezTo>
                      <a:pt x="2306" y="347"/>
                      <a:pt x="2348" y="324"/>
                      <a:pt x="2360" y="285"/>
                    </a:cubicBezTo>
                    <a:lnTo>
                      <a:pt x="2360" y="285"/>
                    </a:lnTo>
                    <a:cubicBezTo>
                      <a:pt x="2373" y="245"/>
                      <a:pt x="2350" y="203"/>
                      <a:pt x="2311" y="191"/>
                    </a:cubicBezTo>
                    <a:lnTo>
                      <a:pt x="1727" y="12"/>
                    </a:lnTo>
                    <a:lnTo>
                      <a:pt x="1727" y="12"/>
                    </a:lnTo>
                    <a:cubicBezTo>
                      <a:pt x="1688" y="0"/>
                      <a:pt x="1646" y="22"/>
                      <a:pt x="1634" y="62"/>
                    </a:cubicBezTo>
                    <a:lnTo>
                      <a:pt x="1634" y="62"/>
                    </a:lnTo>
                    <a:cubicBezTo>
                      <a:pt x="1622" y="102"/>
                      <a:pt x="1644" y="144"/>
                      <a:pt x="1683" y="156"/>
                    </a:cubicBezTo>
                    <a:lnTo>
                      <a:pt x="1720" y="167"/>
                    </a:lnTo>
                    <a:lnTo>
                      <a:pt x="1544" y="737"/>
                    </a:lnTo>
                    <a:lnTo>
                      <a:pt x="1544" y="737"/>
                    </a:lnTo>
                    <a:cubicBezTo>
                      <a:pt x="1525" y="800"/>
                      <a:pt x="1458" y="836"/>
                      <a:pt x="1395" y="816"/>
                    </a:cubicBezTo>
                    <a:lnTo>
                      <a:pt x="1395" y="816"/>
                    </a:lnTo>
                    <a:cubicBezTo>
                      <a:pt x="1153" y="742"/>
                      <a:pt x="896" y="878"/>
                      <a:pt x="821" y="1121"/>
                    </a:cubicBezTo>
                    <a:lnTo>
                      <a:pt x="75" y="3554"/>
                    </a:lnTo>
                    <a:lnTo>
                      <a:pt x="75" y="3554"/>
                    </a:lnTo>
                    <a:cubicBezTo>
                      <a:pt x="0" y="3797"/>
                      <a:pt x="137" y="4054"/>
                      <a:pt x="379" y="4128"/>
                    </a:cubicBezTo>
                    <a:lnTo>
                      <a:pt x="1140" y="4362"/>
                    </a:lnTo>
                    <a:lnTo>
                      <a:pt x="1140" y="4362"/>
                    </a:lnTo>
                    <a:cubicBezTo>
                      <a:pt x="1383" y="4436"/>
                      <a:pt x="1640" y="4300"/>
                      <a:pt x="1714" y="4057"/>
                    </a:cubicBezTo>
                    <a:lnTo>
                      <a:pt x="2461" y="1624"/>
                    </a:lnTo>
                    <a:lnTo>
                      <a:pt x="2461" y="1624"/>
                    </a:lnTo>
                    <a:cubicBezTo>
                      <a:pt x="2535" y="1381"/>
                      <a:pt x="2399" y="1124"/>
                      <a:pt x="2156" y="104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 rot="14641">
                <a:off x="-457589" y="3414082"/>
                <a:ext cx="929952" cy="1411184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3066" extrusionOk="0">
                    <a:moveTo>
                      <a:pt x="799" y="0"/>
                    </a:moveTo>
                    <a:lnTo>
                      <a:pt x="799" y="0"/>
                    </a:lnTo>
                    <a:cubicBezTo>
                      <a:pt x="624" y="575"/>
                      <a:pt x="51" y="2432"/>
                      <a:pt x="51" y="2432"/>
                    </a:cubicBezTo>
                    <a:lnTo>
                      <a:pt x="51" y="2432"/>
                    </a:lnTo>
                    <a:cubicBezTo>
                      <a:pt x="0" y="2598"/>
                      <a:pt x="93" y="2775"/>
                      <a:pt x="259" y="2825"/>
                    </a:cubicBezTo>
                    <a:lnTo>
                      <a:pt x="874" y="3014"/>
                    </a:lnTo>
                    <a:lnTo>
                      <a:pt x="874" y="3014"/>
                    </a:lnTo>
                    <a:cubicBezTo>
                      <a:pt x="1041" y="3065"/>
                      <a:pt x="1217" y="2972"/>
                      <a:pt x="1268" y="2805"/>
                    </a:cubicBezTo>
                    <a:lnTo>
                      <a:pt x="2019" y="358"/>
                    </a:lnTo>
                    <a:lnTo>
                      <a:pt x="799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 rot="14644">
                <a:off x="-303164" y="3632803"/>
                <a:ext cx="353300" cy="92183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001" extrusionOk="0">
                    <a:moveTo>
                      <a:pt x="757" y="100"/>
                    </a:moveTo>
                    <a:lnTo>
                      <a:pt x="757" y="100"/>
                    </a:lnTo>
                    <a:cubicBezTo>
                      <a:pt x="745" y="138"/>
                      <a:pt x="705" y="159"/>
                      <a:pt x="668" y="147"/>
                    </a:cubicBezTo>
                    <a:lnTo>
                      <a:pt x="668" y="147"/>
                    </a:lnTo>
                    <a:cubicBezTo>
                      <a:pt x="630" y="136"/>
                      <a:pt x="609" y="96"/>
                      <a:pt x="621" y="58"/>
                    </a:cubicBezTo>
                    <a:lnTo>
                      <a:pt x="621" y="58"/>
                    </a:lnTo>
                    <a:cubicBezTo>
                      <a:pt x="632" y="20"/>
                      <a:pt x="672" y="0"/>
                      <a:pt x="710" y="11"/>
                    </a:cubicBezTo>
                    <a:lnTo>
                      <a:pt x="710" y="11"/>
                    </a:lnTo>
                    <a:cubicBezTo>
                      <a:pt x="747" y="22"/>
                      <a:pt x="768" y="62"/>
                      <a:pt x="757" y="100"/>
                    </a:cubicBezTo>
                    <a:close/>
                    <a:moveTo>
                      <a:pt x="441" y="272"/>
                    </a:moveTo>
                    <a:lnTo>
                      <a:pt x="441" y="272"/>
                    </a:lnTo>
                    <a:cubicBezTo>
                      <a:pt x="380" y="254"/>
                      <a:pt x="315" y="288"/>
                      <a:pt x="297" y="349"/>
                    </a:cubicBezTo>
                    <a:lnTo>
                      <a:pt x="297" y="349"/>
                    </a:lnTo>
                    <a:cubicBezTo>
                      <a:pt x="278" y="411"/>
                      <a:pt x="312" y="476"/>
                      <a:pt x="373" y="494"/>
                    </a:cubicBezTo>
                    <a:lnTo>
                      <a:pt x="373" y="494"/>
                    </a:lnTo>
                    <a:cubicBezTo>
                      <a:pt x="435" y="513"/>
                      <a:pt x="500" y="479"/>
                      <a:pt x="519" y="418"/>
                    </a:cubicBezTo>
                    <a:lnTo>
                      <a:pt x="519" y="418"/>
                    </a:lnTo>
                    <a:cubicBezTo>
                      <a:pt x="537" y="356"/>
                      <a:pt x="503" y="291"/>
                      <a:pt x="441" y="272"/>
                    </a:cubicBezTo>
                    <a:close/>
                    <a:moveTo>
                      <a:pt x="164" y="1191"/>
                    </a:moveTo>
                    <a:lnTo>
                      <a:pt x="164" y="1191"/>
                    </a:lnTo>
                    <a:cubicBezTo>
                      <a:pt x="103" y="1172"/>
                      <a:pt x="38" y="1206"/>
                      <a:pt x="19" y="1268"/>
                    </a:cubicBezTo>
                    <a:lnTo>
                      <a:pt x="19" y="1268"/>
                    </a:lnTo>
                    <a:cubicBezTo>
                      <a:pt x="0" y="1329"/>
                      <a:pt x="35" y="1394"/>
                      <a:pt x="96" y="1413"/>
                    </a:cubicBezTo>
                    <a:lnTo>
                      <a:pt x="96" y="1413"/>
                    </a:lnTo>
                    <a:cubicBezTo>
                      <a:pt x="157" y="1431"/>
                      <a:pt x="222" y="1397"/>
                      <a:pt x="241" y="1336"/>
                    </a:cubicBezTo>
                    <a:lnTo>
                      <a:pt x="241" y="1336"/>
                    </a:lnTo>
                    <a:cubicBezTo>
                      <a:pt x="260" y="1275"/>
                      <a:pt x="226" y="1209"/>
                      <a:pt x="164" y="1191"/>
                    </a:cubicBezTo>
                    <a:close/>
                    <a:moveTo>
                      <a:pt x="546" y="699"/>
                    </a:moveTo>
                    <a:lnTo>
                      <a:pt x="546" y="699"/>
                    </a:lnTo>
                    <a:cubicBezTo>
                      <a:pt x="497" y="684"/>
                      <a:pt x="446" y="711"/>
                      <a:pt x="432" y="759"/>
                    </a:cubicBezTo>
                    <a:lnTo>
                      <a:pt x="432" y="759"/>
                    </a:lnTo>
                    <a:cubicBezTo>
                      <a:pt x="417" y="807"/>
                      <a:pt x="444" y="858"/>
                      <a:pt x="492" y="873"/>
                    </a:cubicBezTo>
                    <a:lnTo>
                      <a:pt x="492" y="873"/>
                    </a:lnTo>
                    <a:cubicBezTo>
                      <a:pt x="540" y="888"/>
                      <a:pt x="591" y="861"/>
                      <a:pt x="606" y="812"/>
                    </a:cubicBezTo>
                    <a:lnTo>
                      <a:pt x="606" y="812"/>
                    </a:lnTo>
                    <a:cubicBezTo>
                      <a:pt x="621" y="764"/>
                      <a:pt x="594" y="713"/>
                      <a:pt x="546" y="699"/>
                    </a:cubicBezTo>
                    <a:close/>
                    <a:moveTo>
                      <a:pt x="201" y="1798"/>
                    </a:moveTo>
                    <a:lnTo>
                      <a:pt x="201" y="1798"/>
                    </a:lnTo>
                    <a:cubicBezTo>
                      <a:pt x="150" y="1783"/>
                      <a:pt x="95" y="1812"/>
                      <a:pt x="79" y="1863"/>
                    </a:cubicBezTo>
                    <a:lnTo>
                      <a:pt x="79" y="1863"/>
                    </a:lnTo>
                    <a:cubicBezTo>
                      <a:pt x="63" y="1914"/>
                      <a:pt x="93" y="1969"/>
                      <a:pt x="144" y="1984"/>
                    </a:cubicBezTo>
                    <a:lnTo>
                      <a:pt x="144" y="1984"/>
                    </a:lnTo>
                    <a:cubicBezTo>
                      <a:pt x="196" y="2000"/>
                      <a:pt x="250" y="1971"/>
                      <a:pt x="266" y="1920"/>
                    </a:cubicBezTo>
                    <a:lnTo>
                      <a:pt x="266" y="1920"/>
                    </a:lnTo>
                    <a:cubicBezTo>
                      <a:pt x="282" y="1869"/>
                      <a:pt x="253" y="1814"/>
                      <a:pt x="201" y="17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 rot="14644">
                <a:off x="-99600" y="3394558"/>
                <a:ext cx="582742" cy="20304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42" extrusionOk="0">
                    <a:moveTo>
                      <a:pt x="1241" y="407"/>
                    </a:moveTo>
                    <a:lnTo>
                      <a:pt x="1241" y="407"/>
                    </a:lnTo>
                    <a:cubicBezTo>
                      <a:pt x="1230" y="441"/>
                      <a:pt x="985" y="268"/>
                      <a:pt x="601" y="323"/>
                    </a:cubicBezTo>
                    <a:lnTo>
                      <a:pt x="601" y="323"/>
                    </a:lnTo>
                    <a:cubicBezTo>
                      <a:pt x="217" y="379"/>
                      <a:pt x="0" y="114"/>
                      <a:pt x="25" y="34"/>
                    </a:cubicBezTo>
                    <a:lnTo>
                      <a:pt x="25" y="34"/>
                    </a:lnTo>
                    <a:cubicBezTo>
                      <a:pt x="35" y="0"/>
                      <a:pt x="280" y="173"/>
                      <a:pt x="664" y="118"/>
                    </a:cubicBezTo>
                    <a:lnTo>
                      <a:pt x="664" y="118"/>
                    </a:lnTo>
                    <a:cubicBezTo>
                      <a:pt x="1049" y="62"/>
                      <a:pt x="1265" y="327"/>
                      <a:pt x="1241" y="4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 rot="14644">
                <a:off x="109159" y="4001579"/>
                <a:ext cx="119797" cy="11979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241" y="164"/>
                    </a:moveTo>
                    <a:lnTo>
                      <a:pt x="241" y="164"/>
                    </a:lnTo>
                    <a:cubicBezTo>
                      <a:pt x="222" y="225"/>
                      <a:pt x="157" y="260"/>
                      <a:pt x="96" y="241"/>
                    </a:cubicBezTo>
                    <a:lnTo>
                      <a:pt x="96" y="241"/>
                    </a:lnTo>
                    <a:cubicBezTo>
                      <a:pt x="35" y="222"/>
                      <a:pt x="0" y="157"/>
                      <a:pt x="19" y="96"/>
                    </a:cubicBezTo>
                    <a:lnTo>
                      <a:pt x="19" y="96"/>
                    </a:lnTo>
                    <a:cubicBezTo>
                      <a:pt x="38" y="35"/>
                      <a:pt x="103" y="0"/>
                      <a:pt x="164" y="19"/>
                    </a:cubicBezTo>
                    <a:lnTo>
                      <a:pt x="164" y="19"/>
                    </a:lnTo>
                    <a:cubicBezTo>
                      <a:pt x="225" y="38"/>
                      <a:pt x="260" y="103"/>
                      <a:pt x="241" y="16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 rot="14647">
                <a:off x="-55825" y="4492403"/>
                <a:ext cx="188833" cy="18680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07" extrusionOk="0">
                    <a:moveTo>
                      <a:pt x="316" y="61"/>
                    </a:moveTo>
                    <a:lnTo>
                      <a:pt x="316" y="61"/>
                    </a:lnTo>
                    <a:cubicBezTo>
                      <a:pt x="394" y="124"/>
                      <a:pt x="407" y="237"/>
                      <a:pt x="345" y="315"/>
                    </a:cubicBezTo>
                    <a:lnTo>
                      <a:pt x="345" y="315"/>
                    </a:lnTo>
                    <a:cubicBezTo>
                      <a:pt x="283" y="393"/>
                      <a:pt x="169" y="406"/>
                      <a:pt x="91" y="344"/>
                    </a:cubicBezTo>
                    <a:lnTo>
                      <a:pt x="91" y="344"/>
                    </a:lnTo>
                    <a:cubicBezTo>
                      <a:pt x="13" y="282"/>
                      <a:pt x="0" y="168"/>
                      <a:pt x="63" y="90"/>
                    </a:cubicBezTo>
                    <a:lnTo>
                      <a:pt x="63" y="90"/>
                    </a:lnTo>
                    <a:cubicBezTo>
                      <a:pt x="125" y="13"/>
                      <a:pt x="238" y="0"/>
                      <a:pt x="316" y="6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 rot="14651">
                <a:off x="-181623" y="3584984"/>
                <a:ext cx="538071" cy="115330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503" extrusionOk="0">
                    <a:moveTo>
                      <a:pt x="208" y="2459"/>
                    </a:moveTo>
                    <a:lnTo>
                      <a:pt x="208" y="2459"/>
                    </a:lnTo>
                    <a:lnTo>
                      <a:pt x="208" y="2459"/>
                    </a:lnTo>
                    <a:cubicBezTo>
                      <a:pt x="74" y="2419"/>
                      <a:pt x="0" y="2278"/>
                      <a:pt x="40" y="2145"/>
                    </a:cubicBezTo>
                    <a:lnTo>
                      <a:pt x="635" y="208"/>
                    </a:lnTo>
                    <a:lnTo>
                      <a:pt x="635" y="208"/>
                    </a:lnTo>
                    <a:cubicBezTo>
                      <a:pt x="675" y="75"/>
                      <a:pt x="816" y="0"/>
                      <a:pt x="949" y="41"/>
                    </a:cubicBezTo>
                    <a:lnTo>
                      <a:pt x="949" y="41"/>
                    </a:lnTo>
                    <a:lnTo>
                      <a:pt x="949" y="41"/>
                    </a:lnTo>
                    <a:cubicBezTo>
                      <a:pt x="1088" y="84"/>
                      <a:pt x="1166" y="230"/>
                      <a:pt x="1123" y="369"/>
                    </a:cubicBezTo>
                    <a:lnTo>
                      <a:pt x="534" y="2286"/>
                    </a:lnTo>
                    <a:lnTo>
                      <a:pt x="534" y="2286"/>
                    </a:lnTo>
                    <a:cubicBezTo>
                      <a:pt x="492" y="2424"/>
                      <a:pt x="346" y="2502"/>
                      <a:pt x="208" y="2459"/>
                    </a:cubicBezTo>
                  </a:path>
                </a:pathLst>
              </a:custGeom>
              <a:solidFill>
                <a:srgbClr val="FFFFFF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0"/>
          <p:cNvGrpSpPr/>
          <p:nvPr/>
        </p:nvGrpSpPr>
        <p:grpSpPr>
          <a:xfrm>
            <a:off x="-410074" y="1075579"/>
            <a:ext cx="2327823" cy="4935421"/>
            <a:chOff x="-509398" y="1081454"/>
            <a:chExt cx="2327823" cy="4935421"/>
          </a:xfrm>
        </p:grpSpPr>
        <p:sp>
          <p:nvSpPr>
            <p:cNvPr id="413" name="Google Shape;413;p20"/>
            <p:cNvSpPr/>
            <p:nvPr/>
          </p:nvSpPr>
          <p:spPr>
            <a:xfrm>
              <a:off x="73325" y="4271775"/>
              <a:ext cx="1745100" cy="1745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 rot="-22">
              <a:off x="-509398" y="3518602"/>
              <a:ext cx="1206762" cy="1745173"/>
            </a:xfrm>
            <a:custGeom>
              <a:avLst/>
              <a:gdLst/>
              <a:ahLst/>
              <a:cxnLst/>
              <a:rect l="l" t="t" r="r" b="b"/>
              <a:pathLst>
                <a:path w="3113" h="4501" extrusionOk="0">
                  <a:moveTo>
                    <a:pt x="539" y="2806"/>
                  </a:moveTo>
                  <a:lnTo>
                    <a:pt x="539" y="2806"/>
                  </a:lnTo>
                  <a:cubicBezTo>
                    <a:pt x="627" y="2867"/>
                    <a:pt x="704" y="2959"/>
                    <a:pt x="768" y="3045"/>
                  </a:cubicBezTo>
                  <a:lnTo>
                    <a:pt x="768" y="3045"/>
                  </a:lnTo>
                  <a:cubicBezTo>
                    <a:pt x="683" y="2912"/>
                    <a:pt x="598" y="2778"/>
                    <a:pt x="514" y="2645"/>
                  </a:cubicBezTo>
                  <a:lnTo>
                    <a:pt x="514" y="2645"/>
                  </a:lnTo>
                  <a:cubicBezTo>
                    <a:pt x="411" y="2483"/>
                    <a:pt x="307" y="2318"/>
                    <a:pt x="255" y="2133"/>
                  </a:cubicBezTo>
                  <a:lnTo>
                    <a:pt x="255" y="2133"/>
                  </a:lnTo>
                  <a:cubicBezTo>
                    <a:pt x="158" y="1790"/>
                    <a:pt x="268" y="1373"/>
                    <a:pt x="705" y="1508"/>
                  </a:cubicBezTo>
                  <a:lnTo>
                    <a:pt x="705" y="1508"/>
                  </a:lnTo>
                  <a:cubicBezTo>
                    <a:pt x="877" y="1561"/>
                    <a:pt x="1008" y="1702"/>
                    <a:pt x="1174" y="1769"/>
                  </a:cubicBezTo>
                  <a:lnTo>
                    <a:pt x="1174" y="1769"/>
                  </a:lnTo>
                  <a:cubicBezTo>
                    <a:pt x="1076" y="1334"/>
                    <a:pt x="977" y="886"/>
                    <a:pt x="1048" y="446"/>
                  </a:cubicBezTo>
                  <a:lnTo>
                    <a:pt x="1048" y="446"/>
                  </a:lnTo>
                  <a:cubicBezTo>
                    <a:pt x="1077" y="269"/>
                    <a:pt x="1160" y="69"/>
                    <a:pt x="1334" y="29"/>
                  </a:cubicBezTo>
                  <a:lnTo>
                    <a:pt x="1334" y="29"/>
                  </a:lnTo>
                  <a:cubicBezTo>
                    <a:pt x="1456" y="0"/>
                    <a:pt x="1586" y="65"/>
                    <a:pt x="1667" y="162"/>
                  </a:cubicBezTo>
                  <a:lnTo>
                    <a:pt x="1667" y="162"/>
                  </a:lnTo>
                  <a:cubicBezTo>
                    <a:pt x="1747" y="259"/>
                    <a:pt x="1787" y="382"/>
                    <a:pt x="1819" y="504"/>
                  </a:cubicBezTo>
                  <a:lnTo>
                    <a:pt x="1819" y="504"/>
                  </a:lnTo>
                  <a:cubicBezTo>
                    <a:pt x="1898" y="799"/>
                    <a:pt x="1897" y="1103"/>
                    <a:pt x="1958" y="1397"/>
                  </a:cubicBezTo>
                  <a:lnTo>
                    <a:pt x="1958" y="1397"/>
                  </a:lnTo>
                  <a:cubicBezTo>
                    <a:pt x="2050" y="1345"/>
                    <a:pt x="2109" y="1219"/>
                    <a:pt x="2210" y="1155"/>
                  </a:cubicBezTo>
                  <a:lnTo>
                    <a:pt x="2210" y="1155"/>
                  </a:lnTo>
                  <a:cubicBezTo>
                    <a:pt x="2314" y="1089"/>
                    <a:pt x="2458" y="1071"/>
                    <a:pt x="2556" y="1145"/>
                  </a:cubicBezTo>
                  <a:lnTo>
                    <a:pt x="2556" y="1145"/>
                  </a:lnTo>
                  <a:cubicBezTo>
                    <a:pt x="2610" y="1186"/>
                    <a:pt x="2643" y="1250"/>
                    <a:pt x="2665" y="1315"/>
                  </a:cubicBezTo>
                  <a:lnTo>
                    <a:pt x="2665" y="1315"/>
                  </a:lnTo>
                  <a:cubicBezTo>
                    <a:pt x="2713" y="1455"/>
                    <a:pt x="2716" y="1606"/>
                    <a:pt x="2713" y="1754"/>
                  </a:cubicBezTo>
                  <a:lnTo>
                    <a:pt x="2713" y="1754"/>
                  </a:lnTo>
                  <a:cubicBezTo>
                    <a:pt x="2705" y="2063"/>
                    <a:pt x="2671" y="2371"/>
                    <a:pt x="2610" y="2674"/>
                  </a:cubicBezTo>
                  <a:lnTo>
                    <a:pt x="2610" y="2674"/>
                  </a:lnTo>
                  <a:cubicBezTo>
                    <a:pt x="2663" y="2600"/>
                    <a:pt x="2745" y="2536"/>
                    <a:pt x="2837" y="2541"/>
                  </a:cubicBezTo>
                  <a:lnTo>
                    <a:pt x="2837" y="2541"/>
                  </a:lnTo>
                  <a:cubicBezTo>
                    <a:pt x="3112" y="2557"/>
                    <a:pt x="2985" y="3132"/>
                    <a:pt x="2958" y="3287"/>
                  </a:cubicBezTo>
                  <a:lnTo>
                    <a:pt x="2958" y="3287"/>
                  </a:lnTo>
                  <a:cubicBezTo>
                    <a:pt x="2908" y="3581"/>
                    <a:pt x="2810" y="3896"/>
                    <a:pt x="2588" y="4108"/>
                  </a:cubicBezTo>
                  <a:lnTo>
                    <a:pt x="2588" y="4108"/>
                  </a:lnTo>
                  <a:cubicBezTo>
                    <a:pt x="2229" y="4452"/>
                    <a:pt x="1747" y="4451"/>
                    <a:pt x="1291" y="4432"/>
                  </a:cubicBezTo>
                  <a:lnTo>
                    <a:pt x="1291" y="4432"/>
                  </a:lnTo>
                  <a:cubicBezTo>
                    <a:pt x="1030" y="4422"/>
                    <a:pt x="727" y="4500"/>
                    <a:pt x="475" y="4408"/>
                  </a:cubicBezTo>
                  <a:lnTo>
                    <a:pt x="475" y="4408"/>
                  </a:lnTo>
                  <a:cubicBezTo>
                    <a:pt x="282" y="4338"/>
                    <a:pt x="169" y="4059"/>
                    <a:pt x="412" y="3959"/>
                  </a:cubicBezTo>
                  <a:lnTo>
                    <a:pt x="412" y="3959"/>
                  </a:lnTo>
                  <a:cubicBezTo>
                    <a:pt x="494" y="3926"/>
                    <a:pt x="587" y="3933"/>
                    <a:pt x="672" y="3960"/>
                  </a:cubicBezTo>
                  <a:lnTo>
                    <a:pt x="672" y="3960"/>
                  </a:lnTo>
                  <a:cubicBezTo>
                    <a:pt x="405" y="3769"/>
                    <a:pt x="119" y="3550"/>
                    <a:pt x="45" y="3230"/>
                  </a:cubicBezTo>
                  <a:lnTo>
                    <a:pt x="45" y="3230"/>
                  </a:lnTo>
                  <a:cubicBezTo>
                    <a:pt x="0" y="3035"/>
                    <a:pt x="82" y="2784"/>
                    <a:pt x="278" y="2741"/>
                  </a:cubicBezTo>
                  <a:lnTo>
                    <a:pt x="278" y="2741"/>
                  </a:lnTo>
                  <a:cubicBezTo>
                    <a:pt x="372" y="2720"/>
                    <a:pt x="460" y="2750"/>
                    <a:pt x="539" y="28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54958" y="1081454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49796" y="2878992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 rot="1638640">
              <a:off x="-107404" y="3390300"/>
              <a:ext cx="713402" cy="1402591"/>
            </a:xfrm>
            <a:custGeom>
              <a:avLst/>
              <a:gdLst/>
              <a:ahLst/>
              <a:cxnLst/>
              <a:rect l="l" t="t" r="r" b="b"/>
              <a:pathLst>
                <a:path w="2339" h="4596" extrusionOk="0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 rot="3119606">
              <a:off x="350202" y="4216097"/>
              <a:ext cx="851426" cy="1304129"/>
            </a:xfrm>
            <a:custGeom>
              <a:avLst/>
              <a:gdLst/>
              <a:ahLst/>
              <a:cxnLst/>
              <a:rect l="l" t="t" r="r" b="b"/>
              <a:pathLst>
                <a:path w="2570" h="3940" extrusionOk="0">
                  <a:moveTo>
                    <a:pt x="521" y="2701"/>
                  </a:moveTo>
                  <a:lnTo>
                    <a:pt x="521" y="2701"/>
                  </a:lnTo>
                  <a:cubicBezTo>
                    <a:pt x="562" y="2678"/>
                    <a:pt x="607" y="2657"/>
                    <a:pt x="637" y="2620"/>
                  </a:cubicBezTo>
                  <a:lnTo>
                    <a:pt x="637" y="2620"/>
                  </a:lnTo>
                  <a:cubicBezTo>
                    <a:pt x="676" y="2573"/>
                    <a:pt x="686" y="2508"/>
                    <a:pt x="693" y="2447"/>
                  </a:cubicBezTo>
                  <a:lnTo>
                    <a:pt x="693" y="2447"/>
                  </a:lnTo>
                  <a:cubicBezTo>
                    <a:pt x="723" y="2165"/>
                    <a:pt x="735" y="1837"/>
                    <a:pt x="964" y="1669"/>
                  </a:cubicBezTo>
                  <a:lnTo>
                    <a:pt x="964" y="1669"/>
                  </a:lnTo>
                  <a:cubicBezTo>
                    <a:pt x="1039" y="1613"/>
                    <a:pt x="1129" y="1583"/>
                    <a:pt x="1205" y="1530"/>
                  </a:cubicBezTo>
                  <a:lnTo>
                    <a:pt x="1205" y="1530"/>
                  </a:lnTo>
                  <a:cubicBezTo>
                    <a:pt x="1387" y="1401"/>
                    <a:pt x="1455" y="1169"/>
                    <a:pt x="1530" y="960"/>
                  </a:cubicBezTo>
                  <a:lnTo>
                    <a:pt x="1530" y="960"/>
                  </a:lnTo>
                  <a:cubicBezTo>
                    <a:pt x="1613" y="726"/>
                    <a:pt x="1718" y="500"/>
                    <a:pt x="1843" y="285"/>
                  </a:cubicBezTo>
                  <a:lnTo>
                    <a:pt x="1843" y="285"/>
                  </a:lnTo>
                  <a:cubicBezTo>
                    <a:pt x="1924" y="148"/>
                    <a:pt x="2045" y="0"/>
                    <a:pt x="2203" y="15"/>
                  </a:cubicBezTo>
                  <a:lnTo>
                    <a:pt x="2203" y="15"/>
                  </a:lnTo>
                  <a:cubicBezTo>
                    <a:pt x="2387" y="34"/>
                    <a:pt x="2469" y="257"/>
                    <a:pt x="2477" y="442"/>
                  </a:cubicBezTo>
                  <a:lnTo>
                    <a:pt x="2477" y="442"/>
                  </a:lnTo>
                  <a:cubicBezTo>
                    <a:pt x="2487" y="676"/>
                    <a:pt x="2446" y="913"/>
                    <a:pt x="2356" y="1130"/>
                  </a:cubicBezTo>
                  <a:lnTo>
                    <a:pt x="2356" y="1130"/>
                  </a:lnTo>
                  <a:cubicBezTo>
                    <a:pt x="2275" y="1325"/>
                    <a:pt x="2157" y="1551"/>
                    <a:pt x="2267" y="1730"/>
                  </a:cubicBezTo>
                  <a:lnTo>
                    <a:pt x="2267" y="1730"/>
                  </a:lnTo>
                  <a:cubicBezTo>
                    <a:pt x="2332" y="1834"/>
                    <a:pt x="2462" y="1892"/>
                    <a:pt x="2501" y="2008"/>
                  </a:cubicBezTo>
                  <a:lnTo>
                    <a:pt x="2501" y="2008"/>
                  </a:lnTo>
                  <a:cubicBezTo>
                    <a:pt x="2569" y="2212"/>
                    <a:pt x="2309" y="2396"/>
                    <a:pt x="2322" y="2611"/>
                  </a:cubicBezTo>
                  <a:lnTo>
                    <a:pt x="2322" y="2611"/>
                  </a:lnTo>
                  <a:cubicBezTo>
                    <a:pt x="2327" y="2683"/>
                    <a:pt x="2363" y="2749"/>
                    <a:pt x="2380" y="2819"/>
                  </a:cubicBezTo>
                  <a:lnTo>
                    <a:pt x="2380" y="2819"/>
                  </a:lnTo>
                  <a:cubicBezTo>
                    <a:pt x="2421" y="2988"/>
                    <a:pt x="2350" y="3165"/>
                    <a:pt x="2253" y="3309"/>
                  </a:cubicBezTo>
                  <a:lnTo>
                    <a:pt x="2253" y="3309"/>
                  </a:lnTo>
                  <a:cubicBezTo>
                    <a:pt x="2038" y="3629"/>
                    <a:pt x="1681" y="3849"/>
                    <a:pt x="1299" y="3898"/>
                  </a:cubicBezTo>
                  <a:lnTo>
                    <a:pt x="1299" y="3898"/>
                  </a:lnTo>
                  <a:cubicBezTo>
                    <a:pt x="980" y="3939"/>
                    <a:pt x="564" y="3852"/>
                    <a:pt x="318" y="3636"/>
                  </a:cubicBezTo>
                  <a:lnTo>
                    <a:pt x="318" y="3636"/>
                  </a:lnTo>
                  <a:cubicBezTo>
                    <a:pt x="0" y="3356"/>
                    <a:pt x="197" y="2882"/>
                    <a:pt x="521" y="27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 rot="1775237">
              <a:off x="-41421" y="3729488"/>
              <a:ext cx="853540" cy="1604076"/>
            </a:xfrm>
            <a:custGeom>
              <a:avLst/>
              <a:gdLst/>
              <a:ahLst/>
              <a:cxnLst/>
              <a:rect l="l" t="t" r="r" b="b"/>
              <a:pathLst>
                <a:path w="2447" h="4600" extrusionOk="0">
                  <a:moveTo>
                    <a:pt x="476" y="4599"/>
                  </a:moveTo>
                  <a:lnTo>
                    <a:pt x="2244" y="4599"/>
                  </a:lnTo>
                  <a:lnTo>
                    <a:pt x="2244" y="4599"/>
                  </a:lnTo>
                  <a:cubicBezTo>
                    <a:pt x="2250" y="4591"/>
                    <a:pt x="2257" y="4583"/>
                    <a:pt x="2264" y="4575"/>
                  </a:cubicBezTo>
                  <a:lnTo>
                    <a:pt x="2264" y="4575"/>
                  </a:lnTo>
                  <a:cubicBezTo>
                    <a:pt x="2342" y="4482"/>
                    <a:pt x="2423" y="4381"/>
                    <a:pt x="2435" y="4260"/>
                  </a:cubicBezTo>
                  <a:lnTo>
                    <a:pt x="2435" y="4260"/>
                  </a:lnTo>
                  <a:cubicBezTo>
                    <a:pt x="2446" y="4157"/>
                    <a:pt x="2405" y="4057"/>
                    <a:pt x="2355" y="3967"/>
                  </a:cubicBezTo>
                  <a:lnTo>
                    <a:pt x="2355" y="3967"/>
                  </a:lnTo>
                  <a:cubicBezTo>
                    <a:pt x="2270" y="3817"/>
                    <a:pt x="2155" y="3683"/>
                    <a:pt x="2018" y="3577"/>
                  </a:cubicBezTo>
                  <a:lnTo>
                    <a:pt x="2018" y="3577"/>
                  </a:lnTo>
                  <a:cubicBezTo>
                    <a:pt x="1961" y="3534"/>
                    <a:pt x="1898" y="3490"/>
                    <a:pt x="1874" y="3423"/>
                  </a:cubicBezTo>
                  <a:lnTo>
                    <a:pt x="1874" y="3423"/>
                  </a:lnTo>
                  <a:cubicBezTo>
                    <a:pt x="1840" y="3327"/>
                    <a:pt x="1898" y="3227"/>
                    <a:pt x="1956" y="3144"/>
                  </a:cubicBezTo>
                  <a:lnTo>
                    <a:pt x="1956" y="3144"/>
                  </a:lnTo>
                  <a:cubicBezTo>
                    <a:pt x="2164" y="2847"/>
                    <a:pt x="2417" y="2529"/>
                    <a:pt x="2378" y="2169"/>
                  </a:cubicBezTo>
                  <a:lnTo>
                    <a:pt x="2378" y="2169"/>
                  </a:lnTo>
                  <a:cubicBezTo>
                    <a:pt x="2355" y="1953"/>
                    <a:pt x="2227" y="1761"/>
                    <a:pt x="2073" y="1608"/>
                  </a:cubicBezTo>
                  <a:lnTo>
                    <a:pt x="2073" y="1608"/>
                  </a:lnTo>
                  <a:cubicBezTo>
                    <a:pt x="2019" y="1554"/>
                    <a:pt x="1959" y="1500"/>
                    <a:pt x="1935" y="1427"/>
                  </a:cubicBezTo>
                  <a:lnTo>
                    <a:pt x="1935" y="1427"/>
                  </a:lnTo>
                  <a:cubicBezTo>
                    <a:pt x="1917" y="1369"/>
                    <a:pt x="1923" y="1307"/>
                    <a:pt x="1933" y="1247"/>
                  </a:cubicBezTo>
                  <a:lnTo>
                    <a:pt x="1933" y="1247"/>
                  </a:lnTo>
                  <a:cubicBezTo>
                    <a:pt x="1990" y="895"/>
                    <a:pt x="2142" y="523"/>
                    <a:pt x="1996" y="197"/>
                  </a:cubicBezTo>
                  <a:lnTo>
                    <a:pt x="1996" y="197"/>
                  </a:lnTo>
                  <a:cubicBezTo>
                    <a:pt x="1955" y="106"/>
                    <a:pt x="1881" y="18"/>
                    <a:pt x="1782" y="7"/>
                  </a:cubicBezTo>
                  <a:lnTo>
                    <a:pt x="1782" y="7"/>
                  </a:lnTo>
                  <a:cubicBezTo>
                    <a:pt x="1726" y="0"/>
                    <a:pt x="1670" y="18"/>
                    <a:pt x="1619" y="43"/>
                  </a:cubicBezTo>
                  <a:lnTo>
                    <a:pt x="1619" y="43"/>
                  </a:lnTo>
                  <a:cubicBezTo>
                    <a:pt x="1428" y="137"/>
                    <a:pt x="1296" y="327"/>
                    <a:pt x="1226" y="529"/>
                  </a:cubicBezTo>
                  <a:lnTo>
                    <a:pt x="1226" y="529"/>
                  </a:lnTo>
                  <a:cubicBezTo>
                    <a:pt x="1155" y="730"/>
                    <a:pt x="1138" y="946"/>
                    <a:pt x="1121" y="1159"/>
                  </a:cubicBezTo>
                  <a:lnTo>
                    <a:pt x="1121" y="1159"/>
                  </a:lnTo>
                  <a:cubicBezTo>
                    <a:pt x="1098" y="1451"/>
                    <a:pt x="1076" y="1744"/>
                    <a:pt x="1053" y="2036"/>
                  </a:cubicBezTo>
                  <a:lnTo>
                    <a:pt x="1053" y="2036"/>
                  </a:lnTo>
                  <a:cubicBezTo>
                    <a:pt x="1044" y="2142"/>
                    <a:pt x="1034" y="2254"/>
                    <a:pt x="975" y="2343"/>
                  </a:cubicBezTo>
                  <a:lnTo>
                    <a:pt x="975" y="2343"/>
                  </a:lnTo>
                  <a:cubicBezTo>
                    <a:pt x="909" y="2442"/>
                    <a:pt x="790" y="2500"/>
                    <a:pt x="737" y="2607"/>
                  </a:cubicBezTo>
                  <a:lnTo>
                    <a:pt x="737" y="2607"/>
                  </a:lnTo>
                  <a:cubicBezTo>
                    <a:pt x="640" y="2807"/>
                    <a:pt x="823" y="3066"/>
                    <a:pt x="717" y="3262"/>
                  </a:cubicBezTo>
                  <a:lnTo>
                    <a:pt x="717" y="3262"/>
                  </a:lnTo>
                  <a:cubicBezTo>
                    <a:pt x="658" y="3371"/>
                    <a:pt x="530" y="3418"/>
                    <a:pt x="420" y="3476"/>
                  </a:cubicBezTo>
                  <a:lnTo>
                    <a:pt x="420" y="3476"/>
                  </a:lnTo>
                  <a:cubicBezTo>
                    <a:pt x="195" y="3594"/>
                    <a:pt x="0" y="3829"/>
                    <a:pt x="39" y="4081"/>
                  </a:cubicBezTo>
                  <a:lnTo>
                    <a:pt x="39" y="4081"/>
                  </a:lnTo>
                  <a:cubicBezTo>
                    <a:pt x="73" y="4297"/>
                    <a:pt x="258" y="4479"/>
                    <a:pt x="476" y="45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 rot="1775233">
              <a:off x="19673" y="4193577"/>
              <a:ext cx="527507" cy="1041174"/>
            </a:xfrm>
            <a:custGeom>
              <a:avLst/>
              <a:gdLst/>
              <a:ahLst/>
              <a:cxnLst/>
              <a:rect l="l" t="t" r="r" b="b"/>
              <a:pathLst>
                <a:path w="1513" h="2986" extrusionOk="0">
                  <a:moveTo>
                    <a:pt x="772" y="2985"/>
                  </a:moveTo>
                  <a:lnTo>
                    <a:pt x="772" y="2985"/>
                  </a:lnTo>
                  <a:cubicBezTo>
                    <a:pt x="554" y="2517"/>
                    <a:pt x="693" y="1969"/>
                    <a:pt x="839" y="1492"/>
                  </a:cubicBezTo>
                  <a:lnTo>
                    <a:pt x="844" y="1477"/>
                  </a:lnTo>
                  <a:lnTo>
                    <a:pt x="844" y="1477"/>
                  </a:lnTo>
                  <a:cubicBezTo>
                    <a:pt x="994" y="987"/>
                    <a:pt x="1150" y="480"/>
                    <a:pt x="992" y="5"/>
                  </a:cubicBezTo>
                  <a:lnTo>
                    <a:pt x="1005" y="0"/>
                  </a:lnTo>
                  <a:lnTo>
                    <a:pt x="1005" y="0"/>
                  </a:lnTo>
                  <a:cubicBezTo>
                    <a:pt x="1165" y="480"/>
                    <a:pt x="1008" y="989"/>
                    <a:pt x="857" y="1482"/>
                  </a:cubicBezTo>
                  <a:lnTo>
                    <a:pt x="853" y="1496"/>
                  </a:lnTo>
                  <a:lnTo>
                    <a:pt x="853" y="1496"/>
                  </a:lnTo>
                  <a:cubicBezTo>
                    <a:pt x="707" y="1971"/>
                    <a:pt x="570" y="2516"/>
                    <a:pt x="785" y="2980"/>
                  </a:cubicBezTo>
                  <a:lnTo>
                    <a:pt x="772" y="2985"/>
                  </a:lnTo>
                  <a:close/>
                  <a:moveTo>
                    <a:pt x="1350" y="2427"/>
                  </a:moveTo>
                  <a:lnTo>
                    <a:pt x="1340" y="2416"/>
                  </a:lnTo>
                  <a:lnTo>
                    <a:pt x="1340" y="2416"/>
                  </a:lnTo>
                  <a:cubicBezTo>
                    <a:pt x="1255" y="2500"/>
                    <a:pt x="1163" y="2579"/>
                    <a:pt x="1067" y="2649"/>
                  </a:cubicBezTo>
                  <a:lnTo>
                    <a:pt x="1075" y="2660"/>
                  </a:lnTo>
                  <a:lnTo>
                    <a:pt x="1075" y="2660"/>
                  </a:lnTo>
                  <a:cubicBezTo>
                    <a:pt x="1172" y="2589"/>
                    <a:pt x="1264" y="2511"/>
                    <a:pt x="1350" y="2427"/>
                  </a:cubicBezTo>
                  <a:close/>
                  <a:moveTo>
                    <a:pt x="1158" y="2134"/>
                  </a:moveTo>
                  <a:lnTo>
                    <a:pt x="1150" y="2122"/>
                  </a:lnTo>
                  <a:lnTo>
                    <a:pt x="1014" y="2208"/>
                  </a:lnTo>
                  <a:lnTo>
                    <a:pt x="1022" y="2220"/>
                  </a:lnTo>
                  <a:lnTo>
                    <a:pt x="1158" y="2134"/>
                  </a:lnTo>
                  <a:close/>
                  <a:moveTo>
                    <a:pt x="1235" y="1524"/>
                  </a:moveTo>
                  <a:lnTo>
                    <a:pt x="1235" y="1524"/>
                  </a:lnTo>
                  <a:cubicBezTo>
                    <a:pt x="1321" y="1481"/>
                    <a:pt x="1410" y="1436"/>
                    <a:pt x="1454" y="1351"/>
                  </a:cubicBezTo>
                  <a:lnTo>
                    <a:pt x="1442" y="1345"/>
                  </a:lnTo>
                  <a:lnTo>
                    <a:pt x="1442" y="1345"/>
                  </a:lnTo>
                  <a:cubicBezTo>
                    <a:pt x="1400" y="1426"/>
                    <a:pt x="1317" y="1467"/>
                    <a:pt x="1229" y="1511"/>
                  </a:cubicBezTo>
                  <a:lnTo>
                    <a:pt x="1229" y="1511"/>
                  </a:lnTo>
                  <a:cubicBezTo>
                    <a:pt x="1151" y="1550"/>
                    <a:pt x="1070" y="1591"/>
                    <a:pt x="1021" y="1662"/>
                  </a:cubicBezTo>
                  <a:lnTo>
                    <a:pt x="1032" y="1670"/>
                  </a:lnTo>
                  <a:lnTo>
                    <a:pt x="1032" y="1670"/>
                  </a:lnTo>
                  <a:cubicBezTo>
                    <a:pt x="1079" y="1602"/>
                    <a:pt x="1159" y="1562"/>
                    <a:pt x="1235" y="1524"/>
                  </a:cubicBezTo>
                  <a:close/>
                  <a:moveTo>
                    <a:pt x="1512" y="996"/>
                  </a:moveTo>
                  <a:lnTo>
                    <a:pt x="1508" y="983"/>
                  </a:lnTo>
                  <a:lnTo>
                    <a:pt x="1326" y="1041"/>
                  </a:lnTo>
                  <a:lnTo>
                    <a:pt x="1330" y="1054"/>
                  </a:lnTo>
                  <a:lnTo>
                    <a:pt x="1512" y="996"/>
                  </a:lnTo>
                  <a:close/>
                  <a:moveTo>
                    <a:pt x="486" y="2605"/>
                  </a:moveTo>
                  <a:lnTo>
                    <a:pt x="482" y="2592"/>
                  </a:lnTo>
                  <a:lnTo>
                    <a:pt x="482" y="2592"/>
                  </a:lnTo>
                  <a:cubicBezTo>
                    <a:pt x="365" y="2626"/>
                    <a:pt x="234" y="2607"/>
                    <a:pt x="132" y="2542"/>
                  </a:cubicBezTo>
                  <a:lnTo>
                    <a:pt x="132" y="2542"/>
                  </a:lnTo>
                  <a:cubicBezTo>
                    <a:pt x="119" y="2534"/>
                    <a:pt x="106" y="2525"/>
                    <a:pt x="94" y="2516"/>
                  </a:cubicBezTo>
                  <a:lnTo>
                    <a:pt x="94" y="2516"/>
                  </a:lnTo>
                  <a:cubicBezTo>
                    <a:pt x="66" y="2496"/>
                    <a:pt x="38" y="2476"/>
                    <a:pt x="5" y="2463"/>
                  </a:cubicBezTo>
                  <a:lnTo>
                    <a:pt x="0" y="2477"/>
                  </a:lnTo>
                  <a:lnTo>
                    <a:pt x="0" y="2477"/>
                  </a:lnTo>
                  <a:cubicBezTo>
                    <a:pt x="31" y="2488"/>
                    <a:pt x="59" y="2508"/>
                    <a:pt x="86" y="2527"/>
                  </a:cubicBezTo>
                  <a:lnTo>
                    <a:pt x="86" y="2527"/>
                  </a:lnTo>
                  <a:cubicBezTo>
                    <a:pt x="98" y="2536"/>
                    <a:pt x="111" y="2545"/>
                    <a:pt x="124" y="2554"/>
                  </a:cubicBezTo>
                  <a:lnTo>
                    <a:pt x="124" y="2554"/>
                  </a:lnTo>
                  <a:cubicBezTo>
                    <a:pt x="195" y="2599"/>
                    <a:pt x="280" y="2623"/>
                    <a:pt x="364" y="2623"/>
                  </a:cubicBezTo>
                  <a:lnTo>
                    <a:pt x="364" y="2623"/>
                  </a:lnTo>
                  <a:cubicBezTo>
                    <a:pt x="405" y="2623"/>
                    <a:pt x="447" y="2617"/>
                    <a:pt x="486" y="2605"/>
                  </a:cubicBezTo>
                  <a:close/>
                  <a:moveTo>
                    <a:pt x="408" y="2139"/>
                  </a:moveTo>
                  <a:lnTo>
                    <a:pt x="408" y="2139"/>
                  </a:lnTo>
                  <a:cubicBezTo>
                    <a:pt x="359" y="2113"/>
                    <a:pt x="314" y="2076"/>
                    <a:pt x="280" y="2032"/>
                  </a:cubicBezTo>
                  <a:lnTo>
                    <a:pt x="269" y="2041"/>
                  </a:lnTo>
                  <a:lnTo>
                    <a:pt x="269" y="2041"/>
                  </a:lnTo>
                  <a:cubicBezTo>
                    <a:pt x="304" y="2087"/>
                    <a:pt x="350" y="2125"/>
                    <a:pt x="402" y="2151"/>
                  </a:cubicBezTo>
                  <a:lnTo>
                    <a:pt x="408" y="2139"/>
                  </a:lnTo>
                  <a:close/>
                  <a:moveTo>
                    <a:pt x="624" y="1533"/>
                  </a:moveTo>
                  <a:lnTo>
                    <a:pt x="624" y="1533"/>
                  </a:lnTo>
                  <a:cubicBezTo>
                    <a:pt x="533" y="1477"/>
                    <a:pt x="457" y="1398"/>
                    <a:pt x="403" y="1305"/>
                  </a:cubicBezTo>
                  <a:lnTo>
                    <a:pt x="391" y="1313"/>
                  </a:lnTo>
                  <a:lnTo>
                    <a:pt x="391" y="1313"/>
                  </a:lnTo>
                  <a:cubicBezTo>
                    <a:pt x="446" y="1407"/>
                    <a:pt x="524" y="1488"/>
                    <a:pt x="617" y="1545"/>
                  </a:cubicBezTo>
                  <a:lnTo>
                    <a:pt x="624" y="1533"/>
                  </a:lnTo>
                  <a:close/>
                  <a:moveTo>
                    <a:pt x="861" y="757"/>
                  </a:moveTo>
                  <a:lnTo>
                    <a:pt x="861" y="757"/>
                  </a:lnTo>
                  <a:cubicBezTo>
                    <a:pt x="823" y="735"/>
                    <a:pt x="788" y="704"/>
                    <a:pt x="763" y="668"/>
                  </a:cubicBezTo>
                  <a:lnTo>
                    <a:pt x="751" y="676"/>
                  </a:lnTo>
                  <a:lnTo>
                    <a:pt x="751" y="676"/>
                  </a:lnTo>
                  <a:cubicBezTo>
                    <a:pt x="778" y="714"/>
                    <a:pt x="814" y="746"/>
                    <a:pt x="854" y="769"/>
                  </a:cubicBezTo>
                  <a:lnTo>
                    <a:pt x="861" y="757"/>
                  </a:lnTo>
                  <a:close/>
                  <a:moveTo>
                    <a:pt x="1378" y="314"/>
                  </a:moveTo>
                  <a:lnTo>
                    <a:pt x="1373" y="300"/>
                  </a:lnTo>
                  <a:lnTo>
                    <a:pt x="1373" y="300"/>
                  </a:lnTo>
                  <a:cubicBezTo>
                    <a:pt x="1337" y="311"/>
                    <a:pt x="1304" y="336"/>
                    <a:pt x="1283" y="367"/>
                  </a:cubicBezTo>
                  <a:lnTo>
                    <a:pt x="1294" y="375"/>
                  </a:lnTo>
                  <a:lnTo>
                    <a:pt x="1294" y="375"/>
                  </a:lnTo>
                  <a:cubicBezTo>
                    <a:pt x="1314" y="346"/>
                    <a:pt x="1344" y="324"/>
                    <a:pt x="1378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20"/>
            <p:cNvGrpSpPr/>
            <p:nvPr/>
          </p:nvGrpSpPr>
          <p:grpSpPr>
            <a:xfrm rot="9782733">
              <a:off x="105157" y="1671917"/>
              <a:ext cx="560376" cy="301902"/>
              <a:chOff x="580113" y="742368"/>
              <a:chExt cx="560398" cy="301914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7226251" y="-867500"/>
            <a:ext cx="2327823" cy="4935421"/>
            <a:chOff x="7126927" y="-861624"/>
            <a:chExt cx="2327823" cy="4935421"/>
          </a:xfrm>
        </p:grpSpPr>
        <p:sp>
          <p:nvSpPr>
            <p:cNvPr id="426" name="Google Shape;426;p20"/>
            <p:cNvSpPr/>
            <p:nvPr/>
          </p:nvSpPr>
          <p:spPr>
            <a:xfrm rot="10800000">
              <a:off x="7126927" y="-861624"/>
              <a:ext cx="1745100" cy="1745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 rot="10799978">
              <a:off x="8247988" y="-108524"/>
              <a:ext cx="1206762" cy="1745173"/>
            </a:xfrm>
            <a:custGeom>
              <a:avLst/>
              <a:gdLst/>
              <a:ahLst/>
              <a:cxnLst/>
              <a:rect l="l" t="t" r="r" b="b"/>
              <a:pathLst>
                <a:path w="3113" h="4501" extrusionOk="0">
                  <a:moveTo>
                    <a:pt x="539" y="2806"/>
                  </a:moveTo>
                  <a:lnTo>
                    <a:pt x="539" y="2806"/>
                  </a:lnTo>
                  <a:cubicBezTo>
                    <a:pt x="627" y="2867"/>
                    <a:pt x="704" y="2959"/>
                    <a:pt x="768" y="3045"/>
                  </a:cubicBezTo>
                  <a:lnTo>
                    <a:pt x="768" y="3045"/>
                  </a:lnTo>
                  <a:cubicBezTo>
                    <a:pt x="683" y="2912"/>
                    <a:pt x="598" y="2778"/>
                    <a:pt x="514" y="2645"/>
                  </a:cubicBezTo>
                  <a:lnTo>
                    <a:pt x="514" y="2645"/>
                  </a:lnTo>
                  <a:cubicBezTo>
                    <a:pt x="411" y="2483"/>
                    <a:pt x="307" y="2318"/>
                    <a:pt x="255" y="2133"/>
                  </a:cubicBezTo>
                  <a:lnTo>
                    <a:pt x="255" y="2133"/>
                  </a:lnTo>
                  <a:cubicBezTo>
                    <a:pt x="158" y="1790"/>
                    <a:pt x="268" y="1373"/>
                    <a:pt x="705" y="1508"/>
                  </a:cubicBezTo>
                  <a:lnTo>
                    <a:pt x="705" y="1508"/>
                  </a:lnTo>
                  <a:cubicBezTo>
                    <a:pt x="877" y="1561"/>
                    <a:pt x="1008" y="1702"/>
                    <a:pt x="1174" y="1769"/>
                  </a:cubicBezTo>
                  <a:lnTo>
                    <a:pt x="1174" y="1769"/>
                  </a:lnTo>
                  <a:cubicBezTo>
                    <a:pt x="1076" y="1334"/>
                    <a:pt x="977" y="886"/>
                    <a:pt x="1048" y="446"/>
                  </a:cubicBezTo>
                  <a:lnTo>
                    <a:pt x="1048" y="446"/>
                  </a:lnTo>
                  <a:cubicBezTo>
                    <a:pt x="1077" y="269"/>
                    <a:pt x="1160" y="69"/>
                    <a:pt x="1334" y="29"/>
                  </a:cubicBezTo>
                  <a:lnTo>
                    <a:pt x="1334" y="29"/>
                  </a:lnTo>
                  <a:cubicBezTo>
                    <a:pt x="1456" y="0"/>
                    <a:pt x="1586" y="65"/>
                    <a:pt x="1667" y="162"/>
                  </a:cubicBezTo>
                  <a:lnTo>
                    <a:pt x="1667" y="162"/>
                  </a:lnTo>
                  <a:cubicBezTo>
                    <a:pt x="1747" y="259"/>
                    <a:pt x="1787" y="382"/>
                    <a:pt x="1819" y="504"/>
                  </a:cubicBezTo>
                  <a:lnTo>
                    <a:pt x="1819" y="504"/>
                  </a:lnTo>
                  <a:cubicBezTo>
                    <a:pt x="1898" y="799"/>
                    <a:pt x="1897" y="1103"/>
                    <a:pt x="1958" y="1397"/>
                  </a:cubicBezTo>
                  <a:lnTo>
                    <a:pt x="1958" y="1397"/>
                  </a:lnTo>
                  <a:cubicBezTo>
                    <a:pt x="2050" y="1345"/>
                    <a:pt x="2109" y="1219"/>
                    <a:pt x="2210" y="1155"/>
                  </a:cubicBezTo>
                  <a:lnTo>
                    <a:pt x="2210" y="1155"/>
                  </a:lnTo>
                  <a:cubicBezTo>
                    <a:pt x="2314" y="1089"/>
                    <a:pt x="2458" y="1071"/>
                    <a:pt x="2556" y="1145"/>
                  </a:cubicBezTo>
                  <a:lnTo>
                    <a:pt x="2556" y="1145"/>
                  </a:lnTo>
                  <a:cubicBezTo>
                    <a:pt x="2610" y="1186"/>
                    <a:pt x="2643" y="1250"/>
                    <a:pt x="2665" y="1315"/>
                  </a:cubicBezTo>
                  <a:lnTo>
                    <a:pt x="2665" y="1315"/>
                  </a:lnTo>
                  <a:cubicBezTo>
                    <a:pt x="2713" y="1455"/>
                    <a:pt x="2716" y="1606"/>
                    <a:pt x="2713" y="1754"/>
                  </a:cubicBezTo>
                  <a:lnTo>
                    <a:pt x="2713" y="1754"/>
                  </a:lnTo>
                  <a:cubicBezTo>
                    <a:pt x="2705" y="2063"/>
                    <a:pt x="2671" y="2371"/>
                    <a:pt x="2610" y="2674"/>
                  </a:cubicBezTo>
                  <a:lnTo>
                    <a:pt x="2610" y="2674"/>
                  </a:lnTo>
                  <a:cubicBezTo>
                    <a:pt x="2663" y="2600"/>
                    <a:pt x="2745" y="2536"/>
                    <a:pt x="2837" y="2541"/>
                  </a:cubicBezTo>
                  <a:lnTo>
                    <a:pt x="2837" y="2541"/>
                  </a:lnTo>
                  <a:cubicBezTo>
                    <a:pt x="3112" y="2557"/>
                    <a:pt x="2985" y="3132"/>
                    <a:pt x="2958" y="3287"/>
                  </a:cubicBezTo>
                  <a:lnTo>
                    <a:pt x="2958" y="3287"/>
                  </a:lnTo>
                  <a:cubicBezTo>
                    <a:pt x="2908" y="3581"/>
                    <a:pt x="2810" y="3896"/>
                    <a:pt x="2588" y="4108"/>
                  </a:cubicBezTo>
                  <a:lnTo>
                    <a:pt x="2588" y="4108"/>
                  </a:lnTo>
                  <a:cubicBezTo>
                    <a:pt x="2229" y="4452"/>
                    <a:pt x="1747" y="4451"/>
                    <a:pt x="1291" y="4432"/>
                  </a:cubicBezTo>
                  <a:lnTo>
                    <a:pt x="1291" y="4432"/>
                  </a:lnTo>
                  <a:cubicBezTo>
                    <a:pt x="1030" y="4422"/>
                    <a:pt x="727" y="4500"/>
                    <a:pt x="475" y="4408"/>
                  </a:cubicBezTo>
                  <a:lnTo>
                    <a:pt x="475" y="4408"/>
                  </a:lnTo>
                  <a:cubicBezTo>
                    <a:pt x="282" y="4338"/>
                    <a:pt x="169" y="4059"/>
                    <a:pt x="412" y="3959"/>
                  </a:cubicBezTo>
                  <a:lnTo>
                    <a:pt x="412" y="3959"/>
                  </a:lnTo>
                  <a:cubicBezTo>
                    <a:pt x="494" y="3926"/>
                    <a:pt x="587" y="3933"/>
                    <a:pt x="672" y="3960"/>
                  </a:cubicBezTo>
                  <a:lnTo>
                    <a:pt x="672" y="3960"/>
                  </a:lnTo>
                  <a:cubicBezTo>
                    <a:pt x="405" y="3769"/>
                    <a:pt x="119" y="3550"/>
                    <a:pt x="45" y="3230"/>
                  </a:cubicBezTo>
                  <a:lnTo>
                    <a:pt x="45" y="3230"/>
                  </a:lnTo>
                  <a:cubicBezTo>
                    <a:pt x="0" y="3035"/>
                    <a:pt x="82" y="2784"/>
                    <a:pt x="278" y="2741"/>
                  </a:cubicBezTo>
                  <a:lnTo>
                    <a:pt x="278" y="2741"/>
                  </a:lnTo>
                  <a:cubicBezTo>
                    <a:pt x="372" y="2720"/>
                    <a:pt x="460" y="2750"/>
                    <a:pt x="539" y="28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 rot="10800000">
              <a:off x="8601694" y="3885096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 rot="10800000">
              <a:off x="8306857" y="2087559"/>
              <a:ext cx="188700" cy="1887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 rot="-9161360">
              <a:off x="8339354" y="362360"/>
              <a:ext cx="713402" cy="1402591"/>
            </a:xfrm>
            <a:custGeom>
              <a:avLst/>
              <a:gdLst/>
              <a:ahLst/>
              <a:cxnLst/>
              <a:rect l="l" t="t" r="r" b="b"/>
              <a:pathLst>
                <a:path w="2339" h="4596" extrusionOk="0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 rot="-7680394">
              <a:off x="7743724" y="-364974"/>
              <a:ext cx="851426" cy="1304129"/>
            </a:xfrm>
            <a:custGeom>
              <a:avLst/>
              <a:gdLst/>
              <a:ahLst/>
              <a:cxnLst/>
              <a:rect l="l" t="t" r="r" b="b"/>
              <a:pathLst>
                <a:path w="2570" h="3940" extrusionOk="0">
                  <a:moveTo>
                    <a:pt x="521" y="2701"/>
                  </a:moveTo>
                  <a:lnTo>
                    <a:pt x="521" y="2701"/>
                  </a:lnTo>
                  <a:cubicBezTo>
                    <a:pt x="562" y="2678"/>
                    <a:pt x="607" y="2657"/>
                    <a:pt x="637" y="2620"/>
                  </a:cubicBezTo>
                  <a:lnTo>
                    <a:pt x="637" y="2620"/>
                  </a:lnTo>
                  <a:cubicBezTo>
                    <a:pt x="676" y="2573"/>
                    <a:pt x="686" y="2508"/>
                    <a:pt x="693" y="2447"/>
                  </a:cubicBezTo>
                  <a:lnTo>
                    <a:pt x="693" y="2447"/>
                  </a:lnTo>
                  <a:cubicBezTo>
                    <a:pt x="723" y="2165"/>
                    <a:pt x="735" y="1837"/>
                    <a:pt x="964" y="1669"/>
                  </a:cubicBezTo>
                  <a:lnTo>
                    <a:pt x="964" y="1669"/>
                  </a:lnTo>
                  <a:cubicBezTo>
                    <a:pt x="1039" y="1613"/>
                    <a:pt x="1129" y="1583"/>
                    <a:pt x="1205" y="1530"/>
                  </a:cubicBezTo>
                  <a:lnTo>
                    <a:pt x="1205" y="1530"/>
                  </a:lnTo>
                  <a:cubicBezTo>
                    <a:pt x="1387" y="1401"/>
                    <a:pt x="1455" y="1169"/>
                    <a:pt x="1530" y="960"/>
                  </a:cubicBezTo>
                  <a:lnTo>
                    <a:pt x="1530" y="960"/>
                  </a:lnTo>
                  <a:cubicBezTo>
                    <a:pt x="1613" y="726"/>
                    <a:pt x="1718" y="500"/>
                    <a:pt x="1843" y="285"/>
                  </a:cubicBezTo>
                  <a:lnTo>
                    <a:pt x="1843" y="285"/>
                  </a:lnTo>
                  <a:cubicBezTo>
                    <a:pt x="1924" y="148"/>
                    <a:pt x="2045" y="0"/>
                    <a:pt x="2203" y="15"/>
                  </a:cubicBezTo>
                  <a:lnTo>
                    <a:pt x="2203" y="15"/>
                  </a:lnTo>
                  <a:cubicBezTo>
                    <a:pt x="2387" y="34"/>
                    <a:pt x="2469" y="257"/>
                    <a:pt x="2477" y="442"/>
                  </a:cubicBezTo>
                  <a:lnTo>
                    <a:pt x="2477" y="442"/>
                  </a:lnTo>
                  <a:cubicBezTo>
                    <a:pt x="2487" y="676"/>
                    <a:pt x="2446" y="913"/>
                    <a:pt x="2356" y="1130"/>
                  </a:cubicBezTo>
                  <a:lnTo>
                    <a:pt x="2356" y="1130"/>
                  </a:lnTo>
                  <a:cubicBezTo>
                    <a:pt x="2275" y="1325"/>
                    <a:pt x="2157" y="1551"/>
                    <a:pt x="2267" y="1730"/>
                  </a:cubicBezTo>
                  <a:lnTo>
                    <a:pt x="2267" y="1730"/>
                  </a:lnTo>
                  <a:cubicBezTo>
                    <a:pt x="2332" y="1834"/>
                    <a:pt x="2462" y="1892"/>
                    <a:pt x="2501" y="2008"/>
                  </a:cubicBezTo>
                  <a:lnTo>
                    <a:pt x="2501" y="2008"/>
                  </a:lnTo>
                  <a:cubicBezTo>
                    <a:pt x="2569" y="2212"/>
                    <a:pt x="2309" y="2396"/>
                    <a:pt x="2322" y="2611"/>
                  </a:cubicBezTo>
                  <a:lnTo>
                    <a:pt x="2322" y="2611"/>
                  </a:lnTo>
                  <a:cubicBezTo>
                    <a:pt x="2327" y="2683"/>
                    <a:pt x="2363" y="2749"/>
                    <a:pt x="2380" y="2819"/>
                  </a:cubicBezTo>
                  <a:lnTo>
                    <a:pt x="2380" y="2819"/>
                  </a:lnTo>
                  <a:cubicBezTo>
                    <a:pt x="2421" y="2988"/>
                    <a:pt x="2350" y="3165"/>
                    <a:pt x="2253" y="3309"/>
                  </a:cubicBezTo>
                  <a:lnTo>
                    <a:pt x="2253" y="3309"/>
                  </a:lnTo>
                  <a:cubicBezTo>
                    <a:pt x="2038" y="3629"/>
                    <a:pt x="1681" y="3849"/>
                    <a:pt x="1299" y="3898"/>
                  </a:cubicBezTo>
                  <a:lnTo>
                    <a:pt x="1299" y="3898"/>
                  </a:lnTo>
                  <a:cubicBezTo>
                    <a:pt x="980" y="3939"/>
                    <a:pt x="564" y="3852"/>
                    <a:pt x="318" y="3636"/>
                  </a:cubicBezTo>
                  <a:lnTo>
                    <a:pt x="318" y="3636"/>
                  </a:lnTo>
                  <a:cubicBezTo>
                    <a:pt x="0" y="3356"/>
                    <a:pt x="197" y="2882"/>
                    <a:pt x="521" y="27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 rot="-9024763">
              <a:off x="8133233" y="-178314"/>
              <a:ext cx="853540" cy="1604076"/>
            </a:xfrm>
            <a:custGeom>
              <a:avLst/>
              <a:gdLst/>
              <a:ahLst/>
              <a:cxnLst/>
              <a:rect l="l" t="t" r="r" b="b"/>
              <a:pathLst>
                <a:path w="2447" h="4600" extrusionOk="0">
                  <a:moveTo>
                    <a:pt x="476" y="4599"/>
                  </a:moveTo>
                  <a:lnTo>
                    <a:pt x="2244" y="4599"/>
                  </a:lnTo>
                  <a:lnTo>
                    <a:pt x="2244" y="4599"/>
                  </a:lnTo>
                  <a:cubicBezTo>
                    <a:pt x="2250" y="4591"/>
                    <a:pt x="2257" y="4583"/>
                    <a:pt x="2264" y="4575"/>
                  </a:cubicBezTo>
                  <a:lnTo>
                    <a:pt x="2264" y="4575"/>
                  </a:lnTo>
                  <a:cubicBezTo>
                    <a:pt x="2342" y="4482"/>
                    <a:pt x="2423" y="4381"/>
                    <a:pt x="2435" y="4260"/>
                  </a:cubicBezTo>
                  <a:lnTo>
                    <a:pt x="2435" y="4260"/>
                  </a:lnTo>
                  <a:cubicBezTo>
                    <a:pt x="2446" y="4157"/>
                    <a:pt x="2405" y="4057"/>
                    <a:pt x="2355" y="3967"/>
                  </a:cubicBezTo>
                  <a:lnTo>
                    <a:pt x="2355" y="3967"/>
                  </a:lnTo>
                  <a:cubicBezTo>
                    <a:pt x="2270" y="3817"/>
                    <a:pt x="2155" y="3683"/>
                    <a:pt x="2018" y="3577"/>
                  </a:cubicBezTo>
                  <a:lnTo>
                    <a:pt x="2018" y="3577"/>
                  </a:lnTo>
                  <a:cubicBezTo>
                    <a:pt x="1961" y="3534"/>
                    <a:pt x="1898" y="3490"/>
                    <a:pt x="1874" y="3423"/>
                  </a:cubicBezTo>
                  <a:lnTo>
                    <a:pt x="1874" y="3423"/>
                  </a:lnTo>
                  <a:cubicBezTo>
                    <a:pt x="1840" y="3327"/>
                    <a:pt x="1898" y="3227"/>
                    <a:pt x="1956" y="3144"/>
                  </a:cubicBezTo>
                  <a:lnTo>
                    <a:pt x="1956" y="3144"/>
                  </a:lnTo>
                  <a:cubicBezTo>
                    <a:pt x="2164" y="2847"/>
                    <a:pt x="2417" y="2529"/>
                    <a:pt x="2378" y="2169"/>
                  </a:cubicBezTo>
                  <a:lnTo>
                    <a:pt x="2378" y="2169"/>
                  </a:lnTo>
                  <a:cubicBezTo>
                    <a:pt x="2355" y="1953"/>
                    <a:pt x="2227" y="1761"/>
                    <a:pt x="2073" y="1608"/>
                  </a:cubicBezTo>
                  <a:lnTo>
                    <a:pt x="2073" y="1608"/>
                  </a:lnTo>
                  <a:cubicBezTo>
                    <a:pt x="2019" y="1554"/>
                    <a:pt x="1959" y="1500"/>
                    <a:pt x="1935" y="1427"/>
                  </a:cubicBezTo>
                  <a:lnTo>
                    <a:pt x="1935" y="1427"/>
                  </a:lnTo>
                  <a:cubicBezTo>
                    <a:pt x="1917" y="1369"/>
                    <a:pt x="1923" y="1307"/>
                    <a:pt x="1933" y="1247"/>
                  </a:cubicBezTo>
                  <a:lnTo>
                    <a:pt x="1933" y="1247"/>
                  </a:lnTo>
                  <a:cubicBezTo>
                    <a:pt x="1990" y="895"/>
                    <a:pt x="2142" y="523"/>
                    <a:pt x="1996" y="197"/>
                  </a:cubicBezTo>
                  <a:lnTo>
                    <a:pt x="1996" y="197"/>
                  </a:lnTo>
                  <a:cubicBezTo>
                    <a:pt x="1955" y="106"/>
                    <a:pt x="1881" y="18"/>
                    <a:pt x="1782" y="7"/>
                  </a:cubicBezTo>
                  <a:lnTo>
                    <a:pt x="1782" y="7"/>
                  </a:lnTo>
                  <a:cubicBezTo>
                    <a:pt x="1726" y="0"/>
                    <a:pt x="1670" y="18"/>
                    <a:pt x="1619" y="43"/>
                  </a:cubicBezTo>
                  <a:lnTo>
                    <a:pt x="1619" y="43"/>
                  </a:lnTo>
                  <a:cubicBezTo>
                    <a:pt x="1428" y="137"/>
                    <a:pt x="1296" y="327"/>
                    <a:pt x="1226" y="529"/>
                  </a:cubicBezTo>
                  <a:lnTo>
                    <a:pt x="1226" y="529"/>
                  </a:lnTo>
                  <a:cubicBezTo>
                    <a:pt x="1155" y="730"/>
                    <a:pt x="1138" y="946"/>
                    <a:pt x="1121" y="1159"/>
                  </a:cubicBezTo>
                  <a:lnTo>
                    <a:pt x="1121" y="1159"/>
                  </a:lnTo>
                  <a:cubicBezTo>
                    <a:pt x="1098" y="1451"/>
                    <a:pt x="1076" y="1744"/>
                    <a:pt x="1053" y="2036"/>
                  </a:cubicBezTo>
                  <a:lnTo>
                    <a:pt x="1053" y="2036"/>
                  </a:lnTo>
                  <a:cubicBezTo>
                    <a:pt x="1044" y="2142"/>
                    <a:pt x="1034" y="2254"/>
                    <a:pt x="975" y="2343"/>
                  </a:cubicBezTo>
                  <a:lnTo>
                    <a:pt x="975" y="2343"/>
                  </a:lnTo>
                  <a:cubicBezTo>
                    <a:pt x="909" y="2442"/>
                    <a:pt x="790" y="2500"/>
                    <a:pt x="737" y="2607"/>
                  </a:cubicBezTo>
                  <a:lnTo>
                    <a:pt x="737" y="2607"/>
                  </a:lnTo>
                  <a:cubicBezTo>
                    <a:pt x="640" y="2807"/>
                    <a:pt x="823" y="3066"/>
                    <a:pt x="717" y="3262"/>
                  </a:cubicBezTo>
                  <a:lnTo>
                    <a:pt x="717" y="3262"/>
                  </a:lnTo>
                  <a:cubicBezTo>
                    <a:pt x="658" y="3371"/>
                    <a:pt x="530" y="3418"/>
                    <a:pt x="420" y="3476"/>
                  </a:cubicBezTo>
                  <a:lnTo>
                    <a:pt x="420" y="3476"/>
                  </a:lnTo>
                  <a:cubicBezTo>
                    <a:pt x="195" y="3594"/>
                    <a:pt x="0" y="3829"/>
                    <a:pt x="39" y="4081"/>
                  </a:cubicBezTo>
                  <a:lnTo>
                    <a:pt x="39" y="4081"/>
                  </a:lnTo>
                  <a:cubicBezTo>
                    <a:pt x="73" y="4297"/>
                    <a:pt x="258" y="4479"/>
                    <a:pt x="476" y="45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 rot="-9024767">
              <a:off x="8398173" y="-79500"/>
              <a:ext cx="527507" cy="1041174"/>
            </a:xfrm>
            <a:custGeom>
              <a:avLst/>
              <a:gdLst/>
              <a:ahLst/>
              <a:cxnLst/>
              <a:rect l="l" t="t" r="r" b="b"/>
              <a:pathLst>
                <a:path w="1513" h="2986" extrusionOk="0">
                  <a:moveTo>
                    <a:pt x="772" y="2985"/>
                  </a:moveTo>
                  <a:lnTo>
                    <a:pt x="772" y="2985"/>
                  </a:lnTo>
                  <a:cubicBezTo>
                    <a:pt x="554" y="2517"/>
                    <a:pt x="693" y="1969"/>
                    <a:pt x="839" y="1492"/>
                  </a:cubicBezTo>
                  <a:lnTo>
                    <a:pt x="844" y="1477"/>
                  </a:lnTo>
                  <a:lnTo>
                    <a:pt x="844" y="1477"/>
                  </a:lnTo>
                  <a:cubicBezTo>
                    <a:pt x="994" y="987"/>
                    <a:pt x="1150" y="480"/>
                    <a:pt x="992" y="5"/>
                  </a:cubicBezTo>
                  <a:lnTo>
                    <a:pt x="1005" y="0"/>
                  </a:lnTo>
                  <a:lnTo>
                    <a:pt x="1005" y="0"/>
                  </a:lnTo>
                  <a:cubicBezTo>
                    <a:pt x="1165" y="480"/>
                    <a:pt x="1008" y="989"/>
                    <a:pt x="857" y="1482"/>
                  </a:cubicBezTo>
                  <a:lnTo>
                    <a:pt x="853" y="1496"/>
                  </a:lnTo>
                  <a:lnTo>
                    <a:pt x="853" y="1496"/>
                  </a:lnTo>
                  <a:cubicBezTo>
                    <a:pt x="707" y="1971"/>
                    <a:pt x="570" y="2516"/>
                    <a:pt x="785" y="2980"/>
                  </a:cubicBezTo>
                  <a:lnTo>
                    <a:pt x="772" y="2985"/>
                  </a:lnTo>
                  <a:close/>
                  <a:moveTo>
                    <a:pt x="1350" y="2427"/>
                  </a:moveTo>
                  <a:lnTo>
                    <a:pt x="1340" y="2416"/>
                  </a:lnTo>
                  <a:lnTo>
                    <a:pt x="1340" y="2416"/>
                  </a:lnTo>
                  <a:cubicBezTo>
                    <a:pt x="1255" y="2500"/>
                    <a:pt x="1163" y="2579"/>
                    <a:pt x="1067" y="2649"/>
                  </a:cubicBezTo>
                  <a:lnTo>
                    <a:pt x="1075" y="2660"/>
                  </a:lnTo>
                  <a:lnTo>
                    <a:pt x="1075" y="2660"/>
                  </a:lnTo>
                  <a:cubicBezTo>
                    <a:pt x="1172" y="2589"/>
                    <a:pt x="1264" y="2511"/>
                    <a:pt x="1350" y="2427"/>
                  </a:cubicBezTo>
                  <a:close/>
                  <a:moveTo>
                    <a:pt x="1158" y="2134"/>
                  </a:moveTo>
                  <a:lnTo>
                    <a:pt x="1150" y="2122"/>
                  </a:lnTo>
                  <a:lnTo>
                    <a:pt x="1014" y="2208"/>
                  </a:lnTo>
                  <a:lnTo>
                    <a:pt x="1022" y="2220"/>
                  </a:lnTo>
                  <a:lnTo>
                    <a:pt x="1158" y="2134"/>
                  </a:lnTo>
                  <a:close/>
                  <a:moveTo>
                    <a:pt x="1235" y="1524"/>
                  </a:moveTo>
                  <a:lnTo>
                    <a:pt x="1235" y="1524"/>
                  </a:lnTo>
                  <a:cubicBezTo>
                    <a:pt x="1321" y="1481"/>
                    <a:pt x="1410" y="1436"/>
                    <a:pt x="1454" y="1351"/>
                  </a:cubicBezTo>
                  <a:lnTo>
                    <a:pt x="1442" y="1345"/>
                  </a:lnTo>
                  <a:lnTo>
                    <a:pt x="1442" y="1345"/>
                  </a:lnTo>
                  <a:cubicBezTo>
                    <a:pt x="1400" y="1426"/>
                    <a:pt x="1317" y="1467"/>
                    <a:pt x="1229" y="1511"/>
                  </a:cubicBezTo>
                  <a:lnTo>
                    <a:pt x="1229" y="1511"/>
                  </a:lnTo>
                  <a:cubicBezTo>
                    <a:pt x="1151" y="1550"/>
                    <a:pt x="1070" y="1591"/>
                    <a:pt x="1021" y="1662"/>
                  </a:cubicBezTo>
                  <a:lnTo>
                    <a:pt x="1032" y="1670"/>
                  </a:lnTo>
                  <a:lnTo>
                    <a:pt x="1032" y="1670"/>
                  </a:lnTo>
                  <a:cubicBezTo>
                    <a:pt x="1079" y="1602"/>
                    <a:pt x="1159" y="1562"/>
                    <a:pt x="1235" y="1524"/>
                  </a:cubicBezTo>
                  <a:close/>
                  <a:moveTo>
                    <a:pt x="1512" y="996"/>
                  </a:moveTo>
                  <a:lnTo>
                    <a:pt x="1508" y="983"/>
                  </a:lnTo>
                  <a:lnTo>
                    <a:pt x="1326" y="1041"/>
                  </a:lnTo>
                  <a:lnTo>
                    <a:pt x="1330" y="1054"/>
                  </a:lnTo>
                  <a:lnTo>
                    <a:pt x="1512" y="996"/>
                  </a:lnTo>
                  <a:close/>
                  <a:moveTo>
                    <a:pt x="486" y="2605"/>
                  </a:moveTo>
                  <a:lnTo>
                    <a:pt x="482" y="2592"/>
                  </a:lnTo>
                  <a:lnTo>
                    <a:pt x="482" y="2592"/>
                  </a:lnTo>
                  <a:cubicBezTo>
                    <a:pt x="365" y="2626"/>
                    <a:pt x="234" y="2607"/>
                    <a:pt x="132" y="2542"/>
                  </a:cubicBezTo>
                  <a:lnTo>
                    <a:pt x="132" y="2542"/>
                  </a:lnTo>
                  <a:cubicBezTo>
                    <a:pt x="119" y="2534"/>
                    <a:pt x="106" y="2525"/>
                    <a:pt x="94" y="2516"/>
                  </a:cubicBezTo>
                  <a:lnTo>
                    <a:pt x="94" y="2516"/>
                  </a:lnTo>
                  <a:cubicBezTo>
                    <a:pt x="66" y="2496"/>
                    <a:pt x="38" y="2476"/>
                    <a:pt x="5" y="2463"/>
                  </a:cubicBezTo>
                  <a:lnTo>
                    <a:pt x="0" y="2477"/>
                  </a:lnTo>
                  <a:lnTo>
                    <a:pt x="0" y="2477"/>
                  </a:lnTo>
                  <a:cubicBezTo>
                    <a:pt x="31" y="2488"/>
                    <a:pt x="59" y="2508"/>
                    <a:pt x="86" y="2527"/>
                  </a:cubicBezTo>
                  <a:lnTo>
                    <a:pt x="86" y="2527"/>
                  </a:lnTo>
                  <a:cubicBezTo>
                    <a:pt x="98" y="2536"/>
                    <a:pt x="111" y="2545"/>
                    <a:pt x="124" y="2554"/>
                  </a:cubicBezTo>
                  <a:lnTo>
                    <a:pt x="124" y="2554"/>
                  </a:lnTo>
                  <a:cubicBezTo>
                    <a:pt x="195" y="2599"/>
                    <a:pt x="280" y="2623"/>
                    <a:pt x="364" y="2623"/>
                  </a:cubicBezTo>
                  <a:lnTo>
                    <a:pt x="364" y="2623"/>
                  </a:lnTo>
                  <a:cubicBezTo>
                    <a:pt x="405" y="2623"/>
                    <a:pt x="447" y="2617"/>
                    <a:pt x="486" y="2605"/>
                  </a:cubicBezTo>
                  <a:close/>
                  <a:moveTo>
                    <a:pt x="408" y="2139"/>
                  </a:moveTo>
                  <a:lnTo>
                    <a:pt x="408" y="2139"/>
                  </a:lnTo>
                  <a:cubicBezTo>
                    <a:pt x="359" y="2113"/>
                    <a:pt x="314" y="2076"/>
                    <a:pt x="280" y="2032"/>
                  </a:cubicBezTo>
                  <a:lnTo>
                    <a:pt x="269" y="2041"/>
                  </a:lnTo>
                  <a:lnTo>
                    <a:pt x="269" y="2041"/>
                  </a:lnTo>
                  <a:cubicBezTo>
                    <a:pt x="304" y="2087"/>
                    <a:pt x="350" y="2125"/>
                    <a:pt x="402" y="2151"/>
                  </a:cubicBezTo>
                  <a:lnTo>
                    <a:pt x="408" y="2139"/>
                  </a:lnTo>
                  <a:close/>
                  <a:moveTo>
                    <a:pt x="624" y="1533"/>
                  </a:moveTo>
                  <a:lnTo>
                    <a:pt x="624" y="1533"/>
                  </a:lnTo>
                  <a:cubicBezTo>
                    <a:pt x="533" y="1477"/>
                    <a:pt x="457" y="1398"/>
                    <a:pt x="403" y="1305"/>
                  </a:cubicBezTo>
                  <a:lnTo>
                    <a:pt x="391" y="1313"/>
                  </a:lnTo>
                  <a:lnTo>
                    <a:pt x="391" y="1313"/>
                  </a:lnTo>
                  <a:cubicBezTo>
                    <a:pt x="446" y="1407"/>
                    <a:pt x="524" y="1488"/>
                    <a:pt x="617" y="1545"/>
                  </a:cubicBezTo>
                  <a:lnTo>
                    <a:pt x="624" y="1533"/>
                  </a:lnTo>
                  <a:close/>
                  <a:moveTo>
                    <a:pt x="861" y="757"/>
                  </a:moveTo>
                  <a:lnTo>
                    <a:pt x="861" y="757"/>
                  </a:lnTo>
                  <a:cubicBezTo>
                    <a:pt x="823" y="735"/>
                    <a:pt x="788" y="704"/>
                    <a:pt x="763" y="668"/>
                  </a:cubicBezTo>
                  <a:lnTo>
                    <a:pt x="751" y="676"/>
                  </a:lnTo>
                  <a:lnTo>
                    <a:pt x="751" y="676"/>
                  </a:lnTo>
                  <a:cubicBezTo>
                    <a:pt x="778" y="714"/>
                    <a:pt x="814" y="746"/>
                    <a:pt x="854" y="769"/>
                  </a:cubicBezTo>
                  <a:lnTo>
                    <a:pt x="861" y="757"/>
                  </a:lnTo>
                  <a:close/>
                  <a:moveTo>
                    <a:pt x="1378" y="314"/>
                  </a:moveTo>
                  <a:lnTo>
                    <a:pt x="1373" y="300"/>
                  </a:lnTo>
                  <a:lnTo>
                    <a:pt x="1373" y="300"/>
                  </a:lnTo>
                  <a:cubicBezTo>
                    <a:pt x="1337" y="311"/>
                    <a:pt x="1304" y="336"/>
                    <a:pt x="1283" y="367"/>
                  </a:cubicBezTo>
                  <a:lnTo>
                    <a:pt x="1294" y="375"/>
                  </a:lnTo>
                  <a:lnTo>
                    <a:pt x="1294" y="375"/>
                  </a:lnTo>
                  <a:cubicBezTo>
                    <a:pt x="1314" y="346"/>
                    <a:pt x="1344" y="324"/>
                    <a:pt x="1378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" name="Google Shape;434;p20"/>
            <p:cNvGrpSpPr/>
            <p:nvPr/>
          </p:nvGrpSpPr>
          <p:grpSpPr>
            <a:xfrm rot="-1017267">
              <a:off x="8279819" y="3181432"/>
              <a:ext cx="560376" cy="301902"/>
              <a:chOff x="580113" y="742368"/>
              <a:chExt cx="560398" cy="301914"/>
            </a:xfrm>
          </p:grpSpPr>
          <p:sp>
            <p:nvSpPr>
              <p:cNvPr id="435" name="Google Shape;435;p20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3"/>
          <p:cNvSpPr txBox="1">
            <a:spLocks noGrp="1"/>
          </p:cNvSpPr>
          <p:nvPr>
            <p:ph type="title"/>
          </p:nvPr>
        </p:nvSpPr>
        <p:spPr>
          <a:xfrm>
            <a:off x="1157288" y="122820"/>
            <a:ext cx="8501062" cy="894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KALLAM HARANADHAREDDY INSTITUTE OF TECHNOLOGY (A)</a:t>
            </a:r>
            <a:b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CSE(AI&amp;DS)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dirty="0"/>
          </a:p>
        </p:txBody>
      </p:sp>
      <p:sp>
        <p:nvSpPr>
          <p:cNvPr id="918" name="Google Shape;918;p43"/>
          <p:cNvSpPr txBox="1">
            <a:spLocks noGrp="1"/>
          </p:cNvSpPr>
          <p:nvPr>
            <p:ph type="subTitle" idx="3"/>
          </p:nvPr>
        </p:nvSpPr>
        <p:spPr>
          <a:xfrm>
            <a:off x="121717" y="2761835"/>
            <a:ext cx="8018986" cy="1848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ctr">
              <a:lnSpc>
                <a:spcPct val="150000"/>
              </a:lnSpc>
              <a:buNone/>
            </a:pPr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                                                               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Project Associates(Batch -05)                                                </a:t>
            </a:r>
          </a:p>
          <a:p>
            <a:pPr marL="152400" indent="0" algn="ctr">
              <a:lnSpc>
                <a:spcPct val="150000"/>
              </a:lnSpc>
              <a:buNone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                                                    1.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KUNDETI USHANJALI                     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Under the Esteemed Guidance Of :                     2.PILLI POOJESWAR REDDY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V. MARGASAHA CHARY                      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3.MAGULURI VENKATA KOTAIAH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4.GAMPALA KRISHNA SRI</a:t>
            </a:r>
            <a:endParaRPr b="1" dirty="0"/>
          </a:p>
        </p:txBody>
      </p:sp>
      <p:sp>
        <p:nvSpPr>
          <p:cNvPr id="920" name="Google Shape;920;p43"/>
          <p:cNvSpPr txBox="1">
            <a:spLocks noGrp="1"/>
          </p:cNvSpPr>
          <p:nvPr>
            <p:ph type="subTitle" idx="5"/>
          </p:nvPr>
        </p:nvSpPr>
        <p:spPr>
          <a:xfrm>
            <a:off x="450055" y="2178691"/>
            <a:ext cx="8622505" cy="858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DEEP LEARNING TECHNIQUES FOR BREAST CANCER RISK PREDICTION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 descr="LOGO.jpeg">
            <a:extLst>
              <a:ext uri="{FF2B5EF4-FFF2-40B4-BE49-F238E27FC236}">
                <a16:creationId xmlns:a16="http://schemas.microsoft.com/office/drawing/2014/main" id="{E2F42FA9-FC89-A905-DE87-458C5EAFF3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911" y="224858"/>
            <a:ext cx="986020" cy="89210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504BECE-1D2A-F79F-6A3A-440C0DC1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25" y="1528130"/>
            <a:ext cx="4585895" cy="723300"/>
          </a:xfrm>
        </p:spPr>
        <p:txBody>
          <a:bodyPr/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REVIEW – II</a:t>
            </a:r>
          </a:p>
          <a:p>
            <a:endParaRPr lang="en-IN" dirty="0"/>
          </a:p>
        </p:txBody>
      </p:sp>
      <p:grpSp>
        <p:nvGrpSpPr>
          <p:cNvPr id="9" name="Google Shape;807;p60">
            <a:extLst>
              <a:ext uri="{FF2B5EF4-FFF2-40B4-BE49-F238E27FC236}">
                <a16:creationId xmlns:a16="http://schemas.microsoft.com/office/drawing/2014/main" id="{1702211C-598E-91A1-3A38-D313AE13DF51}"/>
              </a:ext>
            </a:extLst>
          </p:cNvPr>
          <p:cNvGrpSpPr/>
          <p:nvPr/>
        </p:nvGrpSpPr>
        <p:grpSpPr>
          <a:xfrm>
            <a:off x="7740504" y="2643330"/>
            <a:ext cx="1711812" cy="2738008"/>
            <a:chOff x="7215402" y="52580"/>
            <a:chExt cx="1711812" cy="2738008"/>
          </a:xfrm>
        </p:grpSpPr>
        <p:sp>
          <p:nvSpPr>
            <p:cNvPr id="10" name="Google Shape;808;p60">
              <a:extLst>
                <a:ext uri="{FF2B5EF4-FFF2-40B4-BE49-F238E27FC236}">
                  <a16:creationId xmlns:a16="http://schemas.microsoft.com/office/drawing/2014/main" id="{E46234EA-F51A-B168-0C3D-3E1DC2483F2B}"/>
                </a:ext>
              </a:extLst>
            </p:cNvPr>
            <p:cNvSpPr/>
            <p:nvPr/>
          </p:nvSpPr>
          <p:spPr>
            <a:xfrm>
              <a:off x="7215402" y="1938830"/>
              <a:ext cx="1711812" cy="851758"/>
            </a:xfrm>
            <a:custGeom>
              <a:avLst/>
              <a:gdLst/>
              <a:ahLst/>
              <a:cxnLst/>
              <a:rect l="l" t="t" r="r" b="b"/>
              <a:pathLst>
                <a:path w="53228" h="26485" extrusionOk="0">
                  <a:moveTo>
                    <a:pt x="26613" y="1"/>
                  </a:moveTo>
                  <a:cubicBezTo>
                    <a:pt x="19555" y="1"/>
                    <a:pt x="12785" y="1397"/>
                    <a:pt x="7794" y="3880"/>
                  </a:cubicBezTo>
                  <a:cubicBezTo>
                    <a:pt x="2803" y="6363"/>
                    <a:pt x="0" y="9731"/>
                    <a:pt x="0" y="13243"/>
                  </a:cubicBezTo>
                  <a:cubicBezTo>
                    <a:pt x="0" y="16754"/>
                    <a:pt x="2803" y="20122"/>
                    <a:pt x="7794" y="22605"/>
                  </a:cubicBezTo>
                  <a:cubicBezTo>
                    <a:pt x="12785" y="25088"/>
                    <a:pt x="19555" y="26484"/>
                    <a:pt x="26613" y="26484"/>
                  </a:cubicBezTo>
                  <a:cubicBezTo>
                    <a:pt x="33671" y="26484"/>
                    <a:pt x="40441" y="25088"/>
                    <a:pt x="45432" y="22605"/>
                  </a:cubicBezTo>
                  <a:cubicBezTo>
                    <a:pt x="50423" y="20122"/>
                    <a:pt x="53227" y="16754"/>
                    <a:pt x="53227" y="13243"/>
                  </a:cubicBezTo>
                  <a:cubicBezTo>
                    <a:pt x="53227" y="9731"/>
                    <a:pt x="50423" y="6363"/>
                    <a:pt x="45432" y="3880"/>
                  </a:cubicBezTo>
                  <a:cubicBezTo>
                    <a:pt x="40441" y="1397"/>
                    <a:pt x="33671" y="1"/>
                    <a:pt x="2661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809;p60">
              <a:extLst>
                <a:ext uri="{FF2B5EF4-FFF2-40B4-BE49-F238E27FC236}">
                  <a16:creationId xmlns:a16="http://schemas.microsoft.com/office/drawing/2014/main" id="{4FD52E74-5C21-05BE-EB01-6EBB7CA68BF4}"/>
                </a:ext>
              </a:extLst>
            </p:cNvPr>
            <p:cNvGrpSpPr/>
            <p:nvPr/>
          </p:nvGrpSpPr>
          <p:grpSpPr>
            <a:xfrm>
              <a:off x="7215403" y="52580"/>
              <a:ext cx="1281778" cy="2612320"/>
              <a:chOff x="-7260800" y="787700"/>
              <a:chExt cx="1525200" cy="3108425"/>
            </a:xfrm>
          </p:grpSpPr>
          <p:sp>
            <p:nvSpPr>
              <p:cNvPr id="12" name="Google Shape;810;p60">
                <a:extLst>
                  <a:ext uri="{FF2B5EF4-FFF2-40B4-BE49-F238E27FC236}">
                    <a16:creationId xmlns:a16="http://schemas.microsoft.com/office/drawing/2014/main" id="{91E19B47-BB20-532F-92BF-6771E37EE0CF}"/>
                  </a:ext>
                </a:extLst>
              </p:cNvPr>
              <p:cNvSpPr/>
              <p:nvPr/>
            </p:nvSpPr>
            <p:spPr>
              <a:xfrm>
                <a:off x="-7260800" y="1619975"/>
                <a:ext cx="1525200" cy="2276150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91046" extrusionOk="0">
                    <a:moveTo>
                      <a:pt x="30505" y="0"/>
                    </a:moveTo>
                    <a:cubicBezTo>
                      <a:pt x="30505" y="0"/>
                      <a:pt x="23812" y="0"/>
                      <a:pt x="13064" y="4247"/>
                    </a:cubicBezTo>
                    <a:cubicBezTo>
                      <a:pt x="8844" y="5914"/>
                      <a:pt x="5941" y="9345"/>
                      <a:pt x="3974" y="12897"/>
                    </a:cubicBezTo>
                    <a:cubicBezTo>
                      <a:pt x="1377" y="17585"/>
                      <a:pt x="125" y="23142"/>
                      <a:pt x="125" y="28749"/>
                    </a:cubicBezTo>
                    <a:lnTo>
                      <a:pt x="125" y="73777"/>
                    </a:lnTo>
                    <a:cubicBezTo>
                      <a:pt x="125" y="73777"/>
                      <a:pt x="0" y="91045"/>
                      <a:pt x="30505" y="91045"/>
                    </a:cubicBezTo>
                    <a:cubicBezTo>
                      <a:pt x="61008" y="91045"/>
                      <a:pt x="60885" y="73777"/>
                      <a:pt x="60885" y="73777"/>
                    </a:cubicBezTo>
                    <a:lnTo>
                      <a:pt x="60885" y="28749"/>
                    </a:lnTo>
                    <a:cubicBezTo>
                      <a:pt x="60885" y="23142"/>
                      <a:pt x="59632" y="17585"/>
                      <a:pt x="57036" y="12897"/>
                    </a:cubicBezTo>
                    <a:cubicBezTo>
                      <a:pt x="55069" y="9345"/>
                      <a:pt x="52166" y="5914"/>
                      <a:pt x="47944" y="4247"/>
                    </a:cubicBezTo>
                    <a:cubicBezTo>
                      <a:pt x="37197" y="0"/>
                      <a:pt x="30505" y="0"/>
                      <a:pt x="30505" y="0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11;p60">
                <a:extLst>
                  <a:ext uri="{FF2B5EF4-FFF2-40B4-BE49-F238E27FC236}">
                    <a16:creationId xmlns:a16="http://schemas.microsoft.com/office/drawing/2014/main" id="{E4FC5254-3D47-B6F2-4DA5-996F619B3026}"/>
                  </a:ext>
                </a:extLst>
              </p:cNvPr>
              <p:cNvSpPr/>
              <p:nvPr/>
            </p:nvSpPr>
            <p:spPr>
              <a:xfrm>
                <a:off x="-7257675" y="2403000"/>
                <a:ext cx="1519000" cy="494175"/>
              </a:xfrm>
              <a:custGeom>
                <a:avLst/>
                <a:gdLst/>
                <a:ahLst/>
                <a:cxnLst/>
                <a:rect l="l" t="t" r="r" b="b"/>
                <a:pathLst>
                  <a:path w="60760" h="19767" extrusionOk="0">
                    <a:moveTo>
                      <a:pt x="30368" y="0"/>
                    </a:moveTo>
                    <a:cubicBezTo>
                      <a:pt x="17275" y="0"/>
                      <a:pt x="5885" y="2077"/>
                      <a:pt x="0" y="5137"/>
                    </a:cubicBezTo>
                    <a:lnTo>
                      <a:pt x="0" y="14631"/>
                    </a:lnTo>
                    <a:cubicBezTo>
                      <a:pt x="5883" y="17691"/>
                      <a:pt x="17275" y="19767"/>
                      <a:pt x="30368" y="19767"/>
                    </a:cubicBezTo>
                    <a:cubicBezTo>
                      <a:pt x="43478" y="19767"/>
                      <a:pt x="54882" y="17687"/>
                      <a:pt x="60760" y="14620"/>
                    </a:cubicBezTo>
                    <a:lnTo>
                      <a:pt x="60760" y="5149"/>
                    </a:lnTo>
                    <a:cubicBezTo>
                      <a:pt x="54882" y="2082"/>
                      <a:pt x="43478" y="0"/>
                      <a:pt x="303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12;p60">
                <a:extLst>
                  <a:ext uri="{FF2B5EF4-FFF2-40B4-BE49-F238E27FC236}">
                    <a16:creationId xmlns:a16="http://schemas.microsoft.com/office/drawing/2014/main" id="{7D3F131C-B396-AF40-18AD-B0CEFD2DA6C6}"/>
                  </a:ext>
                </a:extLst>
              </p:cNvPr>
              <p:cNvSpPr/>
              <p:nvPr/>
            </p:nvSpPr>
            <p:spPr>
              <a:xfrm>
                <a:off x="-7260800" y="2697750"/>
                <a:ext cx="1525200" cy="1198375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47935" extrusionOk="0">
                    <a:moveTo>
                      <a:pt x="125" y="0"/>
                    </a:moveTo>
                    <a:lnTo>
                      <a:pt x="125" y="30666"/>
                    </a:lnTo>
                    <a:cubicBezTo>
                      <a:pt x="125" y="30666"/>
                      <a:pt x="0" y="47934"/>
                      <a:pt x="30505" y="47934"/>
                    </a:cubicBezTo>
                    <a:cubicBezTo>
                      <a:pt x="61008" y="47934"/>
                      <a:pt x="60885" y="30666"/>
                      <a:pt x="60885" y="30666"/>
                    </a:cubicBezTo>
                    <a:lnTo>
                      <a:pt x="60885" y="0"/>
                    </a:lnTo>
                    <a:cubicBezTo>
                      <a:pt x="55979" y="3874"/>
                      <a:pt x="46998" y="7416"/>
                      <a:pt x="30505" y="7416"/>
                    </a:cubicBezTo>
                    <a:cubicBezTo>
                      <a:pt x="14010" y="7416"/>
                      <a:pt x="5031" y="3874"/>
                      <a:pt x="1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13;p60">
                <a:extLst>
                  <a:ext uri="{FF2B5EF4-FFF2-40B4-BE49-F238E27FC236}">
                    <a16:creationId xmlns:a16="http://schemas.microsoft.com/office/drawing/2014/main" id="{2C8B09DE-8534-C306-43C2-434B7A11AB5A}"/>
                  </a:ext>
                </a:extLst>
              </p:cNvPr>
              <p:cNvSpPr/>
              <p:nvPr/>
            </p:nvSpPr>
            <p:spPr>
              <a:xfrm>
                <a:off x="-6965725" y="1205200"/>
                <a:ext cx="935125" cy="728400"/>
              </a:xfrm>
              <a:custGeom>
                <a:avLst/>
                <a:gdLst/>
                <a:ahLst/>
                <a:cxnLst/>
                <a:rect l="l" t="t" r="r" b="b"/>
                <a:pathLst>
                  <a:path w="37405" h="29136" extrusionOk="0">
                    <a:moveTo>
                      <a:pt x="18702" y="0"/>
                    </a:moveTo>
                    <a:cubicBezTo>
                      <a:pt x="13916" y="0"/>
                      <a:pt x="9129" y="1055"/>
                      <a:pt x="5477" y="3163"/>
                    </a:cubicBezTo>
                    <a:cubicBezTo>
                      <a:pt x="1825" y="5271"/>
                      <a:pt x="1" y="8035"/>
                      <a:pt x="1" y="10799"/>
                    </a:cubicBezTo>
                    <a:lnTo>
                      <a:pt x="1" y="18339"/>
                    </a:lnTo>
                    <a:cubicBezTo>
                      <a:pt x="1" y="21101"/>
                      <a:pt x="1827" y="23864"/>
                      <a:pt x="5479" y="25974"/>
                    </a:cubicBezTo>
                    <a:cubicBezTo>
                      <a:pt x="9130" y="28082"/>
                      <a:pt x="13916" y="29136"/>
                      <a:pt x="18702" y="29136"/>
                    </a:cubicBezTo>
                    <a:cubicBezTo>
                      <a:pt x="23488" y="29136"/>
                      <a:pt x="28274" y="28082"/>
                      <a:pt x="31926" y="25974"/>
                    </a:cubicBezTo>
                    <a:cubicBezTo>
                      <a:pt x="35578" y="23864"/>
                      <a:pt x="37404" y="21102"/>
                      <a:pt x="37404" y="18339"/>
                    </a:cubicBezTo>
                    <a:lnTo>
                      <a:pt x="37404" y="10799"/>
                    </a:lnTo>
                    <a:cubicBezTo>
                      <a:pt x="37403" y="8035"/>
                      <a:pt x="35577" y="5271"/>
                      <a:pt x="31926" y="3163"/>
                    </a:cubicBezTo>
                    <a:cubicBezTo>
                      <a:pt x="28274" y="1055"/>
                      <a:pt x="23488" y="0"/>
                      <a:pt x="18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14;p60">
                <a:extLst>
                  <a:ext uri="{FF2B5EF4-FFF2-40B4-BE49-F238E27FC236}">
                    <a16:creationId xmlns:a16="http://schemas.microsoft.com/office/drawing/2014/main" id="{DFCAF308-4271-C755-B46D-D82BA2818B30}"/>
                  </a:ext>
                </a:extLst>
              </p:cNvPr>
              <p:cNvSpPr/>
              <p:nvPr/>
            </p:nvSpPr>
            <p:spPr>
              <a:xfrm>
                <a:off x="-7011375" y="1205200"/>
                <a:ext cx="1026375" cy="539900"/>
              </a:xfrm>
              <a:custGeom>
                <a:avLst/>
                <a:gdLst/>
                <a:ahLst/>
                <a:cxnLst/>
                <a:rect l="l" t="t" r="r" b="b"/>
                <a:pathLst>
                  <a:path w="41055" h="21596" extrusionOk="0">
                    <a:moveTo>
                      <a:pt x="20528" y="0"/>
                    </a:moveTo>
                    <a:cubicBezTo>
                      <a:pt x="15742" y="0"/>
                      <a:pt x="10955" y="1055"/>
                      <a:pt x="7303" y="3163"/>
                    </a:cubicBezTo>
                    <a:cubicBezTo>
                      <a:pt x="1" y="7379"/>
                      <a:pt x="1" y="14216"/>
                      <a:pt x="7303" y="18434"/>
                    </a:cubicBezTo>
                    <a:cubicBezTo>
                      <a:pt x="10955" y="20542"/>
                      <a:pt x="15742" y="21596"/>
                      <a:pt x="20528" y="21596"/>
                    </a:cubicBezTo>
                    <a:cubicBezTo>
                      <a:pt x="25314" y="21596"/>
                      <a:pt x="30100" y="20542"/>
                      <a:pt x="33752" y="18434"/>
                    </a:cubicBezTo>
                    <a:cubicBezTo>
                      <a:pt x="41055" y="14216"/>
                      <a:pt x="41055" y="7379"/>
                      <a:pt x="33752" y="3163"/>
                    </a:cubicBezTo>
                    <a:cubicBezTo>
                      <a:pt x="30100" y="1055"/>
                      <a:pt x="25314" y="0"/>
                      <a:pt x="205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15;p60">
                <a:extLst>
                  <a:ext uri="{FF2B5EF4-FFF2-40B4-BE49-F238E27FC236}">
                    <a16:creationId xmlns:a16="http://schemas.microsoft.com/office/drawing/2014/main" id="{310400BA-59BC-8EEF-0D77-0D0E41707010}"/>
                  </a:ext>
                </a:extLst>
              </p:cNvPr>
              <p:cNvSpPr/>
              <p:nvPr/>
            </p:nvSpPr>
            <p:spPr>
              <a:xfrm>
                <a:off x="-6781525" y="787700"/>
                <a:ext cx="566100" cy="744900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29796" extrusionOk="0">
                    <a:moveTo>
                      <a:pt x="11308" y="0"/>
                    </a:moveTo>
                    <a:cubicBezTo>
                      <a:pt x="11313" y="0"/>
                      <a:pt x="11317" y="0"/>
                      <a:pt x="11322" y="0"/>
                    </a:cubicBezTo>
                    <a:lnTo>
                      <a:pt x="11322" y="0"/>
                    </a:lnTo>
                    <a:cubicBezTo>
                      <a:pt x="11327" y="0"/>
                      <a:pt x="11332" y="0"/>
                      <a:pt x="11337" y="0"/>
                    </a:cubicBezTo>
                    <a:close/>
                    <a:moveTo>
                      <a:pt x="11322" y="0"/>
                    </a:moveTo>
                    <a:cubicBezTo>
                      <a:pt x="2209" y="9"/>
                      <a:pt x="6754" y="8048"/>
                      <a:pt x="6754" y="13408"/>
                    </a:cubicBezTo>
                    <a:cubicBezTo>
                      <a:pt x="6754" y="18768"/>
                      <a:pt x="0" y="29785"/>
                      <a:pt x="11322" y="29795"/>
                    </a:cubicBezTo>
                    <a:lnTo>
                      <a:pt x="11322" y="29795"/>
                    </a:lnTo>
                    <a:cubicBezTo>
                      <a:pt x="22643" y="29785"/>
                      <a:pt x="15891" y="18769"/>
                      <a:pt x="15891" y="13408"/>
                    </a:cubicBezTo>
                    <a:cubicBezTo>
                      <a:pt x="15891" y="8048"/>
                      <a:pt x="20434" y="9"/>
                      <a:pt x="11322" y="0"/>
                    </a:cubicBezTo>
                    <a:close/>
                    <a:moveTo>
                      <a:pt x="11322" y="29795"/>
                    </a:moveTo>
                    <a:cubicBezTo>
                      <a:pt x="11317" y="29795"/>
                      <a:pt x="11313" y="29795"/>
                      <a:pt x="11308" y="29795"/>
                    </a:cubicBezTo>
                    <a:lnTo>
                      <a:pt x="11337" y="29795"/>
                    </a:lnTo>
                    <a:cubicBezTo>
                      <a:pt x="11332" y="29795"/>
                      <a:pt x="11327" y="29795"/>
                      <a:pt x="11322" y="297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16;p60">
                <a:extLst>
                  <a:ext uri="{FF2B5EF4-FFF2-40B4-BE49-F238E27FC236}">
                    <a16:creationId xmlns:a16="http://schemas.microsoft.com/office/drawing/2014/main" id="{19BD641D-27FE-1408-8D84-D24E260878C2}"/>
                  </a:ext>
                </a:extLst>
              </p:cNvPr>
              <p:cNvSpPr/>
              <p:nvPr/>
            </p:nvSpPr>
            <p:spPr>
              <a:xfrm>
                <a:off x="-6627525" y="2109175"/>
                <a:ext cx="888850" cy="1515200"/>
              </a:xfrm>
              <a:custGeom>
                <a:avLst/>
                <a:gdLst/>
                <a:ahLst/>
                <a:cxnLst/>
                <a:rect l="l" t="t" r="r" b="b"/>
                <a:pathLst>
                  <a:path w="35554" h="60608" extrusionOk="0">
                    <a:moveTo>
                      <a:pt x="34356" y="0"/>
                    </a:moveTo>
                    <a:cubicBezTo>
                      <a:pt x="29835" y="3013"/>
                      <a:pt x="20236" y="6513"/>
                      <a:pt x="1" y="6513"/>
                    </a:cubicBezTo>
                    <a:lnTo>
                      <a:pt x="1" y="60555"/>
                    </a:lnTo>
                    <a:cubicBezTo>
                      <a:pt x="1" y="60555"/>
                      <a:pt x="1054" y="60608"/>
                      <a:pt x="2802" y="60608"/>
                    </a:cubicBezTo>
                    <a:cubicBezTo>
                      <a:pt x="10376" y="60608"/>
                      <a:pt x="30993" y="59621"/>
                      <a:pt x="35554" y="49099"/>
                    </a:cubicBezTo>
                    <a:lnTo>
                      <a:pt x="35554" y="9181"/>
                    </a:lnTo>
                    <a:cubicBezTo>
                      <a:pt x="35554" y="8424"/>
                      <a:pt x="35528" y="7668"/>
                      <a:pt x="35480" y="6913"/>
                    </a:cubicBezTo>
                    <a:cubicBezTo>
                      <a:pt x="35472" y="6791"/>
                      <a:pt x="35457" y="6670"/>
                      <a:pt x="35449" y="6549"/>
                    </a:cubicBezTo>
                    <a:cubicBezTo>
                      <a:pt x="35401" y="5893"/>
                      <a:pt x="35342" y="5238"/>
                      <a:pt x="35259" y="4588"/>
                    </a:cubicBezTo>
                    <a:cubicBezTo>
                      <a:pt x="35249" y="4518"/>
                      <a:pt x="35237" y="4451"/>
                      <a:pt x="35229" y="4382"/>
                    </a:cubicBezTo>
                    <a:cubicBezTo>
                      <a:pt x="35132" y="3669"/>
                      <a:pt x="35019" y="2959"/>
                      <a:pt x="34880" y="2256"/>
                    </a:cubicBezTo>
                    <a:cubicBezTo>
                      <a:pt x="34878" y="2243"/>
                      <a:pt x="34875" y="2230"/>
                      <a:pt x="34872" y="2217"/>
                    </a:cubicBezTo>
                    <a:cubicBezTo>
                      <a:pt x="34724" y="1471"/>
                      <a:pt x="34552" y="732"/>
                      <a:pt x="34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7" name="Google Shape;620;p57">
            <a:extLst>
              <a:ext uri="{FF2B5EF4-FFF2-40B4-BE49-F238E27FC236}">
                <a16:creationId xmlns:a16="http://schemas.microsoft.com/office/drawing/2014/main" id="{D493E1E8-D79F-266C-00EC-E35DFDD21AED}"/>
              </a:ext>
            </a:extLst>
          </p:cNvPr>
          <p:cNvGrpSpPr/>
          <p:nvPr/>
        </p:nvGrpSpPr>
        <p:grpSpPr>
          <a:xfrm>
            <a:off x="7829390" y="1086841"/>
            <a:ext cx="1129398" cy="634219"/>
            <a:chOff x="4652192" y="4157060"/>
            <a:chExt cx="1129398" cy="634219"/>
          </a:xfrm>
        </p:grpSpPr>
        <p:sp>
          <p:nvSpPr>
            <p:cNvPr id="898" name="Google Shape;621;p57">
              <a:extLst>
                <a:ext uri="{FF2B5EF4-FFF2-40B4-BE49-F238E27FC236}">
                  <a16:creationId xmlns:a16="http://schemas.microsoft.com/office/drawing/2014/main" id="{B68061C3-9337-6E63-F043-EC947215BB2F}"/>
                </a:ext>
              </a:extLst>
            </p:cNvPr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622;p57">
              <a:extLst>
                <a:ext uri="{FF2B5EF4-FFF2-40B4-BE49-F238E27FC236}">
                  <a16:creationId xmlns:a16="http://schemas.microsoft.com/office/drawing/2014/main" id="{2BE5AF20-8415-EC9C-EABD-D3F582222A96}"/>
                </a:ext>
              </a:extLst>
            </p:cNvPr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623;p57">
              <a:extLst>
                <a:ext uri="{FF2B5EF4-FFF2-40B4-BE49-F238E27FC236}">
                  <a16:creationId xmlns:a16="http://schemas.microsoft.com/office/drawing/2014/main" id="{6B8B34B5-15D5-66AC-2356-80133656A722}"/>
                </a:ext>
              </a:extLst>
            </p:cNvPr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624;p57">
              <a:extLst>
                <a:ext uri="{FF2B5EF4-FFF2-40B4-BE49-F238E27FC236}">
                  <a16:creationId xmlns:a16="http://schemas.microsoft.com/office/drawing/2014/main" id="{A9A8889B-271F-4AB3-3B23-FCE24CE44094}"/>
                </a:ext>
              </a:extLst>
            </p:cNvPr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625;p57">
              <a:extLst>
                <a:ext uri="{FF2B5EF4-FFF2-40B4-BE49-F238E27FC236}">
                  <a16:creationId xmlns:a16="http://schemas.microsoft.com/office/drawing/2014/main" id="{36961035-1862-8DBB-9916-E35DC6E6C020}"/>
                </a:ext>
              </a:extLst>
            </p:cNvPr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626;p57">
              <a:extLst>
                <a:ext uri="{FF2B5EF4-FFF2-40B4-BE49-F238E27FC236}">
                  <a16:creationId xmlns:a16="http://schemas.microsoft.com/office/drawing/2014/main" id="{FFF071F1-04C5-8ADC-9CEA-3CE04F192986}"/>
                </a:ext>
              </a:extLst>
            </p:cNvPr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627;p57">
              <a:extLst>
                <a:ext uri="{FF2B5EF4-FFF2-40B4-BE49-F238E27FC236}">
                  <a16:creationId xmlns:a16="http://schemas.microsoft.com/office/drawing/2014/main" id="{36EDD0EE-49EA-C8EE-35C9-7703FA416397}"/>
                </a:ext>
              </a:extLst>
            </p:cNvPr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628;p57">
              <a:extLst>
                <a:ext uri="{FF2B5EF4-FFF2-40B4-BE49-F238E27FC236}">
                  <a16:creationId xmlns:a16="http://schemas.microsoft.com/office/drawing/2014/main" id="{A3F2EDAE-1B24-C111-A82E-AEF54CCEB06B}"/>
                </a:ext>
              </a:extLst>
            </p:cNvPr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629;p57">
              <a:extLst>
                <a:ext uri="{FF2B5EF4-FFF2-40B4-BE49-F238E27FC236}">
                  <a16:creationId xmlns:a16="http://schemas.microsoft.com/office/drawing/2014/main" id="{EDD11827-560F-1C9E-3169-372B0A5E073B}"/>
                </a:ext>
              </a:extLst>
            </p:cNvPr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547;p29">
            <a:extLst>
              <a:ext uri="{FF2B5EF4-FFF2-40B4-BE49-F238E27FC236}">
                <a16:creationId xmlns:a16="http://schemas.microsoft.com/office/drawing/2014/main" id="{356B02F5-D398-0352-6A02-0B0A81995EC4}"/>
              </a:ext>
            </a:extLst>
          </p:cNvPr>
          <p:cNvGrpSpPr/>
          <p:nvPr/>
        </p:nvGrpSpPr>
        <p:grpSpPr>
          <a:xfrm>
            <a:off x="7186521" y="604707"/>
            <a:ext cx="1943100" cy="1644139"/>
            <a:chOff x="5962862" y="837550"/>
            <a:chExt cx="1943100" cy="1943100"/>
          </a:xfrm>
        </p:grpSpPr>
        <p:sp>
          <p:nvSpPr>
            <p:cNvPr id="908" name="Google Shape;548;p29">
              <a:extLst>
                <a:ext uri="{FF2B5EF4-FFF2-40B4-BE49-F238E27FC236}">
                  <a16:creationId xmlns:a16="http://schemas.microsoft.com/office/drawing/2014/main" id="{64FFBC2A-986B-F537-84BE-0B16680C2D25}"/>
                </a:ext>
              </a:extLst>
            </p:cNvPr>
            <p:cNvSpPr/>
            <p:nvPr/>
          </p:nvSpPr>
          <p:spPr>
            <a:xfrm>
              <a:off x="5962862" y="837550"/>
              <a:ext cx="1943100" cy="1943100"/>
            </a:xfrm>
            <a:custGeom>
              <a:avLst/>
              <a:gdLst/>
              <a:ahLst/>
              <a:cxnLst/>
              <a:rect l="l" t="t" r="r" b="b"/>
              <a:pathLst>
                <a:path w="5399" h="5399" extrusionOk="0">
                  <a:moveTo>
                    <a:pt x="5398" y="2699"/>
                  </a:moveTo>
                  <a:lnTo>
                    <a:pt x="5398" y="2699"/>
                  </a:lnTo>
                  <a:cubicBezTo>
                    <a:pt x="5398" y="3414"/>
                    <a:pt x="5113" y="4101"/>
                    <a:pt x="4607" y="4607"/>
                  </a:cubicBezTo>
                  <a:lnTo>
                    <a:pt x="4607" y="4607"/>
                  </a:lnTo>
                  <a:cubicBezTo>
                    <a:pt x="4101" y="5113"/>
                    <a:pt x="3415" y="5398"/>
                    <a:pt x="2699" y="5398"/>
                  </a:cubicBezTo>
                  <a:lnTo>
                    <a:pt x="2699" y="5398"/>
                  </a:lnTo>
                  <a:cubicBezTo>
                    <a:pt x="1983" y="5398"/>
                    <a:pt x="1297" y="5113"/>
                    <a:pt x="790" y="4607"/>
                  </a:cubicBezTo>
                  <a:lnTo>
                    <a:pt x="790" y="4607"/>
                  </a:lnTo>
                  <a:cubicBezTo>
                    <a:pt x="284" y="4101"/>
                    <a:pt x="0" y="3414"/>
                    <a:pt x="0" y="2699"/>
                  </a:cubicBezTo>
                  <a:lnTo>
                    <a:pt x="0" y="2699"/>
                  </a:lnTo>
                  <a:cubicBezTo>
                    <a:pt x="0" y="1983"/>
                    <a:pt x="284" y="1296"/>
                    <a:pt x="790" y="790"/>
                  </a:cubicBezTo>
                  <a:lnTo>
                    <a:pt x="790" y="790"/>
                  </a:lnTo>
                  <a:cubicBezTo>
                    <a:pt x="1297" y="284"/>
                    <a:pt x="1983" y="0"/>
                    <a:pt x="2699" y="0"/>
                  </a:cubicBezTo>
                  <a:lnTo>
                    <a:pt x="2699" y="0"/>
                  </a:lnTo>
                  <a:cubicBezTo>
                    <a:pt x="3415" y="0"/>
                    <a:pt x="4101" y="284"/>
                    <a:pt x="4607" y="790"/>
                  </a:cubicBezTo>
                  <a:lnTo>
                    <a:pt x="4607" y="790"/>
                  </a:lnTo>
                  <a:cubicBezTo>
                    <a:pt x="5113" y="1296"/>
                    <a:pt x="5398" y="1983"/>
                    <a:pt x="5398" y="26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549;p29">
              <a:extLst>
                <a:ext uri="{FF2B5EF4-FFF2-40B4-BE49-F238E27FC236}">
                  <a16:creationId xmlns:a16="http://schemas.microsoft.com/office/drawing/2014/main" id="{F424514E-CE16-6532-6E08-DF725BDC6F05}"/>
                </a:ext>
              </a:extLst>
            </p:cNvPr>
            <p:cNvSpPr/>
            <p:nvPr/>
          </p:nvSpPr>
          <p:spPr>
            <a:xfrm>
              <a:off x="5977150" y="967725"/>
              <a:ext cx="1916108" cy="1684332"/>
            </a:xfrm>
            <a:custGeom>
              <a:avLst/>
              <a:gdLst/>
              <a:ahLst/>
              <a:cxnLst/>
              <a:rect l="l" t="t" r="r" b="b"/>
              <a:pathLst>
                <a:path w="5324" h="4680" extrusionOk="0">
                  <a:moveTo>
                    <a:pt x="831" y="404"/>
                  </a:moveTo>
                  <a:lnTo>
                    <a:pt x="831" y="404"/>
                  </a:lnTo>
                  <a:cubicBezTo>
                    <a:pt x="849" y="390"/>
                    <a:pt x="868" y="392"/>
                    <a:pt x="886" y="406"/>
                  </a:cubicBezTo>
                  <a:lnTo>
                    <a:pt x="886" y="406"/>
                  </a:lnTo>
                  <a:cubicBezTo>
                    <a:pt x="892" y="411"/>
                    <a:pt x="899" y="416"/>
                    <a:pt x="905" y="421"/>
                  </a:cubicBezTo>
                  <a:lnTo>
                    <a:pt x="905" y="421"/>
                  </a:lnTo>
                  <a:cubicBezTo>
                    <a:pt x="909" y="424"/>
                    <a:pt x="914" y="428"/>
                    <a:pt x="918" y="426"/>
                  </a:cubicBezTo>
                  <a:lnTo>
                    <a:pt x="918" y="426"/>
                  </a:lnTo>
                  <a:cubicBezTo>
                    <a:pt x="939" y="416"/>
                    <a:pt x="963" y="419"/>
                    <a:pt x="983" y="409"/>
                  </a:cubicBezTo>
                  <a:lnTo>
                    <a:pt x="983" y="409"/>
                  </a:lnTo>
                  <a:cubicBezTo>
                    <a:pt x="1022" y="391"/>
                    <a:pt x="1063" y="384"/>
                    <a:pt x="1103" y="374"/>
                  </a:cubicBezTo>
                  <a:lnTo>
                    <a:pt x="1103" y="374"/>
                  </a:lnTo>
                  <a:cubicBezTo>
                    <a:pt x="1123" y="370"/>
                    <a:pt x="1142" y="363"/>
                    <a:pt x="1160" y="355"/>
                  </a:cubicBezTo>
                  <a:lnTo>
                    <a:pt x="1160" y="355"/>
                  </a:lnTo>
                  <a:cubicBezTo>
                    <a:pt x="1180" y="347"/>
                    <a:pt x="1198" y="335"/>
                    <a:pt x="1220" y="332"/>
                  </a:cubicBezTo>
                  <a:lnTo>
                    <a:pt x="1220" y="332"/>
                  </a:lnTo>
                  <a:cubicBezTo>
                    <a:pt x="1251" y="328"/>
                    <a:pt x="1283" y="325"/>
                    <a:pt x="1306" y="326"/>
                  </a:cubicBezTo>
                  <a:lnTo>
                    <a:pt x="1306" y="326"/>
                  </a:lnTo>
                  <a:cubicBezTo>
                    <a:pt x="1332" y="326"/>
                    <a:pt x="1349" y="326"/>
                    <a:pt x="1367" y="326"/>
                  </a:cubicBezTo>
                  <a:lnTo>
                    <a:pt x="1367" y="326"/>
                  </a:lnTo>
                  <a:cubicBezTo>
                    <a:pt x="1374" y="326"/>
                    <a:pt x="1383" y="325"/>
                    <a:pt x="1388" y="330"/>
                  </a:cubicBezTo>
                  <a:lnTo>
                    <a:pt x="1388" y="330"/>
                  </a:lnTo>
                  <a:cubicBezTo>
                    <a:pt x="1406" y="349"/>
                    <a:pt x="1431" y="346"/>
                    <a:pt x="1453" y="350"/>
                  </a:cubicBezTo>
                  <a:lnTo>
                    <a:pt x="1453" y="350"/>
                  </a:lnTo>
                  <a:cubicBezTo>
                    <a:pt x="1460" y="352"/>
                    <a:pt x="1466" y="350"/>
                    <a:pt x="1472" y="354"/>
                  </a:cubicBezTo>
                  <a:lnTo>
                    <a:pt x="1472" y="354"/>
                  </a:lnTo>
                  <a:cubicBezTo>
                    <a:pt x="1504" y="380"/>
                    <a:pt x="1539" y="404"/>
                    <a:pt x="1565" y="437"/>
                  </a:cubicBezTo>
                  <a:lnTo>
                    <a:pt x="1565" y="437"/>
                  </a:lnTo>
                  <a:cubicBezTo>
                    <a:pt x="1568" y="440"/>
                    <a:pt x="1572" y="444"/>
                    <a:pt x="1576" y="447"/>
                  </a:cubicBezTo>
                  <a:lnTo>
                    <a:pt x="1576" y="447"/>
                  </a:lnTo>
                  <a:cubicBezTo>
                    <a:pt x="1596" y="464"/>
                    <a:pt x="1616" y="481"/>
                    <a:pt x="1631" y="503"/>
                  </a:cubicBezTo>
                  <a:lnTo>
                    <a:pt x="1631" y="503"/>
                  </a:lnTo>
                  <a:cubicBezTo>
                    <a:pt x="1638" y="512"/>
                    <a:pt x="1645" y="519"/>
                    <a:pt x="1654" y="525"/>
                  </a:cubicBezTo>
                  <a:lnTo>
                    <a:pt x="1654" y="525"/>
                  </a:lnTo>
                  <a:cubicBezTo>
                    <a:pt x="1672" y="537"/>
                    <a:pt x="1690" y="550"/>
                    <a:pt x="1711" y="556"/>
                  </a:cubicBezTo>
                  <a:lnTo>
                    <a:pt x="1711" y="556"/>
                  </a:lnTo>
                  <a:cubicBezTo>
                    <a:pt x="1729" y="562"/>
                    <a:pt x="1741" y="578"/>
                    <a:pt x="1758" y="584"/>
                  </a:cubicBezTo>
                  <a:lnTo>
                    <a:pt x="1758" y="584"/>
                  </a:lnTo>
                  <a:cubicBezTo>
                    <a:pt x="1798" y="599"/>
                    <a:pt x="1797" y="598"/>
                    <a:pt x="1794" y="646"/>
                  </a:cubicBezTo>
                  <a:lnTo>
                    <a:pt x="1794" y="646"/>
                  </a:lnTo>
                  <a:cubicBezTo>
                    <a:pt x="1793" y="657"/>
                    <a:pt x="1788" y="668"/>
                    <a:pt x="1785" y="678"/>
                  </a:cubicBezTo>
                  <a:lnTo>
                    <a:pt x="1785" y="678"/>
                  </a:lnTo>
                  <a:cubicBezTo>
                    <a:pt x="1784" y="685"/>
                    <a:pt x="1781" y="692"/>
                    <a:pt x="1780" y="699"/>
                  </a:cubicBezTo>
                  <a:lnTo>
                    <a:pt x="1780" y="699"/>
                  </a:lnTo>
                  <a:cubicBezTo>
                    <a:pt x="1776" y="720"/>
                    <a:pt x="1763" y="732"/>
                    <a:pt x="1743" y="733"/>
                  </a:cubicBezTo>
                  <a:lnTo>
                    <a:pt x="1743" y="733"/>
                  </a:lnTo>
                  <a:cubicBezTo>
                    <a:pt x="1726" y="735"/>
                    <a:pt x="1711" y="731"/>
                    <a:pt x="1697" y="720"/>
                  </a:cubicBezTo>
                  <a:lnTo>
                    <a:pt x="1697" y="720"/>
                  </a:lnTo>
                  <a:cubicBezTo>
                    <a:pt x="1692" y="716"/>
                    <a:pt x="1686" y="711"/>
                    <a:pt x="1680" y="707"/>
                  </a:cubicBezTo>
                  <a:lnTo>
                    <a:pt x="1680" y="707"/>
                  </a:lnTo>
                  <a:cubicBezTo>
                    <a:pt x="1673" y="701"/>
                    <a:pt x="1666" y="700"/>
                    <a:pt x="1657" y="707"/>
                  </a:cubicBezTo>
                  <a:lnTo>
                    <a:pt x="1657" y="707"/>
                  </a:lnTo>
                  <a:cubicBezTo>
                    <a:pt x="1635" y="723"/>
                    <a:pt x="1621" y="746"/>
                    <a:pt x="1604" y="766"/>
                  </a:cubicBezTo>
                  <a:lnTo>
                    <a:pt x="1604" y="766"/>
                  </a:lnTo>
                  <a:cubicBezTo>
                    <a:pt x="1597" y="776"/>
                    <a:pt x="1600" y="785"/>
                    <a:pt x="1610" y="791"/>
                  </a:cubicBezTo>
                  <a:lnTo>
                    <a:pt x="1610" y="791"/>
                  </a:lnTo>
                  <a:cubicBezTo>
                    <a:pt x="1617" y="795"/>
                    <a:pt x="1624" y="799"/>
                    <a:pt x="1630" y="804"/>
                  </a:cubicBezTo>
                  <a:lnTo>
                    <a:pt x="1630" y="804"/>
                  </a:lnTo>
                  <a:cubicBezTo>
                    <a:pt x="1635" y="808"/>
                    <a:pt x="1635" y="814"/>
                    <a:pt x="1633" y="820"/>
                  </a:cubicBezTo>
                  <a:lnTo>
                    <a:pt x="1633" y="820"/>
                  </a:lnTo>
                  <a:cubicBezTo>
                    <a:pt x="1631" y="826"/>
                    <a:pt x="1626" y="830"/>
                    <a:pt x="1621" y="829"/>
                  </a:cubicBezTo>
                  <a:lnTo>
                    <a:pt x="1621" y="829"/>
                  </a:lnTo>
                  <a:cubicBezTo>
                    <a:pt x="1599" y="824"/>
                    <a:pt x="1575" y="825"/>
                    <a:pt x="1556" y="812"/>
                  </a:cubicBezTo>
                  <a:lnTo>
                    <a:pt x="1556" y="812"/>
                  </a:lnTo>
                  <a:cubicBezTo>
                    <a:pt x="1546" y="806"/>
                    <a:pt x="1537" y="800"/>
                    <a:pt x="1525" y="801"/>
                  </a:cubicBezTo>
                  <a:lnTo>
                    <a:pt x="1525" y="801"/>
                  </a:lnTo>
                  <a:cubicBezTo>
                    <a:pt x="1513" y="801"/>
                    <a:pt x="1507" y="794"/>
                    <a:pt x="1505" y="784"/>
                  </a:cubicBezTo>
                  <a:lnTo>
                    <a:pt x="1505" y="784"/>
                  </a:lnTo>
                  <a:cubicBezTo>
                    <a:pt x="1500" y="768"/>
                    <a:pt x="1495" y="753"/>
                    <a:pt x="1495" y="736"/>
                  </a:cubicBezTo>
                  <a:lnTo>
                    <a:pt x="1495" y="736"/>
                  </a:lnTo>
                  <a:cubicBezTo>
                    <a:pt x="1495" y="725"/>
                    <a:pt x="1491" y="717"/>
                    <a:pt x="1479" y="713"/>
                  </a:cubicBezTo>
                  <a:lnTo>
                    <a:pt x="1479" y="713"/>
                  </a:lnTo>
                  <a:cubicBezTo>
                    <a:pt x="1474" y="712"/>
                    <a:pt x="1469" y="708"/>
                    <a:pt x="1464" y="705"/>
                  </a:cubicBezTo>
                  <a:lnTo>
                    <a:pt x="1464" y="705"/>
                  </a:lnTo>
                  <a:cubicBezTo>
                    <a:pt x="1439" y="688"/>
                    <a:pt x="1438" y="670"/>
                    <a:pt x="1460" y="650"/>
                  </a:cubicBezTo>
                  <a:lnTo>
                    <a:pt x="1460" y="650"/>
                  </a:lnTo>
                  <a:cubicBezTo>
                    <a:pt x="1463" y="647"/>
                    <a:pt x="1466" y="644"/>
                    <a:pt x="1469" y="642"/>
                  </a:cubicBezTo>
                  <a:lnTo>
                    <a:pt x="1469" y="642"/>
                  </a:lnTo>
                  <a:cubicBezTo>
                    <a:pt x="1493" y="621"/>
                    <a:pt x="1491" y="593"/>
                    <a:pt x="1463" y="578"/>
                  </a:cubicBezTo>
                  <a:lnTo>
                    <a:pt x="1463" y="578"/>
                  </a:lnTo>
                  <a:cubicBezTo>
                    <a:pt x="1456" y="574"/>
                    <a:pt x="1449" y="570"/>
                    <a:pt x="1442" y="567"/>
                  </a:cubicBezTo>
                  <a:lnTo>
                    <a:pt x="1442" y="567"/>
                  </a:lnTo>
                  <a:cubicBezTo>
                    <a:pt x="1422" y="555"/>
                    <a:pt x="1404" y="543"/>
                    <a:pt x="1395" y="520"/>
                  </a:cubicBezTo>
                  <a:lnTo>
                    <a:pt x="1395" y="520"/>
                  </a:lnTo>
                  <a:cubicBezTo>
                    <a:pt x="1389" y="506"/>
                    <a:pt x="1377" y="497"/>
                    <a:pt x="1361" y="496"/>
                  </a:cubicBezTo>
                  <a:lnTo>
                    <a:pt x="1361" y="496"/>
                  </a:lnTo>
                  <a:cubicBezTo>
                    <a:pt x="1350" y="496"/>
                    <a:pt x="1340" y="497"/>
                    <a:pt x="1329" y="497"/>
                  </a:cubicBezTo>
                  <a:lnTo>
                    <a:pt x="1329" y="497"/>
                  </a:lnTo>
                  <a:cubicBezTo>
                    <a:pt x="1325" y="497"/>
                    <a:pt x="1321" y="498"/>
                    <a:pt x="1319" y="502"/>
                  </a:cubicBezTo>
                  <a:lnTo>
                    <a:pt x="1319" y="502"/>
                  </a:lnTo>
                  <a:cubicBezTo>
                    <a:pt x="1316" y="508"/>
                    <a:pt x="1322" y="511"/>
                    <a:pt x="1325" y="514"/>
                  </a:cubicBezTo>
                  <a:lnTo>
                    <a:pt x="1325" y="514"/>
                  </a:lnTo>
                  <a:cubicBezTo>
                    <a:pt x="1341" y="527"/>
                    <a:pt x="1355" y="543"/>
                    <a:pt x="1374" y="553"/>
                  </a:cubicBezTo>
                  <a:lnTo>
                    <a:pt x="1374" y="553"/>
                  </a:lnTo>
                  <a:cubicBezTo>
                    <a:pt x="1393" y="562"/>
                    <a:pt x="1406" y="576"/>
                    <a:pt x="1402" y="601"/>
                  </a:cubicBezTo>
                  <a:lnTo>
                    <a:pt x="1402" y="601"/>
                  </a:lnTo>
                  <a:cubicBezTo>
                    <a:pt x="1397" y="636"/>
                    <a:pt x="1385" y="664"/>
                    <a:pt x="1347" y="674"/>
                  </a:cubicBezTo>
                  <a:lnTo>
                    <a:pt x="1347" y="674"/>
                  </a:lnTo>
                  <a:cubicBezTo>
                    <a:pt x="1346" y="674"/>
                    <a:pt x="1344" y="675"/>
                    <a:pt x="1343" y="675"/>
                  </a:cubicBezTo>
                  <a:lnTo>
                    <a:pt x="1343" y="675"/>
                  </a:lnTo>
                  <a:cubicBezTo>
                    <a:pt x="1328" y="681"/>
                    <a:pt x="1320" y="693"/>
                    <a:pt x="1321" y="707"/>
                  </a:cubicBezTo>
                  <a:lnTo>
                    <a:pt x="1321" y="707"/>
                  </a:lnTo>
                  <a:cubicBezTo>
                    <a:pt x="1322" y="724"/>
                    <a:pt x="1329" y="735"/>
                    <a:pt x="1347" y="737"/>
                  </a:cubicBezTo>
                  <a:lnTo>
                    <a:pt x="1347" y="737"/>
                  </a:lnTo>
                  <a:cubicBezTo>
                    <a:pt x="1370" y="740"/>
                    <a:pt x="1381" y="753"/>
                    <a:pt x="1385" y="774"/>
                  </a:cubicBezTo>
                  <a:lnTo>
                    <a:pt x="1385" y="774"/>
                  </a:lnTo>
                  <a:cubicBezTo>
                    <a:pt x="1386" y="780"/>
                    <a:pt x="1387" y="785"/>
                    <a:pt x="1388" y="791"/>
                  </a:cubicBezTo>
                  <a:lnTo>
                    <a:pt x="1388" y="791"/>
                  </a:lnTo>
                  <a:cubicBezTo>
                    <a:pt x="1395" y="822"/>
                    <a:pt x="1413" y="838"/>
                    <a:pt x="1441" y="835"/>
                  </a:cubicBezTo>
                  <a:lnTo>
                    <a:pt x="1441" y="835"/>
                  </a:lnTo>
                  <a:cubicBezTo>
                    <a:pt x="1449" y="834"/>
                    <a:pt x="1457" y="837"/>
                    <a:pt x="1465" y="837"/>
                  </a:cubicBezTo>
                  <a:lnTo>
                    <a:pt x="1465" y="837"/>
                  </a:lnTo>
                  <a:cubicBezTo>
                    <a:pt x="1493" y="840"/>
                    <a:pt x="1517" y="853"/>
                    <a:pt x="1544" y="860"/>
                  </a:cubicBezTo>
                  <a:lnTo>
                    <a:pt x="1544" y="860"/>
                  </a:lnTo>
                  <a:cubicBezTo>
                    <a:pt x="1551" y="863"/>
                    <a:pt x="1557" y="866"/>
                    <a:pt x="1563" y="858"/>
                  </a:cubicBezTo>
                  <a:lnTo>
                    <a:pt x="1563" y="858"/>
                  </a:lnTo>
                  <a:cubicBezTo>
                    <a:pt x="1578" y="837"/>
                    <a:pt x="1597" y="837"/>
                    <a:pt x="1618" y="849"/>
                  </a:cubicBezTo>
                  <a:lnTo>
                    <a:pt x="1618" y="849"/>
                  </a:lnTo>
                  <a:cubicBezTo>
                    <a:pt x="1626" y="853"/>
                    <a:pt x="1634" y="855"/>
                    <a:pt x="1643" y="850"/>
                  </a:cubicBezTo>
                  <a:lnTo>
                    <a:pt x="1643" y="850"/>
                  </a:lnTo>
                  <a:cubicBezTo>
                    <a:pt x="1664" y="840"/>
                    <a:pt x="1670" y="831"/>
                    <a:pt x="1663" y="808"/>
                  </a:cubicBezTo>
                  <a:lnTo>
                    <a:pt x="1663" y="808"/>
                  </a:lnTo>
                  <a:cubicBezTo>
                    <a:pt x="1658" y="793"/>
                    <a:pt x="1658" y="778"/>
                    <a:pt x="1660" y="763"/>
                  </a:cubicBezTo>
                  <a:lnTo>
                    <a:pt x="1660" y="763"/>
                  </a:lnTo>
                  <a:cubicBezTo>
                    <a:pt x="1661" y="755"/>
                    <a:pt x="1666" y="748"/>
                    <a:pt x="1676" y="749"/>
                  </a:cubicBezTo>
                  <a:lnTo>
                    <a:pt x="1676" y="749"/>
                  </a:lnTo>
                  <a:cubicBezTo>
                    <a:pt x="1692" y="750"/>
                    <a:pt x="1711" y="767"/>
                    <a:pt x="1717" y="782"/>
                  </a:cubicBezTo>
                  <a:lnTo>
                    <a:pt x="1717" y="782"/>
                  </a:lnTo>
                  <a:cubicBezTo>
                    <a:pt x="1723" y="801"/>
                    <a:pt x="1724" y="820"/>
                    <a:pt x="1722" y="839"/>
                  </a:cubicBezTo>
                  <a:lnTo>
                    <a:pt x="1722" y="839"/>
                  </a:lnTo>
                  <a:cubicBezTo>
                    <a:pt x="1720" y="852"/>
                    <a:pt x="1725" y="860"/>
                    <a:pt x="1737" y="865"/>
                  </a:cubicBezTo>
                  <a:lnTo>
                    <a:pt x="1737" y="865"/>
                  </a:lnTo>
                  <a:cubicBezTo>
                    <a:pt x="1749" y="870"/>
                    <a:pt x="1760" y="877"/>
                    <a:pt x="1772" y="881"/>
                  </a:cubicBezTo>
                  <a:lnTo>
                    <a:pt x="1772" y="881"/>
                  </a:lnTo>
                  <a:cubicBezTo>
                    <a:pt x="1791" y="888"/>
                    <a:pt x="1808" y="899"/>
                    <a:pt x="1818" y="915"/>
                  </a:cubicBezTo>
                  <a:lnTo>
                    <a:pt x="1818" y="915"/>
                  </a:lnTo>
                  <a:cubicBezTo>
                    <a:pt x="1832" y="937"/>
                    <a:pt x="1854" y="947"/>
                    <a:pt x="1875" y="959"/>
                  </a:cubicBezTo>
                  <a:lnTo>
                    <a:pt x="1875" y="959"/>
                  </a:lnTo>
                  <a:cubicBezTo>
                    <a:pt x="1885" y="965"/>
                    <a:pt x="1894" y="970"/>
                    <a:pt x="1898" y="982"/>
                  </a:cubicBezTo>
                  <a:lnTo>
                    <a:pt x="1898" y="982"/>
                  </a:lnTo>
                  <a:cubicBezTo>
                    <a:pt x="1905" y="1000"/>
                    <a:pt x="1926" y="999"/>
                    <a:pt x="1939" y="1009"/>
                  </a:cubicBezTo>
                  <a:lnTo>
                    <a:pt x="1939" y="1009"/>
                  </a:lnTo>
                  <a:cubicBezTo>
                    <a:pt x="1946" y="1015"/>
                    <a:pt x="1954" y="1009"/>
                    <a:pt x="1962" y="1007"/>
                  </a:cubicBezTo>
                  <a:lnTo>
                    <a:pt x="1962" y="1007"/>
                  </a:lnTo>
                  <a:cubicBezTo>
                    <a:pt x="1973" y="1003"/>
                    <a:pt x="1986" y="1002"/>
                    <a:pt x="1992" y="1013"/>
                  </a:cubicBezTo>
                  <a:lnTo>
                    <a:pt x="1992" y="1013"/>
                  </a:lnTo>
                  <a:cubicBezTo>
                    <a:pt x="2002" y="1031"/>
                    <a:pt x="2017" y="1034"/>
                    <a:pt x="2035" y="1034"/>
                  </a:cubicBezTo>
                  <a:lnTo>
                    <a:pt x="2035" y="1034"/>
                  </a:lnTo>
                  <a:cubicBezTo>
                    <a:pt x="2046" y="1034"/>
                    <a:pt x="2057" y="1035"/>
                    <a:pt x="2068" y="1039"/>
                  </a:cubicBezTo>
                  <a:lnTo>
                    <a:pt x="2068" y="1039"/>
                  </a:lnTo>
                  <a:cubicBezTo>
                    <a:pt x="2073" y="1041"/>
                    <a:pt x="2077" y="1043"/>
                    <a:pt x="2077" y="1049"/>
                  </a:cubicBezTo>
                  <a:lnTo>
                    <a:pt x="2077" y="1049"/>
                  </a:lnTo>
                  <a:cubicBezTo>
                    <a:pt x="2078" y="1058"/>
                    <a:pt x="2064" y="1076"/>
                    <a:pt x="2055" y="1077"/>
                  </a:cubicBezTo>
                  <a:lnTo>
                    <a:pt x="2055" y="1077"/>
                  </a:lnTo>
                  <a:cubicBezTo>
                    <a:pt x="2022" y="1079"/>
                    <a:pt x="2006" y="1102"/>
                    <a:pt x="1989" y="1125"/>
                  </a:cubicBezTo>
                  <a:lnTo>
                    <a:pt x="1989" y="1125"/>
                  </a:lnTo>
                  <a:cubicBezTo>
                    <a:pt x="1979" y="1139"/>
                    <a:pt x="1976" y="1156"/>
                    <a:pt x="1983" y="1173"/>
                  </a:cubicBezTo>
                  <a:lnTo>
                    <a:pt x="1983" y="1173"/>
                  </a:lnTo>
                  <a:cubicBezTo>
                    <a:pt x="1986" y="1181"/>
                    <a:pt x="1987" y="1190"/>
                    <a:pt x="1989" y="1199"/>
                  </a:cubicBezTo>
                  <a:lnTo>
                    <a:pt x="1989" y="1199"/>
                  </a:lnTo>
                  <a:cubicBezTo>
                    <a:pt x="1992" y="1220"/>
                    <a:pt x="1996" y="1223"/>
                    <a:pt x="2017" y="1223"/>
                  </a:cubicBezTo>
                  <a:lnTo>
                    <a:pt x="2017" y="1223"/>
                  </a:lnTo>
                  <a:cubicBezTo>
                    <a:pt x="2022" y="1223"/>
                    <a:pt x="2028" y="1223"/>
                    <a:pt x="2034" y="1222"/>
                  </a:cubicBezTo>
                  <a:lnTo>
                    <a:pt x="2034" y="1222"/>
                  </a:lnTo>
                  <a:cubicBezTo>
                    <a:pt x="2076" y="1215"/>
                    <a:pt x="2120" y="1217"/>
                    <a:pt x="2163" y="1213"/>
                  </a:cubicBezTo>
                  <a:lnTo>
                    <a:pt x="2163" y="1213"/>
                  </a:lnTo>
                  <a:cubicBezTo>
                    <a:pt x="2168" y="1213"/>
                    <a:pt x="2172" y="1213"/>
                    <a:pt x="2177" y="1216"/>
                  </a:cubicBezTo>
                  <a:lnTo>
                    <a:pt x="2177" y="1216"/>
                  </a:lnTo>
                  <a:cubicBezTo>
                    <a:pt x="2192" y="1227"/>
                    <a:pt x="2216" y="1233"/>
                    <a:pt x="2205" y="1262"/>
                  </a:cubicBezTo>
                  <a:lnTo>
                    <a:pt x="2205" y="1262"/>
                  </a:lnTo>
                  <a:cubicBezTo>
                    <a:pt x="2202" y="1273"/>
                    <a:pt x="2211" y="1286"/>
                    <a:pt x="2208" y="1298"/>
                  </a:cubicBezTo>
                  <a:lnTo>
                    <a:pt x="2208" y="1298"/>
                  </a:lnTo>
                  <a:cubicBezTo>
                    <a:pt x="2203" y="1312"/>
                    <a:pt x="2207" y="1325"/>
                    <a:pt x="2212" y="1338"/>
                  </a:cubicBezTo>
                  <a:lnTo>
                    <a:pt x="2212" y="1338"/>
                  </a:lnTo>
                  <a:cubicBezTo>
                    <a:pt x="2216" y="1350"/>
                    <a:pt x="2223" y="1359"/>
                    <a:pt x="2228" y="1370"/>
                  </a:cubicBezTo>
                  <a:lnTo>
                    <a:pt x="2228" y="1370"/>
                  </a:lnTo>
                  <a:cubicBezTo>
                    <a:pt x="2230" y="1376"/>
                    <a:pt x="2235" y="1383"/>
                    <a:pt x="2230" y="1388"/>
                  </a:cubicBezTo>
                  <a:lnTo>
                    <a:pt x="2230" y="1388"/>
                  </a:lnTo>
                  <a:cubicBezTo>
                    <a:pt x="2217" y="1402"/>
                    <a:pt x="2220" y="1418"/>
                    <a:pt x="2219" y="1434"/>
                  </a:cubicBezTo>
                  <a:lnTo>
                    <a:pt x="2219" y="1434"/>
                  </a:lnTo>
                  <a:cubicBezTo>
                    <a:pt x="2219" y="1446"/>
                    <a:pt x="2213" y="1451"/>
                    <a:pt x="2201" y="1451"/>
                  </a:cubicBezTo>
                  <a:lnTo>
                    <a:pt x="2201" y="1451"/>
                  </a:lnTo>
                  <a:cubicBezTo>
                    <a:pt x="2197" y="1451"/>
                    <a:pt x="2193" y="1452"/>
                    <a:pt x="2189" y="1451"/>
                  </a:cubicBezTo>
                  <a:lnTo>
                    <a:pt x="2189" y="1451"/>
                  </a:lnTo>
                  <a:cubicBezTo>
                    <a:pt x="2169" y="1448"/>
                    <a:pt x="2152" y="1454"/>
                    <a:pt x="2136" y="1468"/>
                  </a:cubicBezTo>
                  <a:lnTo>
                    <a:pt x="2136" y="1468"/>
                  </a:lnTo>
                  <a:cubicBezTo>
                    <a:pt x="2123" y="1478"/>
                    <a:pt x="2106" y="1484"/>
                    <a:pt x="2091" y="1476"/>
                  </a:cubicBezTo>
                  <a:lnTo>
                    <a:pt x="2091" y="1476"/>
                  </a:lnTo>
                  <a:cubicBezTo>
                    <a:pt x="2078" y="1471"/>
                    <a:pt x="2066" y="1468"/>
                    <a:pt x="2054" y="1470"/>
                  </a:cubicBezTo>
                  <a:lnTo>
                    <a:pt x="2054" y="1470"/>
                  </a:lnTo>
                  <a:cubicBezTo>
                    <a:pt x="2020" y="1474"/>
                    <a:pt x="1999" y="1452"/>
                    <a:pt x="1978" y="1433"/>
                  </a:cubicBezTo>
                  <a:lnTo>
                    <a:pt x="1978" y="1433"/>
                  </a:lnTo>
                  <a:cubicBezTo>
                    <a:pt x="1968" y="1424"/>
                    <a:pt x="1964" y="1407"/>
                    <a:pt x="1954" y="1396"/>
                  </a:cubicBezTo>
                  <a:lnTo>
                    <a:pt x="1954" y="1396"/>
                  </a:lnTo>
                  <a:cubicBezTo>
                    <a:pt x="1952" y="1393"/>
                    <a:pt x="1952" y="1387"/>
                    <a:pt x="1954" y="1384"/>
                  </a:cubicBezTo>
                  <a:lnTo>
                    <a:pt x="1954" y="1384"/>
                  </a:lnTo>
                  <a:cubicBezTo>
                    <a:pt x="1960" y="1373"/>
                    <a:pt x="1954" y="1366"/>
                    <a:pt x="1948" y="1358"/>
                  </a:cubicBezTo>
                  <a:lnTo>
                    <a:pt x="1948" y="1358"/>
                  </a:lnTo>
                  <a:cubicBezTo>
                    <a:pt x="1942" y="1350"/>
                    <a:pt x="1935" y="1341"/>
                    <a:pt x="1929" y="1333"/>
                  </a:cubicBezTo>
                  <a:lnTo>
                    <a:pt x="1929" y="1333"/>
                  </a:lnTo>
                  <a:cubicBezTo>
                    <a:pt x="1923" y="1322"/>
                    <a:pt x="1916" y="1316"/>
                    <a:pt x="1903" y="1314"/>
                  </a:cubicBezTo>
                  <a:lnTo>
                    <a:pt x="1903" y="1314"/>
                  </a:lnTo>
                  <a:cubicBezTo>
                    <a:pt x="1886" y="1312"/>
                    <a:pt x="1874" y="1298"/>
                    <a:pt x="1861" y="1287"/>
                  </a:cubicBezTo>
                  <a:lnTo>
                    <a:pt x="1861" y="1287"/>
                  </a:lnTo>
                  <a:cubicBezTo>
                    <a:pt x="1852" y="1279"/>
                    <a:pt x="1856" y="1267"/>
                    <a:pt x="1855" y="1257"/>
                  </a:cubicBezTo>
                  <a:lnTo>
                    <a:pt x="1855" y="1257"/>
                  </a:lnTo>
                  <a:cubicBezTo>
                    <a:pt x="1854" y="1238"/>
                    <a:pt x="1842" y="1227"/>
                    <a:pt x="1821" y="1229"/>
                  </a:cubicBezTo>
                  <a:lnTo>
                    <a:pt x="1821" y="1229"/>
                  </a:lnTo>
                  <a:cubicBezTo>
                    <a:pt x="1809" y="1230"/>
                    <a:pt x="1798" y="1234"/>
                    <a:pt x="1786" y="1236"/>
                  </a:cubicBezTo>
                  <a:lnTo>
                    <a:pt x="1786" y="1236"/>
                  </a:lnTo>
                  <a:cubicBezTo>
                    <a:pt x="1778" y="1238"/>
                    <a:pt x="1769" y="1243"/>
                    <a:pt x="1763" y="1239"/>
                  </a:cubicBezTo>
                  <a:lnTo>
                    <a:pt x="1763" y="1239"/>
                  </a:lnTo>
                  <a:cubicBezTo>
                    <a:pt x="1747" y="1228"/>
                    <a:pt x="1729" y="1221"/>
                    <a:pt x="1713" y="1211"/>
                  </a:cubicBezTo>
                  <a:lnTo>
                    <a:pt x="1713" y="1211"/>
                  </a:lnTo>
                  <a:cubicBezTo>
                    <a:pt x="1693" y="1198"/>
                    <a:pt x="1691" y="1197"/>
                    <a:pt x="1674" y="1211"/>
                  </a:cubicBezTo>
                  <a:lnTo>
                    <a:pt x="1674" y="1211"/>
                  </a:lnTo>
                  <a:cubicBezTo>
                    <a:pt x="1667" y="1217"/>
                    <a:pt x="1662" y="1223"/>
                    <a:pt x="1659" y="1230"/>
                  </a:cubicBezTo>
                  <a:lnTo>
                    <a:pt x="1659" y="1230"/>
                  </a:lnTo>
                  <a:cubicBezTo>
                    <a:pt x="1653" y="1244"/>
                    <a:pt x="1643" y="1255"/>
                    <a:pt x="1633" y="1264"/>
                  </a:cubicBezTo>
                  <a:lnTo>
                    <a:pt x="1633" y="1264"/>
                  </a:lnTo>
                  <a:cubicBezTo>
                    <a:pt x="1609" y="1286"/>
                    <a:pt x="1584" y="1304"/>
                    <a:pt x="1555" y="1316"/>
                  </a:cubicBezTo>
                  <a:lnTo>
                    <a:pt x="1555" y="1316"/>
                  </a:lnTo>
                  <a:cubicBezTo>
                    <a:pt x="1533" y="1325"/>
                    <a:pt x="1519" y="1343"/>
                    <a:pt x="1504" y="1360"/>
                  </a:cubicBezTo>
                  <a:lnTo>
                    <a:pt x="1504" y="1360"/>
                  </a:lnTo>
                  <a:cubicBezTo>
                    <a:pt x="1491" y="1375"/>
                    <a:pt x="1501" y="1397"/>
                    <a:pt x="1521" y="1402"/>
                  </a:cubicBezTo>
                  <a:lnTo>
                    <a:pt x="1521" y="1402"/>
                  </a:lnTo>
                  <a:cubicBezTo>
                    <a:pt x="1541" y="1408"/>
                    <a:pt x="1561" y="1407"/>
                    <a:pt x="1581" y="1407"/>
                  </a:cubicBezTo>
                  <a:lnTo>
                    <a:pt x="1581" y="1407"/>
                  </a:lnTo>
                  <a:cubicBezTo>
                    <a:pt x="1587" y="1407"/>
                    <a:pt x="1594" y="1408"/>
                    <a:pt x="1597" y="1415"/>
                  </a:cubicBezTo>
                  <a:lnTo>
                    <a:pt x="1597" y="1415"/>
                  </a:lnTo>
                  <a:cubicBezTo>
                    <a:pt x="1599" y="1422"/>
                    <a:pt x="1593" y="1427"/>
                    <a:pt x="1587" y="1430"/>
                  </a:cubicBezTo>
                  <a:lnTo>
                    <a:pt x="1587" y="1430"/>
                  </a:lnTo>
                  <a:cubicBezTo>
                    <a:pt x="1570" y="1440"/>
                    <a:pt x="1551" y="1447"/>
                    <a:pt x="1534" y="1458"/>
                  </a:cubicBezTo>
                  <a:lnTo>
                    <a:pt x="1534" y="1458"/>
                  </a:lnTo>
                  <a:cubicBezTo>
                    <a:pt x="1523" y="1465"/>
                    <a:pt x="1512" y="1458"/>
                    <a:pt x="1512" y="1445"/>
                  </a:cubicBezTo>
                  <a:lnTo>
                    <a:pt x="1512" y="1445"/>
                  </a:lnTo>
                  <a:cubicBezTo>
                    <a:pt x="1512" y="1429"/>
                    <a:pt x="1505" y="1422"/>
                    <a:pt x="1491" y="1418"/>
                  </a:cubicBezTo>
                  <a:lnTo>
                    <a:pt x="1491" y="1418"/>
                  </a:lnTo>
                  <a:cubicBezTo>
                    <a:pt x="1474" y="1413"/>
                    <a:pt x="1471" y="1397"/>
                    <a:pt x="1464" y="1383"/>
                  </a:cubicBezTo>
                  <a:lnTo>
                    <a:pt x="1464" y="1383"/>
                  </a:lnTo>
                  <a:cubicBezTo>
                    <a:pt x="1459" y="1373"/>
                    <a:pt x="1462" y="1366"/>
                    <a:pt x="1466" y="1356"/>
                  </a:cubicBezTo>
                  <a:lnTo>
                    <a:pt x="1466" y="1356"/>
                  </a:lnTo>
                  <a:cubicBezTo>
                    <a:pt x="1471" y="1346"/>
                    <a:pt x="1465" y="1340"/>
                    <a:pt x="1454" y="1340"/>
                  </a:cubicBezTo>
                  <a:lnTo>
                    <a:pt x="1454" y="1340"/>
                  </a:lnTo>
                  <a:cubicBezTo>
                    <a:pt x="1446" y="1341"/>
                    <a:pt x="1441" y="1347"/>
                    <a:pt x="1434" y="1350"/>
                  </a:cubicBezTo>
                  <a:lnTo>
                    <a:pt x="1434" y="1350"/>
                  </a:lnTo>
                  <a:cubicBezTo>
                    <a:pt x="1426" y="1353"/>
                    <a:pt x="1420" y="1349"/>
                    <a:pt x="1420" y="1340"/>
                  </a:cubicBezTo>
                  <a:lnTo>
                    <a:pt x="1420" y="1340"/>
                  </a:lnTo>
                  <a:cubicBezTo>
                    <a:pt x="1420" y="1330"/>
                    <a:pt x="1427" y="1324"/>
                    <a:pt x="1434" y="1319"/>
                  </a:cubicBezTo>
                  <a:lnTo>
                    <a:pt x="1434" y="1319"/>
                  </a:lnTo>
                  <a:cubicBezTo>
                    <a:pt x="1451" y="1307"/>
                    <a:pt x="1469" y="1296"/>
                    <a:pt x="1486" y="1284"/>
                  </a:cubicBezTo>
                  <a:lnTo>
                    <a:pt x="1486" y="1284"/>
                  </a:lnTo>
                  <a:cubicBezTo>
                    <a:pt x="1494" y="1278"/>
                    <a:pt x="1501" y="1274"/>
                    <a:pt x="1511" y="1271"/>
                  </a:cubicBezTo>
                  <a:lnTo>
                    <a:pt x="1511" y="1271"/>
                  </a:lnTo>
                  <a:cubicBezTo>
                    <a:pt x="1528" y="1266"/>
                    <a:pt x="1545" y="1258"/>
                    <a:pt x="1552" y="1241"/>
                  </a:cubicBezTo>
                  <a:lnTo>
                    <a:pt x="1552" y="1241"/>
                  </a:lnTo>
                  <a:cubicBezTo>
                    <a:pt x="1558" y="1227"/>
                    <a:pt x="1566" y="1217"/>
                    <a:pt x="1577" y="1209"/>
                  </a:cubicBezTo>
                  <a:lnTo>
                    <a:pt x="1577" y="1209"/>
                  </a:lnTo>
                  <a:cubicBezTo>
                    <a:pt x="1581" y="1206"/>
                    <a:pt x="1584" y="1202"/>
                    <a:pt x="1586" y="1198"/>
                  </a:cubicBezTo>
                  <a:lnTo>
                    <a:pt x="1586" y="1198"/>
                  </a:lnTo>
                  <a:cubicBezTo>
                    <a:pt x="1592" y="1189"/>
                    <a:pt x="1591" y="1173"/>
                    <a:pt x="1584" y="1167"/>
                  </a:cubicBezTo>
                  <a:lnTo>
                    <a:pt x="1584" y="1167"/>
                  </a:lnTo>
                  <a:cubicBezTo>
                    <a:pt x="1576" y="1160"/>
                    <a:pt x="1566" y="1156"/>
                    <a:pt x="1558" y="1164"/>
                  </a:cubicBezTo>
                  <a:lnTo>
                    <a:pt x="1558" y="1164"/>
                  </a:lnTo>
                  <a:cubicBezTo>
                    <a:pt x="1542" y="1176"/>
                    <a:pt x="1523" y="1185"/>
                    <a:pt x="1513" y="1203"/>
                  </a:cubicBezTo>
                  <a:lnTo>
                    <a:pt x="1513" y="1203"/>
                  </a:lnTo>
                  <a:cubicBezTo>
                    <a:pt x="1505" y="1216"/>
                    <a:pt x="1492" y="1224"/>
                    <a:pt x="1478" y="1227"/>
                  </a:cubicBezTo>
                  <a:lnTo>
                    <a:pt x="1478" y="1227"/>
                  </a:lnTo>
                  <a:cubicBezTo>
                    <a:pt x="1468" y="1230"/>
                    <a:pt x="1460" y="1234"/>
                    <a:pt x="1453" y="1242"/>
                  </a:cubicBezTo>
                  <a:lnTo>
                    <a:pt x="1453" y="1242"/>
                  </a:lnTo>
                  <a:cubicBezTo>
                    <a:pt x="1448" y="1247"/>
                    <a:pt x="1443" y="1251"/>
                    <a:pt x="1436" y="1255"/>
                  </a:cubicBezTo>
                  <a:lnTo>
                    <a:pt x="1436" y="1255"/>
                  </a:lnTo>
                  <a:cubicBezTo>
                    <a:pt x="1409" y="1269"/>
                    <a:pt x="1398" y="1292"/>
                    <a:pt x="1397" y="1322"/>
                  </a:cubicBezTo>
                  <a:lnTo>
                    <a:pt x="1397" y="1322"/>
                  </a:lnTo>
                  <a:cubicBezTo>
                    <a:pt x="1397" y="1329"/>
                    <a:pt x="1398" y="1337"/>
                    <a:pt x="1393" y="1343"/>
                  </a:cubicBezTo>
                  <a:lnTo>
                    <a:pt x="1393" y="1343"/>
                  </a:lnTo>
                  <a:cubicBezTo>
                    <a:pt x="1375" y="1364"/>
                    <a:pt x="1367" y="1393"/>
                    <a:pt x="1346" y="1412"/>
                  </a:cubicBezTo>
                  <a:lnTo>
                    <a:pt x="1346" y="1412"/>
                  </a:lnTo>
                  <a:cubicBezTo>
                    <a:pt x="1339" y="1418"/>
                    <a:pt x="1335" y="1427"/>
                    <a:pt x="1335" y="1436"/>
                  </a:cubicBezTo>
                  <a:lnTo>
                    <a:pt x="1335" y="1436"/>
                  </a:lnTo>
                  <a:cubicBezTo>
                    <a:pt x="1335" y="1460"/>
                    <a:pt x="1318" y="1464"/>
                    <a:pt x="1300" y="1469"/>
                  </a:cubicBezTo>
                  <a:lnTo>
                    <a:pt x="1300" y="1469"/>
                  </a:lnTo>
                  <a:cubicBezTo>
                    <a:pt x="1286" y="1472"/>
                    <a:pt x="1282" y="1469"/>
                    <a:pt x="1277" y="1456"/>
                  </a:cubicBezTo>
                  <a:lnTo>
                    <a:pt x="1277" y="1456"/>
                  </a:lnTo>
                  <a:cubicBezTo>
                    <a:pt x="1266" y="1426"/>
                    <a:pt x="1254" y="1396"/>
                    <a:pt x="1269" y="1364"/>
                  </a:cubicBezTo>
                  <a:lnTo>
                    <a:pt x="1269" y="1364"/>
                  </a:lnTo>
                  <a:cubicBezTo>
                    <a:pt x="1270" y="1362"/>
                    <a:pt x="1270" y="1360"/>
                    <a:pt x="1270" y="1359"/>
                  </a:cubicBezTo>
                  <a:lnTo>
                    <a:pt x="1270" y="1359"/>
                  </a:lnTo>
                  <a:cubicBezTo>
                    <a:pt x="1272" y="1345"/>
                    <a:pt x="1258" y="1322"/>
                    <a:pt x="1247" y="1321"/>
                  </a:cubicBezTo>
                  <a:lnTo>
                    <a:pt x="1247" y="1321"/>
                  </a:lnTo>
                  <a:cubicBezTo>
                    <a:pt x="1226" y="1318"/>
                    <a:pt x="1205" y="1333"/>
                    <a:pt x="1203" y="1352"/>
                  </a:cubicBezTo>
                  <a:lnTo>
                    <a:pt x="1203" y="1352"/>
                  </a:lnTo>
                  <a:cubicBezTo>
                    <a:pt x="1203" y="1362"/>
                    <a:pt x="1202" y="1371"/>
                    <a:pt x="1203" y="1381"/>
                  </a:cubicBezTo>
                  <a:lnTo>
                    <a:pt x="1203" y="1381"/>
                  </a:lnTo>
                  <a:cubicBezTo>
                    <a:pt x="1204" y="1401"/>
                    <a:pt x="1197" y="1420"/>
                    <a:pt x="1186" y="1436"/>
                  </a:cubicBezTo>
                  <a:lnTo>
                    <a:pt x="1186" y="1436"/>
                  </a:lnTo>
                  <a:cubicBezTo>
                    <a:pt x="1177" y="1450"/>
                    <a:pt x="1165" y="1462"/>
                    <a:pt x="1145" y="1461"/>
                  </a:cubicBezTo>
                  <a:lnTo>
                    <a:pt x="1145" y="1461"/>
                  </a:lnTo>
                  <a:cubicBezTo>
                    <a:pt x="1130" y="1461"/>
                    <a:pt x="1115" y="1467"/>
                    <a:pt x="1101" y="1474"/>
                  </a:cubicBezTo>
                  <a:lnTo>
                    <a:pt x="1101" y="1474"/>
                  </a:lnTo>
                  <a:cubicBezTo>
                    <a:pt x="1090" y="1479"/>
                    <a:pt x="1080" y="1481"/>
                    <a:pt x="1071" y="1472"/>
                  </a:cubicBezTo>
                  <a:lnTo>
                    <a:pt x="1071" y="1472"/>
                  </a:lnTo>
                  <a:cubicBezTo>
                    <a:pt x="1064" y="1466"/>
                    <a:pt x="1057" y="1466"/>
                    <a:pt x="1048" y="1469"/>
                  </a:cubicBezTo>
                  <a:lnTo>
                    <a:pt x="1048" y="1469"/>
                  </a:lnTo>
                  <a:cubicBezTo>
                    <a:pt x="1037" y="1472"/>
                    <a:pt x="1025" y="1475"/>
                    <a:pt x="1014" y="1481"/>
                  </a:cubicBezTo>
                  <a:lnTo>
                    <a:pt x="1014" y="1481"/>
                  </a:lnTo>
                  <a:cubicBezTo>
                    <a:pt x="999" y="1489"/>
                    <a:pt x="982" y="1490"/>
                    <a:pt x="967" y="1479"/>
                  </a:cubicBezTo>
                  <a:lnTo>
                    <a:pt x="967" y="1479"/>
                  </a:lnTo>
                  <a:cubicBezTo>
                    <a:pt x="962" y="1475"/>
                    <a:pt x="955" y="1472"/>
                    <a:pt x="949" y="1471"/>
                  </a:cubicBezTo>
                  <a:lnTo>
                    <a:pt x="949" y="1471"/>
                  </a:lnTo>
                  <a:cubicBezTo>
                    <a:pt x="933" y="1467"/>
                    <a:pt x="915" y="1476"/>
                    <a:pt x="914" y="1491"/>
                  </a:cubicBezTo>
                  <a:lnTo>
                    <a:pt x="914" y="1491"/>
                  </a:lnTo>
                  <a:cubicBezTo>
                    <a:pt x="912" y="1510"/>
                    <a:pt x="908" y="1529"/>
                    <a:pt x="915" y="1546"/>
                  </a:cubicBezTo>
                  <a:lnTo>
                    <a:pt x="915" y="1546"/>
                  </a:lnTo>
                  <a:cubicBezTo>
                    <a:pt x="922" y="1563"/>
                    <a:pt x="927" y="1579"/>
                    <a:pt x="931" y="1597"/>
                  </a:cubicBezTo>
                  <a:lnTo>
                    <a:pt x="931" y="1597"/>
                  </a:lnTo>
                  <a:cubicBezTo>
                    <a:pt x="934" y="1611"/>
                    <a:pt x="937" y="1625"/>
                    <a:pt x="944" y="1638"/>
                  </a:cubicBezTo>
                  <a:lnTo>
                    <a:pt x="944" y="1638"/>
                  </a:lnTo>
                  <a:cubicBezTo>
                    <a:pt x="952" y="1654"/>
                    <a:pt x="952" y="1670"/>
                    <a:pt x="947" y="1687"/>
                  </a:cubicBezTo>
                  <a:lnTo>
                    <a:pt x="947" y="1687"/>
                  </a:lnTo>
                  <a:cubicBezTo>
                    <a:pt x="941" y="1708"/>
                    <a:pt x="931" y="1727"/>
                    <a:pt x="923" y="1747"/>
                  </a:cubicBezTo>
                  <a:lnTo>
                    <a:pt x="923" y="1747"/>
                  </a:lnTo>
                  <a:cubicBezTo>
                    <a:pt x="909" y="1781"/>
                    <a:pt x="891" y="1812"/>
                    <a:pt x="869" y="1840"/>
                  </a:cubicBezTo>
                  <a:lnTo>
                    <a:pt x="869" y="1840"/>
                  </a:lnTo>
                  <a:cubicBezTo>
                    <a:pt x="859" y="1853"/>
                    <a:pt x="850" y="1867"/>
                    <a:pt x="845" y="1882"/>
                  </a:cubicBezTo>
                  <a:lnTo>
                    <a:pt x="845" y="1882"/>
                  </a:lnTo>
                  <a:cubicBezTo>
                    <a:pt x="842" y="1891"/>
                    <a:pt x="837" y="1898"/>
                    <a:pt x="829" y="1903"/>
                  </a:cubicBezTo>
                  <a:lnTo>
                    <a:pt x="829" y="1903"/>
                  </a:lnTo>
                  <a:cubicBezTo>
                    <a:pt x="814" y="1913"/>
                    <a:pt x="805" y="1928"/>
                    <a:pt x="796" y="1944"/>
                  </a:cubicBezTo>
                  <a:lnTo>
                    <a:pt x="796" y="1944"/>
                  </a:lnTo>
                  <a:cubicBezTo>
                    <a:pt x="787" y="1960"/>
                    <a:pt x="786" y="1978"/>
                    <a:pt x="782" y="1995"/>
                  </a:cubicBezTo>
                  <a:lnTo>
                    <a:pt x="782" y="1995"/>
                  </a:lnTo>
                  <a:cubicBezTo>
                    <a:pt x="777" y="2018"/>
                    <a:pt x="769" y="2037"/>
                    <a:pt x="746" y="2049"/>
                  </a:cubicBezTo>
                  <a:lnTo>
                    <a:pt x="746" y="2049"/>
                  </a:lnTo>
                  <a:cubicBezTo>
                    <a:pt x="740" y="2052"/>
                    <a:pt x="734" y="2058"/>
                    <a:pt x="730" y="2063"/>
                  </a:cubicBezTo>
                  <a:lnTo>
                    <a:pt x="730" y="2063"/>
                  </a:lnTo>
                  <a:cubicBezTo>
                    <a:pt x="709" y="2094"/>
                    <a:pt x="689" y="2127"/>
                    <a:pt x="677" y="2162"/>
                  </a:cubicBezTo>
                  <a:lnTo>
                    <a:pt x="677" y="2162"/>
                  </a:lnTo>
                  <a:cubicBezTo>
                    <a:pt x="663" y="2200"/>
                    <a:pt x="643" y="2234"/>
                    <a:pt x="629" y="2272"/>
                  </a:cubicBezTo>
                  <a:lnTo>
                    <a:pt x="629" y="2272"/>
                  </a:lnTo>
                  <a:cubicBezTo>
                    <a:pt x="624" y="2286"/>
                    <a:pt x="613" y="2296"/>
                    <a:pt x="599" y="2302"/>
                  </a:cubicBezTo>
                  <a:lnTo>
                    <a:pt x="599" y="2302"/>
                  </a:lnTo>
                  <a:cubicBezTo>
                    <a:pt x="586" y="2308"/>
                    <a:pt x="578" y="2299"/>
                    <a:pt x="568" y="2293"/>
                  </a:cubicBezTo>
                  <a:lnTo>
                    <a:pt x="568" y="2293"/>
                  </a:lnTo>
                  <a:cubicBezTo>
                    <a:pt x="566" y="2292"/>
                    <a:pt x="564" y="2292"/>
                    <a:pt x="561" y="2291"/>
                  </a:cubicBezTo>
                  <a:lnTo>
                    <a:pt x="561" y="2291"/>
                  </a:lnTo>
                  <a:cubicBezTo>
                    <a:pt x="518" y="2275"/>
                    <a:pt x="474" y="2260"/>
                    <a:pt x="433" y="2236"/>
                  </a:cubicBezTo>
                  <a:lnTo>
                    <a:pt x="433" y="2236"/>
                  </a:lnTo>
                  <a:cubicBezTo>
                    <a:pt x="425" y="2232"/>
                    <a:pt x="417" y="2231"/>
                    <a:pt x="408" y="2229"/>
                  </a:cubicBezTo>
                  <a:lnTo>
                    <a:pt x="408" y="2229"/>
                  </a:lnTo>
                  <a:cubicBezTo>
                    <a:pt x="390" y="2225"/>
                    <a:pt x="375" y="2217"/>
                    <a:pt x="366" y="2200"/>
                  </a:cubicBezTo>
                  <a:lnTo>
                    <a:pt x="366" y="2200"/>
                  </a:lnTo>
                  <a:cubicBezTo>
                    <a:pt x="360" y="2190"/>
                    <a:pt x="351" y="2182"/>
                    <a:pt x="342" y="2177"/>
                  </a:cubicBezTo>
                  <a:lnTo>
                    <a:pt x="342" y="2177"/>
                  </a:lnTo>
                  <a:cubicBezTo>
                    <a:pt x="314" y="2163"/>
                    <a:pt x="287" y="2151"/>
                    <a:pt x="262" y="2133"/>
                  </a:cubicBezTo>
                  <a:lnTo>
                    <a:pt x="262" y="2133"/>
                  </a:lnTo>
                  <a:cubicBezTo>
                    <a:pt x="233" y="2113"/>
                    <a:pt x="203" y="2097"/>
                    <a:pt x="196" y="2059"/>
                  </a:cubicBezTo>
                  <a:lnTo>
                    <a:pt x="196" y="2059"/>
                  </a:lnTo>
                  <a:cubicBezTo>
                    <a:pt x="195" y="2051"/>
                    <a:pt x="189" y="2044"/>
                    <a:pt x="185" y="2037"/>
                  </a:cubicBezTo>
                  <a:lnTo>
                    <a:pt x="185" y="2037"/>
                  </a:lnTo>
                  <a:cubicBezTo>
                    <a:pt x="173" y="2019"/>
                    <a:pt x="161" y="2001"/>
                    <a:pt x="155" y="1980"/>
                  </a:cubicBezTo>
                  <a:lnTo>
                    <a:pt x="155" y="1980"/>
                  </a:lnTo>
                  <a:cubicBezTo>
                    <a:pt x="153" y="1971"/>
                    <a:pt x="151" y="1964"/>
                    <a:pt x="157" y="1957"/>
                  </a:cubicBezTo>
                  <a:lnTo>
                    <a:pt x="157" y="1957"/>
                  </a:lnTo>
                  <a:cubicBezTo>
                    <a:pt x="166" y="1946"/>
                    <a:pt x="175" y="1934"/>
                    <a:pt x="184" y="1923"/>
                  </a:cubicBezTo>
                  <a:lnTo>
                    <a:pt x="184" y="1923"/>
                  </a:lnTo>
                  <a:cubicBezTo>
                    <a:pt x="191" y="1915"/>
                    <a:pt x="200" y="1908"/>
                    <a:pt x="211" y="1910"/>
                  </a:cubicBezTo>
                  <a:lnTo>
                    <a:pt x="211" y="1910"/>
                  </a:lnTo>
                  <a:cubicBezTo>
                    <a:pt x="226" y="1912"/>
                    <a:pt x="234" y="1904"/>
                    <a:pt x="241" y="1894"/>
                  </a:cubicBezTo>
                  <a:lnTo>
                    <a:pt x="241" y="1894"/>
                  </a:lnTo>
                  <a:cubicBezTo>
                    <a:pt x="244" y="1888"/>
                    <a:pt x="248" y="1883"/>
                    <a:pt x="252" y="1878"/>
                  </a:cubicBezTo>
                  <a:lnTo>
                    <a:pt x="252" y="1878"/>
                  </a:lnTo>
                  <a:cubicBezTo>
                    <a:pt x="272" y="1848"/>
                    <a:pt x="293" y="1847"/>
                    <a:pt x="314" y="1874"/>
                  </a:cubicBezTo>
                  <a:lnTo>
                    <a:pt x="314" y="1874"/>
                  </a:lnTo>
                  <a:cubicBezTo>
                    <a:pt x="321" y="1883"/>
                    <a:pt x="328" y="1891"/>
                    <a:pt x="339" y="1893"/>
                  </a:cubicBezTo>
                  <a:lnTo>
                    <a:pt x="339" y="1893"/>
                  </a:lnTo>
                  <a:cubicBezTo>
                    <a:pt x="358" y="1898"/>
                    <a:pt x="377" y="1896"/>
                    <a:pt x="396" y="1894"/>
                  </a:cubicBezTo>
                  <a:lnTo>
                    <a:pt x="396" y="1894"/>
                  </a:lnTo>
                  <a:cubicBezTo>
                    <a:pt x="403" y="1893"/>
                    <a:pt x="408" y="1889"/>
                    <a:pt x="406" y="1881"/>
                  </a:cubicBezTo>
                  <a:lnTo>
                    <a:pt x="406" y="1881"/>
                  </a:lnTo>
                  <a:cubicBezTo>
                    <a:pt x="396" y="1842"/>
                    <a:pt x="418" y="1821"/>
                    <a:pt x="449" y="1804"/>
                  </a:cubicBezTo>
                  <a:lnTo>
                    <a:pt x="449" y="1804"/>
                  </a:lnTo>
                  <a:cubicBezTo>
                    <a:pt x="481" y="1787"/>
                    <a:pt x="503" y="1762"/>
                    <a:pt x="516" y="1728"/>
                  </a:cubicBezTo>
                  <a:lnTo>
                    <a:pt x="516" y="1728"/>
                  </a:lnTo>
                  <a:cubicBezTo>
                    <a:pt x="522" y="1709"/>
                    <a:pt x="506" y="1692"/>
                    <a:pt x="486" y="1695"/>
                  </a:cubicBezTo>
                  <a:lnTo>
                    <a:pt x="486" y="1695"/>
                  </a:lnTo>
                  <a:cubicBezTo>
                    <a:pt x="458" y="1698"/>
                    <a:pt x="447" y="1720"/>
                    <a:pt x="438" y="1743"/>
                  </a:cubicBezTo>
                  <a:lnTo>
                    <a:pt x="438" y="1743"/>
                  </a:lnTo>
                  <a:cubicBezTo>
                    <a:pt x="435" y="1754"/>
                    <a:pt x="433" y="1767"/>
                    <a:pt x="422" y="1771"/>
                  </a:cubicBezTo>
                  <a:lnTo>
                    <a:pt x="422" y="1771"/>
                  </a:lnTo>
                  <a:cubicBezTo>
                    <a:pt x="393" y="1784"/>
                    <a:pt x="371" y="1806"/>
                    <a:pt x="339" y="1815"/>
                  </a:cubicBezTo>
                  <a:lnTo>
                    <a:pt x="339" y="1815"/>
                  </a:lnTo>
                  <a:cubicBezTo>
                    <a:pt x="323" y="1819"/>
                    <a:pt x="309" y="1823"/>
                    <a:pt x="293" y="1816"/>
                  </a:cubicBezTo>
                  <a:lnTo>
                    <a:pt x="293" y="1816"/>
                  </a:lnTo>
                  <a:cubicBezTo>
                    <a:pt x="287" y="1813"/>
                    <a:pt x="281" y="1812"/>
                    <a:pt x="275" y="1809"/>
                  </a:cubicBezTo>
                  <a:lnTo>
                    <a:pt x="275" y="1809"/>
                  </a:lnTo>
                  <a:cubicBezTo>
                    <a:pt x="263" y="1802"/>
                    <a:pt x="259" y="1804"/>
                    <a:pt x="253" y="1816"/>
                  </a:cubicBezTo>
                  <a:lnTo>
                    <a:pt x="253" y="1816"/>
                  </a:lnTo>
                  <a:cubicBezTo>
                    <a:pt x="251" y="1820"/>
                    <a:pt x="249" y="1823"/>
                    <a:pt x="248" y="1827"/>
                  </a:cubicBezTo>
                  <a:lnTo>
                    <a:pt x="248" y="1827"/>
                  </a:lnTo>
                  <a:cubicBezTo>
                    <a:pt x="243" y="1842"/>
                    <a:pt x="234" y="1850"/>
                    <a:pt x="218" y="1852"/>
                  </a:cubicBezTo>
                  <a:lnTo>
                    <a:pt x="218" y="1852"/>
                  </a:lnTo>
                  <a:cubicBezTo>
                    <a:pt x="198" y="1855"/>
                    <a:pt x="178" y="1861"/>
                    <a:pt x="157" y="1865"/>
                  </a:cubicBezTo>
                  <a:lnTo>
                    <a:pt x="157" y="1865"/>
                  </a:lnTo>
                  <a:cubicBezTo>
                    <a:pt x="114" y="1872"/>
                    <a:pt x="71" y="1876"/>
                    <a:pt x="28" y="1866"/>
                  </a:cubicBezTo>
                  <a:lnTo>
                    <a:pt x="28" y="1866"/>
                  </a:lnTo>
                  <a:cubicBezTo>
                    <a:pt x="19" y="1864"/>
                    <a:pt x="10" y="1863"/>
                    <a:pt x="0" y="1862"/>
                  </a:cubicBezTo>
                  <a:lnTo>
                    <a:pt x="0" y="1862"/>
                  </a:lnTo>
                  <a:cubicBezTo>
                    <a:pt x="101" y="1300"/>
                    <a:pt x="377" y="798"/>
                    <a:pt x="769" y="415"/>
                  </a:cubicBezTo>
                  <a:lnTo>
                    <a:pt x="778" y="417"/>
                  </a:lnTo>
                  <a:lnTo>
                    <a:pt x="778" y="417"/>
                  </a:lnTo>
                  <a:cubicBezTo>
                    <a:pt x="799" y="419"/>
                    <a:pt x="815" y="417"/>
                    <a:pt x="831" y="404"/>
                  </a:cubicBezTo>
                  <a:close/>
                  <a:moveTo>
                    <a:pt x="392" y="2336"/>
                  </a:moveTo>
                  <a:lnTo>
                    <a:pt x="392" y="2336"/>
                  </a:lnTo>
                  <a:cubicBezTo>
                    <a:pt x="397" y="2358"/>
                    <a:pt x="388" y="2381"/>
                    <a:pt x="395" y="2403"/>
                  </a:cubicBezTo>
                  <a:lnTo>
                    <a:pt x="395" y="2403"/>
                  </a:lnTo>
                  <a:cubicBezTo>
                    <a:pt x="397" y="2409"/>
                    <a:pt x="397" y="2415"/>
                    <a:pt x="399" y="2420"/>
                  </a:cubicBezTo>
                  <a:lnTo>
                    <a:pt x="399" y="2420"/>
                  </a:lnTo>
                  <a:cubicBezTo>
                    <a:pt x="424" y="2472"/>
                    <a:pt x="446" y="2526"/>
                    <a:pt x="473" y="2577"/>
                  </a:cubicBezTo>
                  <a:lnTo>
                    <a:pt x="473" y="2577"/>
                  </a:lnTo>
                  <a:cubicBezTo>
                    <a:pt x="497" y="2623"/>
                    <a:pt x="528" y="2663"/>
                    <a:pt x="578" y="2687"/>
                  </a:cubicBezTo>
                  <a:lnTo>
                    <a:pt x="578" y="2687"/>
                  </a:lnTo>
                  <a:cubicBezTo>
                    <a:pt x="598" y="2697"/>
                    <a:pt x="612" y="2716"/>
                    <a:pt x="626" y="2733"/>
                  </a:cubicBezTo>
                  <a:lnTo>
                    <a:pt x="626" y="2733"/>
                  </a:lnTo>
                  <a:cubicBezTo>
                    <a:pt x="643" y="2752"/>
                    <a:pt x="656" y="2773"/>
                    <a:pt x="671" y="2793"/>
                  </a:cubicBezTo>
                  <a:lnTo>
                    <a:pt x="671" y="2793"/>
                  </a:lnTo>
                  <a:cubicBezTo>
                    <a:pt x="675" y="2799"/>
                    <a:pt x="678" y="2804"/>
                    <a:pt x="684" y="2808"/>
                  </a:cubicBezTo>
                  <a:lnTo>
                    <a:pt x="684" y="2808"/>
                  </a:lnTo>
                  <a:cubicBezTo>
                    <a:pt x="712" y="2829"/>
                    <a:pt x="726" y="2860"/>
                    <a:pt x="739" y="2891"/>
                  </a:cubicBezTo>
                  <a:lnTo>
                    <a:pt x="739" y="2891"/>
                  </a:lnTo>
                  <a:cubicBezTo>
                    <a:pt x="742" y="2899"/>
                    <a:pt x="745" y="2908"/>
                    <a:pt x="751" y="2915"/>
                  </a:cubicBezTo>
                  <a:lnTo>
                    <a:pt x="751" y="2915"/>
                  </a:lnTo>
                  <a:cubicBezTo>
                    <a:pt x="759" y="2926"/>
                    <a:pt x="761" y="2939"/>
                    <a:pt x="758" y="2952"/>
                  </a:cubicBezTo>
                  <a:lnTo>
                    <a:pt x="758" y="2952"/>
                  </a:lnTo>
                  <a:cubicBezTo>
                    <a:pt x="751" y="2983"/>
                    <a:pt x="746" y="3014"/>
                    <a:pt x="747" y="3047"/>
                  </a:cubicBezTo>
                  <a:lnTo>
                    <a:pt x="747" y="3047"/>
                  </a:lnTo>
                  <a:cubicBezTo>
                    <a:pt x="748" y="3067"/>
                    <a:pt x="739" y="3085"/>
                    <a:pt x="727" y="3100"/>
                  </a:cubicBezTo>
                  <a:lnTo>
                    <a:pt x="727" y="3100"/>
                  </a:lnTo>
                  <a:cubicBezTo>
                    <a:pt x="710" y="3124"/>
                    <a:pt x="710" y="3149"/>
                    <a:pt x="715" y="3174"/>
                  </a:cubicBezTo>
                  <a:lnTo>
                    <a:pt x="715" y="3174"/>
                  </a:lnTo>
                  <a:cubicBezTo>
                    <a:pt x="719" y="3197"/>
                    <a:pt x="720" y="3219"/>
                    <a:pt x="717" y="3241"/>
                  </a:cubicBezTo>
                  <a:lnTo>
                    <a:pt x="717" y="3241"/>
                  </a:lnTo>
                  <a:cubicBezTo>
                    <a:pt x="713" y="3272"/>
                    <a:pt x="724" y="3296"/>
                    <a:pt x="743" y="3319"/>
                  </a:cubicBezTo>
                  <a:lnTo>
                    <a:pt x="743" y="3319"/>
                  </a:lnTo>
                  <a:cubicBezTo>
                    <a:pt x="762" y="3342"/>
                    <a:pt x="787" y="3359"/>
                    <a:pt x="815" y="3370"/>
                  </a:cubicBezTo>
                  <a:lnTo>
                    <a:pt x="815" y="3370"/>
                  </a:lnTo>
                  <a:cubicBezTo>
                    <a:pt x="826" y="3375"/>
                    <a:pt x="835" y="3382"/>
                    <a:pt x="843" y="3392"/>
                  </a:cubicBezTo>
                  <a:lnTo>
                    <a:pt x="843" y="3392"/>
                  </a:lnTo>
                  <a:cubicBezTo>
                    <a:pt x="850" y="3402"/>
                    <a:pt x="857" y="3411"/>
                    <a:pt x="868" y="3418"/>
                  </a:cubicBezTo>
                  <a:lnTo>
                    <a:pt x="868" y="3418"/>
                  </a:lnTo>
                  <a:cubicBezTo>
                    <a:pt x="891" y="3435"/>
                    <a:pt x="901" y="3459"/>
                    <a:pt x="895" y="3488"/>
                  </a:cubicBezTo>
                  <a:lnTo>
                    <a:pt x="895" y="3488"/>
                  </a:lnTo>
                  <a:cubicBezTo>
                    <a:pt x="894" y="3494"/>
                    <a:pt x="892" y="3500"/>
                    <a:pt x="890" y="3506"/>
                  </a:cubicBezTo>
                  <a:lnTo>
                    <a:pt x="890" y="3506"/>
                  </a:lnTo>
                  <a:cubicBezTo>
                    <a:pt x="877" y="3540"/>
                    <a:pt x="886" y="3573"/>
                    <a:pt x="898" y="3605"/>
                  </a:cubicBezTo>
                  <a:lnTo>
                    <a:pt x="898" y="3605"/>
                  </a:lnTo>
                  <a:cubicBezTo>
                    <a:pt x="902" y="3617"/>
                    <a:pt x="912" y="3625"/>
                    <a:pt x="923" y="3630"/>
                  </a:cubicBezTo>
                  <a:lnTo>
                    <a:pt x="923" y="3630"/>
                  </a:lnTo>
                  <a:cubicBezTo>
                    <a:pt x="950" y="3645"/>
                    <a:pt x="968" y="3665"/>
                    <a:pt x="973" y="3697"/>
                  </a:cubicBezTo>
                  <a:lnTo>
                    <a:pt x="973" y="3697"/>
                  </a:lnTo>
                  <a:cubicBezTo>
                    <a:pt x="974" y="3705"/>
                    <a:pt x="977" y="3714"/>
                    <a:pt x="980" y="3722"/>
                  </a:cubicBezTo>
                  <a:lnTo>
                    <a:pt x="980" y="3722"/>
                  </a:lnTo>
                  <a:cubicBezTo>
                    <a:pt x="986" y="3742"/>
                    <a:pt x="995" y="3759"/>
                    <a:pt x="1012" y="3772"/>
                  </a:cubicBezTo>
                  <a:lnTo>
                    <a:pt x="1012" y="3772"/>
                  </a:lnTo>
                  <a:cubicBezTo>
                    <a:pt x="1026" y="3783"/>
                    <a:pt x="1036" y="3800"/>
                    <a:pt x="1045" y="3816"/>
                  </a:cubicBezTo>
                  <a:lnTo>
                    <a:pt x="1045" y="3816"/>
                  </a:lnTo>
                  <a:cubicBezTo>
                    <a:pt x="1053" y="3833"/>
                    <a:pt x="1063" y="3848"/>
                    <a:pt x="1078" y="3860"/>
                  </a:cubicBezTo>
                  <a:lnTo>
                    <a:pt x="1078" y="3860"/>
                  </a:lnTo>
                  <a:cubicBezTo>
                    <a:pt x="1087" y="3867"/>
                    <a:pt x="1094" y="3876"/>
                    <a:pt x="1102" y="3885"/>
                  </a:cubicBezTo>
                  <a:lnTo>
                    <a:pt x="1102" y="3885"/>
                  </a:lnTo>
                  <a:cubicBezTo>
                    <a:pt x="1121" y="3908"/>
                    <a:pt x="1144" y="3924"/>
                    <a:pt x="1174" y="3934"/>
                  </a:cubicBezTo>
                  <a:lnTo>
                    <a:pt x="1174" y="3934"/>
                  </a:lnTo>
                  <a:cubicBezTo>
                    <a:pt x="1203" y="3943"/>
                    <a:pt x="1232" y="3952"/>
                    <a:pt x="1263" y="3951"/>
                  </a:cubicBezTo>
                  <a:lnTo>
                    <a:pt x="1263" y="3951"/>
                  </a:lnTo>
                  <a:cubicBezTo>
                    <a:pt x="1267" y="3951"/>
                    <a:pt x="1271" y="3951"/>
                    <a:pt x="1275" y="3953"/>
                  </a:cubicBezTo>
                  <a:lnTo>
                    <a:pt x="1275" y="3953"/>
                  </a:lnTo>
                  <a:cubicBezTo>
                    <a:pt x="1304" y="3965"/>
                    <a:pt x="1336" y="3964"/>
                    <a:pt x="1367" y="3969"/>
                  </a:cubicBezTo>
                  <a:lnTo>
                    <a:pt x="1367" y="3969"/>
                  </a:lnTo>
                  <a:cubicBezTo>
                    <a:pt x="1387" y="3972"/>
                    <a:pt x="1402" y="3960"/>
                    <a:pt x="1418" y="3951"/>
                  </a:cubicBezTo>
                  <a:lnTo>
                    <a:pt x="1418" y="3951"/>
                  </a:lnTo>
                  <a:cubicBezTo>
                    <a:pt x="1421" y="3951"/>
                    <a:pt x="1423" y="3946"/>
                    <a:pt x="1423" y="3943"/>
                  </a:cubicBezTo>
                  <a:lnTo>
                    <a:pt x="1423" y="3943"/>
                  </a:lnTo>
                  <a:cubicBezTo>
                    <a:pt x="1426" y="3923"/>
                    <a:pt x="1440" y="3905"/>
                    <a:pt x="1434" y="3888"/>
                  </a:cubicBezTo>
                  <a:lnTo>
                    <a:pt x="1434" y="3888"/>
                  </a:lnTo>
                  <a:cubicBezTo>
                    <a:pt x="1432" y="3866"/>
                    <a:pt x="1435" y="3850"/>
                    <a:pt x="1443" y="3836"/>
                  </a:cubicBezTo>
                  <a:lnTo>
                    <a:pt x="1443" y="3836"/>
                  </a:lnTo>
                  <a:cubicBezTo>
                    <a:pt x="1443" y="3835"/>
                    <a:pt x="1444" y="3834"/>
                    <a:pt x="1444" y="3833"/>
                  </a:cubicBezTo>
                  <a:lnTo>
                    <a:pt x="1444" y="3833"/>
                  </a:lnTo>
                  <a:cubicBezTo>
                    <a:pt x="1451" y="3794"/>
                    <a:pt x="1467" y="3759"/>
                    <a:pt x="1498" y="3730"/>
                  </a:cubicBezTo>
                  <a:lnTo>
                    <a:pt x="1498" y="3730"/>
                  </a:lnTo>
                  <a:cubicBezTo>
                    <a:pt x="1515" y="3713"/>
                    <a:pt x="1520" y="3686"/>
                    <a:pt x="1521" y="3660"/>
                  </a:cubicBezTo>
                  <a:lnTo>
                    <a:pt x="1521" y="3660"/>
                  </a:lnTo>
                  <a:cubicBezTo>
                    <a:pt x="1522" y="3644"/>
                    <a:pt x="1524" y="3628"/>
                    <a:pt x="1529" y="3613"/>
                  </a:cubicBezTo>
                  <a:lnTo>
                    <a:pt x="1529" y="3613"/>
                  </a:lnTo>
                  <a:cubicBezTo>
                    <a:pt x="1534" y="3598"/>
                    <a:pt x="1532" y="3582"/>
                    <a:pt x="1531" y="3567"/>
                  </a:cubicBezTo>
                  <a:lnTo>
                    <a:pt x="1531" y="3567"/>
                  </a:lnTo>
                  <a:cubicBezTo>
                    <a:pt x="1530" y="3545"/>
                    <a:pt x="1533" y="3526"/>
                    <a:pt x="1549" y="3509"/>
                  </a:cubicBezTo>
                  <a:lnTo>
                    <a:pt x="1549" y="3509"/>
                  </a:lnTo>
                  <a:cubicBezTo>
                    <a:pt x="1567" y="3491"/>
                    <a:pt x="1574" y="3466"/>
                    <a:pt x="1584" y="3443"/>
                  </a:cubicBezTo>
                  <a:lnTo>
                    <a:pt x="1584" y="3443"/>
                  </a:lnTo>
                  <a:cubicBezTo>
                    <a:pt x="1591" y="3426"/>
                    <a:pt x="1598" y="3409"/>
                    <a:pt x="1609" y="3394"/>
                  </a:cubicBezTo>
                  <a:lnTo>
                    <a:pt x="1609" y="3394"/>
                  </a:lnTo>
                  <a:cubicBezTo>
                    <a:pt x="1613" y="3387"/>
                    <a:pt x="1618" y="3380"/>
                    <a:pt x="1617" y="3372"/>
                  </a:cubicBezTo>
                  <a:lnTo>
                    <a:pt x="1617" y="3372"/>
                  </a:lnTo>
                  <a:cubicBezTo>
                    <a:pt x="1616" y="3349"/>
                    <a:pt x="1616" y="3325"/>
                    <a:pt x="1610" y="3302"/>
                  </a:cubicBezTo>
                  <a:lnTo>
                    <a:pt x="1610" y="3302"/>
                  </a:lnTo>
                  <a:cubicBezTo>
                    <a:pt x="1604" y="3279"/>
                    <a:pt x="1595" y="3257"/>
                    <a:pt x="1591" y="3233"/>
                  </a:cubicBezTo>
                  <a:lnTo>
                    <a:pt x="1591" y="3233"/>
                  </a:lnTo>
                  <a:cubicBezTo>
                    <a:pt x="1589" y="3218"/>
                    <a:pt x="1583" y="3205"/>
                    <a:pt x="1572" y="3195"/>
                  </a:cubicBezTo>
                  <a:lnTo>
                    <a:pt x="1572" y="3195"/>
                  </a:lnTo>
                  <a:cubicBezTo>
                    <a:pt x="1546" y="3171"/>
                    <a:pt x="1544" y="3142"/>
                    <a:pt x="1558" y="3111"/>
                  </a:cubicBezTo>
                  <a:lnTo>
                    <a:pt x="1558" y="3111"/>
                  </a:lnTo>
                  <a:cubicBezTo>
                    <a:pt x="1569" y="3085"/>
                    <a:pt x="1576" y="3058"/>
                    <a:pt x="1574" y="3029"/>
                  </a:cubicBezTo>
                  <a:lnTo>
                    <a:pt x="1574" y="3029"/>
                  </a:lnTo>
                  <a:cubicBezTo>
                    <a:pt x="1573" y="3012"/>
                    <a:pt x="1579" y="2997"/>
                    <a:pt x="1588" y="2983"/>
                  </a:cubicBezTo>
                  <a:lnTo>
                    <a:pt x="1588" y="2983"/>
                  </a:lnTo>
                  <a:cubicBezTo>
                    <a:pt x="1596" y="2971"/>
                    <a:pt x="1602" y="2958"/>
                    <a:pt x="1603" y="2943"/>
                  </a:cubicBezTo>
                  <a:lnTo>
                    <a:pt x="1603" y="2943"/>
                  </a:lnTo>
                  <a:cubicBezTo>
                    <a:pt x="1606" y="2921"/>
                    <a:pt x="1617" y="2903"/>
                    <a:pt x="1631" y="2886"/>
                  </a:cubicBezTo>
                  <a:lnTo>
                    <a:pt x="1631" y="2886"/>
                  </a:lnTo>
                  <a:cubicBezTo>
                    <a:pt x="1648" y="2865"/>
                    <a:pt x="1664" y="2844"/>
                    <a:pt x="1681" y="2823"/>
                  </a:cubicBezTo>
                  <a:lnTo>
                    <a:pt x="1681" y="2823"/>
                  </a:lnTo>
                  <a:cubicBezTo>
                    <a:pt x="1690" y="2813"/>
                    <a:pt x="1693" y="2799"/>
                    <a:pt x="1699" y="2787"/>
                  </a:cubicBezTo>
                  <a:lnTo>
                    <a:pt x="1699" y="2787"/>
                  </a:lnTo>
                  <a:cubicBezTo>
                    <a:pt x="1703" y="2779"/>
                    <a:pt x="1700" y="2771"/>
                    <a:pt x="1697" y="2764"/>
                  </a:cubicBezTo>
                  <a:lnTo>
                    <a:pt x="1697" y="2764"/>
                  </a:lnTo>
                  <a:cubicBezTo>
                    <a:pt x="1689" y="2745"/>
                    <a:pt x="1685" y="2726"/>
                    <a:pt x="1686" y="2705"/>
                  </a:cubicBezTo>
                  <a:lnTo>
                    <a:pt x="1686" y="2705"/>
                  </a:lnTo>
                  <a:cubicBezTo>
                    <a:pt x="1687" y="2689"/>
                    <a:pt x="1678" y="2676"/>
                    <a:pt x="1675" y="2660"/>
                  </a:cubicBezTo>
                  <a:lnTo>
                    <a:pt x="1675" y="2660"/>
                  </a:lnTo>
                  <a:cubicBezTo>
                    <a:pt x="1671" y="2631"/>
                    <a:pt x="1675" y="2622"/>
                    <a:pt x="1700" y="2608"/>
                  </a:cubicBezTo>
                  <a:lnTo>
                    <a:pt x="1700" y="2608"/>
                  </a:lnTo>
                  <a:cubicBezTo>
                    <a:pt x="1720" y="2597"/>
                    <a:pt x="1741" y="2595"/>
                    <a:pt x="1763" y="2598"/>
                  </a:cubicBezTo>
                  <a:lnTo>
                    <a:pt x="1763" y="2598"/>
                  </a:lnTo>
                  <a:cubicBezTo>
                    <a:pt x="1793" y="2603"/>
                    <a:pt x="1799" y="2599"/>
                    <a:pt x="1809" y="2571"/>
                  </a:cubicBezTo>
                  <a:lnTo>
                    <a:pt x="1809" y="2571"/>
                  </a:lnTo>
                  <a:cubicBezTo>
                    <a:pt x="1819" y="2542"/>
                    <a:pt x="1837" y="2529"/>
                    <a:pt x="1869" y="2529"/>
                  </a:cubicBezTo>
                  <a:lnTo>
                    <a:pt x="1869" y="2529"/>
                  </a:lnTo>
                  <a:cubicBezTo>
                    <a:pt x="1896" y="2529"/>
                    <a:pt x="1920" y="2533"/>
                    <a:pt x="1945" y="2545"/>
                  </a:cubicBezTo>
                  <a:lnTo>
                    <a:pt x="1945" y="2545"/>
                  </a:lnTo>
                  <a:cubicBezTo>
                    <a:pt x="1971" y="2557"/>
                    <a:pt x="1997" y="2567"/>
                    <a:pt x="2023" y="2578"/>
                  </a:cubicBezTo>
                  <a:lnTo>
                    <a:pt x="2023" y="2578"/>
                  </a:lnTo>
                  <a:cubicBezTo>
                    <a:pt x="2044" y="2587"/>
                    <a:pt x="2064" y="2580"/>
                    <a:pt x="2081" y="2574"/>
                  </a:cubicBezTo>
                  <a:lnTo>
                    <a:pt x="2081" y="2574"/>
                  </a:lnTo>
                  <a:cubicBezTo>
                    <a:pt x="2110" y="2565"/>
                    <a:pt x="2135" y="2572"/>
                    <a:pt x="2161" y="2580"/>
                  </a:cubicBezTo>
                  <a:lnTo>
                    <a:pt x="2161" y="2580"/>
                  </a:lnTo>
                  <a:cubicBezTo>
                    <a:pt x="2168" y="2582"/>
                    <a:pt x="2175" y="2585"/>
                    <a:pt x="2181" y="2588"/>
                  </a:cubicBezTo>
                  <a:lnTo>
                    <a:pt x="2181" y="2588"/>
                  </a:lnTo>
                  <a:cubicBezTo>
                    <a:pt x="2207" y="2603"/>
                    <a:pt x="2229" y="2597"/>
                    <a:pt x="2250" y="2579"/>
                  </a:cubicBezTo>
                  <a:lnTo>
                    <a:pt x="2250" y="2579"/>
                  </a:lnTo>
                  <a:cubicBezTo>
                    <a:pt x="2270" y="2561"/>
                    <a:pt x="2292" y="2545"/>
                    <a:pt x="2316" y="2531"/>
                  </a:cubicBezTo>
                  <a:lnTo>
                    <a:pt x="2316" y="2531"/>
                  </a:lnTo>
                  <a:cubicBezTo>
                    <a:pt x="2356" y="2506"/>
                    <a:pt x="2384" y="2471"/>
                    <a:pt x="2398" y="2425"/>
                  </a:cubicBezTo>
                  <a:lnTo>
                    <a:pt x="2398" y="2425"/>
                  </a:lnTo>
                  <a:cubicBezTo>
                    <a:pt x="2401" y="2413"/>
                    <a:pt x="2408" y="2403"/>
                    <a:pt x="2417" y="2395"/>
                  </a:cubicBezTo>
                  <a:lnTo>
                    <a:pt x="2417" y="2395"/>
                  </a:lnTo>
                  <a:cubicBezTo>
                    <a:pt x="2431" y="2383"/>
                    <a:pt x="2440" y="2366"/>
                    <a:pt x="2454" y="2353"/>
                  </a:cubicBezTo>
                  <a:lnTo>
                    <a:pt x="2454" y="2353"/>
                  </a:lnTo>
                  <a:cubicBezTo>
                    <a:pt x="2462" y="2347"/>
                    <a:pt x="2473" y="2344"/>
                    <a:pt x="2479" y="2335"/>
                  </a:cubicBezTo>
                  <a:lnTo>
                    <a:pt x="2479" y="2335"/>
                  </a:lnTo>
                  <a:cubicBezTo>
                    <a:pt x="2499" y="2305"/>
                    <a:pt x="2514" y="2274"/>
                    <a:pt x="2515" y="2237"/>
                  </a:cubicBezTo>
                  <a:lnTo>
                    <a:pt x="2515" y="2237"/>
                  </a:lnTo>
                  <a:cubicBezTo>
                    <a:pt x="2515" y="2217"/>
                    <a:pt x="2508" y="2200"/>
                    <a:pt x="2494" y="2187"/>
                  </a:cubicBezTo>
                  <a:lnTo>
                    <a:pt x="2494" y="2187"/>
                  </a:lnTo>
                  <a:cubicBezTo>
                    <a:pt x="2485" y="2178"/>
                    <a:pt x="2479" y="2168"/>
                    <a:pt x="2477" y="2156"/>
                  </a:cubicBezTo>
                  <a:lnTo>
                    <a:pt x="2477" y="2156"/>
                  </a:lnTo>
                  <a:cubicBezTo>
                    <a:pt x="2477" y="2151"/>
                    <a:pt x="2476" y="2145"/>
                    <a:pt x="2474" y="2140"/>
                  </a:cubicBezTo>
                  <a:lnTo>
                    <a:pt x="2474" y="2140"/>
                  </a:lnTo>
                  <a:cubicBezTo>
                    <a:pt x="2462" y="2105"/>
                    <a:pt x="2473" y="2073"/>
                    <a:pt x="2485" y="2042"/>
                  </a:cubicBezTo>
                  <a:lnTo>
                    <a:pt x="2485" y="2042"/>
                  </a:lnTo>
                  <a:cubicBezTo>
                    <a:pt x="2497" y="2011"/>
                    <a:pt x="2492" y="1984"/>
                    <a:pt x="2477" y="1955"/>
                  </a:cubicBezTo>
                  <a:lnTo>
                    <a:pt x="2477" y="1955"/>
                  </a:lnTo>
                  <a:cubicBezTo>
                    <a:pt x="2464" y="1926"/>
                    <a:pt x="2445" y="1902"/>
                    <a:pt x="2430" y="1875"/>
                  </a:cubicBezTo>
                  <a:lnTo>
                    <a:pt x="2430" y="1875"/>
                  </a:lnTo>
                  <a:cubicBezTo>
                    <a:pt x="2426" y="1869"/>
                    <a:pt x="2424" y="1863"/>
                    <a:pt x="2422" y="1857"/>
                  </a:cubicBezTo>
                  <a:lnTo>
                    <a:pt x="2422" y="1857"/>
                  </a:lnTo>
                  <a:cubicBezTo>
                    <a:pt x="2417" y="1838"/>
                    <a:pt x="2411" y="1821"/>
                    <a:pt x="2391" y="1811"/>
                  </a:cubicBezTo>
                  <a:lnTo>
                    <a:pt x="2391" y="1811"/>
                  </a:lnTo>
                  <a:cubicBezTo>
                    <a:pt x="2381" y="1806"/>
                    <a:pt x="2376" y="1791"/>
                    <a:pt x="2371" y="1779"/>
                  </a:cubicBezTo>
                  <a:lnTo>
                    <a:pt x="2371" y="1779"/>
                  </a:lnTo>
                  <a:cubicBezTo>
                    <a:pt x="2366" y="1770"/>
                    <a:pt x="2360" y="1763"/>
                    <a:pt x="2350" y="1760"/>
                  </a:cubicBezTo>
                  <a:lnTo>
                    <a:pt x="2350" y="1760"/>
                  </a:lnTo>
                  <a:cubicBezTo>
                    <a:pt x="2322" y="1753"/>
                    <a:pt x="2308" y="1730"/>
                    <a:pt x="2291" y="1710"/>
                  </a:cubicBezTo>
                  <a:lnTo>
                    <a:pt x="2291" y="1710"/>
                  </a:lnTo>
                  <a:cubicBezTo>
                    <a:pt x="2276" y="1692"/>
                    <a:pt x="2266" y="1671"/>
                    <a:pt x="2260" y="1648"/>
                  </a:cubicBezTo>
                  <a:lnTo>
                    <a:pt x="2260" y="1648"/>
                  </a:lnTo>
                  <a:cubicBezTo>
                    <a:pt x="2249" y="1610"/>
                    <a:pt x="2223" y="1583"/>
                    <a:pt x="2190" y="1564"/>
                  </a:cubicBezTo>
                  <a:lnTo>
                    <a:pt x="2190" y="1564"/>
                  </a:lnTo>
                  <a:cubicBezTo>
                    <a:pt x="2176" y="1556"/>
                    <a:pt x="2164" y="1548"/>
                    <a:pt x="2159" y="1532"/>
                  </a:cubicBezTo>
                  <a:lnTo>
                    <a:pt x="2159" y="1532"/>
                  </a:lnTo>
                  <a:cubicBezTo>
                    <a:pt x="2156" y="1523"/>
                    <a:pt x="2149" y="1515"/>
                    <a:pt x="2144" y="1507"/>
                  </a:cubicBezTo>
                  <a:lnTo>
                    <a:pt x="2144" y="1507"/>
                  </a:lnTo>
                  <a:cubicBezTo>
                    <a:pt x="2136" y="1494"/>
                    <a:pt x="2121" y="1488"/>
                    <a:pt x="2109" y="1498"/>
                  </a:cubicBezTo>
                  <a:lnTo>
                    <a:pt x="2109" y="1498"/>
                  </a:lnTo>
                  <a:cubicBezTo>
                    <a:pt x="2096" y="1509"/>
                    <a:pt x="2081" y="1509"/>
                    <a:pt x="2066" y="1507"/>
                  </a:cubicBezTo>
                  <a:lnTo>
                    <a:pt x="2066" y="1507"/>
                  </a:lnTo>
                  <a:cubicBezTo>
                    <a:pt x="2036" y="1504"/>
                    <a:pt x="2006" y="1501"/>
                    <a:pt x="1977" y="1489"/>
                  </a:cubicBezTo>
                  <a:lnTo>
                    <a:pt x="1977" y="1489"/>
                  </a:lnTo>
                  <a:cubicBezTo>
                    <a:pt x="1971" y="1486"/>
                    <a:pt x="1966" y="1483"/>
                    <a:pt x="1962" y="1477"/>
                  </a:cubicBezTo>
                  <a:lnTo>
                    <a:pt x="1962" y="1477"/>
                  </a:lnTo>
                  <a:cubicBezTo>
                    <a:pt x="1953" y="1466"/>
                    <a:pt x="1940" y="1459"/>
                    <a:pt x="1926" y="1460"/>
                  </a:cubicBezTo>
                  <a:lnTo>
                    <a:pt x="1926" y="1460"/>
                  </a:lnTo>
                  <a:cubicBezTo>
                    <a:pt x="1898" y="1461"/>
                    <a:pt x="1872" y="1453"/>
                    <a:pt x="1846" y="1448"/>
                  </a:cubicBezTo>
                  <a:lnTo>
                    <a:pt x="1846" y="1448"/>
                  </a:lnTo>
                  <a:cubicBezTo>
                    <a:pt x="1831" y="1446"/>
                    <a:pt x="1817" y="1443"/>
                    <a:pt x="1803" y="1450"/>
                  </a:cubicBezTo>
                  <a:lnTo>
                    <a:pt x="1803" y="1450"/>
                  </a:lnTo>
                  <a:cubicBezTo>
                    <a:pt x="1798" y="1453"/>
                    <a:pt x="1792" y="1454"/>
                    <a:pt x="1787" y="1450"/>
                  </a:cubicBezTo>
                  <a:lnTo>
                    <a:pt x="1787" y="1450"/>
                  </a:lnTo>
                  <a:cubicBezTo>
                    <a:pt x="1766" y="1435"/>
                    <a:pt x="1742" y="1442"/>
                    <a:pt x="1719" y="1442"/>
                  </a:cubicBezTo>
                  <a:lnTo>
                    <a:pt x="1719" y="1442"/>
                  </a:lnTo>
                  <a:cubicBezTo>
                    <a:pt x="1708" y="1441"/>
                    <a:pt x="1699" y="1443"/>
                    <a:pt x="1689" y="1437"/>
                  </a:cubicBezTo>
                  <a:lnTo>
                    <a:pt x="1689" y="1437"/>
                  </a:lnTo>
                  <a:cubicBezTo>
                    <a:pt x="1677" y="1432"/>
                    <a:pt x="1663" y="1434"/>
                    <a:pt x="1650" y="1436"/>
                  </a:cubicBezTo>
                  <a:lnTo>
                    <a:pt x="1650" y="1436"/>
                  </a:lnTo>
                  <a:cubicBezTo>
                    <a:pt x="1638" y="1438"/>
                    <a:pt x="1630" y="1449"/>
                    <a:pt x="1632" y="1463"/>
                  </a:cubicBezTo>
                  <a:lnTo>
                    <a:pt x="1632" y="1463"/>
                  </a:lnTo>
                  <a:cubicBezTo>
                    <a:pt x="1635" y="1476"/>
                    <a:pt x="1635" y="1489"/>
                    <a:pt x="1634" y="1501"/>
                  </a:cubicBezTo>
                  <a:lnTo>
                    <a:pt x="1634" y="1501"/>
                  </a:lnTo>
                  <a:cubicBezTo>
                    <a:pt x="1633" y="1510"/>
                    <a:pt x="1636" y="1517"/>
                    <a:pt x="1639" y="1524"/>
                  </a:cubicBezTo>
                  <a:lnTo>
                    <a:pt x="1639" y="1524"/>
                  </a:lnTo>
                  <a:cubicBezTo>
                    <a:pt x="1650" y="1544"/>
                    <a:pt x="1646" y="1562"/>
                    <a:pt x="1627" y="1573"/>
                  </a:cubicBezTo>
                  <a:lnTo>
                    <a:pt x="1627" y="1573"/>
                  </a:lnTo>
                  <a:cubicBezTo>
                    <a:pt x="1610" y="1584"/>
                    <a:pt x="1592" y="1593"/>
                    <a:pt x="1571" y="1590"/>
                  </a:cubicBezTo>
                  <a:lnTo>
                    <a:pt x="1571" y="1590"/>
                  </a:lnTo>
                  <a:cubicBezTo>
                    <a:pt x="1562" y="1589"/>
                    <a:pt x="1553" y="1589"/>
                    <a:pt x="1544" y="1590"/>
                  </a:cubicBezTo>
                  <a:lnTo>
                    <a:pt x="1544" y="1590"/>
                  </a:lnTo>
                  <a:cubicBezTo>
                    <a:pt x="1525" y="1593"/>
                    <a:pt x="1508" y="1599"/>
                    <a:pt x="1502" y="1621"/>
                  </a:cubicBezTo>
                  <a:lnTo>
                    <a:pt x="1502" y="1621"/>
                  </a:lnTo>
                  <a:cubicBezTo>
                    <a:pt x="1498" y="1636"/>
                    <a:pt x="1487" y="1642"/>
                    <a:pt x="1471" y="1642"/>
                  </a:cubicBezTo>
                  <a:lnTo>
                    <a:pt x="1471" y="1642"/>
                  </a:lnTo>
                  <a:cubicBezTo>
                    <a:pt x="1451" y="1643"/>
                    <a:pt x="1433" y="1650"/>
                    <a:pt x="1418" y="1663"/>
                  </a:cubicBezTo>
                  <a:lnTo>
                    <a:pt x="1418" y="1663"/>
                  </a:lnTo>
                  <a:cubicBezTo>
                    <a:pt x="1411" y="1669"/>
                    <a:pt x="1404" y="1673"/>
                    <a:pt x="1394" y="1672"/>
                  </a:cubicBezTo>
                  <a:lnTo>
                    <a:pt x="1394" y="1672"/>
                  </a:lnTo>
                  <a:cubicBezTo>
                    <a:pt x="1378" y="1671"/>
                    <a:pt x="1370" y="1661"/>
                    <a:pt x="1375" y="1646"/>
                  </a:cubicBezTo>
                  <a:lnTo>
                    <a:pt x="1375" y="1646"/>
                  </a:lnTo>
                  <a:cubicBezTo>
                    <a:pt x="1378" y="1637"/>
                    <a:pt x="1383" y="1628"/>
                    <a:pt x="1375" y="1619"/>
                  </a:cubicBezTo>
                  <a:lnTo>
                    <a:pt x="1375" y="1619"/>
                  </a:lnTo>
                  <a:cubicBezTo>
                    <a:pt x="1366" y="1609"/>
                    <a:pt x="1359" y="1596"/>
                    <a:pt x="1344" y="1595"/>
                  </a:cubicBezTo>
                  <a:lnTo>
                    <a:pt x="1344" y="1595"/>
                  </a:lnTo>
                  <a:cubicBezTo>
                    <a:pt x="1337" y="1595"/>
                    <a:pt x="1331" y="1592"/>
                    <a:pt x="1325" y="1590"/>
                  </a:cubicBezTo>
                  <a:lnTo>
                    <a:pt x="1325" y="1590"/>
                  </a:lnTo>
                  <a:cubicBezTo>
                    <a:pt x="1309" y="1587"/>
                    <a:pt x="1291" y="1587"/>
                    <a:pt x="1279" y="1598"/>
                  </a:cubicBezTo>
                  <a:lnTo>
                    <a:pt x="1279" y="1598"/>
                  </a:lnTo>
                  <a:cubicBezTo>
                    <a:pt x="1266" y="1608"/>
                    <a:pt x="1252" y="1611"/>
                    <a:pt x="1238" y="1617"/>
                  </a:cubicBezTo>
                  <a:lnTo>
                    <a:pt x="1238" y="1617"/>
                  </a:lnTo>
                  <a:cubicBezTo>
                    <a:pt x="1209" y="1631"/>
                    <a:pt x="1177" y="1635"/>
                    <a:pt x="1145" y="1642"/>
                  </a:cubicBezTo>
                  <a:lnTo>
                    <a:pt x="1145" y="1642"/>
                  </a:lnTo>
                  <a:cubicBezTo>
                    <a:pt x="1135" y="1645"/>
                    <a:pt x="1124" y="1646"/>
                    <a:pt x="1115" y="1651"/>
                  </a:cubicBezTo>
                  <a:lnTo>
                    <a:pt x="1115" y="1651"/>
                  </a:lnTo>
                  <a:cubicBezTo>
                    <a:pt x="1102" y="1658"/>
                    <a:pt x="1091" y="1656"/>
                    <a:pt x="1080" y="1648"/>
                  </a:cubicBezTo>
                  <a:lnTo>
                    <a:pt x="1080" y="1648"/>
                  </a:lnTo>
                  <a:cubicBezTo>
                    <a:pt x="1062" y="1634"/>
                    <a:pt x="1041" y="1628"/>
                    <a:pt x="1021" y="1639"/>
                  </a:cubicBezTo>
                  <a:lnTo>
                    <a:pt x="1021" y="1639"/>
                  </a:lnTo>
                  <a:cubicBezTo>
                    <a:pt x="996" y="1653"/>
                    <a:pt x="971" y="1669"/>
                    <a:pt x="965" y="1702"/>
                  </a:cubicBezTo>
                  <a:lnTo>
                    <a:pt x="965" y="1702"/>
                  </a:lnTo>
                  <a:cubicBezTo>
                    <a:pt x="961" y="1723"/>
                    <a:pt x="949" y="1744"/>
                    <a:pt x="951" y="1765"/>
                  </a:cubicBezTo>
                  <a:lnTo>
                    <a:pt x="951" y="1765"/>
                  </a:lnTo>
                  <a:cubicBezTo>
                    <a:pt x="955" y="1800"/>
                    <a:pt x="929" y="1822"/>
                    <a:pt x="919" y="1850"/>
                  </a:cubicBezTo>
                  <a:lnTo>
                    <a:pt x="919" y="1850"/>
                  </a:lnTo>
                  <a:cubicBezTo>
                    <a:pt x="915" y="1861"/>
                    <a:pt x="909" y="1870"/>
                    <a:pt x="905" y="1881"/>
                  </a:cubicBezTo>
                  <a:lnTo>
                    <a:pt x="905" y="1881"/>
                  </a:lnTo>
                  <a:cubicBezTo>
                    <a:pt x="896" y="1909"/>
                    <a:pt x="879" y="1932"/>
                    <a:pt x="860" y="1954"/>
                  </a:cubicBezTo>
                  <a:lnTo>
                    <a:pt x="860" y="1954"/>
                  </a:lnTo>
                  <a:cubicBezTo>
                    <a:pt x="843" y="1972"/>
                    <a:pt x="834" y="1996"/>
                    <a:pt x="832" y="2020"/>
                  </a:cubicBezTo>
                  <a:lnTo>
                    <a:pt x="832" y="2020"/>
                  </a:lnTo>
                  <a:cubicBezTo>
                    <a:pt x="829" y="2055"/>
                    <a:pt x="814" y="2082"/>
                    <a:pt x="791" y="2107"/>
                  </a:cubicBezTo>
                  <a:lnTo>
                    <a:pt x="791" y="2107"/>
                  </a:lnTo>
                  <a:cubicBezTo>
                    <a:pt x="777" y="2122"/>
                    <a:pt x="769" y="2140"/>
                    <a:pt x="768" y="2159"/>
                  </a:cubicBezTo>
                  <a:lnTo>
                    <a:pt x="768" y="2159"/>
                  </a:lnTo>
                  <a:cubicBezTo>
                    <a:pt x="766" y="2192"/>
                    <a:pt x="749" y="2212"/>
                    <a:pt x="720" y="2221"/>
                  </a:cubicBezTo>
                  <a:lnTo>
                    <a:pt x="720" y="2221"/>
                  </a:lnTo>
                  <a:cubicBezTo>
                    <a:pt x="706" y="2226"/>
                    <a:pt x="697" y="2234"/>
                    <a:pt x="689" y="2245"/>
                  </a:cubicBezTo>
                  <a:lnTo>
                    <a:pt x="689" y="2245"/>
                  </a:lnTo>
                  <a:cubicBezTo>
                    <a:pt x="679" y="2260"/>
                    <a:pt x="666" y="2272"/>
                    <a:pt x="654" y="2285"/>
                  </a:cubicBezTo>
                  <a:lnTo>
                    <a:pt x="654" y="2285"/>
                  </a:lnTo>
                  <a:cubicBezTo>
                    <a:pt x="642" y="2298"/>
                    <a:pt x="632" y="2311"/>
                    <a:pt x="631" y="2331"/>
                  </a:cubicBezTo>
                  <a:lnTo>
                    <a:pt x="631" y="2331"/>
                  </a:lnTo>
                  <a:cubicBezTo>
                    <a:pt x="630" y="2356"/>
                    <a:pt x="601" y="2372"/>
                    <a:pt x="575" y="2367"/>
                  </a:cubicBezTo>
                  <a:lnTo>
                    <a:pt x="575" y="2367"/>
                  </a:lnTo>
                  <a:cubicBezTo>
                    <a:pt x="540" y="2361"/>
                    <a:pt x="508" y="2347"/>
                    <a:pt x="474" y="2339"/>
                  </a:cubicBezTo>
                  <a:lnTo>
                    <a:pt x="474" y="2339"/>
                  </a:lnTo>
                  <a:cubicBezTo>
                    <a:pt x="453" y="2333"/>
                    <a:pt x="431" y="2334"/>
                    <a:pt x="411" y="2322"/>
                  </a:cubicBezTo>
                  <a:lnTo>
                    <a:pt x="411" y="2322"/>
                  </a:lnTo>
                  <a:cubicBezTo>
                    <a:pt x="403" y="2317"/>
                    <a:pt x="390" y="2328"/>
                    <a:pt x="392" y="2336"/>
                  </a:cubicBezTo>
                  <a:close/>
                  <a:moveTo>
                    <a:pt x="5263" y="1827"/>
                  </a:moveTo>
                  <a:lnTo>
                    <a:pt x="5263" y="1827"/>
                  </a:lnTo>
                  <a:cubicBezTo>
                    <a:pt x="5278" y="1808"/>
                    <a:pt x="5280" y="1783"/>
                    <a:pt x="5294" y="1763"/>
                  </a:cubicBezTo>
                  <a:lnTo>
                    <a:pt x="5294" y="1763"/>
                  </a:lnTo>
                  <a:cubicBezTo>
                    <a:pt x="5177" y="1227"/>
                    <a:pt x="4902" y="751"/>
                    <a:pt x="4519" y="387"/>
                  </a:cubicBezTo>
                  <a:lnTo>
                    <a:pt x="4519" y="387"/>
                  </a:lnTo>
                  <a:cubicBezTo>
                    <a:pt x="4511" y="387"/>
                    <a:pt x="4502" y="388"/>
                    <a:pt x="4495" y="394"/>
                  </a:cubicBezTo>
                  <a:lnTo>
                    <a:pt x="4495" y="394"/>
                  </a:lnTo>
                  <a:cubicBezTo>
                    <a:pt x="4460" y="423"/>
                    <a:pt x="4421" y="417"/>
                    <a:pt x="4383" y="407"/>
                  </a:cubicBezTo>
                  <a:lnTo>
                    <a:pt x="4383" y="407"/>
                  </a:lnTo>
                  <a:cubicBezTo>
                    <a:pt x="4358" y="400"/>
                    <a:pt x="4332" y="398"/>
                    <a:pt x="4307" y="393"/>
                  </a:cubicBezTo>
                  <a:lnTo>
                    <a:pt x="4307" y="393"/>
                  </a:lnTo>
                  <a:cubicBezTo>
                    <a:pt x="4293" y="390"/>
                    <a:pt x="4277" y="393"/>
                    <a:pt x="4266" y="404"/>
                  </a:cubicBezTo>
                  <a:lnTo>
                    <a:pt x="4266" y="404"/>
                  </a:lnTo>
                  <a:cubicBezTo>
                    <a:pt x="4250" y="421"/>
                    <a:pt x="4231" y="422"/>
                    <a:pt x="4211" y="419"/>
                  </a:cubicBezTo>
                  <a:lnTo>
                    <a:pt x="4211" y="419"/>
                  </a:lnTo>
                  <a:cubicBezTo>
                    <a:pt x="4196" y="417"/>
                    <a:pt x="4182" y="416"/>
                    <a:pt x="4167" y="416"/>
                  </a:cubicBezTo>
                  <a:lnTo>
                    <a:pt x="4167" y="416"/>
                  </a:lnTo>
                  <a:cubicBezTo>
                    <a:pt x="4155" y="416"/>
                    <a:pt x="4143" y="414"/>
                    <a:pt x="4130" y="409"/>
                  </a:cubicBezTo>
                  <a:lnTo>
                    <a:pt x="4130" y="409"/>
                  </a:lnTo>
                  <a:cubicBezTo>
                    <a:pt x="4114" y="403"/>
                    <a:pt x="4096" y="405"/>
                    <a:pt x="4078" y="409"/>
                  </a:cubicBezTo>
                  <a:lnTo>
                    <a:pt x="4078" y="409"/>
                  </a:lnTo>
                  <a:cubicBezTo>
                    <a:pt x="4067" y="411"/>
                    <a:pt x="4057" y="415"/>
                    <a:pt x="4045" y="408"/>
                  </a:cubicBezTo>
                  <a:lnTo>
                    <a:pt x="4045" y="408"/>
                  </a:lnTo>
                  <a:cubicBezTo>
                    <a:pt x="4031" y="399"/>
                    <a:pt x="4025" y="396"/>
                    <a:pt x="4031" y="379"/>
                  </a:cubicBezTo>
                  <a:lnTo>
                    <a:pt x="4031" y="379"/>
                  </a:lnTo>
                  <a:cubicBezTo>
                    <a:pt x="4039" y="351"/>
                    <a:pt x="4021" y="338"/>
                    <a:pt x="4003" y="324"/>
                  </a:cubicBezTo>
                  <a:lnTo>
                    <a:pt x="4003" y="324"/>
                  </a:lnTo>
                  <a:cubicBezTo>
                    <a:pt x="3986" y="313"/>
                    <a:pt x="3966" y="308"/>
                    <a:pt x="3947" y="302"/>
                  </a:cubicBezTo>
                  <a:lnTo>
                    <a:pt x="3947" y="302"/>
                  </a:lnTo>
                  <a:cubicBezTo>
                    <a:pt x="3936" y="299"/>
                    <a:pt x="3925" y="309"/>
                    <a:pt x="3923" y="323"/>
                  </a:cubicBezTo>
                  <a:lnTo>
                    <a:pt x="3923" y="323"/>
                  </a:lnTo>
                  <a:cubicBezTo>
                    <a:pt x="3921" y="340"/>
                    <a:pt x="3915" y="354"/>
                    <a:pt x="3907" y="369"/>
                  </a:cubicBezTo>
                  <a:lnTo>
                    <a:pt x="3907" y="369"/>
                  </a:lnTo>
                  <a:cubicBezTo>
                    <a:pt x="3900" y="381"/>
                    <a:pt x="3888" y="381"/>
                    <a:pt x="3876" y="381"/>
                  </a:cubicBezTo>
                  <a:lnTo>
                    <a:pt x="3876" y="381"/>
                  </a:lnTo>
                  <a:cubicBezTo>
                    <a:pt x="3862" y="380"/>
                    <a:pt x="3853" y="372"/>
                    <a:pt x="3847" y="361"/>
                  </a:cubicBezTo>
                  <a:lnTo>
                    <a:pt x="3847" y="361"/>
                  </a:lnTo>
                  <a:cubicBezTo>
                    <a:pt x="3844" y="355"/>
                    <a:pt x="3848" y="350"/>
                    <a:pt x="3850" y="345"/>
                  </a:cubicBezTo>
                  <a:lnTo>
                    <a:pt x="3850" y="345"/>
                  </a:lnTo>
                  <a:cubicBezTo>
                    <a:pt x="3858" y="321"/>
                    <a:pt x="3856" y="314"/>
                    <a:pt x="3837" y="298"/>
                  </a:cubicBezTo>
                  <a:lnTo>
                    <a:pt x="3837" y="298"/>
                  </a:lnTo>
                  <a:cubicBezTo>
                    <a:pt x="3823" y="286"/>
                    <a:pt x="3807" y="274"/>
                    <a:pt x="3792" y="263"/>
                  </a:cubicBezTo>
                  <a:lnTo>
                    <a:pt x="3792" y="263"/>
                  </a:lnTo>
                  <a:cubicBezTo>
                    <a:pt x="3779" y="253"/>
                    <a:pt x="3763" y="253"/>
                    <a:pt x="3748" y="251"/>
                  </a:cubicBezTo>
                  <a:lnTo>
                    <a:pt x="3748" y="251"/>
                  </a:lnTo>
                  <a:cubicBezTo>
                    <a:pt x="3732" y="250"/>
                    <a:pt x="3717" y="251"/>
                    <a:pt x="3702" y="251"/>
                  </a:cubicBezTo>
                  <a:lnTo>
                    <a:pt x="3702" y="251"/>
                  </a:lnTo>
                  <a:cubicBezTo>
                    <a:pt x="3679" y="251"/>
                    <a:pt x="3657" y="249"/>
                    <a:pt x="3635" y="247"/>
                  </a:cubicBezTo>
                  <a:lnTo>
                    <a:pt x="3635" y="247"/>
                  </a:lnTo>
                  <a:cubicBezTo>
                    <a:pt x="3602" y="243"/>
                    <a:pt x="3569" y="242"/>
                    <a:pt x="3536" y="250"/>
                  </a:cubicBezTo>
                  <a:lnTo>
                    <a:pt x="3536" y="250"/>
                  </a:lnTo>
                  <a:cubicBezTo>
                    <a:pt x="3523" y="253"/>
                    <a:pt x="3515" y="259"/>
                    <a:pt x="3510" y="272"/>
                  </a:cubicBezTo>
                  <a:lnTo>
                    <a:pt x="3510" y="272"/>
                  </a:lnTo>
                  <a:cubicBezTo>
                    <a:pt x="3503" y="293"/>
                    <a:pt x="3487" y="306"/>
                    <a:pt x="3464" y="310"/>
                  </a:cubicBezTo>
                  <a:lnTo>
                    <a:pt x="3464" y="310"/>
                  </a:lnTo>
                  <a:cubicBezTo>
                    <a:pt x="3444" y="314"/>
                    <a:pt x="3426" y="322"/>
                    <a:pt x="3410" y="335"/>
                  </a:cubicBezTo>
                  <a:lnTo>
                    <a:pt x="3410" y="335"/>
                  </a:lnTo>
                  <a:cubicBezTo>
                    <a:pt x="3400" y="343"/>
                    <a:pt x="3393" y="353"/>
                    <a:pt x="3395" y="366"/>
                  </a:cubicBezTo>
                  <a:lnTo>
                    <a:pt x="3395" y="366"/>
                  </a:lnTo>
                  <a:cubicBezTo>
                    <a:pt x="3398" y="394"/>
                    <a:pt x="3382" y="411"/>
                    <a:pt x="3359" y="423"/>
                  </a:cubicBezTo>
                  <a:lnTo>
                    <a:pt x="3359" y="423"/>
                  </a:lnTo>
                  <a:cubicBezTo>
                    <a:pt x="3349" y="428"/>
                    <a:pt x="3344" y="436"/>
                    <a:pt x="3340" y="446"/>
                  </a:cubicBezTo>
                  <a:lnTo>
                    <a:pt x="3340" y="446"/>
                  </a:lnTo>
                  <a:cubicBezTo>
                    <a:pt x="3333" y="465"/>
                    <a:pt x="3335" y="472"/>
                    <a:pt x="3350" y="484"/>
                  </a:cubicBezTo>
                  <a:lnTo>
                    <a:pt x="3350" y="484"/>
                  </a:lnTo>
                  <a:cubicBezTo>
                    <a:pt x="3361" y="493"/>
                    <a:pt x="3371" y="501"/>
                    <a:pt x="3382" y="510"/>
                  </a:cubicBezTo>
                  <a:lnTo>
                    <a:pt x="3382" y="510"/>
                  </a:lnTo>
                  <a:cubicBezTo>
                    <a:pt x="3397" y="521"/>
                    <a:pt x="3408" y="520"/>
                    <a:pt x="3421" y="507"/>
                  </a:cubicBezTo>
                  <a:lnTo>
                    <a:pt x="3421" y="507"/>
                  </a:lnTo>
                  <a:cubicBezTo>
                    <a:pt x="3429" y="499"/>
                    <a:pt x="3433" y="489"/>
                    <a:pt x="3443" y="482"/>
                  </a:cubicBezTo>
                  <a:lnTo>
                    <a:pt x="3443" y="482"/>
                  </a:lnTo>
                  <a:cubicBezTo>
                    <a:pt x="3448" y="478"/>
                    <a:pt x="3453" y="476"/>
                    <a:pt x="3458" y="479"/>
                  </a:cubicBezTo>
                  <a:lnTo>
                    <a:pt x="3458" y="479"/>
                  </a:lnTo>
                  <a:cubicBezTo>
                    <a:pt x="3464" y="483"/>
                    <a:pt x="3463" y="489"/>
                    <a:pt x="3461" y="494"/>
                  </a:cubicBezTo>
                  <a:lnTo>
                    <a:pt x="3461" y="494"/>
                  </a:lnTo>
                  <a:cubicBezTo>
                    <a:pt x="3458" y="502"/>
                    <a:pt x="3454" y="509"/>
                    <a:pt x="3450" y="516"/>
                  </a:cubicBezTo>
                  <a:lnTo>
                    <a:pt x="3450" y="516"/>
                  </a:lnTo>
                  <a:cubicBezTo>
                    <a:pt x="3439" y="538"/>
                    <a:pt x="3442" y="558"/>
                    <a:pt x="3463" y="571"/>
                  </a:cubicBezTo>
                  <a:lnTo>
                    <a:pt x="3463" y="571"/>
                  </a:lnTo>
                  <a:cubicBezTo>
                    <a:pt x="3479" y="580"/>
                    <a:pt x="3493" y="593"/>
                    <a:pt x="3507" y="604"/>
                  </a:cubicBezTo>
                  <a:lnTo>
                    <a:pt x="3507" y="604"/>
                  </a:lnTo>
                  <a:cubicBezTo>
                    <a:pt x="3521" y="614"/>
                    <a:pt x="3533" y="615"/>
                    <a:pt x="3548" y="609"/>
                  </a:cubicBezTo>
                  <a:lnTo>
                    <a:pt x="3548" y="609"/>
                  </a:lnTo>
                  <a:cubicBezTo>
                    <a:pt x="3563" y="603"/>
                    <a:pt x="3579" y="597"/>
                    <a:pt x="3595" y="591"/>
                  </a:cubicBezTo>
                  <a:lnTo>
                    <a:pt x="3595" y="591"/>
                  </a:lnTo>
                  <a:cubicBezTo>
                    <a:pt x="3609" y="586"/>
                    <a:pt x="3621" y="578"/>
                    <a:pt x="3625" y="562"/>
                  </a:cubicBezTo>
                  <a:lnTo>
                    <a:pt x="3625" y="562"/>
                  </a:lnTo>
                  <a:cubicBezTo>
                    <a:pt x="3627" y="556"/>
                    <a:pt x="3630" y="549"/>
                    <a:pt x="3635" y="543"/>
                  </a:cubicBezTo>
                  <a:lnTo>
                    <a:pt x="3635" y="543"/>
                  </a:lnTo>
                  <a:cubicBezTo>
                    <a:pt x="3640" y="535"/>
                    <a:pt x="3647" y="531"/>
                    <a:pt x="3657" y="534"/>
                  </a:cubicBezTo>
                  <a:lnTo>
                    <a:pt x="3657" y="534"/>
                  </a:lnTo>
                  <a:cubicBezTo>
                    <a:pt x="3684" y="540"/>
                    <a:pt x="3710" y="534"/>
                    <a:pt x="3737" y="532"/>
                  </a:cubicBezTo>
                  <a:lnTo>
                    <a:pt x="3737" y="532"/>
                  </a:lnTo>
                  <a:cubicBezTo>
                    <a:pt x="3747" y="531"/>
                    <a:pt x="3749" y="525"/>
                    <a:pt x="3746" y="516"/>
                  </a:cubicBezTo>
                  <a:lnTo>
                    <a:pt x="3746" y="516"/>
                  </a:lnTo>
                  <a:cubicBezTo>
                    <a:pt x="3739" y="496"/>
                    <a:pt x="3717" y="484"/>
                    <a:pt x="3696" y="491"/>
                  </a:cubicBezTo>
                  <a:lnTo>
                    <a:pt x="3696" y="491"/>
                  </a:lnTo>
                  <a:cubicBezTo>
                    <a:pt x="3682" y="495"/>
                    <a:pt x="3669" y="498"/>
                    <a:pt x="3655" y="497"/>
                  </a:cubicBezTo>
                  <a:lnTo>
                    <a:pt x="3655" y="497"/>
                  </a:lnTo>
                  <a:cubicBezTo>
                    <a:pt x="3643" y="495"/>
                    <a:pt x="3631" y="494"/>
                    <a:pt x="3627" y="479"/>
                  </a:cubicBezTo>
                  <a:lnTo>
                    <a:pt x="3627" y="479"/>
                  </a:lnTo>
                  <a:cubicBezTo>
                    <a:pt x="3625" y="470"/>
                    <a:pt x="3616" y="467"/>
                    <a:pt x="3609" y="463"/>
                  </a:cubicBezTo>
                  <a:lnTo>
                    <a:pt x="3609" y="463"/>
                  </a:lnTo>
                  <a:cubicBezTo>
                    <a:pt x="3597" y="457"/>
                    <a:pt x="3585" y="449"/>
                    <a:pt x="3575" y="440"/>
                  </a:cubicBezTo>
                  <a:lnTo>
                    <a:pt x="3575" y="440"/>
                  </a:lnTo>
                  <a:cubicBezTo>
                    <a:pt x="3562" y="428"/>
                    <a:pt x="3563" y="418"/>
                    <a:pt x="3579" y="410"/>
                  </a:cubicBezTo>
                  <a:lnTo>
                    <a:pt x="3579" y="410"/>
                  </a:lnTo>
                  <a:cubicBezTo>
                    <a:pt x="3589" y="404"/>
                    <a:pt x="3597" y="398"/>
                    <a:pt x="3604" y="388"/>
                  </a:cubicBezTo>
                  <a:lnTo>
                    <a:pt x="3604" y="388"/>
                  </a:lnTo>
                  <a:cubicBezTo>
                    <a:pt x="3614" y="373"/>
                    <a:pt x="3631" y="369"/>
                    <a:pt x="3648" y="369"/>
                  </a:cubicBezTo>
                  <a:lnTo>
                    <a:pt x="3648" y="369"/>
                  </a:lnTo>
                  <a:cubicBezTo>
                    <a:pt x="3660" y="369"/>
                    <a:pt x="3672" y="370"/>
                    <a:pt x="3684" y="368"/>
                  </a:cubicBezTo>
                  <a:lnTo>
                    <a:pt x="3684" y="368"/>
                  </a:lnTo>
                  <a:cubicBezTo>
                    <a:pt x="3700" y="365"/>
                    <a:pt x="3713" y="371"/>
                    <a:pt x="3720" y="386"/>
                  </a:cubicBezTo>
                  <a:lnTo>
                    <a:pt x="3720" y="386"/>
                  </a:lnTo>
                  <a:cubicBezTo>
                    <a:pt x="3724" y="394"/>
                    <a:pt x="3730" y="400"/>
                    <a:pt x="3737" y="406"/>
                  </a:cubicBezTo>
                  <a:lnTo>
                    <a:pt x="3737" y="406"/>
                  </a:lnTo>
                  <a:cubicBezTo>
                    <a:pt x="3741" y="411"/>
                    <a:pt x="3748" y="414"/>
                    <a:pt x="3750" y="420"/>
                  </a:cubicBezTo>
                  <a:lnTo>
                    <a:pt x="3750" y="420"/>
                  </a:lnTo>
                  <a:cubicBezTo>
                    <a:pt x="3760" y="442"/>
                    <a:pt x="3781" y="451"/>
                    <a:pt x="3799" y="464"/>
                  </a:cubicBezTo>
                  <a:lnTo>
                    <a:pt x="3799" y="464"/>
                  </a:lnTo>
                  <a:cubicBezTo>
                    <a:pt x="3810" y="472"/>
                    <a:pt x="3820" y="477"/>
                    <a:pt x="3834" y="478"/>
                  </a:cubicBezTo>
                  <a:lnTo>
                    <a:pt x="3834" y="478"/>
                  </a:lnTo>
                  <a:cubicBezTo>
                    <a:pt x="3854" y="479"/>
                    <a:pt x="3857" y="486"/>
                    <a:pt x="3852" y="505"/>
                  </a:cubicBezTo>
                  <a:lnTo>
                    <a:pt x="3852" y="505"/>
                  </a:lnTo>
                  <a:cubicBezTo>
                    <a:pt x="3850" y="515"/>
                    <a:pt x="3846" y="525"/>
                    <a:pt x="3837" y="531"/>
                  </a:cubicBezTo>
                  <a:lnTo>
                    <a:pt x="3837" y="531"/>
                  </a:lnTo>
                  <a:cubicBezTo>
                    <a:pt x="3832" y="535"/>
                    <a:pt x="3829" y="540"/>
                    <a:pt x="3832" y="546"/>
                  </a:cubicBezTo>
                  <a:lnTo>
                    <a:pt x="3832" y="546"/>
                  </a:lnTo>
                  <a:cubicBezTo>
                    <a:pt x="3835" y="553"/>
                    <a:pt x="3840" y="555"/>
                    <a:pt x="3847" y="556"/>
                  </a:cubicBezTo>
                  <a:lnTo>
                    <a:pt x="3847" y="556"/>
                  </a:lnTo>
                  <a:cubicBezTo>
                    <a:pt x="3857" y="556"/>
                    <a:pt x="3865" y="552"/>
                    <a:pt x="3872" y="547"/>
                  </a:cubicBezTo>
                  <a:lnTo>
                    <a:pt x="3872" y="547"/>
                  </a:lnTo>
                  <a:cubicBezTo>
                    <a:pt x="3881" y="542"/>
                    <a:pt x="3889" y="542"/>
                    <a:pt x="3897" y="547"/>
                  </a:cubicBezTo>
                  <a:lnTo>
                    <a:pt x="3897" y="547"/>
                  </a:lnTo>
                  <a:cubicBezTo>
                    <a:pt x="3909" y="553"/>
                    <a:pt x="3922" y="559"/>
                    <a:pt x="3934" y="566"/>
                  </a:cubicBezTo>
                  <a:lnTo>
                    <a:pt x="3934" y="566"/>
                  </a:lnTo>
                  <a:cubicBezTo>
                    <a:pt x="3942" y="570"/>
                    <a:pt x="3950" y="571"/>
                    <a:pt x="3958" y="563"/>
                  </a:cubicBezTo>
                  <a:lnTo>
                    <a:pt x="3958" y="563"/>
                  </a:lnTo>
                  <a:cubicBezTo>
                    <a:pt x="3974" y="548"/>
                    <a:pt x="3994" y="544"/>
                    <a:pt x="4016" y="545"/>
                  </a:cubicBezTo>
                  <a:lnTo>
                    <a:pt x="4016" y="545"/>
                  </a:lnTo>
                  <a:cubicBezTo>
                    <a:pt x="4030" y="546"/>
                    <a:pt x="4041" y="550"/>
                    <a:pt x="4051" y="560"/>
                  </a:cubicBezTo>
                  <a:lnTo>
                    <a:pt x="4051" y="560"/>
                  </a:lnTo>
                  <a:cubicBezTo>
                    <a:pt x="4066" y="573"/>
                    <a:pt x="4082" y="585"/>
                    <a:pt x="4103" y="587"/>
                  </a:cubicBezTo>
                  <a:lnTo>
                    <a:pt x="4103" y="587"/>
                  </a:lnTo>
                  <a:cubicBezTo>
                    <a:pt x="4145" y="593"/>
                    <a:pt x="4181" y="612"/>
                    <a:pt x="4214" y="638"/>
                  </a:cubicBezTo>
                  <a:lnTo>
                    <a:pt x="4214" y="638"/>
                  </a:lnTo>
                  <a:cubicBezTo>
                    <a:pt x="4226" y="647"/>
                    <a:pt x="4240" y="655"/>
                    <a:pt x="4249" y="666"/>
                  </a:cubicBezTo>
                  <a:lnTo>
                    <a:pt x="4249" y="666"/>
                  </a:lnTo>
                  <a:cubicBezTo>
                    <a:pt x="4258" y="676"/>
                    <a:pt x="4263" y="686"/>
                    <a:pt x="4254" y="699"/>
                  </a:cubicBezTo>
                  <a:lnTo>
                    <a:pt x="4254" y="699"/>
                  </a:lnTo>
                  <a:cubicBezTo>
                    <a:pt x="4248" y="707"/>
                    <a:pt x="4249" y="717"/>
                    <a:pt x="4247" y="726"/>
                  </a:cubicBezTo>
                  <a:lnTo>
                    <a:pt x="4247" y="726"/>
                  </a:lnTo>
                  <a:cubicBezTo>
                    <a:pt x="4244" y="739"/>
                    <a:pt x="4239" y="746"/>
                    <a:pt x="4226" y="749"/>
                  </a:cubicBezTo>
                  <a:lnTo>
                    <a:pt x="4226" y="749"/>
                  </a:lnTo>
                  <a:cubicBezTo>
                    <a:pt x="4203" y="755"/>
                    <a:pt x="4184" y="765"/>
                    <a:pt x="4166" y="782"/>
                  </a:cubicBezTo>
                  <a:lnTo>
                    <a:pt x="4166" y="782"/>
                  </a:lnTo>
                  <a:cubicBezTo>
                    <a:pt x="4147" y="801"/>
                    <a:pt x="4122" y="815"/>
                    <a:pt x="4093" y="815"/>
                  </a:cubicBezTo>
                  <a:lnTo>
                    <a:pt x="4093" y="815"/>
                  </a:lnTo>
                  <a:cubicBezTo>
                    <a:pt x="4079" y="815"/>
                    <a:pt x="4066" y="818"/>
                    <a:pt x="4053" y="822"/>
                  </a:cubicBezTo>
                  <a:lnTo>
                    <a:pt x="4053" y="822"/>
                  </a:lnTo>
                  <a:cubicBezTo>
                    <a:pt x="4045" y="825"/>
                    <a:pt x="4042" y="831"/>
                    <a:pt x="4048" y="837"/>
                  </a:cubicBezTo>
                  <a:lnTo>
                    <a:pt x="4048" y="837"/>
                  </a:lnTo>
                  <a:cubicBezTo>
                    <a:pt x="4061" y="852"/>
                    <a:pt x="4066" y="870"/>
                    <a:pt x="4076" y="885"/>
                  </a:cubicBezTo>
                  <a:lnTo>
                    <a:pt x="4076" y="885"/>
                  </a:lnTo>
                  <a:cubicBezTo>
                    <a:pt x="4085" y="898"/>
                    <a:pt x="4083" y="911"/>
                    <a:pt x="4078" y="924"/>
                  </a:cubicBezTo>
                  <a:lnTo>
                    <a:pt x="4078" y="924"/>
                  </a:lnTo>
                  <a:cubicBezTo>
                    <a:pt x="4071" y="941"/>
                    <a:pt x="4061" y="943"/>
                    <a:pt x="4045" y="936"/>
                  </a:cubicBezTo>
                  <a:lnTo>
                    <a:pt x="4045" y="936"/>
                  </a:lnTo>
                  <a:cubicBezTo>
                    <a:pt x="4039" y="932"/>
                    <a:pt x="4032" y="929"/>
                    <a:pt x="4026" y="926"/>
                  </a:cubicBezTo>
                  <a:lnTo>
                    <a:pt x="4026" y="926"/>
                  </a:lnTo>
                  <a:cubicBezTo>
                    <a:pt x="4019" y="922"/>
                    <a:pt x="4011" y="916"/>
                    <a:pt x="4011" y="908"/>
                  </a:cubicBezTo>
                  <a:lnTo>
                    <a:pt x="4011" y="908"/>
                  </a:lnTo>
                  <a:cubicBezTo>
                    <a:pt x="4011" y="888"/>
                    <a:pt x="3997" y="872"/>
                    <a:pt x="3998" y="852"/>
                  </a:cubicBezTo>
                  <a:lnTo>
                    <a:pt x="3998" y="852"/>
                  </a:lnTo>
                  <a:cubicBezTo>
                    <a:pt x="3999" y="840"/>
                    <a:pt x="3992" y="834"/>
                    <a:pt x="3981" y="829"/>
                  </a:cubicBezTo>
                  <a:lnTo>
                    <a:pt x="3981" y="829"/>
                  </a:lnTo>
                  <a:cubicBezTo>
                    <a:pt x="3959" y="817"/>
                    <a:pt x="3934" y="813"/>
                    <a:pt x="3912" y="799"/>
                  </a:cubicBezTo>
                  <a:lnTo>
                    <a:pt x="3912" y="799"/>
                  </a:lnTo>
                  <a:cubicBezTo>
                    <a:pt x="3898" y="790"/>
                    <a:pt x="3887" y="780"/>
                    <a:pt x="3878" y="766"/>
                  </a:cubicBezTo>
                  <a:lnTo>
                    <a:pt x="3878" y="766"/>
                  </a:lnTo>
                  <a:cubicBezTo>
                    <a:pt x="3866" y="746"/>
                    <a:pt x="3866" y="741"/>
                    <a:pt x="3880" y="721"/>
                  </a:cubicBezTo>
                  <a:lnTo>
                    <a:pt x="3880" y="721"/>
                  </a:lnTo>
                  <a:cubicBezTo>
                    <a:pt x="3889" y="709"/>
                    <a:pt x="3887" y="703"/>
                    <a:pt x="3875" y="696"/>
                  </a:cubicBezTo>
                  <a:lnTo>
                    <a:pt x="3875" y="696"/>
                  </a:lnTo>
                  <a:cubicBezTo>
                    <a:pt x="3873" y="695"/>
                    <a:pt x="3871" y="694"/>
                    <a:pt x="3868" y="693"/>
                  </a:cubicBezTo>
                  <a:lnTo>
                    <a:pt x="3868" y="693"/>
                  </a:lnTo>
                  <a:cubicBezTo>
                    <a:pt x="3844" y="685"/>
                    <a:pt x="3827" y="671"/>
                    <a:pt x="3831" y="642"/>
                  </a:cubicBezTo>
                  <a:lnTo>
                    <a:pt x="3831" y="642"/>
                  </a:lnTo>
                  <a:cubicBezTo>
                    <a:pt x="3819" y="624"/>
                    <a:pt x="3813" y="602"/>
                    <a:pt x="3796" y="586"/>
                  </a:cubicBezTo>
                  <a:lnTo>
                    <a:pt x="3796" y="586"/>
                  </a:lnTo>
                  <a:cubicBezTo>
                    <a:pt x="3790" y="580"/>
                    <a:pt x="3781" y="578"/>
                    <a:pt x="3772" y="578"/>
                  </a:cubicBezTo>
                  <a:lnTo>
                    <a:pt x="3772" y="578"/>
                  </a:lnTo>
                  <a:cubicBezTo>
                    <a:pt x="3746" y="578"/>
                    <a:pt x="3720" y="580"/>
                    <a:pt x="3695" y="583"/>
                  </a:cubicBezTo>
                  <a:lnTo>
                    <a:pt x="3695" y="583"/>
                  </a:lnTo>
                  <a:cubicBezTo>
                    <a:pt x="3682" y="585"/>
                    <a:pt x="3672" y="596"/>
                    <a:pt x="3663" y="605"/>
                  </a:cubicBezTo>
                  <a:lnTo>
                    <a:pt x="3663" y="605"/>
                  </a:lnTo>
                  <a:cubicBezTo>
                    <a:pt x="3655" y="614"/>
                    <a:pt x="3646" y="623"/>
                    <a:pt x="3635" y="630"/>
                  </a:cubicBezTo>
                  <a:lnTo>
                    <a:pt x="3635" y="630"/>
                  </a:lnTo>
                  <a:cubicBezTo>
                    <a:pt x="3622" y="636"/>
                    <a:pt x="3621" y="643"/>
                    <a:pt x="3628" y="658"/>
                  </a:cubicBezTo>
                  <a:lnTo>
                    <a:pt x="3628" y="658"/>
                  </a:lnTo>
                  <a:cubicBezTo>
                    <a:pt x="3629" y="661"/>
                    <a:pt x="3631" y="665"/>
                    <a:pt x="3633" y="669"/>
                  </a:cubicBezTo>
                  <a:lnTo>
                    <a:pt x="3633" y="669"/>
                  </a:lnTo>
                  <a:cubicBezTo>
                    <a:pt x="3640" y="686"/>
                    <a:pt x="3639" y="695"/>
                    <a:pt x="3629" y="704"/>
                  </a:cubicBezTo>
                  <a:lnTo>
                    <a:pt x="3629" y="704"/>
                  </a:lnTo>
                  <a:cubicBezTo>
                    <a:pt x="3617" y="713"/>
                    <a:pt x="3602" y="715"/>
                    <a:pt x="3588" y="706"/>
                  </a:cubicBezTo>
                  <a:lnTo>
                    <a:pt x="3588" y="706"/>
                  </a:lnTo>
                  <a:cubicBezTo>
                    <a:pt x="3567" y="694"/>
                    <a:pt x="3547" y="680"/>
                    <a:pt x="3528" y="666"/>
                  </a:cubicBezTo>
                  <a:lnTo>
                    <a:pt x="3528" y="666"/>
                  </a:lnTo>
                  <a:cubicBezTo>
                    <a:pt x="3513" y="654"/>
                    <a:pt x="3509" y="655"/>
                    <a:pt x="3497" y="670"/>
                  </a:cubicBezTo>
                  <a:lnTo>
                    <a:pt x="3497" y="670"/>
                  </a:lnTo>
                  <a:cubicBezTo>
                    <a:pt x="3481" y="689"/>
                    <a:pt x="3473" y="712"/>
                    <a:pt x="3473" y="736"/>
                  </a:cubicBezTo>
                  <a:lnTo>
                    <a:pt x="3473" y="736"/>
                  </a:lnTo>
                  <a:cubicBezTo>
                    <a:pt x="3472" y="751"/>
                    <a:pt x="3473" y="765"/>
                    <a:pt x="3473" y="780"/>
                  </a:cubicBezTo>
                  <a:lnTo>
                    <a:pt x="3473" y="780"/>
                  </a:lnTo>
                  <a:cubicBezTo>
                    <a:pt x="3472" y="804"/>
                    <a:pt x="3464" y="824"/>
                    <a:pt x="3437" y="831"/>
                  </a:cubicBezTo>
                  <a:lnTo>
                    <a:pt x="3437" y="831"/>
                  </a:lnTo>
                  <a:cubicBezTo>
                    <a:pt x="3427" y="834"/>
                    <a:pt x="3417" y="838"/>
                    <a:pt x="3419" y="852"/>
                  </a:cubicBezTo>
                  <a:lnTo>
                    <a:pt x="3419" y="852"/>
                  </a:lnTo>
                  <a:cubicBezTo>
                    <a:pt x="3419" y="860"/>
                    <a:pt x="3414" y="864"/>
                    <a:pt x="3409" y="867"/>
                  </a:cubicBezTo>
                  <a:lnTo>
                    <a:pt x="3409" y="867"/>
                  </a:lnTo>
                  <a:cubicBezTo>
                    <a:pt x="3396" y="876"/>
                    <a:pt x="3396" y="887"/>
                    <a:pt x="3397" y="901"/>
                  </a:cubicBezTo>
                  <a:lnTo>
                    <a:pt x="3397" y="901"/>
                  </a:lnTo>
                  <a:cubicBezTo>
                    <a:pt x="3401" y="925"/>
                    <a:pt x="3414" y="946"/>
                    <a:pt x="3415" y="970"/>
                  </a:cubicBezTo>
                  <a:lnTo>
                    <a:pt x="3415" y="970"/>
                  </a:lnTo>
                  <a:cubicBezTo>
                    <a:pt x="3416" y="989"/>
                    <a:pt x="3413" y="997"/>
                    <a:pt x="3396" y="1004"/>
                  </a:cubicBezTo>
                  <a:lnTo>
                    <a:pt x="3396" y="1004"/>
                  </a:lnTo>
                  <a:cubicBezTo>
                    <a:pt x="3375" y="1012"/>
                    <a:pt x="3375" y="1012"/>
                    <a:pt x="3385" y="1032"/>
                  </a:cubicBezTo>
                  <a:lnTo>
                    <a:pt x="3385" y="1032"/>
                  </a:lnTo>
                  <a:cubicBezTo>
                    <a:pt x="3392" y="1046"/>
                    <a:pt x="3390" y="1059"/>
                    <a:pt x="3385" y="1072"/>
                  </a:cubicBezTo>
                  <a:lnTo>
                    <a:pt x="3385" y="1072"/>
                  </a:lnTo>
                  <a:cubicBezTo>
                    <a:pt x="3377" y="1094"/>
                    <a:pt x="3393" y="1114"/>
                    <a:pt x="3415" y="1109"/>
                  </a:cubicBezTo>
                  <a:lnTo>
                    <a:pt x="3415" y="1109"/>
                  </a:lnTo>
                  <a:cubicBezTo>
                    <a:pt x="3431" y="1106"/>
                    <a:pt x="3447" y="1104"/>
                    <a:pt x="3461" y="1094"/>
                  </a:cubicBezTo>
                  <a:lnTo>
                    <a:pt x="3461" y="1094"/>
                  </a:lnTo>
                  <a:cubicBezTo>
                    <a:pt x="3475" y="1085"/>
                    <a:pt x="3491" y="1085"/>
                    <a:pt x="3507" y="1089"/>
                  </a:cubicBezTo>
                  <a:lnTo>
                    <a:pt x="3507" y="1089"/>
                  </a:lnTo>
                  <a:cubicBezTo>
                    <a:pt x="3523" y="1093"/>
                    <a:pt x="3538" y="1090"/>
                    <a:pt x="3553" y="1087"/>
                  </a:cubicBezTo>
                  <a:lnTo>
                    <a:pt x="3553" y="1087"/>
                  </a:lnTo>
                  <a:cubicBezTo>
                    <a:pt x="3564" y="1085"/>
                    <a:pt x="3565" y="1080"/>
                    <a:pt x="3562" y="1070"/>
                  </a:cubicBezTo>
                  <a:lnTo>
                    <a:pt x="3562" y="1070"/>
                  </a:lnTo>
                  <a:cubicBezTo>
                    <a:pt x="3557" y="1058"/>
                    <a:pt x="3553" y="1046"/>
                    <a:pt x="3543" y="1037"/>
                  </a:cubicBezTo>
                  <a:lnTo>
                    <a:pt x="3543" y="1037"/>
                  </a:lnTo>
                  <a:cubicBezTo>
                    <a:pt x="3535" y="1030"/>
                    <a:pt x="3528" y="1022"/>
                    <a:pt x="3524" y="1012"/>
                  </a:cubicBezTo>
                  <a:lnTo>
                    <a:pt x="3524" y="1012"/>
                  </a:lnTo>
                  <a:cubicBezTo>
                    <a:pt x="3518" y="1000"/>
                    <a:pt x="3527" y="988"/>
                    <a:pt x="3540" y="992"/>
                  </a:cubicBezTo>
                  <a:lnTo>
                    <a:pt x="3540" y="992"/>
                  </a:lnTo>
                  <a:cubicBezTo>
                    <a:pt x="3563" y="999"/>
                    <a:pt x="3585" y="999"/>
                    <a:pt x="3608" y="995"/>
                  </a:cubicBezTo>
                  <a:lnTo>
                    <a:pt x="3608" y="995"/>
                  </a:lnTo>
                  <a:cubicBezTo>
                    <a:pt x="3628" y="992"/>
                    <a:pt x="3647" y="994"/>
                    <a:pt x="3666" y="1001"/>
                  </a:cubicBezTo>
                  <a:lnTo>
                    <a:pt x="3666" y="1001"/>
                  </a:lnTo>
                  <a:cubicBezTo>
                    <a:pt x="3673" y="1004"/>
                    <a:pt x="3679" y="1008"/>
                    <a:pt x="3677" y="1019"/>
                  </a:cubicBezTo>
                  <a:lnTo>
                    <a:pt x="3677" y="1019"/>
                  </a:lnTo>
                  <a:cubicBezTo>
                    <a:pt x="3672" y="1035"/>
                    <a:pt x="3677" y="1049"/>
                    <a:pt x="3691" y="1060"/>
                  </a:cubicBezTo>
                  <a:lnTo>
                    <a:pt x="3691" y="1060"/>
                  </a:lnTo>
                  <a:cubicBezTo>
                    <a:pt x="3699" y="1067"/>
                    <a:pt x="3704" y="1078"/>
                    <a:pt x="3707" y="1089"/>
                  </a:cubicBezTo>
                  <a:lnTo>
                    <a:pt x="3707" y="1089"/>
                  </a:lnTo>
                  <a:cubicBezTo>
                    <a:pt x="3713" y="1114"/>
                    <a:pt x="3703" y="1130"/>
                    <a:pt x="3678" y="1135"/>
                  </a:cubicBezTo>
                  <a:lnTo>
                    <a:pt x="3678" y="1135"/>
                  </a:lnTo>
                  <a:cubicBezTo>
                    <a:pt x="3669" y="1136"/>
                    <a:pt x="3661" y="1138"/>
                    <a:pt x="3652" y="1139"/>
                  </a:cubicBezTo>
                  <a:lnTo>
                    <a:pt x="3652" y="1139"/>
                  </a:lnTo>
                  <a:cubicBezTo>
                    <a:pt x="3646" y="1140"/>
                    <a:pt x="3641" y="1142"/>
                    <a:pt x="3637" y="1146"/>
                  </a:cubicBezTo>
                  <a:lnTo>
                    <a:pt x="3637" y="1146"/>
                  </a:lnTo>
                  <a:cubicBezTo>
                    <a:pt x="3628" y="1156"/>
                    <a:pt x="3631" y="1169"/>
                    <a:pt x="3643" y="1173"/>
                  </a:cubicBezTo>
                  <a:lnTo>
                    <a:pt x="3643" y="1173"/>
                  </a:lnTo>
                  <a:cubicBezTo>
                    <a:pt x="3649" y="1175"/>
                    <a:pt x="3654" y="1177"/>
                    <a:pt x="3660" y="1177"/>
                  </a:cubicBezTo>
                  <a:lnTo>
                    <a:pt x="3660" y="1177"/>
                  </a:lnTo>
                  <a:cubicBezTo>
                    <a:pt x="3683" y="1176"/>
                    <a:pt x="3704" y="1190"/>
                    <a:pt x="3728" y="1188"/>
                  </a:cubicBezTo>
                  <a:lnTo>
                    <a:pt x="3728" y="1188"/>
                  </a:lnTo>
                  <a:cubicBezTo>
                    <a:pt x="3736" y="1187"/>
                    <a:pt x="3741" y="1193"/>
                    <a:pt x="3747" y="1198"/>
                  </a:cubicBezTo>
                  <a:lnTo>
                    <a:pt x="3747" y="1198"/>
                  </a:lnTo>
                  <a:cubicBezTo>
                    <a:pt x="3754" y="1205"/>
                    <a:pt x="3760" y="1213"/>
                    <a:pt x="3767" y="1219"/>
                  </a:cubicBezTo>
                  <a:lnTo>
                    <a:pt x="3767" y="1219"/>
                  </a:lnTo>
                  <a:cubicBezTo>
                    <a:pt x="3779" y="1229"/>
                    <a:pt x="3790" y="1227"/>
                    <a:pt x="3796" y="1213"/>
                  </a:cubicBezTo>
                  <a:lnTo>
                    <a:pt x="3796" y="1213"/>
                  </a:lnTo>
                  <a:cubicBezTo>
                    <a:pt x="3800" y="1202"/>
                    <a:pt x="3807" y="1197"/>
                    <a:pt x="3818" y="1197"/>
                  </a:cubicBezTo>
                  <a:lnTo>
                    <a:pt x="3818" y="1197"/>
                  </a:lnTo>
                  <a:cubicBezTo>
                    <a:pt x="3837" y="1198"/>
                    <a:pt x="3856" y="1194"/>
                    <a:pt x="3875" y="1208"/>
                  </a:cubicBezTo>
                  <a:lnTo>
                    <a:pt x="3875" y="1208"/>
                  </a:lnTo>
                  <a:cubicBezTo>
                    <a:pt x="3889" y="1218"/>
                    <a:pt x="3908" y="1222"/>
                    <a:pt x="3922" y="1235"/>
                  </a:cubicBezTo>
                  <a:lnTo>
                    <a:pt x="3922" y="1235"/>
                  </a:lnTo>
                  <a:cubicBezTo>
                    <a:pt x="3931" y="1244"/>
                    <a:pt x="3939" y="1252"/>
                    <a:pt x="3937" y="1266"/>
                  </a:cubicBezTo>
                  <a:lnTo>
                    <a:pt x="3937" y="1266"/>
                  </a:lnTo>
                  <a:cubicBezTo>
                    <a:pt x="3936" y="1277"/>
                    <a:pt x="3941" y="1283"/>
                    <a:pt x="3950" y="1287"/>
                  </a:cubicBezTo>
                  <a:lnTo>
                    <a:pt x="3950" y="1287"/>
                  </a:lnTo>
                  <a:cubicBezTo>
                    <a:pt x="3964" y="1292"/>
                    <a:pt x="3977" y="1299"/>
                    <a:pt x="3991" y="1301"/>
                  </a:cubicBezTo>
                  <a:lnTo>
                    <a:pt x="3991" y="1301"/>
                  </a:lnTo>
                  <a:cubicBezTo>
                    <a:pt x="4022" y="1305"/>
                    <a:pt x="4045" y="1321"/>
                    <a:pt x="4067" y="1344"/>
                  </a:cubicBezTo>
                  <a:lnTo>
                    <a:pt x="4067" y="1344"/>
                  </a:lnTo>
                  <a:cubicBezTo>
                    <a:pt x="4086" y="1365"/>
                    <a:pt x="4105" y="1385"/>
                    <a:pt x="4123" y="1407"/>
                  </a:cubicBezTo>
                  <a:lnTo>
                    <a:pt x="4123" y="1407"/>
                  </a:lnTo>
                  <a:cubicBezTo>
                    <a:pt x="4138" y="1425"/>
                    <a:pt x="4150" y="1444"/>
                    <a:pt x="4156" y="1468"/>
                  </a:cubicBezTo>
                  <a:lnTo>
                    <a:pt x="4156" y="1468"/>
                  </a:lnTo>
                  <a:cubicBezTo>
                    <a:pt x="4159" y="1483"/>
                    <a:pt x="4169" y="1496"/>
                    <a:pt x="4177" y="1510"/>
                  </a:cubicBezTo>
                  <a:lnTo>
                    <a:pt x="4177" y="1510"/>
                  </a:lnTo>
                  <a:cubicBezTo>
                    <a:pt x="4190" y="1532"/>
                    <a:pt x="4211" y="1540"/>
                    <a:pt x="4231" y="1550"/>
                  </a:cubicBezTo>
                  <a:lnTo>
                    <a:pt x="4231" y="1550"/>
                  </a:lnTo>
                  <a:cubicBezTo>
                    <a:pt x="4267" y="1568"/>
                    <a:pt x="4301" y="1590"/>
                    <a:pt x="4333" y="1614"/>
                  </a:cubicBezTo>
                  <a:lnTo>
                    <a:pt x="4333" y="1614"/>
                  </a:lnTo>
                  <a:cubicBezTo>
                    <a:pt x="4372" y="1643"/>
                    <a:pt x="4385" y="1683"/>
                    <a:pt x="4374" y="1731"/>
                  </a:cubicBezTo>
                  <a:lnTo>
                    <a:pt x="4374" y="1731"/>
                  </a:lnTo>
                  <a:cubicBezTo>
                    <a:pt x="4368" y="1756"/>
                    <a:pt x="4360" y="1779"/>
                    <a:pt x="4362" y="1805"/>
                  </a:cubicBezTo>
                  <a:lnTo>
                    <a:pt x="4362" y="1805"/>
                  </a:lnTo>
                  <a:cubicBezTo>
                    <a:pt x="4363" y="1825"/>
                    <a:pt x="4371" y="1842"/>
                    <a:pt x="4385" y="1856"/>
                  </a:cubicBezTo>
                  <a:lnTo>
                    <a:pt x="4385" y="1856"/>
                  </a:lnTo>
                  <a:cubicBezTo>
                    <a:pt x="4399" y="1869"/>
                    <a:pt x="4407" y="1867"/>
                    <a:pt x="4417" y="1851"/>
                  </a:cubicBezTo>
                  <a:lnTo>
                    <a:pt x="4417" y="1851"/>
                  </a:lnTo>
                  <a:cubicBezTo>
                    <a:pt x="4432" y="1830"/>
                    <a:pt x="4441" y="1806"/>
                    <a:pt x="4446" y="1780"/>
                  </a:cubicBezTo>
                  <a:lnTo>
                    <a:pt x="4446" y="1780"/>
                  </a:lnTo>
                  <a:cubicBezTo>
                    <a:pt x="4449" y="1770"/>
                    <a:pt x="4449" y="1760"/>
                    <a:pt x="4448" y="1749"/>
                  </a:cubicBezTo>
                  <a:lnTo>
                    <a:pt x="4448" y="1749"/>
                  </a:lnTo>
                  <a:cubicBezTo>
                    <a:pt x="4444" y="1722"/>
                    <a:pt x="4459" y="1706"/>
                    <a:pt x="4487" y="1710"/>
                  </a:cubicBezTo>
                  <a:lnTo>
                    <a:pt x="4487" y="1710"/>
                  </a:lnTo>
                  <a:cubicBezTo>
                    <a:pt x="4499" y="1712"/>
                    <a:pt x="4506" y="1710"/>
                    <a:pt x="4512" y="1698"/>
                  </a:cubicBezTo>
                  <a:lnTo>
                    <a:pt x="4512" y="1698"/>
                  </a:lnTo>
                  <a:cubicBezTo>
                    <a:pt x="4520" y="1684"/>
                    <a:pt x="4533" y="1682"/>
                    <a:pt x="4548" y="1684"/>
                  </a:cubicBezTo>
                  <a:lnTo>
                    <a:pt x="4548" y="1684"/>
                  </a:lnTo>
                  <a:cubicBezTo>
                    <a:pt x="4563" y="1687"/>
                    <a:pt x="4577" y="1691"/>
                    <a:pt x="4592" y="1694"/>
                  </a:cubicBezTo>
                  <a:lnTo>
                    <a:pt x="4592" y="1694"/>
                  </a:lnTo>
                  <a:cubicBezTo>
                    <a:pt x="4605" y="1697"/>
                    <a:pt x="4613" y="1706"/>
                    <a:pt x="4620" y="1716"/>
                  </a:cubicBezTo>
                  <a:lnTo>
                    <a:pt x="4620" y="1716"/>
                  </a:lnTo>
                  <a:cubicBezTo>
                    <a:pt x="4624" y="1722"/>
                    <a:pt x="4627" y="1727"/>
                    <a:pt x="4635" y="1726"/>
                  </a:cubicBezTo>
                  <a:lnTo>
                    <a:pt x="4635" y="1726"/>
                  </a:lnTo>
                  <a:cubicBezTo>
                    <a:pt x="4664" y="1721"/>
                    <a:pt x="4695" y="1722"/>
                    <a:pt x="4723" y="1712"/>
                  </a:cubicBezTo>
                  <a:lnTo>
                    <a:pt x="4723" y="1712"/>
                  </a:lnTo>
                  <a:cubicBezTo>
                    <a:pt x="4740" y="1706"/>
                    <a:pt x="4754" y="1707"/>
                    <a:pt x="4768" y="1716"/>
                  </a:cubicBezTo>
                  <a:lnTo>
                    <a:pt x="4768" y="1716"/>
                  </a:lnTo>
                  <a:cubicBezTo>
                    <a:pt x="4784" y="1727"/>
                    <a:pt x="4801" y="1734"/>
                    <a:pt x="4818" y="1741"/>
                  </a:cubicBezTo>
                  <a:lnTo>
                    <a:pt x="4818" y="1741"/>
                  </a:lnTo>
                  <a:cubicBezTo>
                    <a:pt x="4836" y="1749"/>
                    <a:pt x="4850" y="1762"/>
                    <a:pt x="4866" y="1772"/>
                  </a:cubicBezTo>
                  <a:lnTo>
                    <a:pt x="4866" y="1772"/>
                  </a:lnTo>
                  <a:cubicBezTo>
                    <a:pt x="4880" y="1782"/>
                    <a:pt x="4885" y="1796"/>
                    <a:pt x="4885" y="1813"/>
                  </a:cubicBezTo>
                  <a:lnTo>
                    <a:pt x="4885" y="1813"/>
                  </a:lnTo>
                  <a:cubicBezTo>
                    <a:pt x="4884" y="1828"/>
                    <a:pt x="4888" y="1841"/>
                    <a:pt x="4895" y="1854"/>
                  </a:cubicBezTo>
                  <a:lnTo>
                    <a:pt x="4895" y="1854"/>
                  </a:lnTo>
                  <a:cubicBezTo>
                    <a:pt x="4907" y="1880"/>
                    <a:pt x="4918" y="1907"/>
                    <a:pt x="4921" y="1936"/>
                  </a:cubicBezTo>
                  <a:lnTo>
                    <a:pt x="4921" y="1936"/>
                  </a:lnTo>
                  <a:cubicBezTo>
                    <a:pt x="4922" y="1941"/>
                    <a:pt x="4923" y="1946"/>
                    <a:pt x="4923" y="1951"/>
                  </a:cubicBezTo>
                  <a:lnTo>
                    <a:pt x="4923" y="1951"/>
                  </a:lnTo>
                  <a:cubicBezTo>
                    <a:pt x="4920" y="1984"/>
                    <a:pt x="4923" y="2017"/>
                    <a:pt x="4906" y="2049"/>
                  </a:cubicBezTo>
                  <a:lnTo>
                    <a:pt x="4906" y="2049"/>
                  </a:lnTo>
                  <a:cubicBezTo>
                    <a:pt x="4891" y="2077"/>
                    <a:pt x="4861" y="2098"/>
                    <a:pt x="4831" y="2093"/>
                  </a:cubicBezTo>
                  <a:lnTo>
                    <a:pt x="4831" y="2093"/>
                  </a:lnTo>
                  <a:cubicBezTo>
                    <a:pt x="4814" y="2090"/>
                    <a:pt x="4798" y="2090"/>
                    <a:pt x="4780" y="2091"/>
                  </a:cubicBezTo>
                  <a:lnTo>
                    <a:pt x="4780" y="2091"/>
                  </a:lnTo>
                  <a:cubicBezTo>
                    <a:pt x="4759" y="2093"/>
                    <a:pt x="4750" y="2087"/>
                    <a:pt x="4741" y="2068"/>
                  </a:cubicBezTo>
                  <a:lnTo>
                    <a:pt x="4741" y="2068"/>
                  </a:lnTo>
                  <a:cubicBezTo>
                    <a:pt x="4733" y="2052"/>
                    <a:pt x="4727" y="2037"/>
                    <a:pt x="4725" y="2020"/>
                  </a:cubicBezTo>
                  <a:lnTo>
                    <a:pt x="4725" y="2020"/>
                  </a:lnTo>
                  <a:cubicBezTo>
                    <a:pt x="4724" y="2010"/>
                    <a:pt x="4719" y="2003"/>
                    <a:pt x="4710" y="2000"/>
                  </a:cubicBezTo>
                  <a:lnTo>
                    <a:pt x="4710" y="2000"/>
                  </a:lnTo>
                  <a:cubicBezTo>
                    <a:pt x="4681" y="1988"/>
                    <a:pt x="4651" y="1980"/>
                    <a:pt x="4619" y="1987"/>
                  </a:cubicBezTo>
                  <a:lnTo>
                    <a:pt x="4619" y="1987"/>
                  </a:lnTo>
                  <a:cubicBezTo>
                    <a:pt x="4606" y="1989"/>
                    <a:pt x="4597" y="2000"/>
                    <a:pt x="4606" y="2008"/>
                  </a:cubicBezTo>
                  <a:lnTo>
                    <a:pt x="4606" y="2008"/>
                  </a:lnTo>
                  <a:cubicBezTo>
                    <a:pt x="4624" y="2027"/>
                    <a:pt x="4621" y="2052"/>
                    <a:pt x="4629" y="2073"/>
                  </a:cubicBezTo>
                  <a:lnTo>
                    <a:pt x="4629" y="2073"/>
                  </a:lnTo>
                  <a:cubicBezTo>
                    <a:pt x="4636" y="2091"/>
                    <a:pt x="4644" y="2108"/>
                    <a:pt x="4655" y="2124"/>
                  </a:cubicBezTo>
                  <a:lnTo>
                    <a:pt x="4655" y="2124"/>
                  </a:lnTo>
                  <a:cubicBezTo>
                    <a:pt x="4666" y="2139"/>
                    <a:pt x="4668" y="2155"/>
                    <a:pt x="4662" y="2172"/>
                  </a:cubicBezTo>
                  <a:lnTo>
                    <a:pt x="4662" y="2172"/>
                  </a:lnTo>
                  <a:cubicBezTo>
                    <a:pt x="4659" y="2181"/>
                    <a:pt x="4654" y="2186"/>
                    <a:pt x="4644" y="2186"/>
                  </a:cubicBezTo>
                  <a:lnTo>
                    <a:pt x="4644" y="2186"/>
                  </a:lnTo>
                  <a:cubicBezTo>
                    <a:pt x="4633" y="2186"/>
                    <a:pt x="4622" y="2188"/>
                    <a:pt x="4611" y="2186"/>
                  </a:cubicBezTo>
                  <a:lnTo>
                    <a:pt x="4611" y="2186"/>
                  </a:lnTo>
                  <a:cubicBezTo>
                    <a:pt x="4581" y="2181"/>
                    <a:pt x="4554" y="2188"/>
                    <a:pt x="4530" y="2207"/>
                  </a:cubicBezTo>
                  <a:lnTo>
                    <a:pt x="4530" y="2207"/>
                  </a:lnTo>
                  <a:cubicBezTo>
                    <a:pt x="4526" y="2210"/>
                    <a:pt x="4522" y="2213"/>
                    <a:pt x="4522" y="2218"/>
                  </a:cubicBezTo>
                  <a:lnTo>
                    <a:pt x="4522" y="2218"/>
                  </a:lnTo>
                  <a:cubicBezTo>
                    <a:pt x="4521" y="2229"/>
                    <a:pt x="4518" y="2240"/>
                    <a:pt x="4523" y="2249"/>
                  </a:cubicBezTo>
                  <a:lnTo>
                    <a:pt x="4523" y="2249"/>
                  </a:lnTo>
                  <a:cubicBezTo>
                    <a:pt x="4539" y="2278"/>
                    <a:pt x="4536" y="2310"/>
                    <a:pt x="4548" y="2340"/>
                  </a:cubicBezTo>
                  <a:lnTo>
                    <a:pt x="4548" y="2340"/>
                  </a:lnTo>
                  <a:cubicBezTo>
                    <a:pt x="4556" y="2362"/>
                    <a:pt x="4551" y="2385"/>
                    <a:pt x="4530" y="2401"/>
                  </a:cubicBezTo>
                  <a:lnTo>
                    <a:pt x="4530" y="2401"/>
                  </a:lnTo>
                  <a:cubicBezTo>
                    <a:pt x="4525" y="2405"/>
                    <a:pt x="4520" y="2410"/>
                    <a:pt x="4516" y="2414"/>
                  </a:cubicBezTo>
                  <a:lnTo>
                    <a:pt x="4516" y="2414"/>
                  </a:lnTo>
                  <a:cubicBezTo>
                    <a:pt x="4501" y="2427"/>
                    <a:pt x="4485" y="2433"/>
                    <a:pt x="4465" y="2428"/>
                  </a:cubicBezTo>
                  <a:lnTo>
                    <a:pt x="4465" y="2428"/>
                  </a:lnTo>
                  <a:cubicBezTo>
                    <a:pt x="4457" y="2426"/>
                    <a:pt x="4448" y="2424"/>
                    <a:pt x="4442" y="2431"/>
                  </a:cubicBezTo>
                  <a:lnTo>
                    <a:pt x="4442" y="2431"/>
                  </a:lnTo>
                  <a:cubicBezTo>
                    <a:pt x="4437" y="2438"/>
                    <a:pt x="4439" y="2447"/>
                    <a:pt x="4444" y="2454"/>
                  </a:cubicBezTo>
                  <a:lnTo>
                    <a:pt x="4444" y="2454"/>
                  </a:lnTo>
                  <a:cubicBezTo>
                    <a:pt x="4448" y="2460"/>
                    <a:pt x="4449" y="2465"/>
                    <a:pt x="4448" y="2472"/>
                  </a:cubicBezTo>
                  <a:lnTo>
                    <a:pt x="4448" y="2472"/>
                  </a:lnTo>
                  <a:cubicBezTo>
                    <a:pt x="4448" y="2480"/>
                    <a:pt x="4449" y="2488"/>
                    <a:pt x="4458" y="2490"/>
                  </a:cubicBezTo>
                  <a:lnTo>
                    <a:pt x="4458" y="2490"/>
                  </a:lnTo>
                  <a:cubicBezTo>
                    <a:pt x="4467" y="2492"/>
                    <a:pt x="4478" y="2494"/>
                    <a:pt x="4485" y="2485"/>
                  </a:cubicBezTo>
                  <a:lnTo>
                    <a:pt x="4485" y="2485"/>
                  </a:lnTo>
                  <a:cubicBezTo>
                    <a:pt x="4495" y="2472"/>
                    <a:pt x="4509" y="2467"/>
                    <a:pt x="4525" y="2466"/>
                  </a:cubicBezTo>
                  <a:lnTo>
                    <a:pt x="4525" y="2466"/>
                  </a:lnTo>
                  <a:cubicBezTo>
                    <a:pt x="4538" y="2464"/>
                    <a:pt x="4550" y="2458"/>
                    <a:pt x="4555" y="2445"/>
                  </a:cubicBezTo>
                  <a:lnTo>
                    <a:pt x="4555" y="2445"/>
                  </a:lnTo>
                  <a:cubicBezTo>
                    <a:pt x="4563" y="2429"/>
                    <a:pt x="4577" y="2420"/>
                    <a:pt x="4591" y="2415"/>
                  </a:cubicBezTo>
                  <a:lnTo>
                    <a:pt x="4591" y="2415"/>
                  </a:lnTo>
                  <a:cubicBezTo>
                    <a:pt x="4618" y="2405"/>
                    <a:pt x="4629" y="2386"/>
                    <a:pt x="4633" y="2361"/>
                  </a:cubicBezTo>
                  <a:lnTo>
                    <a:pt x="4633" y="2361"/>
                  </a:lnTo>
                  <a:cubicBezTo>
                    <a:pt x="4635" y="2344"/>
                    <a:pt x="4644" y="2329"/>
                    <a:pt x="4652" y="2315"/>
                  </a:cubicBezTo>
                  <a:lnTo>
                    <a:pt x="4652" y="2315"/>
                  </a:lnTo>
                  <a:cubicBezTo>
                    <a:pt x="4659" y="2303"/>
                    <a:pt x="4671" y="2295"/>
                    <a:pt x="4685" y="2293"/>
                  </a:cubicBezTo>
                  <a:lnTo>
                    <a:pt x="4685" y="2293"/>
                  </a:lnTo>
                  <a:cubicBezTo>
                    <a:pt x="4744" y="2282"/>
                    <a:pt x="4799" y="2264"/>
                    <a:pt x="4835" y="2211"/>
                  </a:cubicBezTo>
                  <a:lnTo>
                    <a:pt x="4835" y="2211"/>
                  </a:lnTo>
                  <a:cubicBezTo>
                    <a:pt x="4841" y="2204"/>
                    <a:pt x="4848" y="2199"/>
                    <a:pt x="4855" y="2194"/>
                  </a:cubicBezTo>
                  <a:lnTo>
                    <a:pt x="4855" y="2194"/>
                  </a:lnTo>
                  <a:cubicBezTo>
                    <a:pt x="4864" y="2188"/>
                    <a:pt x="4874" y="2185"/>
                    <a:pt x="4885" y="2189"/>
                  </a:cubicBezTo>
                  <a:lnTo>
                    <a:pt x="4885" y="2189"/>
                  </a:lnTo>
                  <a:cubicBezTo>
                    <a:pt x="4893" y="2192"/>
                    <a:pt x="4901" y="2193"/>
                    <a:pt x="4908" y="2196"/>
                  </a:cubicBezTo>
                  <a:lnTo>
                    <a:pt x="4908" y="2196"/>
                  </a:lnTo>
                  <a:cubicBezTo>
                    <a:pt x="4922" y="2201"/>
                    <a:pt x="4937" y="2200"/>
                    <a:pt x="4951" y="2195"/>
                  </a:cubicBezTo>
                  <a:lnTo>
                    <a:pt x="4951" y="2195"/>
                  </a:lnTo>
                  <a:cubicBezTo>
                    <a:pt x="4982" y="2183"/>
                    <a:pt x="5012" y="2171"/>
                    <a:pt x="5043" y="2158"/>
                  </a:cubicBezTo>
                  <a:lnTo>
                    <a:pt x="5043" y="2158"/>
                  </a:lnTo>
                  <a:cubicBezTo>
                    <a:pt x="5057" y="2152"/>
                    <a:pt x="5072" y="2144"/>
                    <a:pt x="5083" y="2132"/>
                  </a:cubicBezTo>
                  <a:lnTo>
                    <a:pt x="5083" y="2132"/>
                  </a:lnTo>
                  <a:cubicBezTo>
                    <a:pt x="5085" y="2129"/>
                    <a:pt x="5089" y="2126"/>
                    <a:pt x="5092" y="2124"/>
                  </a:cubicBezTo>
                  <a:lnTo>
                    <a:pt x="5092" y="2124"/>
                  </a:lnTo>
                  <a:cubicBezTo>
                    <a:pt x="5114" y="2118"/>
                    <a:pt x="5133" y="2109"/>
                    <a:pt x="5145" y="2090"/>
                  </a:cubicBezTo>
                  <a:lnTo>
                    <a:pt x="5145" y="2090"/>
                  </a:lnTo>
                  <a:cubicBezTo>
                    <a:pt x="5147" y="2087"/>
                    <a:pt x="5151" y="2086"/>
                    <a:pt x="5154" y="2085"/>
                  </a:cubicBezTo>
                  <a:lnTo>
                    <a:pt x="5154" y="2085"/>
                  </a:lnTo>
                  <a:cubicBezTo>
                    <a:pt x="5183" y="2071"/>
                    <a:pt x="5193" y="2042"/>
                    <a:pt x="5180" y="2013"/>
                  </a:cubicBezTo>
                  <a:lnTo>
                    <a:pt x="5180" y="2013"/>
                  </a:lnTo>
                  <a:cubicBezTo>
                    <a:pt x="5172" y="1994"/>
                    <a:pt x="5172" y="1975"/>
                    <a:pt x="5184" y="1958"/>
                  </a:cubicBezTo>
                  <a:lnTo>
                    <a:pt x="5184" y="1958"/>
                  </a:lnTo>
                  <a:cubicBezTo>
                    <a:pt x="5192" y="1946"/>
                    <a:pt x="5198" y="1933"/>
                    <a:pt x="5205" y="1920"/>
                  </a:cubicBezTo>
                  <a:lnTo>
                    <a:pt x="5205" y="1920"/>
                  </a:lnTo>
                  <a:cubicBezTo>
                    <a:pt x="5215" y="1899"/>
                    <a:pt x="5229" y="1880"/>
                    <a:pt x="5249" y="1867"/>
                  </a:cubicBezTo>
                  <a:lnTo>
                    <a:pt x="5249" y="1867"/>
                  </a:lnTo>
                  <a:cubicBezTo>
                    <a:pt x="5259" y="1860"/>
                    <a:pt x="5264" y="1851"/>
                    <a:pt x="5263" y="1838"/>
                  </a:cubicBezTo>
                  <a:lnTo>
                    <a:pt x="5263" y="1838"/>
                  </a:lnTo>
                  <a:cubicBezTo>
                    <a:pt x="5262" y="1835"/>
                    <a:pt x="5261" y="1830"/>
                    <a:pt x="5263" y="1827"/>
                  </a:cubicBezTo>
                  <a:close/>
                  <a:moveTo>
                    <a:pt x="5308" y="1934"/>
                  </a:moveTo>
                  <a:lnTo>
                    <a:pt x="5308" y="1934"/>
                  </a:lnTo>
                  <a:cubicBezTo>
                    <a:pt x="5313" y="1928"/>
                    <a:pt x="5318" y="1922"/>
                    <a:pt x="5323" y="1917"/>
                  </a:cubicBezTo>
                  <a:lnTo>
                    <a:pt x="5323" y="1917"/>
                  </a:lnTo>
                  <a:cubicBezTo>
                    <a:pt x="5320" y="1894"/>
                    <a:pt x="5316" y="1872"/>
                    <a:pt x="5312" y="1849"/>
                  </a:cubicBezTo>
                  <a:lnTo>
                    <a:pt x="5312" y="1849"/>
                  </a:lnTo>
                  <a:cubicBezTo>
                    <a:pt x="5311" y="1853"/>
                    <a:pt x="5310" y="1858"/>
                    <a:pt x="5308" y="1862"/>
                  </a:cubicBezTo>
                  <a:lnTo>
                    <a:pt x="5308" y="1862"/>
                  </a:lnTo>
                  <a:cubicBezTo>
                    <a:pt x="5303" y="1876"/>
                    <a:pt x="5298" y="1889"/>
                    <a:pt x="5289" y="1900"/>
                  </a:cubicBezTo>
                  <a:lnTo>
                    <a:pt x="5289" y="1900"/>
                  </a:lnTo>
                  <a:cubicBezTo>
                    <a:pt x="5282" y="1909"/>
                    <a:pt x="5280" y="1919"/>
                    <a:pt x="5283" y="1929"/>
                  </a:cubicBezTo>
                  <a:lnTo>
                    <a:pt x="5283" y="1929"/>
                  </a:lnTo>
                  <a:cubicBezTo>
                    <a:pt x="5288" y="1941"/>
                    <a:pt x="5299" y="1944"/>
                    <a:pt x="5308" y="1934"/>
                  </a:cubicBezTo>
                  <a:close/>
                  <a:moveTo>
                    <a:pt x="3054" y="2954"/>
                  </a:moveTo>
                  <a:lnTo>
                    <a:pt x="3054" y="2954"/>
                  </a:lnTo>
                  <a:cubicBezTo>
                    <a:pt x="3037" y="3005"/>
                    <a:pt x="3047" y="3051"/>
                    <a:pt x="3073" y="3095"/>
                  </a:cubicBezTo>
                  <a:lnTo>
                    <a:pt x="3073" y="3095"/>
                  </a:lnTo>
                  <a:cubicBezTo>
                    <a:pt x="3075" y="3097"/>
                    <a:pt x="3076" y="3099"/>
                    <a:pt x="3078" y="3100"/>
                  </a:cubicBezTo>
                  <a:lnTo>
                    <a:pt x="3078" y="3100"/>
                  </a:lnTo>
                  <a:cubicBezTo>
                    <a:pt x="3109" y="3130"/>
                    <a:pt x="3124" y="3171"/>
                    <a:pt x="3151" y="3204"/>
                  </a:cubicBezTo>
                  <a:lnTo>
                    <a:pt x="3151" y="3204"/>
                  </a:lnTo>
                  <a:cubicBezTo>
                    <a:pt x="3171" y="3228"/>
                    <a:pt x="3170" y="3257"/>
                    <a:pt x="3162" y="3285"/>
                  </a:cubicBezTo>
                  <a:lnTo>
                    <a:pt x="3162" y="3285"/>
                  </a:lnTo>
                  <a:cubicBezTo>
                    <a:pt x="3157" y="3302"/>
                    <a:pt x="3155" y="3317"/>
                    <a:pt x="3160" y="3334"/>
                  </a:cubicBezTo>
                  <a:lnTo>
                    <a:pt x="3160" y="3334"/>
                  </a:lnTo>
                  <a:cubicBezTo>
                    <a:pt x="3162" y="3342"/>
                    <a:pt x="3161" y="3350"/>
                    <a:pt x="3161" y="3358"/>
                  </a:cubicBezTo>
                  <a:lnTo>
                    <a:pt x="3161" y="3358"/>
                  </a:lnTo>
                  <a:cubicBezTo>
                    <a:pt x="3161" y="3365"/>
                    <a:pt x="3160" y="3372"/>
                    <a:pt x="3164" y="3377"/>
                  </a:cubicBezTo>
                  <a:lnTo>
                    <a:pt x="3164" y="3377"/>
                  </a:lnTo>
                  <a:cubicBezTo>
                    <a:pt x="3176" y="3392"/>
                    <a:pt x="3176" y="3408"/>
                    <a:pt x="3175" y="3425"/>
                  </a:cubicBezTo>
                  <a:lnTo>
                    <a:pt x="3175" y="3425"/>
                  </a:lnTo>
                  <a:cubicBezTo>
                    <a:pt x="3174" y="3443"/>
                    <a:pt x="3183" y="3458"/>
                    <a:pt x="3193" y="3472"/>
                  </a:cubicBezTo>
                  <a:lnTo>
                    <a:pt x="3193" y="3472"/>
                  </a:lnTo>
                  <a:cubicBezTo>
                    <a:pt x="3201" y="3483"/>
                    <a:pt x="3206" y="3494"/>
                    <a:pt x="3204" y="3507"/>
                  </a:cubicBezTo>
                  <a:lnTo>
                    <a:pt x="3204" y="3507"/>
                  </a:lnTo>
                  <a:cubicBezTo>
                    <a:pt x="3203" y="3518"/>
                    <a:pt x="3206" y="3526"/>
                    <a:pt x="3216" y="3532"/>
                  </a:cubicBezTo>
                  <a:lnTo>
                    <a:pt x="3216" y="3532"/>
                  </a:lnTo>
                  <a:cubicBezTo>
                    <a:pt x="3219" y="3534"/>
                    <a:pt x="3223" y="3536"/>
                    <a:pt x="3223" y="3538"/>
                  </a:cubicBezTo>
                  <a:lnTo>
                    <a:pt x="3223" y="3538"/>
                  </a:lnTo>
                  <a:cubicBezTo>
                    <a:pt x="3231" y="3563"/>
                    <a:pt x="3254" y="3563"/>
                    <a:pt x="3272" y="3563"/>
                  </a:cubicBezTo>
                  <a:lnTo>
                    <a:pt x="3272" y="3563"/>
                  </a:lnTo>
                  <a:cubicBezTo>
                    <a:pt x="3294" y="3564"/>
                    <a:pt x="3313" y="3570"/>
                    <a:pt x="3331" y="3583"/>
                  </a:cubicBezTo>
                  <a:lnTo>
                    <a:pt x="3331" y="3583"/>
                  </a:lnTo>
                  <a:cubicBezTo>
                    <a:pt x="3338" y="3588"/>
                    <a:pt x="3345" y="3590"/>
                    <a:pt x="3353" y="3592"/>
                  </a:cubicBezTo>
                  <a:lnTo>
                    <a:pt x="3353" y="3592"/>
                  </a:lnTo>
                  <a:cubicBezTo>
                    <a:pt x="3361" y="3595"/>
                    <a:pt x="3370" y="3598"/>
                    <a:pt x="3377" y="3603"/>
                  </a:cubicBezTo>
                  <a:lnTo>
                    <a:pt x="3377" y="3603"/>
                  </a:lnTo>
                  <a:cubicBezTo>
                    <a:pt x="3422" y="3630"/>
                    <a:pt x="3431" y="3650"/>
                    <a:pt x="3416" y="3701"/>
                  </a:cubicBezTo>
                  <a:lnTo>
                    <a:pt x="3416" y="3701"/>
                  </a:lnTo>
                  <a:cubicBezTo>
                    <a:pt x="3412" y="3714"/>
                    <a:pt x="3413" y="3726"/>
                    <a:pt x="3413" y="3739"/>
                  </a:cubicBezTo>
                  <a:lnTo>
                    <a:pt x="3413" y="3739"/>
                  </a:lnTo>
                  <a:cubicBezTo>
                    <a:pt x="3413" y="3750"/>
                    <a:pt x="3417" y="3760"/>
                    <a:pt x="3425" y="3767"/>
                  </a:cubicBezTo>
                  <a:lnTo>
                    <a:pt x="3425" y="3767"/>
                  </a:lnTo>
                  <a:cubicBezTo>
                    <a:pt x="3429" y="3770"/>
                    <a:pt x="3432" y="3774"/>
                    <a:pt x="3436" y="3777"/>
                  </a:cubicBezTo>
                  <a:lnTo>
                    <a:pt x="3436" y="3777"/>
                  </a:lnTo>
                  <a:cubicBezTo>
                    <a:pt x="3452" y="3791"/>
                    <a:pt x="3447" y="3818"/>
                    <a:pt x="3466" y="3830"/>
                  </a:cubicBezTo>
                  <a:lnTo>
                    <a:pt x="3466" y="3830"/>
                  </a:lnTo>
                  <a:cubicBezTo>
                    <a:pt x="3485" y="3843"/>
                    <a:pt x="3489" y="3864"/>
                    <a:pt x="3497" y="3883"/>
                  </a:cubicBezTo>
                  <a:lnTo>
                    <a:pt x="3497" y="3883"/>
                  </a:lnTo>
                  <a:cubicBezTo>
                    <a:pt x="3506" y="3904"/>
                    <a:pt x="3514" y="3925"/>
                    <a:pt x="3524" y="3945"/>
                  </a:cubicBezTo>
                  <a:lnTo>
                    <a:pt x="3524" y="3945"/>
                  </a:lnTo>
                  <a:cubicBezTo>
                    <a:pt x="3531" y="3959"/>
                    <a:pt x="3542" y="3971"/>
                    <a:pt x="3554" y="3980"/>
                  </a:cubicBezTo>
                  <a:lnTo>
                    <a:pt x="3554" y="3980"/>
                  </a:lnTo>
                  <a:cubicBezTo>
                    <a:pt x="3578" y="3997"/>
                    <a:pt x="3587" y="4022"/>
                    <a:pt x="3596" y="4048"/>
                  </a:cubicBezTo>
                  <a:lnTo>
                    <a:pt x="3596" y="4048"/>
                  </a:lnTo>
                  <a:cubicBezTo>
                    <a:pt x="3597" y="4051"/>
                    <a:pt x="3599" y="4054"/>
                    <a:pt x="3599" y="4057"/>
                  </a:cubicBezTo>
                  <a:lnTo>
                    <a:pt x="3599" y="4057"/>
                  </a:lnTo>
                  <a:cubicBezTo>
                    <a:pt x="3600" y="4092"/>
                    <a:pt x="3625" y="4106"/>
                    <a:pt x="3653" y="4117"/>
                  </a:cubicBezTo>
                  <a:lnTo>
                    <a:pt x="3653" y="4117"/>
                  </a:lnTo>
                  <a:cubicBezTo>
                    <a:pt x="3660" y="4119"/>
                    <a:pt x="3666" y="4120"/>
                    <a:pt x="3672" y="4123"/>
                  </a:cubicBezTo>
                  <a:lnTo>
                    <a:pt x="3672" y="4123"/>
                  </a:lnTo>
                  <a:cubicBezTo>
                    <a:pt x="3687" y="4130"/>
                    <a:pt x="3699" y="4140"/>
                    <a:pt x="3702" y="4158"/>
                  </a:cubicBezTo>
                  <a:lnTo>
                    <a:pt x="3702" y="4158"/>
                  </a:lnTo>
                  <a:cubicBezTo>
                    <a:pt x="3704" y="4172"/>
                    <a:pt x="3710" y="4184"/>
                    <a:pt x="3718" y="4195"/>
                  </a:cubicBezTo>
                  <a:lnTo>
                    <a:pt x="3718" y="4195"/>
                  </a:lnTo>
                  <a:cubicBezTo>
                    <a:pt x="3726" y="4206"/>
                    <a:pt x="3732" y="4219"/>
                    <a:pt x="3734" y="4232"/>
                  </a:cubicBezTo>
                  <a:lnTo>
                    <a:pt x="3734" y="4232"/>
                  </a:lnTo>
                  <a:cubicBezTo>
                    <a:pt x="3736" y="4246"/>
                    <a:pt x="3741" y="4258"/>
                    <a:pt x="3751" y="4269"/>
                  </a:cubicBezTo>
                  <a:lnTo>
                    <a:pt x="3751" y="4269"/>
                  </a:lnTo>
                  <a:cubicBezTo>
                    <a:pt x="3756" y="4275"/>
                    <a:pt x="3760" y="4282"/>
                    <a:pt x="3757" y="4291"/>
                  </a:cubicBezTo>
                  <a:lnTo>
                    <a:pt x="3757" y="4291"/>
                  </a:lnTo>
                  <a:cubicBezTo>
                    <a:pt x="3752" y="4307"/>
                    <a:pt x="3759" y="4321"/>
                    <a:pt x="3767" y="4334"/>
                  </a:cubicBezTo>
                  <a:lnTo>
                    <a:pt x="3767" y="4334"/>
                  </a:lnTo>
                  <a:cubicBezTo>
                    <a:pt x="3780" y="4355"/>
                    <a:pt x="3772" y="4381"/>
                    <a:pt x="3750" y="4392"/>
                  </a:cubicBezTo>
                  <a:lnTo>
                    <a:pt x="3750" y="4392"/>
                  </a:lnTo>
                  <a:cubicBezTo>
                    <a:pt x="3724" y="4405"/>
                    <a:pt x="3720" y="4426"/>
                    <a:pt x="3740" y="4446"/>
                  </a:cubicBezTo>
                  <a:lnTo>
                    <a:pt x="3740" y="4446"/>
                  </a:lnTo>
                  <a:cubicBezTo>
                    <a:pt x="3750" y="4457"/>
                    <a:pt x="3763" y="4467"/>
                    <a:pt x="3760" y="4485"/>
                  </a:cubicBezTo>
                  <a:lnTo>
                    <a:pt x="3760" y="4485"/>
                  </a:lnTo>
                  <a:cubicBezTo>
                    <a:pt x="3760" y="4487"/>
                    <a:pt x="3762" y="4491"/>
                    <a:pt x="3764" y="4494"/>
                  </a:cubicBezTo>
                  <a:lnTo>
                    <a:pt x="3764" y="4494"/>
                  </a:lnTo>
                  <a:cubicBezTo>
                    <a:pt x="3775" y="4517"/>
                    <a:pt x="3780" y="4526"/>
                    <a:pt x="3751" y="4552"/>
                  </a:cubicBezTo>
                  <a:lnTo>
                    <a:pt x="3751" y="4552"/>
                  </a:lnTo>
                  <a:cubicBezTo>
                    <a:pt x="3740" y="4562"/>
                    <a:pt x="3732" y="4572"/>
                    <a:pt x="3726" y="4586"/>
                  </a:cubicBezTo>
                  <a:lnTo>
                    <a:pt x="3726" y="4586"/>
                  </a:lnTo>
                  <a:cubicBezTo>
                    <a:pt x="3716" y="4611"/>
                    <a:pt x="3692" y="4622"/>
                    <a:pt x="3671" y="4634"/>
                  </a:cubicBezTo>
                  <a:lnTo>
                    <a:pt x="3671" y="4634"/>
                  </a:lnTo>
                  <a:cubicBezTo>
                    <a:pt x="3660" y="4640"/>
                    <a:pt x="3649" y="4644"/>
                    <a:pt x="3636" y="4644"/>
                  </a:cubicBezTo>
                  <a:lnTo>
                    <a:pt x="3636" y="4644"/>
                  </a:lnTo>
                  <a:cubicBezTo>
                    <a:pt x="3633" y="4644"/>
                    <a:pt x="3629" y="4644"/>
                    <a:pt x="3627" y="4646"/>
                  </a:cubicBezTo>
                  <a:lnTo>
                    <a:pt x="3627" y="4646"/>
                  </a:lnTo>
                  <a:cubicBezTo>
                    <a:pt x="3619" y="4650"/>
                    <a:pt x="3611" y="4655"/>
                    <a:pt x="3612" y="4666"/>
                  </a:cubicBezTo>
                  <a:lnTo>
                    <a:pt x="3612" y="4666"/>
                  </a:lnTo>
                  <a:cubicBezTo>
                    <a:pt x="3614" y="4677"/>
                    <a:pt x="3623" y="4678"/>
                    <a:pt x="3632" y="4678"/>
                  </a:cubicBezTo>
                  <a:lnTo>
                    <a:pt x="3632" y="4678"/>
                  </a:lnTo>
                  <a:cubicBezTo>
                    <a:pt x="3652" y="4678"/>
                    <a:pt x="3671" y="4679"/>
                    <a:pt x="3689" y="4671"/>
                  </a:cubicBezTo>
                  <a:lnTo>
                    <a:pt x="3689" y="4671"/>
                  </a:lnTo>
                  <a:cubicBezTo>
                    <a:pt x="3699" y="4667"/>
                    <a:pt x="3710" y="4669"/>
                    <a:pt x="3720" y="4667"/>
                  </a:cubicBezTo>
                  <a:lnTo>
                    <a:pt x="3720" y="4667"/>
                  </a:lnTo>
                  <a:cubicBezTo>
                    <a:pt x="3734" y="4666"/>
                    <a:pt x="3742" y="4662"/>
                    <a:pt x="3746" y="4647"/>
                  </a:cubicBezTo>
                  <a:lnTo>
                    <a:pt x="3746" y="4647"/>
                  </a:lnTo>
                  <a:cubicBezTo>
                    <a:pt x="3752" y="4625"/>
                    <a:pt x="3782" y="4608"/>
                    <a:pt x="3803" y="4616"/>
                  </a:cubicBezTo>
                  <a:lnTo>
                    <a:pt x="3803" y="4616"/>
                  </a:lnTo>
                  <a:cubicBezTo>
                    <a:pt x="3832" y="4627"/>
                    <a:pt x="3851" y="4612"/>
                    <a:pt x="3869" y="4594"/>
                  </a:cubicBezTo>
                  <a:lnTo>
                    <a:pt x="3869" y="4594"/>
                  </a:lnTo>
                  <a:cubicBezTo>
                    <a:pt x="3897" y="4567"/>
                    <a:pt x="3910" y="4531"/>
                    <a:pt x="3929" y="4499"/>
                  </a:cubicBezTo>
                  <a:lnTo>
                    <a:pt x="3929" y="4499"/>
                  </a:lnTo>
                  <a:cubicBezTo>
                    <a:pt x="3932" y="4495"/>
                    <a:pt x="3933" y="4490"/>
                    <a:pt x="3936" y="4486"/>
                  </a:cubicBezTo>
                  <a:lnTo>
                    <a:pt x="3936" y="4486"/>
                  </a:lnTo>
                  <a:cubicBezTo>
                    <a:pt x="3952" y="4465"/>
                    <a:pt x="3956" y="4441"/>
                    <a:pt x="3959" y="4416"/>
                  </a:cubicBezTo>
                  <a:lnTo>
                    <a:pt x="3959" y="4416"/>
                  </a:lnTo>
                  <a:cubicBezTo>
                    <a:pt x="3961" y="4402"/>
                    <a:pt x="3965" y="4389"/>
                    <a:pt x="3973" y="4377"/>
                  </a:cubicBezTo>
                  <a:lnTo>
                    <a:pt x="3973" y="4377"/>
                  </a:lnTo>
                  <a:cubicBezTo>
                    <a:pt x="3979" y="4367"/>
                    <a:pt x="3983" y="4356"/>
                    <a:pt x="3984" y="4344"/>
                  </a:cubicBezTo>
                  <a:lnTo>
                    <a:pt x="3984" y="4344"/>
                  </a:lnTo>
                  <a:cubicBezTo>
                    <a:pt x="3988" y="4302"/>
                    <a:pt x="3999" y="4263"/>
                    <a:pt x="4027" y="4230"/>
                  </a:cubicBezTo>
                  <a:lnTo>
                    <a:pt x="4027" y="4230"/>
                  </a:lnTo>
                  <a:cubicBezTo>
                    <a:pt x="4043" y="4211"/>
                    <a:pt x="4051" y="4189"/>
                    <a:pt x="4055" y="4165"/>
                  </a:cubicBezTo>
                  <a:lnTo>
                    <a:pt x="4055" y="4165"/>
                  </a:lnTo>
                  <a:cubicBezTo>
                    <a:pt x="4061" y="4132"/>
                    <a:pt x="4066" y="4099"/>
                    <a:pt x="4083" y="4068"/>
                  </a:cubicBezTo>
                  <a:lnTo>
                    <a:pt x="4083" y="4068"/>
                  </a:lnTo>
                  <a:cubicBezTo>
                    <a:pt x="4086" y="4063"/>
                    <a:pt x="4086" y="4057"/>
                    <a:pt x="4085" y="4052"/>
                  </a:cubicBezTo>
                  <a:lnTo>
                    <a:pt x="4085" y="4052"/>
                  </a:lnTo>
                  <a:cubicBezTo>
                    <a:pt x="4083" y="4027"/>
                    <a:pt x="4082" y="4002"/>
                    <a:pt x="4076" y="3978"/>
                  </a:cubicBezTo>
                  <a:lnTo>
                    <a:pt x="4076" y="3978"/>
                  </a:lnTo>
                  <a:cubicBezTo>
                    <a:pt x="4069" y="3947"/>
                    <a:pt x="4072" y="3918"/>
                    <a:pt x="4077" y="3887"/>
                  </a:cubicBezTo>
                  <a:lnTo>
                    <a:pt x="4077" y="3887"/>
                  </a:lnTo>
                  <a:cubicBezTo>
                    <a:pt x="4082" y="3858"/>
                    <a:pt x="4094" y="3830"/>
                    <a:pt x="4097" y="3801"/>
                  </a:cubicBezTo>
                  <a:lnTo>
                    <a:pt x="4097" y="3801"/>
                  </a:lnTo>
                  <a:cubicBezTo>
                    <a:pt x="4100" y="3776"/>
                    <a:pt x="4102" y="3751"/>
                    <a:pt x="4097" y="3726"/>
                  </a:cubicBezTo>
                  <a:lnTo>
                    <a:pt x="4097" y="3726"/>
                  </a:lnTo>
                  <a:cubicBezTo>
                    <a:pt x="4095" y="3717"/>
                    <a:pt x="4095" y="3707"/>
                    <a:pt x="4096" y="3697"/>
                  </a:cubicBezTo>
                  <a:lnTo>
                    <a:pt x="4096" y="3697"/>
                  </a:lnTo>
                  <a:cubicBezTo>
                    <a:pt x="4102" y="3641"/>
                    <a:pt x="4104" y="3585"/>
                    <a:pt x="4106" y="3529"/>
                  </a:cubicBezTo>
                  <a:lnTo>
                    <a:pt x="4106" y="3529"/>
                  </a:lnTo>
                  <a:cubicBezTo>
                    <a:pt x="4108" y="3490"/>
                    <a:pt x="4107" y="3450"/>
                    <a:pt x="4119" y="3412"/>
                  </a:cubicBezTo>
                  <a:lnTo>
                    <a:pt x="4119" y="3412"/>
                  </a:lnTo>
                  <a:cubicBezTo>
                    <a:pt x="4121" y="3404"/>
                    <a:pt x="4123" y="3396"/>
                    <a:pt x="4128" y="3390"/>
                  </a:cubicBezTo>
                  <a:lnTo>
                    <a:pt x="4128" y="3390"/>
                  </a:lnTo>
                  <a:cubicBezTo>
                    <a:pt x="4152" y="3364"/>
                    <a:pt x="4178" y="3342"/>
                    <a:pt x="4210" y="3327"/>
                  </a:cubicBezTo>
                  <a:lnTo>
                    <a:pt x="4210" y="3327"/>
                  </a:lnTo>
                  <a:cubicBezTo>
                    <a:pt x="4226" y="3319"/>
                    <a:pt x="4244" y="3312"/>
                    <a:pt x="4261" y="3305"/>
                  </a:cubicBezTo>
                  <a:lnTo>
                    <a:pt x="4261" y="3305"/>
                  </a:lnTo>
                  <a:cubicBezTo>
                    <a:pt x="4263" y="3304"/>
                    <a:pt x="4266" y="3304"/>
                    <a:pt x="4267" y="3302"/>
                  </a:cubicBezTo>
                  <a:lnTo>
                    <a:pt x="4267" y="3302"/>
                  </a:lnTo>
                  <a:cubicBezTo>
                    <a:pt x="4288" y="3282"/>
                    <a:pt x="4312" y="3263"/>
                    <a:pt x="4322" y="3236"/>
                  </a:cubicBezTo>
                  <a:lnTo>
                    <a:pt x="4322" y="3236"/>
                  </a:lnTo>
                  <a:cubicBezTo>
                    <a:pt x="4332" y="3213"/>
                    <a:pt x="4345" y="3192"/>
                    <a:pt x="4356" y="3170"/>
                  </a:cubicBezTo>
                  <a:lnTo>
                    <a:pt x="4356" y="3170"/>
                  </a:lnTo>
                  <a:cubicBezTo>
                    <a:pt x="4368" y="3144"/>
                    <a:pt x="4384" y="3119"/>
                    <a:pt x="4404" y="3098"/>
                  </a:cubicBezTo>
                  <a:lnTo>
                    <a:pt x="4404" y="3098"/>
                  </a:lnTo>
                  <a:cubicBezTo>
                    <a:pt x="4415" y="3088"/>
                    <a:pt x="4421" y="3075"/>
                    <a:pt x="4425" y="3060"/>
                  </a:cubicBezTo>
                  <a:lnTo>
                    <a:pt x="4425" y="3060"/>
                  </a:lnTo>
                  <a:cubicBezTo>
                    <a:pt x="4432" y="3034"/>
                    <a:pt x="4443" y="3010"/>
                    <a:pt x="4466" y="2994"/>
                  </a:cubicBezTo>
                  <a:lnTo>
                    <a:pt x="4466" y="2994"/>
                  </a:lnTo>
                  <a:cubicBezTo>
                    <a:pt x="4493" y="2976"/>
                    <a:pt x="4498" y="2948"/>
                    <a:pt x="4501" y="2919"/>
                  </a:cubicBezTo>
                  <a:lnTo>
                    <a:pt x="4501" y="2919"/>
                  </a:lnTo>
                  <a:cubicBezTo>
                    <a:pt x="4502" y="2909"/>
                    <a:pt x="4497" y="2900"/>
                    <a:pt x="4490" y="2893"/>
                  </a:cubicBezTo>
                  <a:lnTo>
                    <a:pt x="4490" y="2893"/>
                  </a:lnTo>
                  <a:cubicBezTo>
                    <a:pt x="4473" y="2874"/>
                    <a:pt x="4468" y="2855"/>
                    <a:pt x="4482" y="2832"/>
                  </a:cubicBezTo>
                  <a:lnTo>
                    <a:pt x="4482" y="2832"/>
                  </a:lnTo>
                  <a:cubicBezTo>
                    <a:pt x="4492" y="2816"/>
                    <a:pt x="4490" y="2796"/>
                    <a:pt x="4486" y="2779"/>
                  </a:cubicBezTo>
                  <a:lnTo>
                    <a:pt x="4486" y="2779"/>
                  </a:lnTo>
                  <a:cubicBezTo>
                    <a:pt x="4481" y="2753"/>
                    <a:pt x="4473" y="2727"/>
                    <a:pt x="4448" y="2709"/>
                  </a:cubicBezTo>
                  <a:lnTo>
                    <a:pt x="4448" y="2709"/>
                  </a:lnTo>
                  <a:cubicBezTo>
                    <a:pt x="4436" y="2700"/>
                    <a:pt x="4430" y="2683"/>
                    <a:pt x="4419" y="2671"/>
                  </a:cubicBezTo>
                  <a:lnTo>
                    <a:pt x="4419" y="2671"/>
                  </a:lnTo>
                  <a:cubicBezTo>
                    <a:pt x="4410" y="2661"/>
                    <a:pt x="4398" y="2654"/>
                    <a:pt x="4390" y="2642"/>
                  </a:cubicBezTo>
                  <a:lnTo>
                    <a:pt x="4390" y="2642"/>
                  </a:lnTo>
                  <a:cubicBezTo>
                    <a:pt x="4377" y="2622"/>
                    <a:pt x="4375" y="2599"/>
                    <a:pt x="4372" y="2576"/>
                  </a:cubicBezTo>
                  <a:lnTo>
                    <a:pt x="4372" y="2576"/>
                  </a:lnTo>
                  <a:cubicBezTo>
                    <a:pt x="4369" y="2549"/>
                    <a:pt x="4372" y="2523"/>
                    <a:pt x="4387" y="2499"/>
                  </a:cubicBezTo>
                  <a:lnTo>
                    <a:pt x="4387" y="2499"/>
                  </a:lnTo>
                  <a:cubicBezTo>
                    <a:pt x="4392" y="2492"/>
                    <a:pt x="4397" y="2484"/>
                    <a:pt x="4397" y="2475"/>
                  </a:cubicBezTo>
                  <a:lnTo>
                    <a:pt x="4397" y="2475"/>
                  </a:lnTo>
                  <a:cubicBezTo>
                    <a:pt x="4396" y="2470"/>
                    <a:pt x="4398" y="2466"/>
                    <a:pt x="4403" y="2463"/>
                  </a:cubicBezTo>
                  <a:lnTo>
                    <a:pt x="4403" y="2463"/>
                  </a:lnTo>
                  <a:cubicBezTo>
                    <a:pt x="4416" y="2457"/>
                    <a:pt x="4410" y="2445"/>
                    <a:pt x="4410" y="2435"/>
                  </a:cubicBezTo>
                  <a:lnTo>
                    <a:pt x="4410" y="2435"/>
                  </a:lnTo>
                  <a:cubicBezTo>
                    <a:pt x="4409" y="2431"/>
                    <a:pt x="4405" y="2429"/>
                    <a:pt x="4401" y="2429"/>
                  </a:cubicBezTo>
                  <a:lnTo>
                    <a:pt x="4401" y="2429"/>
                  </a:lnTo>
                  <a:cubicBezTo>
                    <a:pt x="4392" y="2428"/>
                    <a:pt x="4383" y="2428"/>
                    <a:pt x="4375" y="2430"/>
                  </a:cubicBezTo>
                  <a:lnTo>
                    <a:pt x="4375" y="2430"/>
                  </a:lnTo>
                  <a:cubicBezTo>
                    <a:pt x="4351" y="2435"/>
                    <a:pt x="4321" y="2419"/>
                    <a:pt x="4316" y="2396"/>
                  </a:cubicBezTo>
                  <a:lnTo>
                    <a:pt x="4316" y="2396"/>
                  </a:lnTo>
                  <a:cubicBezTo>
                    <a:pt x="4308" y="2364"/>
                    <a:pt x="4284" y="2353"/>
                    <a:pt x="4257" y="2347"/>
                  </a:cubicBezTo>
                  <a:lnTo>
                    <a:pt x="4257" y="2347"/>
                  </a:lnTo>
                  <a:cubicBezTo>
                    <a:pt x="4235" y="2341"/>
                    <a:pt x="4214" y="2335"/>
                    <a:pt x="4198" y="2317"/>
                  </a:cubicBezTo>
                  <a:lnTo>
                    <a:pt x="4198" y="2317"/>
                  </a:lnTo>
                  <a:cubicBezTo>
                    <a:pt x="4193" y="2312"/>
                    <a:pt x="4187" y="2311"/>
                    <a:pt x="4181" y="2312"/>
                  </a:cubicBezTo>
                  <a:lnTo>
                    <a:pt x="4181" y="2312"/>
                  </a:lnTo>
                  <a:cubicBezTo>
                    <a:pt x="4165" y="2314"/>
                    <a:pt x="4148" y="2314"/>
                    <a:pt x="4134" y="2321"/>
                  </a:cubicBezTo>
                  <a:lnTo>
                    <a:pt x="4134" y="2321"/>
                  </a:lnTo>
                  <a:cubicBezTo>
                    <a:pt x="4116" y="2331"/>
                    <a:pt x="4096" y="2338"/>
                    <a:pt x="4079" y="2351"/>
                  </a:cubicBezTo>
                  <a:lnTo>
                    <a:pt x="4079" y="2351"/>
                  </a:lnTo>
                  <a:cubicBezTo>
                    <a:pt x="4068" y="2360"/>
                    <a:pt x="4055" y="2365"/>
                    <a:pt x="4040" y="2367"/>
                  </a:cubicBezTo>
                  <a:lnTo>
                    <a:pt x="4040" y="2367"/>
                  </a:lnTo>
                  <a:cubicBezTo>
                    <a:pt x="4026" y="2368"/>
                    <a:pt x="4013" y="2371"/>
                    <a:pt x="4001" y="2378"/>
                  </a:cubicBezTo>
                  <a:lnTo>
                    <a:pt x="4001" y="2378"/>
                  </a:lnTo>
                  <a:cubicBezTo>
                    <a:pt x="3986" y="2387"/>
                    <a:pt x="3969" y="2386"/>
                    <a:pt x="3956" y="2375"/>
                  </a:cubicBezTo>
                  <a:lnTo>
                    <a:pt x="3956" y="2375"/>
                  </a:lnTo>
                  <a:cubicBezTo>
                    <a:pt x="3947" y="2367"/>
                    <a:pt x="3937" y="2366"/>
                    <a:pt x="3926" y="2366"/>
                  </a:cubicBezTo>
                  <a:lnTo>
                    <a:pt x="3926" y="2366"/>
                  </a:lnTo>
                  <a:cubicBezTo>
                    <a:pt x="3912" y="2366"/>
                    <a:pt x="3898" y="2366"/>
                    <a:pt x="3883" y="2362"/>
                  </a:cubicBezTo>
                  <a:lnTo>
                    <a:pt x="3883" y="2362"/>
                  </a:lnTo>
                  <a:cubicBezTo>
                    <a:pt x="3871" y="2358"/>
                    <a:pt x="3859" y="2364"/>
                    <a:pt x="3849" y="2369"/>
                  </a:cubicBezTo>
                  <a:lnTo>
                    <a:pt x="3849" y="2369"/>
                  </a:lnTo>
                  <a:cubicBezTo>
                    <a:pt x="3837" y="2374"/>
                    <a:pt x="3840" y="2385"/>
                    <a:pt x="3842" y="2394"/>
                  </a:cubicBezTo>
                  <a:lnTo>
                    <a:pt x="3842" y="2394"/>
                  </a:lnTo>
                  <a:cubicBezTo>
                    <a:pt x="3844" y="2403"/>
                    <a:pt x="3850" y="2410"/>
                    <a:pt x="3847" y="2420"/>
                  </a:cubicBezTo>
                  <a:lnTo>
                    <a:pt x="3847" y="2420"/>
                  </a:lnTo>
                  <a:cubicBezTo>
                    <a:pt x="3843" y="2432"/>
                    <a:pt x="3837" y="2443"/>
                    <a:pt x="3823" y="2448"/>
                  </a:cubicBezTo>
                  <a:lnTo>
                    <a:pt x="3823" y="2448"/>
                  </a:lnTo>
                  <a:cubicBezTo>
                    <a:pt x="3802" y="2454"/>
                    <a:pt x="3790" y="2468"/>
                    <a:pt x="3779" y="2486"/>
                  </a:cubicBezTo>
                  <a:lnTo>
                    <a:pt x="3779" y="2486"/>
                  </a:lnTo>
                  <a:cubicBezTo>
                    <a:pt x="3761" y="2518"/>
                    <a:pt x="3735" y="2538"/>
                    <a:pt x="3696" y="2534"/>
                  </a:cubicBezTo>
                  <a:lnTo>
                    <a:pt x="3696" y="2534"/>
                  </a:lnTo>
                  <a:cubicBezTo>
                    <a:pt x="3668" y="2531"/>
                    <a:pt x="3643" y="2543"/>
                    <a:pt x="3617" y="2550"/>
                  </a:cubicBezTo>
                  <a:lnTo>
                    <a:pt x="3617" y="2550"/>
                  </a:lnTo>
                  <a:cubicBezTo>
                    <a:pt x="3611" y="2551"/>
                    <a:pt x="3607" y="2555"/>
                    <a:pt x="3603" y="2559"/>
                  </a:cubicBezTo>
                  <a:lnTo>
                    <a:pt x="3603" y="2559"/>
                  </a:lnTo>
                  <a:cubicBezTo>
                    <a:pt x="3593" y="2571"/>
                    <a:pt x="3583" y="2582"/>
                    <a:pt x="3569" y="2590"/>
                  </a:cubicBezTo>
                  <a:lnTo>
                    <a:pt x="3569" y="2590"/>
                  </a:lnTo>
                  <a:cubicBezTo>
                    <a:pt x="3556" y="2598"/>
                    <a:pt x="3553" y="2614"/>
                    <a:pt x="3550" y="2628"/>
                  </a:cubicBezTo>
                  <a:lnTo>
                    <a:pt x="3550" y="2628"/>
                  </a:lnTo>
                  <a:cubicBezTo>
                    <a:pt x="3546" y="2648"/>
                    <a:pt x="3540" y="2667"/>
                    <a:pt x="3526" y="2682"/>
                  </a:cubicBezTo>
                  <a:lnTo>
                    <a:pt x="3526" y="2682"/>
                  </a:lnTo>
                  <a:cubicBezTo>
                    <a:pt x="3521" y="2689"/>
                    <a:pt x="3521" y="2697"/>
                    <a:pt x="3519" y="2705"/>
                  </a:cubicBezTo>
                  <a:lnTo>
                    <a:pt x="3519" y="2705"/>
                  </a:lnTo>
                  <a:cubicBezTo>
                    <a:pt x="3513" y="2726"/>
                    <a:pt x="3502" y="2739"/>
                    <a:pt x="3480" y="2749"/>
                  </a:cubicBezTo>
                  <a:lnTo>
                    <a:pt x="3480" y="2749"/>
                  </a:lnTo>
                  <a:cubicBezTo>
                    <a:pt x="3430" y="2771"/>
                    <a:pt x="3379" y="2788"/>
                    <a:pt x="3332" y="2815"/>
                  </a:cubicBezTo>
                  <a:lnTo>
                    <a:pt x="3332" y="2815"/>
                  </a:lnTo>
                  <a:cubicBezTo>
                    <a:pt x="3304" y="2832"/>
                    <a:pt x="3273" y="2849"/>
                    <a:pt x="3237" y="2843"/>
                  </a:cubicBezTo>
                  <a:lnTo>
                    <a:pt x="3237" y="2843"/>
                  </a:lnTo>
                  <a:cubicBezTo>
                    <a:pt x="3209" y="2837"/>
                    <a:pt x="3189" y="2852"/>
                    <a:pt x="3169" y="2867"/>
                  </a:cubicBezTo>
                  <a:lnTo>
                    <a:pt x="3169" y="2867"/>
                  </a:lnTo>
                  <a:cubicBezTo>
                    <a:pt x="3162" y="2873"/>
                    <a:pt x="3156" y="2879"/>
                    <a:pt x="3150" y="2886"/>
                  </a:cubicBezTo>
                  <a:lnTo>
                    <a:pt x="3150" y="2886"/>
                  </a:lnTo>
                  <a:cubicBezTo>
                    <a:pt x="3135" y="2903"/>
                    <a:pt x="3118" y="2915"/>
                    <a:pt x="3095" y="2918"/>
                  </a:cubicBezTo>
                  <a:lnTo>
                    <a:pt x="3095" y="2918"/>
                  </a:lnTo>
                  <a:cubicBezTo>
                    <a:pt x="3073" y="2921"/>
                    <a:pt x="3061" y="2934"/>
                    <a:pt x="3054" y="2954"/>
                  </a:cubicBezTo>
                  <a:close/>
                  <a:moveTo>
                    <a:pt x="2467" y="391"/>
                  </a:moveTo>
                  <a:lnTo>
                    <a:pt x="2467" y="391"/>
                  </a:lnTo>
                  <a:cubicBezTo>
                    <a:pt x="2487" y="400"/>
                    <a:pt x="2507" y="408"/>
                    <a:pt x="2529" y="410"/>
                  </a:cubicBezTo>
                  <a:lnTo>
                    <a:pt x="2529" y="410"/>
                  </a:lnTo>
                  <a:cubicBezTo>
                    <a:pt x="2558" y="414"/>
                    <a:pt x="2587" y="424"/>
                    <a:pt x="2617" y="425"/>
                  </a:cubicBezTo>
                  <a:lnTo>
                    <a:pt x="2617" y="425"/>
                  </a:lnTo>
                  <a:cubicBezTo>
                    <a:pt x="2632" y="425"/>
                    <a:pt x="2645" y="435"/>
                    <a:pt x="2657" y="445"/>
                  </a:cubicBezTo>
                  <a:lnTo>
                    <a:pt x="2657" y="445"/>
                  </a:lnTo>
                  <a:cubicBezTo>
                    <a:pt x="2687" y="469"/>
                    <a:pt x="2722" y="483"/>
                    <a:pt x="2759" y="490"/>
                  </a:cubicBezTo>
                  <a:lnTo>
                    <a:pt x="2759" y="490"/>
                  </a:lnTo>
                  <a:cubicBezTo>
                    <a:pt x="2777" y="494"/>
                    <a:pt x="2795" y="496"/>
                    <a:pt x="2812" y="497"/>
                  </a:cubicBezTo>
                  <a:lnTo>
                    <a:pt x="2812" y="497"/>
                  </a:lnTo>
                  <a:cubicBezTo>
                    <a:pt x="2842" y="498"/>
                    <a:pt x="2861" y="513"/>
                    <a:pt x="2875" y="538"/>
                  </a:cubicBezTo>
                  <a:lnTo>
                    <a:pt x="2875" y="538"/>
                  </a:lnTo>
                  <a:cubicBezTo>
                    <a:pt x="2885" y="556"/>
                    <a:pt x="2897" y="571"/>
                    <a:pt x="2915" y="582"/>
                  </a:cubicBezTo>
                  <a:lnTo>
                    <a:pt x="2915" y="582"/>
                  </a:lnTo>
                  <a:cubicBezTo>
                    <a:pt x="2920" y="585"/>
                    <a:pt x="2924" y="591"/>
                    <a:pt x="2927" y="597"/>
                  </a:cubicBezTo>
                  <a:lnTo>
                    <a:pt x="2927" y="597"/>
                  </a:lnTo>
                  <a:cubicBezTo>
                    <a:pt x="2937" y="619"/>
                    <a:pt x="2956" y="633"/>
                    <a:pt x="2972" y="650"/>
                  </a:cubicBezTo>
                  <a:lnTo>
                    <a:pt x="2972" y="650"/>
                  </a:lnTo>
                  <a:cubicBezTo>
                    <a:pt x="2989" y="668"/>
                    <a:pt x="3004" y="679"/>
                    <a:pt x="3032" y="649"/>
                  </a:cubicBezTo>
                  <a:lnTo>
                    <a:pt x="3032" y="649"/>
                  </a:lnTo>
                  <a:cubicBezTo>
                    <a:pt x="3044" y="636"/>
                    <a:pt x="3058" y="631"/>
                    <a:pt x="3076" y="635"/>
                  </a:cubicBezTo>
                  <a:lnTo>
                    <a:pt x="3076" y="635"/>
                  </a:lnTo>
                  <a:cubicBezTo>
                    <a:pt x="3095" y="639"/>
                    <a:pt x="3098" y="638"/>
                    <a:pt x="3106" y="621"/>
                  </a:cubicBezTo>
                  <a:lnTo>
                    <a:pt x="3106" y="621"/>
                  </a:lnTo>
                  <a:cubicBezTo>
                    <a:pt x="3112" y="610"/>
                    <a:pt x="3119" y="599"/>
                    <a:pt x="3124" y="587"/>
                  </a:cubicBezTo>
                  <a:lnTo>
                    <a:pt x="3124" y="587"/>
                  </a:lnTo>
                  <a:cubicBezTo>
                    <a:pt x="3132" y="568"/>
                    <a:pt x="3137" y="549"/>
                    <a:pt x="3135" y="528"/>
                  </a:cubicBezTo>
                  <a:lnTo>
                    <a:pt x="3135" y="528"/>
                  </a:lnTo>
                  <a:cubicBezTo>
                    <a:pt x="3133" y="509"/>
                    <a:pt x="3142" y="490"/>
                    <a:pt x="3139" y="472"/>
                  </a:cubicBezTo>
                  <a:lnTo>
                    <a:pt x="3139" y="472"/>
                  </a:lnTo>
                  <a:cubicBezTo>
                    <a:pt x="3140" y="429"/>
                    <a:pt x="3117" y="403"/>
                    <a:pt x="3074" y="395"/>
                  </a:cubicBezTo>
                  <a:lnTo>
                    <a:pt x="3074" y="395"/>
                  </a:lnTo>
                  <a:cubicBezTo>
                    <a:pt x="3054" y="392"/>
                    <a:pt x="3050" y="383"/>
                    <a:pt x="3063" y="368"/>
                  </a:cubicBezTo>
                  <a:lnTo>
                    <a:pt x="3063" y="368"/>
                  </a:lnTo>
                  <a:cubicBezTo>
                    <a:pt x="3072" y="357"/>
                    <a:pt x="3077" y="343"/>
                    <a:pt x="3085" y="331"/>
                  </a:cubicBezTo>
                  <a:lnTo>
                    <a:pt x="3085" y="331"/>
                  </a:lnTo>
                  <a:cubicBezTo>
                    <a:pt x="3093" y="318"/>
                    <a:pt x="3094" y="304"/>
                    <a:pt x="3085" y="290"/>
                  </a:cubicBezTo>
                  <a:lnTo>
                    <a:pt x="3085" y="290"/>
                  </a:lnTo>
                  <a:cubicBezTo>
                    <a:pt x="3078" y="278"/>
                    <a:pt x="3075" y="264"/>
                    <a:pt x="3076" y="250"/>
                  </a:cubicBezTo>
                  <a:lnTo>
                    <a:pt x="3076" y="250"/>
                  </a:lnTo>
                  <a:cubicBezTo>
                    <a:pt x="3078" y="222"/>
                    <a:pt x="3096" y="202"/>
                    <a:pt x="3123" y="197"/>
                  </a:cubicBezTo>
                  <a:lnTo>
                    <a:pt x="3123" y="197"/>
                  </a:lnTo>
                  <a:cubicBezTo>
                    <a:pt x="3157" y="191"/>
                    <a:pt x="3191" y="185"/>
                    <a:pt x="3226" y="192"/>
                  </a:cubicBezTo>
                  <a:lnTo>
                    <a:pt x="3226" y="192"/>
                  </a:lnTo>
                  <a:cubicBezTo>
                    <a:pt x="3243" y="196"/>
                    <a:pt x="3260" y="193"/>
                    <a:pt x="3276" y="187"/>
                  </a:cubicBezTo>
                  <a:lnTo>
                    <a:pt x="3276" y="187"/>
                  </a:lnTo>
                  <a:cubicBezTo>
                    <a:pt x="3294" y="180"/>
                    <a:pt x="3309" y="160"/>
                    <a:pt x="3308" y="143"/>
                  </a:cubicBezTo>
                  <a:lnTo>
                    <a:pt x="3308" y="143"/>
                  </a:lnTo>
                  <a:cubicBezTo>
                    <a:pt x="3308" y="133"/>
                    <a:pt x="3305" y="127"/>
                    <a:pt x="3294" y="124"/>
                  </a:cubicBezTo>
                  <a:lnTo>
                    <a:pt x="3294" y="124"/>
                  </a:lnTo>
                  <a:cubicBezTo>
                    <a:pt x="3279" y="120"/>
                    <a:pt x="3263" y="117"/>
                    <a:pt x="3247" y="115"/>
                  </a:cubicBezTo>
                  <a:lnTo>
                    <a:pt x="3247" y="115"/>
                  </a:lnTo>
                  <a:cubicBezTo>
                    <a:pt x="3220" y="112"/>
                    <a:pt x="3192" y="113"/>
                    <a:pt x="3166" y="104"/>
                  </a:cubicBezTo>
                  <a:lnTo>
                    <a:pt x="3166" y="104"/>
                  </a:lnTo>
                  <a:cubicBezTo>
                    <a:pt x="3157" y="101"/>
                    <a:pt x="3148" y="100"/>
                    <a:pt x="3143" y="89"/>
                  </a:cubicBezTo>
                  <a:lnTo>
                    <a:pt x="3143" y="89"/>
                  </a:lnTo>
                  <a:cubicBezTo>
                    <a:pt x="3140" y="80"/>
                    <a:pt x="3130" y="79"/>
                    <a:pt x="3122" y="79"/>
                  </a:cubicBezTo>
                  <a:lnTo>
                    <a:pt x="3122" y="79"/>
                  </a:lnTo>
                  <a:cubicBezTo>
                    <a:pt x="3092" y="77"/>
                    <a:pt x="3065" y="63"/>
                    <a:pt x="3035" y="60"/>
                  </a:cubicBezTo>
                  <a:lnTo>
                    <a:pt x="3035" y="60"/>
                  </a:lnTo>
                  <a:cubicBezTo>
                    <a:pt x="3018" y="58"/>
                    <a:pt x="3000" y="54"/>
                    <a:pt x="2984" y="47"/>
                  </a:cubicBezTo>
                  <a:lnTo>
                    <a:pt x="2984" y="47"/>
                  </a:lnTo>
                  <a:cubicBezTo>
                    <a:pt x="2981" y="46"/>
                    <a:pt x="2978" y="45"/>
                    <a:pt x="2975" y="45"/>
                  </a:cubicBezTo>
                  <a:lnTo>
                    <a:pt x="2975" y="45"/>
                  </a:lnTo>
                  <a:cubicBezTo>
                    <a:pt x="2923" y="48"/>
                    <a:pt x="2873" y="26"/>
                    <a:pt x="2821" y="36"/>
                  </a:cubicBezTo>
                  <a:lnTo>
                    <a:pt x="2821" y="36"/>
                  </a:lnTo>
                  <a:cubicBezTo>
                    <a:pt x="2808" y="39"/>
                    <a:pt x="2794" y="33"/>
                    <a:pt x="2781" y="33"/>
                  </a:cubicBezTo>
                  <a:lnTo>
                    <a:pt x="2781" y="33"/>
                  </a:lnTo>
                  <a:cubicBezTo>
                    <a:pt x="2729" y="32"/>
                    <a:pt x="2678" y="24"/>
                    <a:pt x="2627" y="16"/>
                  </a:cubicBezTo>
                  <a:lnTo>
                    <a:pt x="2627" y="16"/>
                  </a:lnTo>
                  <a:cubicBezTo>
                    <a:pt x="2598" y="11"/>
                    <a:pt x="2568" y="11"/>
                    <a:pt x="2538" y="14"/>
                  </a:cubicBezTo>
                  <a:lnTo>
                    <a:pt x="2538" y="14"/>
                  </a:lnTo>
                  <a:cubicBezTo>
                    <a:pt x="2517" y="17"/>
                    <a:pt x="2497" y="14"/>
                    <a:pt x="2476" y="10"/>
                  </a:cubicBezTo>
                  <a:lnTo>
                    <a:pt x="2476" y="10"/>
                  </a:lnTo>
                  <a:cubicBezTo>
                    <a:pt x="2424" y="0"/>
                    <a:pt x="2372" y="2"/>
                    <a:pt x="2320" y="11"/>
                  </a:cubicBezTo>
                  <a:lnTo>
                    <a:pt x="2320" y="11"/>
                  </a:lnTo>
                  <a:cubicBezTo>
                    <a:pt x="2289" y="17"/>
                    <a:pt x="2258" y="23"/>
                    <a:pt x="2227" y="33"/>
                  </a:cubicBezTo>
                  <a:lnTo>
                    <a:pt x="2227" y="33"/>
                  </a:lnTo>
                  <a:cubicBezTo>
                    <a:pt x="2199" y="41"/>
                    <a:pt x="2170" y="43"/>
                    <a:pt x="2141" y="41"/>
                  </a:cubicBezTo>
                  <a:lnTo>
                    <a:pt x="2141" y="41"/>
                  </a:lnTo>
                  <a:cubicBezTo>
                    <a:pt x="2125" y="40"/>
                    <a:pt x="2110" y="39"/>
                    <a:pt x="2095" y="44"/>
                  </a:cubicBezTo>
                  <a:lnTo>
                    <a:pt x="2095" y="44"/>
                  </a:lnTo>
                  <a:cubicBezTo>
                    <a:pt x="2091" y="45"/>
                    <a:pt x="2087" y="46"/>
                    <a:pt x="2086" y="51"/>
                  </a:cubicBezTo>
                  <a:lnTo>
                    <a:pt x="2086" y="51"/>
                  </a:lnTo>
                  <a:cubicBezTo>
                    <a:pt x="2085" y="57"/>
                    <a:pt x="2089" y="60"/>
                    <a:pt x="2093" y="62"/>
                  </a:cubicBezTo>
                  <a:lnTo>
                    <a:pt x="2093" y="62"/>
                  </a:lnTo>
                  <a:cubicBezTo>
                    <a:pt x="2114" y="73"/>
                    <a:pt x="2136" y="76"/>
                    <a:pt x="2158" y="79"/>
                  </a:cubicBezTo>
                  <a:lnTo>
                    <a:pt x="2158" y="79"/>
                  </a:lnTo>
                  <a:cubicBezTo>
                    <a:pt x="2187" y="84"/>
                    <a:pt x="2210" y="101"/>
                    <a:pt x="2236" y="111"/>
                  </a:cubicBezTo>
                  <a:lnTo>
                    <a:pt x="2236" y="111"/>
                  </a:lnTo>
                  <a:cubicBezTo>
                    <a:pt x="2247" y="115"/>
                    <a:pt x="2251" y="125"/>
                    <a:pt x="2250" y="137"/>
                  </a:cubicBezTo>
                  <a:lnTo>
                    <a:pt x="2250" y="137"/>
                  </a:lnTo>
                  <a:cubicBezTo>
                    <a:pt x="2249" y="151"/>
                    <a:pt x="2252" y="164"/>
                    <a:pt x="2263" y="174"/>
                  </a:cubicBezTo>
                  <a:lnTo>
                    <a:pt x="2263" y="174"/>
                  </a:lnTo>
                  <a:cubicBezTo>
                    <a:pt x="2268" y="179"/>
                    <a:pt x="2269" y="186"/>
                    <a:pt x="2271" y="192"/>
                  </a:cubicBezTo>
                  <a:lnTo>
                    <a:pt x="2271" y="192"/>
                  </a:lnTo>
                  <a:cubicBezTo>
                    <a:pt x="2285" y="232"/>
                    <a:pt x="2316" y="255"/>
                    <a:pt x="2354" y="269"/>
                  </a:cubicBezTo>
                  <a:lnTo>
                    <a:pt x="2354" y="269"/>
                  </a:lnTo>
                  <a:cubicBezTo>
                    <a:pt x="2375" y="277"/>
                    <a:pt x="2380" y="284"/>
                    <a:pt x="2374" y="307"/>
                  </a:cubicBezTo>
                  <a:lnTo>
                    <a:pt x="2374" y="307"/>
                  </a:lnTo>
                  <a:cubicBezTo>
                    <a:pt x="2366" y="344"/>
                    <a:pt x="2378" y="364"/>
                    <a:pt x="2415" y="371"/>
                  </a:cubicBezTo>
                  <a:lnTo>
                    <a:pt x="2415" y="371"/>
                  </a:lnTo>
                  <a:cubicBezTo>
                    <a:pt x="2433" y="375"/>
                    <a:pt x="2450" y="383"/>
                    <a:pt x="2467" y="391"/>
                  </a:cubicBezTo>
                  <a:close/>
                  <a:moveTo>
                    <a:pt x="422" y="3258"/>
                  </a:moveTo>
                  <a:lnTo>
                    <a:pt x="422" y="3258"/>
                  </a:lnTo>
                  <a:cubicBezTo>
                    <a:pt x="415" y="3280"/>
                    <a:pt x="418" y="3300"/>
                    <a:pt x="431" y="3320"/>
                  </a:cubicBezTo>
                  <a:lnTo>
                    <a:pt x="431" y="3320"/>
                  </a:lnTo>
                  <a:cubicBezTo>
                    <a:pt x="441" y="3335"/>
                    <a:pt x="447" y="3352"/>
                    <a:pt x="449" y="3371"/>
                  </a:cubicBezTo>
                  <a:lnTo>
                    <a:pt x="449" y="3371"/>
                  </a:lnTo>
                  <a:cubicBezTo>
                    <a:pt x="453" y="3404"/>
                    <a:pt x="469" y="3434"/>
                    <a:pt x="480" y="3465"/>
                  </a:cubicBezTo>
                  <a:lnTo>
                    <a:pt x="480" y="3465"/>
                  </a:lnTo>
                  <a:cubicBezTo>
                    <a:pt x="494" y="3502"/>
                    <a:pt x="509" y="3538"/>
                    <a:pt x="519" y="3576"/>
                  </a:cubicBezTo>
                  <a:lnTo>
                    <a:pt x="519" y="3576"/>
                  </a:lnTo>
                  <a:cubicBezTo>
                    <a:pt x="524" y="3593"/>
                    <a:pt x="533" y="3608"/>
                    <a:pt x="541" y="3625"/>
                  </a:cubicBezTo>
                  <a:lnTo>
                    <a:pt x="541" y="3625"/>
                  </a:lnTo>
                  <a:cubicBezTo>
                    <a:pt x="542" y="3629"/>
                    <a:pt x="547" y="3633"/>
                    <a:pt x="551" y="3634"/>
                  </a:cubicBezTo>
                  <a:lnTo>
                    <a:pt x="551" y="3634"/>
                  </a:lnTo>
                  <a:cubicBezTo>
                    <a:pt x="565" y="3640"/>
                    <a:pt x="579" y="3646"/>
                    <a:pt x="594" y="3649"/>
                  </a:cubicBezTo>
                  <a:lnTo>
                    <a:pt x="594" y="3649"/>
                  </a:lnTo>
                  <a:cubicBezTo>
                    <a:pt x="615" y="3653"/>
                    <a:pt x="645" y="3631"/>
                    <a:pt x="651" y="3606"/>
                  </a:cubicBezTo>
                  <a:lnTo>
                    <a:pt x="651" y="3606"/>
                  </a:lnTo>
                  <a:cubicBezTo>
                    <a:pt x="656" y="3585"/>
                    <a:pt x="661" y="3563"/>
                    <a:pt x="660" y="3539"/>
                  </a:cubicBezTo>
                  <a:lnTo>
                    <a:pt x="660" y="3539"/>
                  </a:lnTo>
                  <a:cubicBezTo>
                    <a:pt x="663" y="3522"/>
                    <a:pt x="657" y="3506"/>
                    <a:pt x="645" y="3490"/>
                  </a:cubicBezTo>
                  <a:lnTo>
                    <a:pt x="645" y="3490"/>
                  </a:lnTo>
                  <a:cubicBezTo>
                    <a:pt x="630" y="3468"/>
                    <a:pt x="617" y="3443"/>
                    <a:pt x="626" y="3414"/>
                  </a:cubicBezTo>
                  <a:lnTo>
                    <a:pt x="626" y="3414"/>
                  </a:lnTo>
                  <a:cubicBezTo>
                    <a:pt x="629" y="3402"/>
                    <a:pt x="628" y="3390"/>
                    <a:pt x="630" y="3378"/>
                  </a:cubicBezTo>
                  <a:lnTo>
                    <a:pt x="630" y="3378"/>
                  </a:lnTo>
                  <a:cubicBezTo>
                    <a:pt x="633" y="3356"/>
                    <a:pt x="619" y="3339"/>
                    <a:pt x="611" y="3321"/>
                  </a:cubicBezTo>
                  <a:lnTo>
                    <a:pt x="611" y="3321"/>
                  </a:lnTo>
                  <a:cubicBezTo>
                    <a:pt x="606" y="3310"/>
                    <a:pt x="593" y="3308"/>
                    <a:pt x="583" y="3306"/>
                  </a:cubicBezTo>
                  <a:lnTo>
                    <a:pt x="583" y="3306"/>
                  </a:lnTo>
                  <a:cubicBezTo>
                    <a:pt x="539" y="3298"/>
                    <a:pt x="515" y="3269"/>
                    <a:pt x="498" y="3231"/>
                  </a:cubicBezTo>
                  <a:lnTo>
                    <a:pt x="498" y="3231"/>
                  </a:lnTo>
                  <a:cubicBezTo>
                    <a:pt x="489" y="3212"/>
                    <a:pt x="477" y="3195"/>
                    <a:pt x="465" y="3178"/>
                  </a:cubicBezTo>
                  <a:lnTo>
                    <a:pt x="465" y="3178"/>
                  </a:lnTo>
                  <a:cubicBezTo>
                    <a:pt x="458" y="3168"/>
                    <a:pt x="450" y="3168"/>
                    <a:pt x="445" y="3180"/>
                  </a:cubicBezTo>
                  <a:lnTo>
                    <a:pt x="445" y="3180"/>
                  </a:lnTo>
                  <a:cubicBezTo>
                    <a:pt x="438" y="3195"/>
                    <a:pt x="430" y="3210"/>
                    <a:pt x="428" y="3227"/>
                  </a:cubicBezTo>
                  <a:lnTo>
                    <a:pt x="428" y="3227"/>
                  </a:lnTo>
                  <a:cubicBezTo>
                    <a:pt x="426" y="3237"/>
                    <a:pt x="425" y="3248"/>
                    <a:pt x="422" y="3258"/>
                  </a:cubicBezTo>
                  <a:close/>
                  <a:moveTo>
                    <a:pt x="2085" y="778"/>
                  </a:moveTo>
                  <a:lnTo>
                    <a:pt x="2085" y="778"/>
                  </a:lnTo>
                  <a:cubicBezTo>
                    <a:pt x="2089" y="757"/>
                    <a:pt x="2080" y="745"/>
                    <a:pt x="2070" y="730"/>
                  </a:cubicBezTo>
                  <a:lnTo>
                    <a:pt x="2070" y="730"/>
                  </a:lnTo>
                  <a:cubicBezTo>
                    <a:pt x="2059" y="714"/>
                    <a:pt x="2045" y="706"/>
                    <a:pt x="2029" y="709"/>
                  </a:cubicBezTo>
                  <a:lnTo>
                    <a:pt x="2029" y="709"/>
                  </a:lnTo>
                  <a:cubicBezTo>
                    <a:pt x="1999" y="710"/>
                    <a:pt x="1976" y="729"/>
                    <a:pt x="1978" y="755"/>
                  </a:cubicBezTo>
                  <a:lnTo>
                    <a:pt x="1978" y="755"/>
                  </a:lnTo>
                  <a:cubicBezTo>
                    <a:pt x="1981" y="785"/>
                    <a:pt x="1966" y="808"/>
                    <a:pt x="1954" y="832"/>
                  </a:cubicBezTo>
                  <a:lnTo>
                    <a:pt x="1954" y="832"/>
                  </a:lnTo>
                  <a:cubicBezTo>
                    <a:pt x="1953" y="836"/>
                    <a:pt x="1950" y="839"/>
                    <a:pt x="1946" y="841"/>
                  </a:cubicBezTo>
                  <a:lnTo>
                    <a:pt x="1946" y="841"/>
                  </a:lnTo>
                  <a:cubicBezTo>
                    <a:pt x="1935" y="848"/>
                    <a:pt x="1930" y="858"/>
                    <a:pt x="1928" y="870"/>
                  </a:cubicBezTo>
                  <a:lnTo>
                    <a:pt x="1928" y="870"/>
                  </a:lnTo>
                  <a:cubicBezTo>
                    <a:pt x="1926" y="884"/>
                    <a:pt x="1919" y="892"/>
                    <a:pt x="1904" y="897"/>
                  </a:cubicBezTo>
                  <a:lnTo>
                    <a:pt x="1904" y="897"/>
                  </a:lnTo>
                  <a:cubicBezTo>
                    <a:pt x="1883" y="904"/>
                    <a:pt x="1881" y="915"/>
                    <a:pt x="1898" y="932"/>
                  </a:cubicBezTo>
                  <a:lnTo>
                    <a:pt x="1898" y="932"/>
                  </a:lnTo>
                  <a:cubicBezTo>
                    <a:pt x="1903" y="938"/>
                    <a:pt x="1910" y="943"/>
                    <a:pt x="1910" y="952"/>
                  </a:cubicBezTo>
                  <a:lnTo>
                    <a:pt x="1910" y="952"/>
                  </a:lnTo>
                  <a:cubicBezTo>
                    <a:pt x="1910" y="958"/>
                    <a:pt x="1915" y="962"/>
                    <a:pt x="1921" y="964"/>
                  </a:cubicBezTo>
                  <a:lnTo>
                    <a:pt x="1921" y="964"/>
                  </a:lnTo>
                  <a:cubicBezTo>
                    <a:pt x="1935" y="970"/>
                    <a:pt x="1949" y="975"/>
                    <a:pt x="1964" y="976"/>
                  </a:cubicBezTo>
                  <a:lnTo>
                    <a:pt x="1964" y="976"/>
                  </a:lnTo>
                  <a:cubicBezTo>
                    <a:pt x="1992" y="978"/>
                    <a:pt x="2021" y="978"/>
                    <a:pt x="2045" y="995"/>
                  </a:cubicBezTo>
                  <a:lnTo>
                    <a:pt x="2045" y="995"/>
                  </a:lnTo>
                  <a:cubicBezTo>
                    <a:pt x="2047" y="996"/>
                    <a:pt x="2049" y="997"/>
                    <a:pt x="2052" y="998"/>
                  </a:cubicBezTo>
                  <a:lnTo>
                    <a:pt x="2052" y="998"/>
                  </a:lnTo>
                  <a:cubicBezTo>
                    <a:pt x="2068" y="1003"/>
                    <a:pt x="2077" y="995"/>
                    <a:pt x="2073" y="978"/>
                  </a:cubicBezTo>
                  <a:lnTo>
                    <a:pt x="2073" y="978"/>
                  </a:lnTo>
                  <a:cubicBezTo>
                    <a:pt x="2068" y="961"/>
                    <a:pt x="2061" y="943"/>
                    <a:pt x="2059" y="925"/>
                  </a:cubicBezTo>
                  <a:lnTo>
                    <a:pt x="2059" y="925"/>
                  </a:lnTo>
                  <a:cubicBezTo>
                    <a:pt x="2058" y="920"/>
                    <a:pt x="2056" y="914"/>
                    <a:pt x="2055" y="909"/>
                  </a:cubicBezTo>
                  <a:lnTo>
                    <a:pt x="2055" y="909"/>
                  </a:lnTo>
                  <a:cubicBezTo>
                    <a:pt x="2054" y="896"/>
                    <a:pt x="2047" y="890"/>
                    <a:pt x="2035" y="888"/>
                  </a:cubicBezTo>
                  <a:lnTo>
                    <a:pt x="2035" y="888"/>
                  </a:lnTo>
                  <a:cubicBezTo>
                    <a:pt x="2026" y="887"/>
                    <a:pt x="2014" y="887"/>
                    <a:pt x="2013" y="875"/>
                  </a:cubicBezTo>
                  <a:lnTo>
                    <a:pt x="2013" y="875"/>
                  </a:lnTo>
                  <a:cubicBezTo>
                    <a:pt x="2013" y="862"/>
                    <a:pt x="2020" y="852"/>
                    <a:pt x="2031" y="846"/>
                  </a:cubicBezTo>
                  <a:lnTo>
                    <a:pt x="2031" y="846"/>
                  </a:lnTo>
                  <a:cubicBezTo>
                    <a:pt x="2044" y="839"/>
                    <a:pt x="2056" y="832"/>
                    <a:pt x="2067" y="821"/>
                  </a:cubicBezTo>
                  <a:lnTo>
                    <a:pt x="2067" y="821"/>
                  </a:lnTo>
                  <a:cubicBezTo>
                    <a:pt x="2078" y="808"/>
                    <a:pt x="2082" y="795"/>
                    <a:pt x="2085" y="778"/>
                  </a:cubicBezTo>
                  <a:close/>
                  <a:moveTo>
                    <a:pt x="2226" y="488"/>
                  </a:moveTo>
                  <a:lnTo>
                    <a:pt x="2226" y="488"/>
                  </a:lnTo>
                  <a:cubicBezTo>
                    <a:pt x="2219" y="495"/>
                    <a:pt x="2220" y="503"/>
                    <a:pt x="2226" y="510"/>
                  </a:cubicBezTo>
                  <a:lnTo>
                    <a:pt x="2226" y="510"/>
                  </a:lnTo>
                  <a:cubicBezTo>
                    <a:pt x="2232" y="517"/>
                    <a:pt x="2239" y="523"/>
                    <a:pt x="2249" y="526"/>
                  </a:cubicBezTo>
                  <a:lnTo>
                    <a:pt x="2249" y="526"/>
                  </a:lnTo>
                  <a:cubicBezTo>
                    <a:pt x="2280" y="535"/>
                    <a:pt x="2312" y="543"/>
                    <a:pt x="2341" y="560"/>
                  </a:cubicBezTo>
                  <a:lnTo>
                    <a:pt x="2341" y="560"/>
                  </a:lnTo>
                  <a:cubicBezTo>
                    <a:pt x="2344" y="562"/>
                    <a:pt x="2348" y="562"/>
                    <a:pt x="2351" y="563"/>
                  </a:cubicBezTo>
                  <a:lnTo>
                    <a:pt x="2351" y="563"/>
                  </a:lnTo>
                  <a:cubicBezTo>
                    <a:pt x="2354" y="563"/>
                    <a:pt x="2356" y="563"/>
                    <a:pt x="2357" y="563"/>
                  </a:cubicBezTo>
                  <a:lnTo>
                    <a:pt x="2357" y="563"/>
                  </a:lnTo>
                  <a:cubicBezTo>
                    <a:pt x="2377" y="554"/>
                    <a:pt x="2398" y="554"/>
                    <a:pt x="2418" y="552"/>
                  </a:cubicBezTo>
                  <a:lnTo>
                    <a:pt x="2418" y="552"/>
                  </a:lnTo>
                  <a:cubicBezTo>
                    <a:pt x="2432" y="551"/>
                    <a:pt x="2440" y="543"/>
                    <a:pt x="2444" y="531"/>
                  </a:cubicBezTo>
                  <a:lnTo>
                    <a:pt x="2444" y="531"/>
                  </a:lnTo>
                  <a:cubicBezTo>
                    <a:pt x="2449" y="520"/>
                    <a:pt x="2454" y="510"/>
                    <a:pt x="2464" y="502"/>
                  </a:cubicBezTo>
                  <a:lnTo>
                    <a:pt x="2464" y="502"/>
                  </a:lnTo>
                  <a:cubicBezTo>
                    <a:pt x="2473" y="496"/>
                    <a:pt x="2472" y="489"/>
                    <a:pt x="2464" y="482"/>
                  </a:cubicBezTo>
                  <a:lnTo>
                    <a:pt x="2464" y="482"/>
                  </a:lnTo>
                  <a:cubicBezTo>
                    <a:pt x="2447" y="467"/>
                    <a:pt x="2429" y="458"/>
                    <a:pt x="2405" y="467"/>
                  </a:cubicBezTo>
                  <a:lnTo>
                    <a:pt x="2405" y="467"/>
                  </a:lnTo>
                  <a:cubicBezTo>
                    <a:pt x="2375" y="478"/>
                    <a:pt x="2343" y="471"/>
                    <a:pt x="2313" y="466"/>
                  </a:cubicBezTo>
                  <a:lnTo>
                    <a:pt x="2313" y="466"/>
                  </a:lnTo>
                  <a:cubicBezTo>
                    <a:pt x="2301" y="464"/>
                    <a:pt x="2289" y="464"/>
                    <a:pt x="2277" y="463"/>
                  </a:cubicBezTo>
                  <a:lnTo>
                    <a:pt x="2277" y="463"/>
                  </a:lnTo>
                  <a:cubicBezTo>
                    <a:pt x="2254" y="460"/>
                    <a:pt x="2240" y="473"/>
                    <a:pt x="2226" y="488"/>
                  </a:cubicBezTo>
                  <a:close/>
                  <a:moveTo>
                    <a:pt x="4397" y="1985"/>
                  </a:moveTo>
                  <a:lnTo>
                    <a:pt x="4397" y="1985"/>
                  </a:lnTo>
                  <a:cubicBezTo>
                    <a:pt x="4423" y="1979"/>
                    <a:pt x="4450" y="1971"/>
                    <a:pt x="4477" y="1970"/>
                  </a:cubicBezTo>
                  <a:lnTo>
                    <a:pt x="4477" y="1970"/>
                  </a:lnTo>
                  <a:cubicBezTo>
                    <a:pt x="4493" y="1969"/>
                    <a:pt x="4505" y="1981"/>
                    <a:pt x="4520" y="1983"/>
                  </a:cubicBezTo>
                  <a:lnTo>
                    <a:pt x="4520" y="1983"/>
                  </a:lnTo>
                  <a:cubicBezTo>
                    <a:pt x="4528" y="1984"/>
                    <a:pt x="4538" y="1994"/>
                    <a:pt x="4544" y="1983"/>
                  </a:cubicBezTo>
                  <a:lnTo>
                    <a:pt x="4544" y="1983"/>
                  </a:lnTo>
                  <a:cubicBezTo>
                    <a:pt x="4549" y="1974"/>
                    <a:pt x="4539" y="1967"/>
                    <a:pt x="4533" y="1961"/>
                  </a:cubicBezTo>
                  <a:lnTo>
                    <a:pt x="4533" y="1961"/>
                  </a:lnTo>
                  <a:cubicBezTo>
                    <a:pt x="4522" y="1950"/>
                    <a:pt x="4510" y="1941"/>
                    <a:pt x="4494" y="1939"/>
                  </a:cubicBezTo>
                  <a:lnTo>
                    <a:pt x="4494" y="1939"/>
                  </a:lnTo>
                  <a:cubicBezTo>
                    <a:pt x="4477" y="1936"/>
                    <a:pt x="4462" y="1927"/>
                    <a:pt x="4446" y="1930"/>
                  </a:cubicBezTo>
                  <a:lnTo>
                    <a:pt x="4446" y="1930"/>
                  </a:lnTo>
                  <a:cubicBezTo>
                    <a:pt x="4424" y="1928"/>
                    <a:pt x="4407" y="1936"/>
                    <a:pt x="4388" y="1943"/>
                  </a:cubicBezTo>
                  <a:lnTo>
                    <a:pt x="4388" y="1943"/>
                  </a:lnTo>
                  <a:cubicBezTo>
                    <a:pt x="4359" y="1954"/>
                    <a:pt x="4330" y="1966"/>
                    <a:pt x="4308" y="1990"/>
                  </a:cubicBezTo>
                  <a:lnTo>
                    <a:pt x="4308" y="1990"/>
                  </a:lnTo>
                  <a:cubicBezTo>
                    <a:pt x="4295" y="2005"/>
                    <a:pt x="4275" y="2009"/>
                    <a:pt x="4259" y="2020"/>
                  </a:cubicBezTo>
                  <a:lnTo>
                    <a:pt x="4259" y="2020"/>
                  </a:lnTo>
                  <a:cubicBezTo>
                    <a:pt x="4251" y="2025"/>
                    <a:pt x="4242" y="2029"/>
                    <a:pt x="4234" y="2034"/>
                  </a:cubicBezTo>
                  <a:lnTo>
                    <a:pt x="4234" y="2034"/>
                  </a:lnTo>
                  <a:cubicBezTo>
                    <a:pt x="4220" y="2043"/>
                    <a:pt x="4221" y="2051"/>
                    <a:pt x="4235" y="2059"/>
                  </a:cubicBezTo>
                  <a:lnTo>
                    <a:pt x="4235" y="2059"/>
                  </a:lnTo>
                  <a:cubicBezTo>
                    <a:pt x="4246" y="2067"/>
                    <a:pt x="4259" y="2069"/>
                    <a:pt x="4271" y="2061"/>
                  </a:cubicBezTo>
                  <a:lnTo>
                    <a:pt x="4271" y="2061"/>
                  </a:lnTo>
                  <a:cubicBezTo>
                    <a:pt x="4283" y="2054"/>
                    <a:pt x="4295" y="2050"/>
                    <a:pt x="4310" y="2055"/>
                  </a:cubicBezTo>
                  <a:lnTo>
                    <a:pt x="4310" y="2055"/>
                  </a:lnTo>
                  <a:cubicBezTo>
                    <a:pt x="4324" y="2060"/>
                    <a:pt x="4328" y="2056"/>
                    <a:pt x="4332" y="2039"/>
                  </a:cubicBezTo>
                  <a:lnTo>
                    <a:pt x="4332" y="2039"/>
                  </a:lnTo>
                  <a:cubicBezTo>
                    <a:pt x="4334" y="2032"/>
                    <a:pt x="4337" y="2026"/>
                    <a:pt x="4344" y="2022"/>
                  </a:cubicBezTo>
                  <a:lnTo>
                    <a:pt x="4344" y="2022"/>
                  </a:lnTo>
                  <a:cubicBezTo>
                    <a:pt x="4360" y="2013"/>
                    <a:pt x="4376" y="2003"/>
                    <a:pt x="4388" y="1990"/>
                  </a:cubicBezTo>
                  <a:lnTo>
                    <a:pt x="4388" y="1990"/>
                  </a:lnTo>
                  <a:cubicBezTo>
                    <a:pt x="4391" y="1987"/>
                    <a:pt x="4394" y="1985"/>
                    <a:pt x="4397" y="1985"/>
                  </a:cubicBezTo>
                  <a:close/>
                  <a:moveTo>
                    <a:pt x="2078" y="865"/>
                  </a:moveTo>
                  <a:lnTo>
                    <a:pt x="2078" y="865"/>
                  </a:lnTo>
                  <a:cubicBezTo>
                    <a:pt x="2087" y="872"/>
                    <a:pt x="2090" y="879"/>
                    <a:pt x="2090" y="889"/>
                  </a:cubicBezTo>
                  <a:lnTo>
                    <a:pt x="2090" y="889"/>
                  </a:lnTo>
                  <a:cubicBezTo>
                    <a:pt x="2089" y="899"/>
                    <a:pt x="2095" y="908"/>
                    <a:pt x="2098" y="917"/>
                  </a:cubicBezTo>
                  <a:lnTo>
                    <a:pt x="2098" y="917"/>
                  </a:lnTo>
                  <a:cubicBezTo>
                    <a:pt x="2101" y="923"/>
                    <a:pt x="2106" y="927"/>
                    <a:pt x="2113" y="927"/>
                  </a:cubicBezTo>
                  <a:lnTo>
                    <a:pt x="2113" y="927"/>
                  </a:lnTo>
                  <a:cubicBezTo>
                    <a:pt x="2131" y="928"/>
                    <a:pt x="2146" y="935"/>
                    <a:pt x="2160" y="945"/>
                  </a:cubicBezTo>
                  <a:lnTo>
                    <a:pt x="2160" y="945"/>
                  </a:lnTo>
                  <a:cubicBezTo>
                    <a:pt x="2166" y="949"/>
                    <a:pt x="2172" y="952"/>
                    <a:pt x="2181" y="952"/>
                  </a:cubicBezTo>
                  <a:lnTo>
                    <a:pt x="2181" y="952"/>
                  </a:lnTo>
                  <a:cubicBezTo>
                    <a:pt x="2192" y="953"/>
                    <a:pt x="2197" y="946"/>
                    <a:pt x="2203" y="938"/>
                  </a:cubicBezTo>
                  <a:lnTo>
                    <a:pt x="2203" y="938"/>
                  </a:lnTo>
                  <a:cubicBezTo>
                    <a:pt x="2209" y="929"/>
                    <a:pt x="2211" y="921"/>
                    <a:pt x="2204" y="912"/>
                  </a:cubicBezTo>
                  <a:lnTo>
                    <a:pt x="2204" y="912"/>
                  </a:lnTo>
                  <a:cubicBezTo>
                    <a:pt x="2195" y="900"/>
                    <a:pt x="2193" y="887"/>
                    <a:pt x="2195" y="873"/>
                  </a:cubicBezTo>
                  <a:lnTo>
                    <a:pt x="2195" y="873"/>
                  </a:lnTo>
                  <a:cubicBezTo>
                    <a:pt x="2197" y="855"/>
                    <a:pt x="2195" y="853"/>
                    <a:pt x="2179" y="850"/>
                  </a:cubicBezTo>
                  <a:lnTo>
                    <a:pt x="2179" y="850"/>
                  </a:lnTo>
                  <a:cubicBezTo>
                    <a:pt x="2165" y="847"/>
                    <a:pt x="2157" y="837"/>
                    <a:pt x="2147" y="829"/>
                  </a:cubicBezTo>
                  <a:lnTo>
                    <a:pt x="2147" y="829"/>
                  </a:lnTo>
                  <a:cubicBezTo>
                    <a:pt x="2133" y="818"/>
                    <a:pt x="2096" y="816"/>
                    <a:pt x="2081" y="826"/>
                  </a:cubicBezTo>
                  <a:lnTo>
                    <a:pt x="2081" y="826"/>
                  </a:lnTo>
                  <a:cubicBezTo>
                    <a:pt x="2067" y="837"/>
                    <a:pt x="2064" y="854"/>
                    <a:pt x="2078" y="865"/>
                  </a:cubicBezTo>
                  <a:close/>
                  <a:moveTo>
                    <a:pt x="4196" y="2076"/>
                  </a:moveTo>
                  <a:lnTo>
                    <a:pt x="4196" y="2076"/>
                  </a:lnTo>
                  <a:cubicBezTo>
                    <a:pt x="4199" y="2068"/>
                    <a:pt x="4212" y="2063"/>
                    <a:pt x="4205" y="2053"/>
                  </a:cubicBezTo>
                  <a:lnTo>
                    <a:pt x="4205" y="2053"/>
                  </a:lnTo>
                  <a:cubicBezTo>
                    <a:pt x="4199" y="2043"/>
                    <a:pt x="4188" y="2053"/>
                    <a:pt x="4179" y="2051"/>
                  </a:cubicBezTo>
                  <a:lnTo>
                    <a:pt x="4179" y="2051"/>
                  </a:lnTo>
                  <a:cubicBezTo>
                    <a:pt x="4176" y="2050"/>
                    <a:pt x="4172" y="2051"/>
                    <a:pt x="4164" y="2052"/>
                  </a:cubicBezTo>
                  <a:lnTo>
                    <a:pt x="4164" y="2052"/>
                  </a:lnTo>
                  <a:cubicBezTo>
                    <a:pt x="4162" y="2051"/>
                    <a:pt x="4155" y="2051"/>
                    <a:pt x="4147" y="2051"/>
                  </a:cubicBezTo>
                  <a:lnTo>
                    <a:pt x="4147" y="2051"/>
                  </a:lnTo>
                  <a:cubicBezTo>
                    <a:pt x="4142" y="2050"/>
                    <a:pt x="4134" y="2049"/>
                    <a:pt x="4131" y="2052"/>
                  </a:cubicBezTo>
                  <a:lnTo>
                    <a:pt x="4131" y="2052"/>
                  </a:lnTo>
                  <a:cubicBezTo>
                    <a:pt x="4113" y="2066"/>
                    <a:pt x="4089" y="2067"/>
                    <a:pt x="4071" y="2080"/>
                  </a:cubicBezTo>
                  <a:lnTo>
                    <a:pt x="4071" y="2080"/>
                  </a:lnTo>
                  <a:cubicBezTo>
                    <a:pt x="4064" y="2085"/>
                    <a:pt x="4057" y="2089"/>
                    <a:pt x="4058" y="2098"/>
                  </a:cubicBezTo>
                  <a:lnTo>
                    <a:pt x="4058" y="2098"/>
                  </a:lnTo>
                  <a:cubicBezTo>
                    <a:pt x="4060" y="2107"/>
                    <a:pt x="4067" y="2109"/>
                    <a:pt x="4075" y="2110"/>
                  </a:cubicBezTo>
                  <a:lnTo>
                    <a:pt x="4075" y="2110"/>
                  </a:lnTo>
                  <a:cubicBezTo>
                    <a:pt x="4097" y="2115"/>
                    <a:pt x="4120" y="2118"/>
                    <a:pt x="4143" y="2123"/>
                  </a:cubicBezTo>
                  <a:lnTo>
                    <a:pt x="4143" y="2123"/>
                  </a:lnTo>
                  <a:cubicBezTo>
                    <a:pt x="4174" y="2129"/>
                    <a:pt x="4204" y="2117"/>
                    <a:pt x="4235" y="2113"/>
                  </a:cubicBezTo>
                  <a:lnTo>
                    <a:pt x="4235" y="2113"/>
                  </a:lnTo>
                  <a:cubicBezTo>
                    <a:pt x="4239" y="2112"/>
                    <a:pt x="4243" y="2110"/>
                    <a:pt x="4243" y="2105"/>
                  </a:cubicBezTo>
                  <a:lnTo>
                    <a:pt x="4243" y="2105"/>
                  </a:lnTo>
                  <a:cubicBezTo>
                    <a:pt x="4244" y="2099"/>
                    <a:pt x="4239" y="2096"/>
                    <a:pt x="4235" y="2095"/>
                  </a:cubicBezTo>
                  <a:lnTo>
                    <a:pt x="4235" y="2095"/>
                  </a:lnTo>
                  <a:cubicBezTo>
                    <a:pt x="4224" y="2093"/>
                    <a:pt x="4214" y="2091"/>
                    <a:pt x="4204" y="2090"/>
                  </a:cubicBezTo>
                  <a:lnTo>
                    <a:pt x="4204" y="2090"/>
                  </a:lnTo>
                  <a:cubicBezTo>
                    <a:pt x="4193" y="2089"/>
                    <a:pt x="4191" y="2084"/>
                    <a:pt x="4196" y="20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550;p29">
            <a:extLst>
              <a:ext uri="{FF2B5EF4-FFF2-40B4-BE49-F238E27FC236}">
                <a16:creationId xmlns:a16="http://schemas.microsoft.com/office/drawing/2014/main" id="{41770084-1660-5E32-24F7-DE7CBE6C08E5}"/>
              </a:ext>
            </a:extLst>
          </p:cNvPr>
          <p:cNvGrpSpPr/>
          <p:nvPr/>
        </p:nvGrpSpPr>
        <p:grpSpPr>
          <a:xfrm>
            <a:off x="6583671" y="973521"/>
            <a:ext cx="1294982" cy="1118898"/>
            <a:chOff x="5542337" y="263874"/>
            <a:chExt cx="1187947" cy="1026417"/>
          </a:xfrm>
        </p:grpSpPr>
        <p:sp>
          <p:nvSpPr>
            <p:cNvPr id="911" name="Google Shape;551;p29">
              <a:extLst>
                <a:ext uri="{FF2B5EF4-FFF2-40B4-BE49-F238E27FC236}">
                  <a16:creationId xmlns:a16="http://schemas.microsoft.com/office/drawing/2014/main" id="{A5FD5BB2-04BD-841F-A37D-5D40A561ECF2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552;p29">
              <a:extLst>
                <a:ext uri="{FF2B5EF4-FFF2-40B4-BE49-F238E27FC236}">
                  <a16:creationId xmlns:a16="http://schemas.microsoft.com/office/drawing/2014/main" id="{3EF7CB7B-949A-968B-70BB-ED62D6668DBF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217507"/>
            <a:ext cx="7704000" cy="639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5DA668-466C-09DD-466B-15ECF9EA9A3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840658" y="1902044"/>
            <a:ext cx="74774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2DD40-1B05-A231-ACD9-D0F85ABE78EE}"/>
              </a:ext>
            </a:extLst>
          </p:cNvPr>
          <p:cNvSpPr txBox="1"/>
          <p:nvPr/>
        </p:nvSpPr>
        <p:spPr>
          <a:xfrm>
            <a:off x="1057275" y="964406"/>
            <a:ext cx="580072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DIAGRAM: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AA7FA-EAB9-468B-7F9D-6F6FCE1C3011}"/>
              </a:ext>
            </a:extLst>
          </p:cNvPr>
          <p:cNvSpPr txBox="1"/>
          <p:nvPr/>
        </p:nvSpPr>
        <p:spPr>
          <a:xfrm>
            <a:off x="4772025" y="857251"/>
            <a:ext cx="3950494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573530" algn="l"/>
              </a:tabLst>
            </a:pPr>
            <a:r>
              <a:rPr lang="en-I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COLLRABATION  DIAGRAM: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E2BE2-E5FA-5CFE-B2CD-5EDB9EBE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66" y="1561289"/>
            <a:ext cx="3508008" cy="3289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7B022-ACF5-2CF8-4CB9-9EAC412F4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482" y="1835070"/>
            <a:ext cx="3238877" cy="21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217507"/>
            <a:ext cx="7704000" cy="639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5DA668-466C-09DD-466B-15ECF9EA9A3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840658" y="1902044"/>
            <a:ext cx="74774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2DD40-1B05-A231-ACD9-D0F85ABE78EE}"/>
              </a:ext>
            </a:extLst>
          </p:cNvPr>
          <p:cNvSpPr txBox="1"/>
          <p:nvPr/>
        </p:nvSpPr>
        <p:spPr>
          <a:xfrm>
            <a:off x="1057275" y="964406"/>
            <a:ext cx="580072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en-I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DIAGRAM: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531A6-A979-3D34-988E-6B3FEDD7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70" y="1496995"/>
            <a:ext cx="6679407" cy="30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29;p44">
            <a:extLst>
              <a:ext uri="{FF2B5EF4-FFF2-40B4-BE49-F238E27FC236}">
                <a16:creationId xmlns:a16="http://schemas.microsoft.com/office/drawing/2014/main" id="{9028EC40-2B39-3A92-5BF6-E3E009EB1F81}"/>
              </a:ext>
            </a:extLst>
          </p:cNvPr>
          <p:cNvSpPr txBox="1">
            <a:spLocks/>
          </p:cNvSpPr>
          <p:nvPr/>
        </p:nvSpPr>
        <p:spPr>
          <a:xfrm>
            <a:off x="3354798" y="1400629"/>
            <a:ext cx="4985223" cy="117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6000" b="1" dirty="0">
                <a:solidFill>
                  <a:srgbClr val="182356"/>
                </a:solidFill>
                <a:latin typeface="Roboto"/>
                <a:ea typeface="Roboto"/>
                <a:cs typeface="Roboto"/>
                <a:sym typeface="Roboto"/>
              </a:rPr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0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 txBox="1">
            <a:spLocks noGrp="1"/>
          </p:cNvSpPr>
          <p:nvPr>
            <p:ph type="ctrTitle"/>
          </p:nvPr>
        </p:nvSpPr>
        <p:spPr>
          <a:xfrm>
            <a:off x="2322871" y="250034"/>
            <a:ext cx="3034942" cy="757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b="0" dirty="0"/>
          </a:p>
        </p:txBody>
      </p:sp>
      <p:sp>
        <p:nvSpPr>
          <p:cNvPr id="454" name="Google Shape;454;p25"/>
          <p:cNvSpPr txBox="1">
            <a:spLocks noGrp="1"/>
          </p:cNvSpPr>
          <p:nvPr>
            <p:ph type="subTitle" idx="1"/>
          </p:nvPr>
        </p:nvSpPr>
        <p:spPr>
          <a:xfrm>
            <a:off x="2169145" y="1007266"/>
            <a:ext cx="3738736" cy="216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STUDY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  <a:endParaRPr lang="en-IN" sz="1800" b="0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55" name="Google Shape;455;p25"/>
          <p:cNvCxnSpPr/>
          <p:nvPr/>
        </p:nvCxnSpPr>
        <p:spPr>
          <a:xfrm>
            <a:off x="713225" y="3803438"/>
            <a:ext cx="431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56" name="Google Shape;456;p25"/>
          <p:cNvGrpSpPr/>
          <p:nvPr/>
        </p:nvGrpSpPr>
        <p:grpSpPr>
          <a:xfrm>
            <a:off x="4527056" y="2937839"/>
            <a:ext cx="560398" cy="301914"/>
            <a:chOff x="580113" y="742368"/>
            <a:chExt cx="560398" cy="301914"/>
          </a:xfrm>
        </p:grpSpPr>
        <p:sp>
          <p:nvSpPr>
            <p:cNvPr id="457" name="Google Shape;457;p25"/>
            <p:cNvSpPr/>
            <p:nvPr/>
          </p:nvSpPr>
          <p:spPr>
            <a:xfrm>
              <a:off x="580113" y="742368"/>
              <a:ext cx="474581" cy="301914"/>
            </a:xfrm>
            <a:custGeom>
              <a:avLst/>
              <a:gdLst/>
              <a:ahLst/>
              <a:cxnLst/>
              <a:rect l="l" t="t" r="r" b="b"/>
              <a:pathLst>
                <a:path w="2023" h="1287" extrusionOk="0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580113" y="801303"/>
              <a:ext cx="474584" cy="242978"/>
            </a:xfrm>
            <a:custGeom>
              <a:avLst/>
              <a:gdLst/>
              <a:ahLst/>
              <a:cxnLst/>
              <a:rect l="l" t="t" r="r" b="b"/>
              <a:pathLst>
                <a:path w="2022" h="1036" extrusionOk="0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629742" y="771319"/>
              <a:ext cx="510768" cy="237811"/>
            </a:xfrm>
            <a:custGeom>
              <a:avLst/>
              <a:gdLst/>
              <a:ahLst/>
              <a:cxnLst/>
              <a:rect l="l" t="t" r="r" b="b"/>
              <a:pathLst>
                <a:path w="2179" h="1014" extrusionOk="0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oogle Shape;701;p35">
            <a:extLst>
              <a:ext uri="{FF2B5EF4-FFF2-40B4-BE49-F238E27FC236}">
                <a16:creationId xmlns:a16="http://schemas.microsoft.com/office/drawing/2014/main" id="{7AE944A6-4319-0049-9652-BF6D5E0AEFE8}"/>
              </a:ext>
            </a:extLst>
          </p:cNvPr>
          <p:cNvGrpSpPr/>
          <p:nvPr/>
        </p:nvGrpSpPr>
        <p:grpSpPr>
          <a:xfrm>
            <a:off x="79223" y="933878"/>
            <a:ext cx="2496061" cy="4475893"/>
            <a:chOff x="807529" y="1012116"/>
            <a:chExt cx="2496061" cy="4035280"/>
          </a:xfrm>
        </p:grpSpPr>
        <p:grpSp>
          <p:nvGrpSpPr>
            <p:cNvPr id="5" name="Google Shape;702;p35">
              <a:extLst>
                <a:ext uri="{FF2B5EF4-FFF2-40B4-BE49-F238E27FC236}">
                  <a16:creationId xmlns:a16="http://schemas.microsoft.com/office/drawing/2014/main" id="{37F21B2D-628C-BA2A-4213-82F3CAADFBBA}"/>
                </a:ext>
              </a:extLst>
            </p:cNvPr>
            <p:cNvGrpSpPr/>
            <p:nvPr/>
          </p:nvGrpSpPr>
          <p:grpSpPr>
            <a:xfrm>
              <a:off x="807529" y="1012116"/>
              <a:ext cx="1573475" cy="2752906"/>
              <a:chOff x="-127846" y="756666"/>
              <a:chExt cx="1573475" cy="2752906"/>
            </a:xfrm>
          </p:grpSpPr>
          <p:sp>
            <p:nvSpPr>
              <p:cNvPr id="19" name="Google Shape;703;p35">
                <a:extLst>
                  <a:ext uri="{FF2B5EF4-FFF2-40B4-BE49-F238E27FC236}">
                    <a16:creationId xmlns:a16="http://schemas.microsoft.com/office/drawing/2014/main" id="{C45ABBD0-FD4D-B09A-D615-300B319BAA11}"/>
                  </a:ext>
                </a:extLst>
              </p:cNvPr>
              <p:cNvSpPr/>
              <p:nvPr/>
            </p:nvSpPr>
            <p:spPr>
              <a:xfrm rot="-14641" flipH="1">
                <a:off x="-127846" y="756666"/>
                <a:ext cx="1573475" cy="275290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437" extrusionOk="0">
                    <a:moveTo>
                      <a:pt x="2156" y="1049"/>
                    </a:moveTo>
                    <a:lnTo>
                      <a:pt x="2156" y="1049"/>
                    </a:lnTo>
                    <a:cubicBezTo>
                      <a:pt x="2093" y="1030"/>
                      <a:pt x="2058" y="963"/>
                      <a:pt x="2077" y="900"/>
                    </a:cubicBezTo>
                    <a:lnTo>
                      <a:pt x="2252" y="330"/>
                    </a:lnTo>
                    <a:lnTo>
                      <a:pt x="2267" y="335"/>
                    </a:lnTo>
                    <a:lnTo>
                      <a:pt x="2267" y="335"/>
                    </a:lnTo>
                    <a:cubicBezTo>
                      <a:pt x="2306" y="347"/>
                      <a:pt x="2348" y="324"/>
                      <a:pt x="2360" y="285"/>
                    </a:cubicBezTo>
                    <a:lnTo>
                      <a:pt x="2360" y="285"/>
                    </a:lnTo>
                    <a:cubicBezTo>
                      <a:pt x="2373" y="245"/>
                      <a:pt x="2350" y="203"/>
                      <a:pt x="2311" y="191"/>
                    </a:cubicBezTo>
                    <a:lnTo>
                      <a:pt x="1727" y="12"/>
                    </a:lnTo>
                    <a:lnTo>
                      <a:pt x="1727" y="12"/>
                    </a:lnTo>
                    <a:cubicBezTo>
                      <a:pt x="1688" y="0"/>
                      <a:pt x="1646" y="22"/>
                      <a:pt x="1634" y="62"/>
                    </a:cubicBezTo>
                    <a:lnTo>
                      <a:pt x="1634" y="62"/>
                    </a:lnTo>
                    <a:cubicBezTo>
                      <a:pt x="1622" y="102"/>
                      <a:pt x="1644" y="144"/>
                      <a:pt x="1683" y="156"/>
                    </a:cubicBezTo>
                    <a:lnTo>
                      <a:pt x="1720" y="167"/>
                    </a:lnTo>
                    <a:lnTo>
                      <a:pt x="1544" y="737"/>
                    </a:lnTo>
                    <a:lnTo>
                      <a:pt x="1544" y="737"/>
                    </a:lnTo>
                    <a:cubicBezTo>
                      <a:pt x="1525" y="800"/>
                      <a:pt x="1458" y="836"/>
                      <a:pt x="1395" y="816"/>
                    </a:cubicBezTo>
                    <a:lnTo>
                      <a:pt x="1395" y="816"/>
                    </a:lnTo>
                    <a:cubicBezTo>
                      <a:pt x="1153" y="742"/>
                      <a:pt x="896" y="878"/>
                      <a:pt x="821" y="1121"/>
                    </a:cubicBezTo>
                    <a:lnTo>
                      <a:pt x="75" y="3554"/>
                    </a:lnTo>
                    <a:lnTo>
                      <a:pt x="75" y="3554"/>
                    </a:lnTo>
                    <a:cubicBezTo>
                      <a:pt x="0" y="3797"/>
                      <a:pt x="137" y="4054"/>
                      <a:pt x="379" y="4128"/>
                    </a:cubicBezTo>
                    <a:lnTo>
                      <a:pt x="1140" y="4362"/>
                    </a:lnTo>
                    <a:lnTo>
                      <a:pt x="1140" y="4362"/>
                    </a:lnTo>
                    <a:cubicBezTo>
                      <a:pt x="1383" y="4436"/>
                      <a:pt x="1640" y="4300"/>
                      <a:pt x="1714" y="4057"/>
                    </a:cubicBezTo>
                    <a:lnTo>
                      <a:pt x="2461" y="1624"/>
                    </a:lnTo>
                    <a:lnTo>
                      <a:pt x="2461" y="1624"/>
                    </a:lnTo>
                    <a:cubicBezTo>
                      <a:pt x="2535" y="1381"/>
                      <a:pt x="2399" y="1124"/>
                      <a:pt x="2156" y="104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704;p35">
                <a:extLst>
                  <a:ext uri="{FF2B5EF4-FFF2-40B4-BE49-F238E27FC236}">
                    <a16:creationId xmlns:a16="http://schemas.microsoft.com/office/drawing/2014/main" id="{F9E2CF32-CEBB-9506-4F4C-CBA2194FC9DB}"/>
                  </a:ext>
                </a:extLst>
              </p:cNvPr>
              <p:cNvSpPr/>
              <p:nvPr/>
            </p:nvSpPr>
            <p:spPr>
              <a:xfrm rot="21585359" flipH="1">
                <a:off x="40284" y="1465385"/>
                <a:ext cx="1253305" cy="190186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3066" extrusionOk="0">
                    <a:moveTo>
                      <a:pt x="799" y="0"/>
                    </a:moveTo>
                    <a:lnTo>
                      <a:pt x="799" y="0"/>
                    </a:lnTo>
                    <a:cubicBezTo>
                      <a:pt x="624" y="575"/>
                      <a:pt x="51" y="2432"/>
                      <a:pt x="51" y="2432"/>
                    </a:cubicBezTo>
                    <a:lnTo>
                      <a:pt x="51" y="2432"/>
                    </a:lnTo>
                    <a:cubicBezTo>
                      <a:pt x="0" y="2598"/>
                      <a:pt x="93" y="2775"/>
                      <a:pt x="259" y="2825"/>
                    </a:cubicBezTo>
                    <a:lnTo>
                      <a:pt x="874" y="3014"/>
                    </a:lnTo>
                    <a:lnTo>
                      <a:pt x="874" y="3014"/>
                    </a:lnTo>
                    <a:cubicBezTo>
                      <a:pt x="1041" y="3065"/>
                      <a:pt x="1217" y="2972"/>
                      <a:pt x="1268" y="2805"/>
                    </a:cubicBezTo>
                    <a:lnTo>
                      <a:pt x="2019" y="358"/>
                    </a:lnTo>
                    <a:lnTo>
                      <a:pt x="799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705;p35">
                <a:extLst>
                  <a:ext uri="{FF2B5EF4-FFF2-40B4-BE49-F238E27FC236}">
                    <a16:creationId xmlns:a16="http://schemas.microsoft.com/office/drawing/2014/main" id="{E5AD00CD-529B-8349-297F-24B02B218200}"/>
                  </a:ext>
                </a:extLst>
              </p:cNvPr>
              <p:cNvSpPr/>
              <p:nvPr/>
            </p:nvSpPr>
            <p:spPr>
              <a:xfrm rot="-14644" flipH="1">
                <a:off x="609324" y="1760157"/>
                <a:ext cx="476146" cy="124236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001" extrusionOk="0">
                    <a:moveTo>
                      <a:pt x="757" y="100"/>
                    </a:moveTo>
                    <a:lnTo>
                      <a:pt x="757" y="100"/>
                    </a:lnTo>
                    <a:cubicBezTo>
                      <a:pt x="745" y="138"/>
                      <a:pt x="705" y="159"/>
                      <a:pt x="668" y="147"/>
                    </a:cubicBezTo>
                    <a:lnTo>
                      <a:pt x="668" y="147"/>
                    </a:lnTo>
                    <a:cubicBezTo>
                      <a:pt x="630" y="136"/>
                      <a:pt x="609" y="96"/>
                      <a:pt x="621" y="58"/>
                    </a:cubicBezTo>
                    <a:lnTo>
                      <a:pt x="621" y="58"/>
                    </a:lnTo>
                    <a:cubicBezTo>
                      <a:pt x="632" y="20"/>
                      <a:pt x="672" y="0"/>
                      <a:pt x="710" y="11"/>
                    </a:cubicBezTo>
                    <a:lnTo>
                      <a:pt x="710" y="11"/>
                    </a:lnTo>
                    <a:cubicBezTo>
                      <a:pt x="747" y="22"/>
                      <a:pt x="768" y="62"/>
                      <a:pt x="757" y="100"/>
                    </a:cubicBezTo>
                    <a:close/>
                    <a:moveTo>
                      <a:pt x="441" y="272"/>
                    </a:moveTo>
                    <a:lnTo>
                      <a:pt x="441" y="272"/>
                    </a:lnTo>
                    <a:cubicBezTo>
                      <a:pt x="380" y="254"/>
                      <a:pt x="315" y="288"/>
                      <a:pt x="297" y="349"/>
                    </a:cubicBezTo>
                    <a:lnTo>
                      <a:pt x="297" y="349"/>
                    </a:lnTo>
                    <a:cubicBezTo>
                      <a:pt x="278" y="411"/>
                      <a:pt x="312" y="476"/>
                      <a:pt x="373" y="494"/>
                    </a:cubicBezTo>
                    <a:lnTo>
                      <a:pt x="373" y="494"/>
                    </a:lnTo>
                    <a:cubicBezTo>
                      <a:pt x="435" y="513"/>
                      <a:pt x="500" y="479"/>
                      <a:pt x="519" y="418"/>
                    </a:cubicBezTo>
                    <a:lnTo>
                      <a:pt x="519" y="418"/>
                    </a:lnTo>
                    <a:cubicBezTo>
                      <a:pt x="537" y="356"/>
                      <a:pt x="503" y="291"/>
                      <a:pt x="441" y="272"/>
                    </a:cubicBezTo>
                    <a:close/>
                    <a:moveTo>
                      <a:pt x="164" y="1191"/>
                    </a:moveTo>
                    <a:lnTo>
                      <a:pt x="164" y="1191"/>
                    </a:lnTo>
                    <a:cubicBezTo>
                      <a:pt x="103" y="1172"/>
                      <a:pt x="38" y="1206"/>
                      <a:pt x="19" y="1268"/>
                    </a:cubicBezTo>
                    <a:lnTo>
                      <a:pt x="19" y="1268"/>
                    </a:lnTo>
                    <a:cubicBezTo>
                      <a:pt x="0" y="1329"/>
                      <a:pt x="35" y="1394"/>
                      <a:pt x="96" y="1413"/>
                    </a:cubicBezTo>
                    <a:lnTo>
                      <a:pt x="96" y="1413"/>
                    </a:lnTo>
                    <a:cubicBezTo>
                      <a:pt x="157" y="1431"/>
                      <a:pt x="222" y="1397"/>
                      <a:pt x="241" y="1336"/>
                    </a:cubicBezTo>
                    <a:lnTo>
                      <a:pt x="241" y="1336"/>
                    </a:lnTo>
                    <a:cubicBezTo>
                      <a:pt x="260" y="1275"/>
                      <a:pt x="226" y="1209"/>
                      <a:pt x="164" y="1191"/>
                    </a:cubicBezTo>
                    <a:close/>
                    <a:moveTo>
                      <a:pt x="546" y="699"/>
                    </a:moveTo>
                    <a:lnTo>
                      <a:pt x="546" y="699"/>
                    </a:lnTo>
                    <a:cubicBezTo>
                      <a:pt x="497" y="684"/>
                      <a:pt x="446" y="711"/>
                      <a:pt x="432" y="759"/>
                    </a:cubicBezTo>
                    <a:lnTo>
                      <a:pt x="432" y="759"/>
                    </a:lnTo>
                    <a:cubicBezTo>
                      <a:pt x="417" y="807"/>
                      <a:pt x="444" y="858"/>
                      <a:pt x="492" y="873"/>
                    </a:cubicBezTo>
                    <a:lnTo>
                      <a:pt x="492" y="873"/>
                    </a:lnTo>
                    <a:cubicBezTo>
                      <a:pt x="540" y="888"/>
                      <a:pt x="591" y="861"/>
                      <a:pt x="606" y="812"/>
                    </a:cubicBezTo>
                    <a:lnTo>
                      <a:pt x="606" y="812"/>
                    </a:lnTo>
                    <a:cubicBezTo>
                      <a:pt x="621" y="764"/>
                      <a:pt x="594" y="713"/>
                      <a:pt x="546" y="699"/>
                    </a:cubicBezTo>
                    <a:close/>
                    <a:moveTo>
                      <a:pt x="201" y="1798"/>
                    </a:moveTo>
                    <a:lnTo>
                      <a:pt x="201" y="1798"/>
                    </a:lnTo>
                    <a:cubicBezTo>
                      <a:pt x="150" y="1783"/>
                      <a:pt x="95" y="1812"/>
                      <a:pt x="79" y="1863"/>
                    </a:cubicBezTo>
                    <a:lnTo>
                      <a:pt x="79" y="1863"/>
                    </a:lnTo>
                    <a:cubicBezTo>
                      <a:pt x="63" y="1914"/>
                      <a:pt x="93" y="1969"/>
                      <a:pt x="144" y="1984"/>
                    </a:cubicBezTo>
                    <a:lnTo>
                      <a:pt x="144" y="1984"/>
                    </a:lnTo>
                    <a:cubicBezTo>
                      <a:pt x="196" y="2000"/>
                      <a:pt x="250" y="1971"/>
                      <a:pt x="266" y="1920"/>
                    </a:cubicBezTo>
                    <a:lnTo>
                      <a:pt x="266" y="1920"/>
                    </a:lnTo>
                    <a:cubicBezTo>
                      <a:pt x="282" y="1869"/>
                      <a:pt x="253" y="1814"/>
                      <a:pt x="201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706;p35">
                <a:extLst>
                  <a:ext uri="{FF2B5EF4-FFF2-40B4-BE49-F238E27FC236}">
                    <a16:creationId xmlns:a16="http://schemas.microsoft.com/office/drawing/2014/main" id="{9F0EA691-451A-B5EE-F702-B83D519313CA}"/>
                  </a:ext>
                </a:extLst>
              </p:cNvPr>
              <p:cNvSpPr/>
              <p:nvPr/>
            </p:nvSpPr>
            <p:spPr>
              <a:xfrm rot="-14644" flipH="1">
                <a:off x="25758" y="1439071"/>
                <a:ext cx="785367" cy="273648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42" extrusionOk="0">
                    <a:moveTo>
                      <a:pt x="1241" y="407"/>
                    </a:moveTo>
                    <a:lnTo>
                      <a:pt x="1241" y="407"/>
                    </a:lnTo>
                    <a:cubicBezTo>
                      <a:pt x="1230" y="441"/>
                      <a:pt x="985" y="268"/>
                      <a:pt x="601" y="323"/>
                    </a:cubicBezTo>
                    <a:lnTo>
                      <a:pt x="601" y="323"/>
                    </a:lnTo>
                    <a:cubicBezTo>
                      <a:pt x="217" y="379"/>
                      <a:pt x="0" y="114"/>
                      <a:pt x="25" y="34"/>
                    </a:cubicBezTo>
                    <a:lnTo>
                      <a:pt x="25" y="34"/>
                    </a:lnTo>
                    <a:cubicBezTo>
                      <a:pt x="35" y="0"/>
                      <a:pt x="280" y="173"/>
                      <a:pt x="664" y="118"/>
                    </a:cubicBezTo>
                    <a:lnTo>
                      <a:pt x="664" y="118"/>
                    </a:lnTo>
                    <a:cubicBezTo>
                      <a:pt x="1049" y="62"/>
                      <a:pt x="1265" y="327"/>
                      <a:pt x="1241" y="40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707;p35">
                <a:extLst>
                  <a:ext uri="{FF2B5EF4-FFF2-40B4-BE49-F238E27FC236}">
                    <a16:creationId xmlns:a16="http://schemas.microsoft.com/office/drawing/2014/main" id="{0E5DDFDB-5132-BF01-8043-607E73269B8C}"/>
                  </a:ext>
                </a:extLst>
              </p:cNvPr>
              <p:cNvSpPr/>
              <p:nvPr/>
            </p:nvSpPr>
            <p:spPr>
              <a:xfrm rot="-14644" flipH="1">
                <a:off x="368327" y="2257159"/>
                <a:ext cx="161451" cy="16145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241" y="164"/>
                    </a:moveTo>
                    <a:lnTo>
                      <a:pt x="241" y="164"/>
                    </a:lnTo>
                    <a:cubicBezTo>
                      <a:pt x="222" y="225"/>
                      <a:pt x="157" y="260"/>
                      <a:pt x="96" y="241"/>
                    </a:cubicBezTo>
                    <a:lnTo>
                      <a:pt x="96" y="241"/>
                    </a:lnTo>
                    <a:cubicBezTo>
                      <a:pt x="35" y="222"/>
                      <a:pt x="0" y="157"/>
                      <a:pt x="19" y="96"/>
                    </a:cubicBezTo>
                    <a:lnTo>
                      <a:pt x="19" y="96"/>
                    </a:lnTo>
                    <a:cubicBezTo>
                      <a:pt x="38" y="35"/>
                      <a:pt x="103" y="0"/>
                      <a:pt x="164" y="19"/>
                    </a:cubicBezTo>
                    <a:lnTo>
                      <a:pt x="164" y="19"/>
                    </a:lnTo>
                    <a:cubicBezTo>
                      <a:pt x="225" y="38"/>
                      <a:pt x="260" y="103"/>
                      <a:pt x="241" y="16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708;p35">
                <a:extLst>
                  <a:ext uri="{FF2B5EF4-FFF2-40B4-BE49-F238E27FC236}">
                    <a16:creationId xmlns:a16="http://schemas.microsoft.com/office/drawing/2014/main" id="{3390C109-DFC7-7839-B27E-25BD4E7286CF}"/>
                  </a:ext>
                </a:extLst>
              </p:cNvPr>
              <p:cNvSpPr/>
              <p:nvPr/>
            </p:nvSpPr>
            <p:spPr>
              <a:xfrm rot="-14647" flipH="1">
                <a:off x="497638" y="2918647"/>
                <a:ext cx="254491" cy="251757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07" extrusionOk="0">
                    <a:moveTo>
                      <a:pt x="316" y="61"/>
                    </a:moveTo>
                    <a:lnTo>
                      <a:pt x="316" y="61"/>
                    </a:lnTo>
                    <a:cubicBezTo>
                      <a:pt x="394" y="124"/>
                      <a:pt x="407" y="237"/>
                      <a:pt x="345" y="315"/>
                    </a:cubicBezTo>
                    <a:lnTo>
                      <a:pt x="345" y="315"/>
                    </a:lnTo>
                    <a:cubicBezTo>
                      <a:pt x="283" y="393"/>
                      <a:pt x="169" y="406"/>
                      <a:pt x="91" y="344"/>
                    </a:cubicBezTo>
                    <a:lnTo>
                      <a:pt x="91" y="344"/>
                    </a:lnTo>
                    <a:cubicBezTo>
                      <a:pt x="13" y="282"/>
                      <a:pt x="0" y="168"/>
                      <a:pt x="63" y="90"/>
                    </a:cubicBezTo>
                    <a:lnTo>
                      <a:pt x="63" y="90"/>
                    </a:lnTo>
                    <a:cubicBezTo>
                      <a:pt x="125" y="13"/>
                      <a:pt x="238" y="0"/>
                      <a:pt x="316" y="6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709;p35">
                <a:extLst>
                  <a:ext uri="{FF2B5EF4-FFF2-40B4-BE49-F238E27FC236}">
                    <a16:creationId xmlns:a16="http://schemas.microsoft.com/office/drawing/2014/main" id="{222C49C1-3BD0-78B1-B2CC-27D2DF9C5ACD}"/>
                  </a:ext>
                </a:extLst>
              </p:cNvPr>
              <p:cNvSpPr/>
              <p:nvPr/>
            </p:nvSpPr>
            <p:spPr>
              <a:xfrm rot="-14647" flipH="1">
                <a:off x="196505" y="1695710"/>
                <a:ext cx="725163" cy="155432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503" extrusionOk="0">
                    <a:moveTo>
                      <a:pt x="208" y="2459"/>
                    </a:moveTo>
                    <a:lnTo>
                      <a:pt x="208" y="2459"/>
                    </a:lnTo>
                    <a:lnTo>
                      <a:pt x="208" y="2459"/>
                    </a:lnTo>
                    <a:cubicBezTo>
                      <a:pt x="74" y="2419"/>
                      <a:pt x="0" y="2278"/>
                      <a:pt x="40" y="2145"/>
                    </a:cubicBezTo>
                    <a:lnTo>
                      <a:pt x="635" y="208"/>
                    </a:lnTo>
                    <a:lnTo>
                      <a:pt x="635" y="208"/>
                    </a:lnTo>
                    <a:cubicBezTo>
                      <a:pt x="675" y="75"/>
                      <a:pt x="816" y="0"/>
                      <a:pt x="949" y="41"/>
                    </a:cubicBezTo>
                    <a:lnTo>
                      <a:pt x="949" y="41"/>
                    </a:lnTo>
                    <a:lnTo>
                      <a:pt x="949" y="41"/>
                    </a:lnTo>
                    <a:cubicBezTo>
                      <a:pt x="1088" y="84"/>
                      <a:pt x="1166" y="230"/>
                      <a:pt x="1123" y="369"/>
                    </a:cubicBezTo>
                    <a:lnTo>
                      <a:pt x="534" y="2286"/>
                    </a:lnTo>
                    <a:lnTo>
                      <a:pt x="534" y="2286"/>
                    </a:lnTo>
                    <a:cubicBezTo>
                      <a:pt x="492" y="2424"/>
                      <a:pt x="346" y="2502"/>
                      <a:pt x="208" y="2459"/>
                    </a:cubicBezTo>
                  </a:path>
                </a:pathLst>
              </a:custGeom>
              <a:solidFill>
                <a:srgbClr val="FFFFFF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Google Shape;710;p35">
              <a:extLst>
                <a:ext uri="{FF2B5EF4-FFF2-40B4-BE49-F238E27FC236}">
                  <a16:creationId xmlns:a16="http://schemas.microsoft.com/office/drawing/2014/main" id="{653F4A5D-9B76-B8D4-FE34-91B32D05E0C8}"/>
                </a:ext>
              </a:extLst>
            </p:cNvPr>
            <p:cNvGrpSpPr/>
            <p:nvPr/>
          </p:nvGrpSpPr>
          <p:grpSpPr>
            <a:xfrm rot="-348485">
              <a:off x="1064055" y="1978414"/>
              <a:ext cx="2239535" cy="3068982"/>
              <a:chOff x="1041309" y="1978456"/>
              <a:chExt cx="2239460" cy="3068879"/>
            </a:xfrm>
          </p:grpSpPr>
          <p:sp>
            <p:nvSpPr>
              <p:cNvPr id="12" name="Google Shape;711;p35">
                <a:extLst>
                  <a:ext uri="{FF2B5EF4-FFF2-40B4-BE49-F238E27FC236}">
                    <a16:creationId xmlns:a16="http://schemas.microsoft.com/office/drawing/2014/main" id="{C20B223A-883D-3658-E0B4-F3E86B6E9111}"/>
                  </a:ext>
                </a:extLst>
              </p:cNvPr>
              <p:cNvSpPr/>
              <p:nvPr/>
            </p:nvSpPr>
            <p:spPr>
              <a:xfrm rot="910841">
                <a:off x="1374301" y="2136442"/>
                <a:ext cx="1573476" cy="2752907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437" extrusionOk="0">
                    <a:moveTo>
                      <a:pt x="2156" y="1049"/>
                    </a:moveTo>
                    <a:lnTo>
                      <a:pt x="2156" y="1049"/>
                    </a:lnTo>
                    <a:cubicBezTo>
                      <a:pt x="2093" y="1030"/>
                      <a:pt x="2058" y="963"/>
                      <a:pt x="2077" y="900"/>
                    </a:cubicBezTo>
                    <a:lnTo>
                      <a:pt x="2252" y="330"/>
                    </a:lnTo>
                    <a:lnTo>
                      <a:pt x="2267" y="335"/>
                    </a:lnTo>
                    <a:lnTo>
                      <a:pt x="2267" y="335"/>
                    </a:lnTo>
                    <a:cubicBezTo>
                      <a:pt x="2306" y="347"/>
                      <a:pt x="2348" y="324"/>
                      <a:pt x="2360" y="285"/>
                    </a:cubicBezTo>
                    <a:lnTo>
                      <a:pt x="2360" y="285"/>
                    </a:lnTo>
                    <a:cubicBezTo>
                      <a:pt x="2373" y="245"/>
                      <a:pt x="2350" y="203"/>
                      <a:pt x="2311" y="191"/>
                    </a:cubicBezTo>
                    <a:lnTo>
                      <a:pt x="1727" y="12"/>
                    </a:lnTo>
                    <a:lnTo>
                      <a:pt x="1727" y="12"/>
                    </a:lnTo>
                    <a:cubicBezTo>
                      <a:pt x="1688" y="0"/>
                      <a:pt x="1646" y="22"/>
                      <a:pt x="1634" y="62"/>
                    </a:cubicBezTo>
                    <a:lnTo>
                      <a:pt x="1634" y="62"/>
                    </a:lnTo>
                    <a:cubicBezTo>
                      <a:pt x="1622" y="102"/>
                      <a:pt x="1644" y="144"/>
                      <a:pt x="1683" y="156"/>
                    </a:cubicBezTo>
                    <a:lnTo>
                      <a:pt x="1720" y="167"/>
                    </a:lnTo>
                    <a:lnTo>
                      <a:pt x="1544" y="737"/>
                    </a:lnTo>
                    <a:lnTo>
                      <a:pt x="1544" y="737"/>
                    </a:lnTo>
                    <a:cubicBezTo>
                      <a:pt x="1525" y="800"/>
                      <a:pt x="1458" y="836"/>
                      <a:pt x="1395" y="816"/>
                    </a:cubicBezTo>
                    <a:lnTo>
                      <a:pt x="1395" y="816"/>
                    </a:lnTo>
                    <a:cubicBezTo>
                      <a:pt x="1153" y="742"/>
                      <a:pt x="896" y="878"/>
                      <a:pt x="821" y="1121"/>
                    </a:cubicBezTo>
                    <a:lnTo>
                      <a:pt x="75" y="3554"/>
                    </a:lnTo>
                    <a:lnTo>
                      <a:pt x="75" y="3554"/>
                    </a:lnTo>
                    <a:cubicBezTo>
                      <a:pt x="0" y="3797"/>
                      <a:pt x="137" y="4054"/>
                      <a:pt x="379" y="4128"/>
                    </a:cubicBezTo>
                    <a:lnTo>
                      <a:pt x="1140" y="4362"/>
                    </a:lnTo>
                    <a:lnTo>
                      <a:pt x="1140" y="4362"/>
                    </a:lnTo>
                    <a:cubicBezTo>
                      <a:pt x="1383" y="4436"/>
                      <a:pt x="1640" y="4300"/>
                      <a:pt x="1714" y="4057"/>
                    </a:cubicBezTo>
                    <a:lnTo>
                      <a:pt x="2461" y="1624"/>
                    </a:lnTo>
                    <a:lnTo>
                      <a:pt x="2461" y="1624"/>
                    </a:lnTo>
                    <a:cubicBezTo>
                      <a:pt x="2535" y="1381"/>
                      <a:pt x="2399" y="1124"/>
                      <a:pt x="2156" y="104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712;p35">
                <a:extLst>
                  <a:ext uri="{FF2B5EF4-FFF2-40B4-BE49-F238E27FC236}">
                    <a16:creationId xmlns:a16="http://schemas.microsoft.com/office/drawing/2014/main" id="{84D2C812-FBB2-5B86-DFC0-E5913E85654A}"/>
                  </a:ext>
                </a:extLst>
              </p:cNvPr>
              <p:cNvSpPr/>
              <p:nvPr/>
            </p:nvSpPr>
            <p:spPr>
              <a:xfrm rot="910839">
                <a:off x="1453619" y="2833517"/>
                <a:ext cx="1253305" cy="1901864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3066" extrusionOk="0">
                    <a:moveTo>
                      <a:pt x="799" y="0"/>
                    </a:moveTo>
                    <a:lnTo>
                      <a:pt x="799" y="0"/>
                    </a:lnTo>
                    <a:cubicBezTo>
                      <a:pt x="624" y="575"/>
                      <a:pt x="51" y="2432"/>
                      <a:pt x="51" y="2432"/>
                    </a:cubicBezTo>
                    <a:lnTo>
                      <a:pt x="51" y="2432"/>
                    </a:lnTo>
                    <a:cubicBezTo>
                      <a:pt x="0" y="2598"/>
                      <a:pt x="93" y="2775"/>
                      <a:pt x="259" y="2825"/>
                    </a:cubicBezTo>
                    <a:lnTo>
                      <a:pt x="874" y="3014"/>
                    </a:lnTo>
                    <a:lnTo>
                      <a:pt x="874" y="3014"/>
                    </a:lnTo>
                    <a:cubicBezTo>
                      <a:pt x="1041" y="3065"/>
                      <a:pt x="1217" y="2972"/>
                      <a:pt x="1268" y="2805"/>
                    </a:cubicBezTo>
                    <a:lnTo>
                      <a:pt x="2019" y="358"/>
                    </a:lnTo>
                    <a:lnTo>
                      <a:pt x="79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713;p35">
                <a:extLst>
                  <a:ext uri="{FF2B5EF4-FFF2-40B4-BE49-F238E27FC236}">
                    <a16:creationId xmlns:a16="http://schemas.microsoft.com/office/drawing/2014/main" id="{0D1B65BF-C3C4-467F-2B4C-C953AD6E4BAB}"/>
                  </a:ext>
                </a:extLst>
              </p:cNvPr>
              <p:cNvSpPr/>
              <p:nvPr/>
            </p:nvSpPr>
            <p:spPr>
              <a:xfrm rot="910842">
                <a:off x="1676849" y="3082957"/>
                <a:ext cx="476147" cy="124236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001" extrusionOk="0">
                    <a:moveTo>
                      <a:pt x="757" y="100"/>
                    </a:moveTo>
                    <a:lnTo>
                      <a:pt x="757" y="100"/>
                    </a:lnTo>
                    <a:cubicBezTo>
                      <a:pt x="745" y="138"/>
                      <a:pt x="705" y="159"/>
                      <a:pt x="668" y="147"/>
                    </a:cubicBezTo>
                    <a:lnTo>
                      <a:pt x="668" y="147"/>
                    </a:lnTo>
                    <a:cubicBezTo>
                      <a:pt x="630" y="136"/>
                      <a:pt x="609" y="96"/>
                      <a:pt x="621" y="58"/>
                    </a:cubicBezTo>
                    <a:lnTo>
                      <a:pt x="621" y="58"/>
                    </a:lnTo>
                    <a:cubicBezTo>
                      <a:pt x="632" y="20"/>
                      <a:pt x="672" y="0"/>
                      <a:pt x="710" y="11"/>
                    </a:cubicBezTo>
                    <a:lnTo>
                      <a:pt x="710" y="11"/>
                    </a:lnTo>
                    <a:cubicBezTo>
                      <a:pt x="747" y="22"/>
                      <a:pt x="768" y="62"/>
                      <a:pt x="757" y="100"/>
                    </a:cubicBezTo>
                    <a:close/>
                    <a:moveTo>
                      <a:pt x="441" y="272"/>
                    </a:moveTo>
                    <a:lnTo>
                      <a:pt x="441" y="272"/>
                    </a:lnTo>
                    <a:cubicBezTo>
                      <a:pt x="380" y="254"/>
                      <a:pt x="315" y="288"/>
                      <a:pt x="297" y="349"/>
                    </a:cubicBezTo>
                    <a:lnTo>
                      <a:pt x="297" y="349"/>
                    </a:lnTo>
                    <a:cubicBezTo>
                      <a:pt x="278" y="411"/>
                      <a:pt x="312" y="476"/>
                      <a:pt x="373" y="494"/>
                    </a:cubicBezTo>
                    <a:lnTo>
                      <a:pt x="373" y="494"/>
                    </a:lnTo>
                    <a:cubicBezTo>
                      <a:pt x="435" y="513"/>
                      <a:pt x="500" y="479"/>
                      <a:pt x="519" y="418"/>
                    </a:cubicBezTo>
                    <a:lnTo>
                      <a:pt x="519" y="418"/>
                    </a:lnTo>
                    <a:cubicBezTo>
                      <a:pt x="537" y="356"/>
                      <a:pt x="503" y="291"/>
                      <a:pt x="441" y="272"/>
                    </a:cubicBezTo>
                    <a:close/>
                    <a:moveTo>
                      <a:pt x="164" y="1191"/>
                    </a:moveTo>
                    <a:lnTo>
                      <a:pt x="164" y="1191"/>
                    </a:lnTo>
                    <a:cubicBezTo>
                      <a:pt x="103" y="1172"/>
                      <a:pt x="38" y="1206"/>
                      <a:pt x="19" y="1268"/>
                    </a:cubicBezTo>
                    <a:lnTo>
                      <a:pt x="19" y="1268"/>
                    </a:lnTo>
                    <a:cubicBezTo>
                      <a:pt x="0" y="1329"/>
                      <a:pt x="35" y="1394"/>
                      <a:pt x="96" y="1413"/>
                    </a:cubicBezTo>
                    <a:lnTo>
                      <a:pt x="96" y="1413"/>
                    </a:lnTo>
                    <a:cubicBezTo>
                      <a:pt x="157" y="1431"/>
                      <a:pt x="222" y="1397"/>
                      <a:pt x="241" y="1336"/>
                    </a:cubicBezTo>
                    <a:lnTo>
                      <a:pt x="241" y="1336"/>
                    </a:lnTo>
                    <a:cubicBezTo>
                      <a:pt x="260" y="1275"/>
                      <a:pt x="226" y="1209"/>
                      <a:pt x="164" y="1191"/>
                    </a:cubicBezTo>
                    <a:close/>
                    <a:moveTo>
                      <a:pt x="546" y="699"/>
                    </a:moveTo>
                    <a:lnTo>
                      <a:pt x="546" y="699"/>
                    </a:lnTo>
                    <a:cubicBezTo>
                      <a:pt x="497" y="684"/>
                      <a:pt x="446" y="711"/>
                      <a:pt x="432" y="759"/>
                    </a:cubicBezTo>
                    <a:lnTo>
                      <a:pt x="432" y="759"/>
                    </a:lnTo>
                    <a:cubicBezTo>
                      <a:pt x="417" y="807"/>
                      <a:pt x="444" y="858"/>
                      <a:pt x="492" y="873"/>
                    </a:cubicBezTo>
                    <a:lnTo>
                      <a:pt x="492" y="873"/>
                    </a:lnTo>
                    <a:cubicBezTo>
                      <a:pt x="540" y="888"/>
                      <a:pt x="591" y="861"/>
                      <a:pt x="606" y="812"/>
                    </a:cubicBezTo>
                    <a:lnTo>
                      <a:pt x="606" y="812"/>
                    </a:lnTo>
                    <a:cubicBezTo>
                      <a:pt x="621" y="764"/>
                      <a:pt x="594" y="713"/>
                      <a:pt x="546" y="699"/>
                    </a:cubicBezTo>
                    <a:close/>
                    <a:moveTo>
                      <a:pt x="201" y="1798"/>
                    </a:moveTo>
                    <a:lnTo>
                      <a:pt x="201" y="1798"/>
                    </a:lnTo>
                    <a:cubicBezTo>
                      <a:pt x="150" y="1783"/>
                      <a:pt x="95" y="1812"/>
                      <a:pt x="79" y="1863"/>
                    </a:cubicBezTo>
                    <a:lnTo>
                      <a:pt x="79" y="1863"/>
                    </a:lnTo>
                    <a:cubicBezTo>
                      <a:pt x="63" y="1914"/>
                      <a:pt x="93" y="1969"/>
                      <a:pt x="144" y="1984"/>
                    </a:cubicBezTo>
                    <a:lnTo>
                      <a:pt x="144" y="1984"/>
                    </a:lnTo>
                    <a:cubicBezTo>
                      <a:pt x="196" y="2000"/>
                      <a:pt x="250" y="1971"/>
                      <a:pt x="266" y="1920"/>
                    </a:cubicBezTo>
                    <a:lnTo>
                      <a:pt x="266" y="1920"/>
                    </a:lnTo>
                    <a:cubicBezTo>
                      <a:pt x="282" y="1869"/>
                      <a:pt x="253" y="1814"/>
                      <a:pt x="201" y="17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714;p35">
                <a:extLst>
                  <a:ext uri="{FF2B5EF4-FFF2-40B4-BE49-F238E27FC236}">
                    <a16:creationId xmlns:a16="http://schemas.microsoft.com/office/drawing/2014/main" id="{C9903477-883A-277E-B345-E513582AD0CE}"/>
                  </a:ext>
                </a:extLst>
              </p:cNvPr>
              <p:cNvSpPr/>
              <p:nvPr/>
            </p:nvSpPr>
            <p:spPr>
              <a:xfrm rot="910839">
                <a:off x="2144305" y="2899649"/>
                <a:ext cx="785366" cy="273648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42" extrusionOk="0">
                    <a:moveTo>
                      <a:pt x="1241" y="407"/>
                    </a:moveTo>
                    <a:lnTo>
                      <a:pt x="1241" y="407"/>
                    </a:lnTo>
                    <a:cubicBezTo>
                      <a:pt x="1230" y="441"/>
                      <a:pt x="985" y="268"/>
                      <a:pt x="601" y="323"/>
                    </a:cubicBezTo>
                    <a:lnTo>
                      <a:pt x="601" y="323"/>
                    </a:lnTo>
                    <a:cubicBezTo>
                      <a:pt x="217" y="379"/>
                      <a:pt x="0" y="114"/>
                      <a:pt x="25" y="34"/>
                    </a:cubicBezTo>
                    <a:lnTo>
                      <a:pt x="25" y="34"/>
                    </a:lnTo>
                    <a:cubicBezTo>
                      <a:pt x="35" y="0"/>
                      <a:pt x="280" y="173"/>
                      <a:pt x="664" y="118"/>
                    </a:cubicBezTo>
                    <a:lnTo>
                      <a:pt x="664" y="118"/>
                    </a:lnTo>
                    <a:cubicBezTo>
                      <a:pt x="1049" y="62"/>
                      <a:pt x="1265" y="327"/>
                      <a:pt x="1241" y="4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715;p35">
                <a:extLst>
                  <a:ext uri="{FF2B5EF4-FFF2-40B4-BE49-F238E27FC236}">
                    <a16:creationId xmlns:a16="http://schemas.microsoft.com/office/drawing/2014/main" id="{0C63FFF9-EA5A-08FF-C664-EC00BEA3B0BE}"/>
                  </a:ext>
                </a:extLst>
              </p:cNvPr>
              <p:cNvSpPr/>
              <p:nvPr/>
            </p:nvSpPr>
            <p:spPr>
              <a:xfrm rot="910840">
                <a:off x="2230283" y="3684101"/>
                <a:ext cx="161451" cy="16145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241" y="164"/>
                    </a:moveTo>
                    <a:lnTo>
                      <a:pt x="241" y="164"/>
                    </a:lnTo>
                    <a:cubicBezTo>
                      <a:pt x="222" y="225"/>
                      <a:pt x="157" y="260"/>
                      <a:pt x="96" y="241"/>
                    </a:cubicBezTo>
                    <a:lnTo>
                      <a:pt x="96" y="241"/>
                    </a:lnTo>
                    <a:cubicBezTo>
                      <a:pt x="35" y="222"/>
                      <a:pt x="0" y="157"/>
                      <a:pt x="19" y="96"/>
                    </a:cubicBezTo>
                    <a:lnTo>
                      <a:pt x="19" y="96"/>
                    </a:lnTo>
                    <a:cubicBezTo>
                      <a:pt x="38" y="35"/>
                      <a:pt x="103" y="0"/>
                      <a:pt x="164" y="19"/>
                    </a:cubicBezTo>
                    <a:lnTo>
                      <a:pt x="164" y="19"/>
                    </a:lnTo>
                    <a:cubicBezTo>
                      <a:pt x="225" y="38"/>
                      <a:pt x="260" y="103"/>
                      <a:pt x="241" y="16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716;p35">
                <a:extLst>
                  <a:ext uri="{FF2B5EF4-FFF2-40B4-BE49-F238E27FC236}">
                    <a16:creationId xmlns:a16="http://schemas.microsoft.com/office/drawing/2014/main" id="{94D51F45-F42F-B092-2FE8-5F15D6813D41}"/>
                  </a:ext>
                </a:extLst>
              </p:cNvPr>
              <p:cNvSpPr/>
              <p:nvPr/>
            </p:nvSpPr>
            <p:spPr>
              <a:xfrm rot="910836">
                <a:off x="1831736" y="4276392"/>
                <a:ext cx="254491" cy="251757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07" extrusionOk="0">
                    <a:moveTo>
                      <a:pt x="316" y="61"/>
                    </a:moveTo>
                    <a:lnTo>
                      <a:pt x="316" y="61"/>
                    </a:lnTo>
                    <a:cubicBezTo>
                      <a:pt x="394" y="124"/>
                      <a:pt x="407" y="237"/>
                      <a:pt x="345" y="315"/>
                    </a:cubicBezTo>
                    <a:lnTo>
                      <a:pt x="345" y="315"/>
                    </a:lnTo>
                    <a:cubicBezTo>
                      <a:pt x="283" y="393"/>
                      <a:pt x="169" y="406"/>
                      <a:pt x="91" y="344"/>
                    </a:cubicBezTo>
                    <a:lnTo>
                      <a:pt x="91" y="344"/>
                    </a:lnTo>
                    <a:cubicBezTo>
                      <a:pt x="13" y="282"/>
                      <a:pt x="0" y="168"/>
                      <a:pt x="63" y="90"/>
                    </a:cubicBezTo>
                    <a:lnTo>
                      <a:pt x="63" y="90"/>
                    </a:lnTo>
                    <a:cubicBezTo>
                      <a:pt x="125" y="13"/>
                      <a:pt x="238" y="0"/>
                      <a:pt x="316" y="6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717;p35">
                <a:extLst>
                  <a:ext uri="{FF2B5EF4-FFF2-40B4-BE49-F238E27FC236}">
                    <a16:creationId xmlns:a16="http://schemas.microsoft.com/office/drawing/2014/main" id="{0C30E74D-1E20-8CFB-15F0-76EF542A7DAB}"/>
                  </a:ext>
                </a:extLst>
              </p:cNvPr>
              <p:cNvSpPr/>
              <p:nvPr/>
            </p:nvSpPr>
            <p:spPr>
              <a:xfrm rot="910842">
                <a:off x="1807318" y="3089730"/>
                <a:ext cx="725163" cy="155432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503" extrusionOk="0">
                    <a:moveTo>
                      <a:pt x="208" y="2459"/>
                    </a:moveTo>
                    <a:lnTo>
                      <a:pt x="208" y="2459"/>
                    </a:lnTo>
                    <a:lnTo>
                      <a:pt x="208" y="2459"/>
                    </a:lnTo>
                    <a:cubicBezTo>
                      <a:pt x="74" y="2419"/>
                      <a:pt x="0" y="2278"/>
                      <a:pt x="40" y="2145"/>
                    </a:cubicBezTo>
                    <a:lnTo>
                      <a:pt x="635" y="208"/>
                    </a:lnTo>
                    <a:lnTo>
                      <a:pt x="635" y="208"/>
                    </a:lnTo>
                    <a:cubicBezTo>
                      <a:pt x="675" y="75"/>
                      <a:pt x="816" y="0"/>
                      <a:pt x="949" y="41"/>
                    </a:cubicBezTo>
                    <a:lnTo>
                      <a:pt x="949" y="41"/>
                    </a:lnTo>
                    <a:lnTo>
                      <a:pt x="949" y="41"/>
                    </a:lnTo>
                    <a:cubicBezTo>
                      <a:pt x="1088" y="84"/>
                      <a:pt x="1166" y="230"/>
                      <a:pt x="1123" y="369"/>
                    </a:cubicBezTo>
                    <a:lnTo>
                      <a:pt x="534" y="2286"/>
                    </a:lnTo>
                    <a:lnTo>
                      <a:pt x="534" y="2286"/>
                    </a:lnTo>
                    <a:cubicBezTo>
                      <a:pt x="492" y="2424"/>
                      <a:pt x="346" y="2502"/>
                      <a:pt x="208" y="2459"/>
                    </a:cubicBezTo>
                  </a:path>
                </a:pathLst>
              </a:custGeom>
              <a:solidFill>
                <a:srgbClr val="FFFFFF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Google Shape;718;p35">
              <a:extLst>
                <a:ext uri="{FF2B5EF4-FFF2-40B4-BE49-F238E27FC236}">
                  <a16:creationId xmlns:a16="http://schemas.microsoft.com/office/drawing/2014/main" id="{F8A3B10B-983C-1F14-05A6-39C8DEEC3498}"/>
                </a:ext>
              </a:extLst>
            </p:cNvPr>
            <p:cNvGrpSpPr/>
            <p:nvPr/>
          </p:nvGrpSpPr>
          <p:grpSpPr>
            <a:xfrm rot="1245393" flipH="1">
              <a:off x="2048105" y="1379892"/>
              <a:ext cx="560401" cy="301916"/>
              <a:chOff x="580113" y="742368"/>
              <a:chExt cx="560398" cy="301914"/>
            </a:xfrm>
          </p:grpSpPr>
          <p:sp>
            <p:nvSpPr>
              <p:cNvPr id="9" name="Google Shape;719;p35">
                <a:extLst>
                  <a:ext uri="{FF2B5EF4-FFF2-40B4-BE49-F238E27FC236}">
                    <a16:creationId xmlns:a16="http://schemas.microsoft.com/office/drawing/2014/main" id="{B7E20B40-8EDB-F746-4818-DB710FFCDCF9}"/>
                  </a:ext>
                </a:extLst>
              </p:cNvPr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287" extrusionOk="0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720;p35">
                <a:extLst>
                  <a:ext uri="{FF2B5EF4-FFF2-40B4-BE49-F238E27FC236}">
                    <a16:creationId xmlns:a16="http://schemas.microsoft.com/office/drawing/2014/main" id="{13E7C41A-A7C4-1AD0-096B-C216687F55A3}"/>
                  </a:ext>
                </a:extLst>
              </p:cNvPr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36" extrusionOk="0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721;p35">
                <a:extLst>
                  <a:ext uri="{FF2B5EF4-FFF2-40B4-BE49-F238E27FC236}">
                    <a16:creationId xmlns:a16="http://schemas.microsoft.com/office/drawing/2014/main" id="{5352EF86-B91E-7C0A-2729-664E39588BAA}"/>
                  </a:ext>
                </a:extLst>
              </p:cNvPr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14" extrusionOk="0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" name="Google Shape;456;p25">
            <a:extLst>
              <a:ext uri="{FF2B5EF4-FFF2-40B4-BE49-F238E27FC236}">
                <a16:creationId xmlns:a16="http://schemas.microsoft.com/office/drawing/2014/main" id="{76B414E1-78A1-C62A-C97B-E0BAB32D97E5}"/>
              </a:ext>
            </a:extLst>
          </p:cNvPr>
          <p:cNvGrpSpPr/>
          <p:nvPr/>
        </p:nvGrpSpPr>
        <p:grpSpPr>
          <a:xfrm>
            <a:off x="8254882" y="4743952"/>
            <a:ext cx="560398" cy="301914"/>
            <a:chOff x="580113" y="742368"/>
            <a:chExt cx="560398" cy="301914"/>
          </a:xfrm>
        </p:grpSpPr>
        <p:sp>
          <p:nvSpPr>
            <p:cNvPr id="27" name="Google Shape;457;p25">
              <a:extLst>
                <a:ext uri="{FF2B5EF4-FFF2-40B4-BE49-F238E27FC236}">
                  <a16:creationId xmlns:a16="http://schemas.microsoft.com/office/drawing/2014/main" id="{DBBB0122-8D20-240E-5681-63500237CD81}"/>
                </a:ext>
              </a:extLst>
            </p:cNvPr>
            <p:cNvSpPr/>
            <p:nvPr/>
          </p:nvSpPr>
          <p:spPr>
            <a:xfrm>
              <a:off x="580113" y="742368"/>
              <a:ext cx="474581" cy="301914"/>
            </a:xfrm>
            <a:custGeom>
              <a:avLst/>
              <a:gdLst/>
              <a:ahLst/>
              <a:cxnLst/>
              <a:rect l="l" t="t" r="r" b="b"/>
              <a:pathLst>
                <a:path w="2023" h="1287" extrusionOk="0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458;p25">
              <a:extLst>
                <a:ext uri="{FF2B5EF4-FFF2-40B4-BE49-F238E27FC236}">
                  <a16:creationId xmlns:a16="http://schemas.microsoft.com/office/drawing/2014/main" id="{EBA031AC-8CF8-051E-3D4B-EB0EEA19A351}"/>
                </a:ext>
              </a:extLst>
            </p:cNvPr>
            <p:cNvSpPr/>
            <p:nvPr/>
          </p:nvSpPr>
          <p:spPr>
            <a:xfrm>
              <a:off x="580113" y="801303"/>
              <a:ext cx="474584" cy="242978"/>
            </a:xfrm>
            <a:custGeom>
              <a:avLst/>
              <a:gdLst/>
              <a:ahLst/>
              <a:cxnLst/>
              <a:rect l="l" t="t" r="r" b="b"/>
              <a:pathLst>
                <a:path w="2022" h="1036" extrusionOk="0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459;p25">
              <a:extLst>
                <a:ext uri="{FF2B5EF4-FFF2-40B4-BE49-F238E27FC236}">
                  <a16:creationId xmlns:a16="http://schemas.microsoft.com/office/drawing/2014/main" id="{62AAFA6B-5265-5152-B401-2BE1E6E1B92A}"/>
                </a:ext>
              </a:extLst>
            </p:cNvPr>
            <p:cNvSpPr/>
            <p:nvPr/>
          </p:nvSpPr>
          <p:spPr>
            <a:xfrm>
              <a:off x="629742" y="771319"/>
              <a:ext cx="510768" cy="237811"/>
            </a:xfrm>
            <a:custGeom>
              <a:avLst/>
              <a:gdLst/>
              <a:ahLst/>
              <a:cxnLst/>
              <a:rect l="l" t="t" r="r" b="b"/>
              <a:pathLst>
                <a:path w="2179" h="1014" extrusionOk="0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456;p25">
            <a:extLst>
              <a:ext uri="{FF2B5EF4-FFF2-40B4-BE49-F238E27FC236}">
                <a16:creationId xmlns:a16="http://schemas.microsoft.com/office/drawing/2014/main" id="{8E69650C-F58D-31EF-28C2-71056C91132F}"/>
              </a:ext>
            </a:extLst>
          </p:cNvPr>
          <p:cNvGrpSpPr/>
          <p:nvPr/>
        </p:nvGrpSpPr>
        <p:grpSpPr>
          <a:xfrm>
            <a:off x="3263107" y="4509561"/>
            <a:ext cx="560398" cy="301914"/>
            <a:chOff x="580113" y="742368"/>
            <a:chExt cx="560398" cy="301914"/>
          </a:xfrm>
        </p:grpSpPr>
        <p:sp>
          <p:nvSpPr>
            <p:cNvPr id="31" name="Google Shape;457;p25">
              <a:extLst>
                <a:ext uri="{FF2B5EF4-FFF2-40B4-BE49-F238E27FC236}">
                  <a16:creationId xmlns:a16="http://schemas.microsoft.com/office/drawing/2014/main" id="{16B8687E-32CE-1E88-7F29-E7EACE6EC691}"/>
                </a:ext>
              </a:extLst>
            </p:cNvPr>
            <p:cNvSpPr/>
            <p:nvPr/>
          </p:nvSpPr>
          <p:spPr>
            <a:xfrm>
              <a:off x="580113" y="742368"/>
              <a:ext cx="474581" cy="301914"/>
            </a:xfrm>
            <a:custGeom>
              <a:avLst/>
              <a:gdLst/>
              <a:ahLst/>
              <a:cxnLst/>
              <a:rect l="l" t="t" r="r" b="b"/>
              <a:pathLst>
                <a:path w="2023" h="1287" extrusionOk="0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458;p25">
              <a:extLst>
                <a:ext uri="{FF2B5EF4-FFF2-40B4-BE49-F238E27FC236}">
                  <a16:creationId xmlns:a16="http://schemas.microsoft.com/office/drawing/2014/main" id="{33994EA0-867B-E499-4CD3-1EE2F3852740}"/>
                </a:ext>
              </a:extLst>
            </p:cNvPr>
            <p:cNvSpPr/>
            <p:nvPr/>
          </p:nvSpPr>
          <p:spPr>
            <a:xfrm>
              <a:off x="580113" y="801303"/>
              <a:ext cx="474584" cy="242978"/>
            </a:xfrm>
            <a:custGeom>
              <a:avLst/>
              <a:gdLst/>
              <a:ahLst/>
              <a:cxnLst/>
              <a:rect l="l" t="t" r="r" b="b"/>
              <a:pathLst>
                <a:path w="2022" h="1036" extrusionOk="0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59;p25">
              <a:extLst>
                <a:ext uri="{FF2B5EF4-FFF2-40B4-BE49-F238E27FC236}">
                  <a16:creationId xmlns:a16="http://schemas.microsoft.com/office/drawing/2014/main" id="{0E60CC71-A158-EEE7-7C1B-7F830DBBCC96}"/>
                </a:ext>
              </a:extLst>
            </p:cNvPr>
            <p:cNvSpPr/>
            <p:nvPr/>
          </p:nvSpPr>
          <p:spPr>
            <a:xfrm>
              <a:off x="629742" y="771319"/>
              <a:ext cx="510768" cy="237811"/>
            </a:xfrm>
            <a:custGeom>
              <a:avLst/>
              <a:gdLst/>
              <a:ahLst/>
              <a:cxnLst/>
              <a:rect l="l" t="t" r="r" b="b"/>
              <a:pathLst>
                <a:path w="2179" h="1014" extrusionOk="0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037;p45">
            <a:extLst>
              <a:ext uri="{FF2B5EF4-FFF2-40B4-BE49-F238E27FC236}">
                <a16:creationId xmlns:a16="http://schemas.microsoft.com/office/drawing/2014/main" id="{79804FE3-C4EA-FB1F-A10E-DC6ED7F07153}"/>
              </a:ext>
            </a:extLst>
          </p:cNvPr>
          <p:cNvGrpSpPr/>
          <p:nvPr/>
        </p:nvGrpSpPr>
        <p:grpSpPr>
          <a:xfrm rot="1244601">
            <a:off x="2522409" y="3010716"/>
            <a:ext cx="2094081" cy="359832"/>
            <a:chOff x="2819137" y="4169812"/>
            <a:chExt cx="4148137" cy="712787"/>
          </a:xfrm>
        </p:grpSpPr>
        <p:sp>
          <p:nvSpPr>
            <p:cNvPr id="3" name="Google Shape;1038;p45">
              <a:extLst>
                <a:ext uri="{FF2B5EF4-FFF2-40B4-BE49-F238E27FC236}">
                  <a16:creationId xmlns:a16="http://schemas.microsoft.com/office/drawing/2014/main" id="{C20471EA-2D35-6BED-05D4-92A4F46C0A40}"/>
                </a:ext>
              </a:extLst>
            </p:cNvPr>
            <p:cNvSpPr/>
            <p:nvPr/>
          </p:nvSpPr>
          <p:spPr>
            <a:xfrm>
              <a:off x="2819137" y="4485725"/>
              <a:ext cx="812802" cy="49212"/>
            </a:xfrm>
            <a:custGeom>
              <a:avLst/>
              <a:gdLst/>
              <a:ahLst/>
              <a:cxnLst/>
              <a:rect l="l" t="t" r="r" b="b"/>
              <a:pathLst>
                <a:path w="2257" h="136" extrusionOk="0">
                  <a:moveTo>
                    <a:pt x="0" y="46"/>
                  </a:moveTo>
                  <a:lnTo>
                    <a:pt x="2256" y="0"/>
                  </a:lnTo>
                  <a:lnTo>
                    <a:pt x="2255" y="135"/>
                  </a:lnTo>
                  <a:lnTo>
                    <a:pt x="0" y="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39;p45">
              <a:extLst>
                <a:ext uri="{FF2B5EF4-FFF2-40B4-BE49-F238E27FC236}">
                  <a16:creationId xmlns:a16="http://schemas.microsoft.com/office/drawing/2014/main" id="{2CF14E14-8C71-3EBE-C20F-E956751F0204}"/>
                </a:ext>
              </a:extLst>
            </p:cNvPr>
            <p:cNvSpPr/>
            <p:nvPr/>
          </p:nvSpPr>
          <p:spPr>
            <a:xfrm>
              <a:off x="3611300" y="4412700"/>
              <a:ext cx="342899" cy="217488"/>
            </a:xfrm>
            <a:custGeom>
              <a:avLst/>
              <a:gdLst/>
              <a:ahLst/>
              <a:cxnLst/>
              <a:rect l="l" t="t" r="r" b="b"/>
              <a:pathLst>
                <a:path w="953" h="602" extrusionOk="0">
                  <a:moveTo>
                    <a:pt x="946" y="601"/>
                  </a:moveTo>
                  <a:lnTo>
                    <a:pt x="0" y="491"/>
                  </a:lnTo>
                  <a:lnTo>
                    <a:pt x="4" y="91"/>
                  </a:lnTo>
                  <a:lnTo>
                    <a:pt x="952" y="0"/>
                  </a:lnTo>
                  <a:lnTo>
                    <a:pt x="946" y="60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40;p45">
              <a:extLst>
                <a:ext uri="{FF2B5EF4-FFF2-40B4-BE49-F238E27FC236}">
                  <a16:creationId xmlns:a16="http://schemas.microsoft.com/office/drawing/2014/main" id="{E47460C4-C032-DB9C-AC45-8DAACFB8B072}"/>
                </a:ext>
              </a:extLst>
            </p:cNvPr>
            <p:cNvSpPr/>
            <p:nvPr/>
          </p:nvSpPr>
          <p:spPr>
            <a:xfrm>
              <a:off x="3876412" y="4169812"/>
              <a:ext cx="2459038" cy="712785"/>
            </a:xfrm>
            <a:custGeom>
              <a:avLst/>
              <a:gdLst/>
              <a:ahLst/>
              <a:cxnLst/>
              <a:rect l="l" t="t" r="r" b="b"/>
              <a:pathLst>
                <a:path w="6829" h="1980" extrusionOk="0">
                  <a:moveTo>
                    <a:pt x="267" y="2"/>
                  </a:moveTo>
                  <a:lnTo>
                    <a:pt x="740" y="6"/>
                  </a:lnTo>
                  <a:lnTo>
                    <a:pt x="861" y="7"/>
                  </a:lnTo>
                  <a:lnTo>
                    <a:pt x="1014" y="9"/>
                  </a:lnTo>
                  <a:lnTo>
                    <a:pt x="1134" y="10"/>
                  </a:lnTo>
                  <a:lnTo>
                    <a:pt x="1274" y="11"/>
                  </a:lnTo>
                  <a:lnTo>
                    <a:pt x="1395" y="13"/>
                  </a:lnTo>
                  <a:lnTo>
                    <a:pt x="1535" y="14"/>
                  </a:lnTo>
                  <a:lnTo>
                    <a:pt x="1656" y="15"/>
                  </a:lnTo>
                  <a:lnTo>
                    <a:pt x="1860" y="17"/>
                  </a:lnTo>
                  <a:lnTo>
                    <a:pt x="1980" y="18"/>
                  </a:lnTo>
                  <a:lnTo>
                    <a:pt x="2132" y="19"/>
                  </a:lnTo>
                  <a:lnTo>
                    <a:pt x="2254" y="21"/>
                  </a:lnTo>
                  <a:lnTo>
                    <a:pt x="2393" y="22"/>
                  </a:lnTo>
                  <a:lnTo>
                    <a:pt x="2514" y="23"/>
                  </a:lnTo>
                  <a:lnTo>
                    <a:pt x="2654" y="25"/>
                  </a:lnTo>
                  <a:lnTo>
                    <a:pt x="2775" y="26"/>
                  </a:lnTo>
                  <a:lnTo>
                    <a:pt x="2978" y="28"/>
                  </a:lnTo>
                  <a:lnTo>
                    <a:pt x="3099" y="29"/>
                  </a:lnTo>
                  <a:lnTo>
                    <a:pt x="3252" y="30"/>
                  </a:lnTo>
                  <a:lnTo>
                    <a:pt x="3373" y="31"/>
                  </a:lnTo>
                  <a:lnTo>
                    <a:pt x="3512" y="33"/>
                  </a:lnTo>
                  <a:lnTo>
                    <a:pt x="3633" y="34"/>
                  </a:lnTo>
                  <a:lnTo>
                    <a:pt x="3773" y="35"/>
                  </a:lnTo>
                  <a:lnTo>
                    <a:pt x="3894" y="36"/>
                  </a:lnTo>
                  <a:lnTo>
                    <a:pt x="4097" y="38"/>
                  </a:lnTo>
                  <a:lnTo>
                    <a:pt x="4218" y="39"/>
                  </a:lnTo>
                  <a:lnTo>
                    <a:pt x="4371" y="41"/>
                  </a:lnTo>
                  <a:lnTo>
                    <a:pt x="4491" y="42"/>
                  </a:lnTo>
                  <a:lnTo>
                    <a:pt x="4631" y="43"/>
                  </a:lnTo>
                  <a:lnTo>
                    <a:pt x="4752" y="45"/>
                  </a:lnTo>
                  <a:lnTo>
                    <a:pt x="4892" y="46"/>
                  </a:lnTo>
                  <a:lnTo>
                    <a:pt x="5013" y="47"/>
                  </a:lnTo>
                  <a:lnTo>
                    <a:pt x="6581" y="62"/>
                  </a:lnTo>
                  <a:lnTo>
                    <a:pt x="6581" y="62"/>
                  </a:lnTo>
                  <a:cubicBezTo>
                    <a:pt x="6718" y="64"/>
                    <a:pt x="6828" y="176"/>
                    <a:pt x="6827" y="313"/>
                  </a:cubicBezTo>
                  <a:lnTo>
                    <a:pt x="6814" y="1732"/>
                  </a:lnTo>
                  <a:lnTo>
                    <a:pt x="6814" y="1732"/>
                  </a:lnTo>
                  <a:cubicBezTo>
                    <a:pt x="6813" y="1869"/>
                    <a:pt x="6700" y="1979"/>
                    <a:pt x="6563" y="1978"/>
                  </a:cubicBezTo>
                  <a:lnTo>
                    <a:pt x="248" y="1917"/>
                  </a:lnTo>
                  <a:lnTo>
                    <a:pt x="248" y="1917"/>
                  </a:lnTo>
                  <a:cubicBezTo>
                    <a:pt x="110" y="1916"/>
                    <a:pt x="0" y="1804"/>
                    <a:pt x="2" y="1667"/>
                  </a:cubicBezTo>
                  <a:lnTo>
                    <a:pt x="15" y="248"/>
                  </a:lnTo>
                  <a:lnTo>
                    <a:pt x="15" y="248"/>
                  </a:lnTo>
                  <a:cubicBezTo>
                    <a:pt x="16" y="110"/>
                    <a:pt x="129" y="0"/>
                    <a:pt x="267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41;p45">
              <a:extLst>
                <a:ext uri="{FF2B5EF4-FFF2-40B4-BE49-F238E27FC236}">
                  <a16:creationId xmlns:a16="http://schemas.microsoft.com/office/drawing/2014/main" id="{629700E1-56BC-5CDF-8D7E-34B501BEC8EA}"/>
                </a:ext>
              </a:extLst>
            </p:cNvPr>
            <p:cNvSpPr/>
            <p:nvPr/>
          </p:nvSpPr>
          <p:spPr>
            <a:xfrm>
              <a:off x="3876412" y="4525412"/>
              <a:ext cx="2455855" cy="357187"/>
            </a:xfrm>
            <a:custGeom>
              <a:avLst/>
              <a:gdLst/>
              <a:ahLst/>
              <a:cxnLst/>
              <a:rect l="l" t="t" r="r" b="b"/>
              <a:pathLst>
                <a:path w="6824" h="993" extrusionOk="0">
                  <a:moveTo>
                    <a:pt x="11" y="0"/>
                  </a:moveTo>
                  <a:lnTo>
                    <a:pt x="1" y="680"/>
                  </a:lnTo>
                  <a:lnTo>
                    <a:pt x="1" y="680"/>
                  </a:lnTo>
                  <a:cubicBezTo>
                    <a:pt x="0" y="817"/>
                    <a:pt x="110" y="929"/>
                    <a:pt x="247" y="930"/>
                  </a:cubicBezTo>
                  <a:lnTo>
                    <a:pt x="6563" y="991"/>
                  </a:lnTo>
                  <a:lnTo>
                    <a:pt x="6563" y="991"/>
                  </a:lnTo>
                  <a:cubicBezTo>
                    <a:pt x="6700" y="992"/>
                    <a:pt x="6812" y="882"/>
                    <a:pt x="6814" y="745"/>
                  </a:cubicBezTo>
                  <a:lnTo>
                    <a:pt x="6823" y="65"/>
                  </a:lnTo>
                  <a:lnTo>
                    <a:pt x="1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42;p45">
              <a:extLst>
                <a:ext uri="{FF2B5EF4-FFF2-40B4-BE49-F238E27FC236}">
                  <a16:creationId xmlns:a16="http://schemas.microsoft.com/office/drawing/2014/main" id="{FA02AD86-2E2A-D155-BD56-36E89FEBB095}"/>
                </a:ext>
              </a:extLst>
            </p:cNvPr>
            <p:cNvSpPr/>
            <p:nvPr/>
          </p:nvSpPr>
          <p:spPr>
            <a:xfrm>
              <a:off x="5805225" y="4482550"/>
              <a:ext cx="936624" cy="149225"/>
            </a:xfrm>
            <a:custGeom>
              <a:avLst/>
              <a:gdLst/>
              <a:ahLst/>
              <a:cxnLst/>
              <a:rect l="l" t="t" r="r" b="b"/>
              <a:pathLst>
                <a:path w="2603" h="415" extrusionOk="0">
                  <a:moveTo>
                    <a:pt x="4" y="0"/>
                  </a:moveTo>
                  <a:lnTo>
                    <a:pt x="2602" y="25"/>
                  </a:lnTo>
                  <a:lnTo>
                    <a:pt x="2598" y="414"/>
                  </a:lnTo>
                  <a:lnTo>
                    <a:pt x="0" y="388"/>
                  </a:lnTo>
                  <a:lnTo>
                    <a:pt x="4" y="0"/>
                  </a:lnTo>
                </a:path>
              </a:pathLst>
            </a:custGeom>
            <a:solidFill>
              <a:srgbClr val="0021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43;p45">
              <a:extLst>
                <a:ext uri="{FF2B5EF4-FFF2-40B4-BE49-F238E27FC236}">
                  <a16:creationId xmlns:a16="http://schemas.microsoft.com/office/drawing/2014/main" id="{772D222D-41A7-65CA-6F31-A4AF8AB4D2A0}"/>
                </a:ext>
              </a:extLst>
            </p:cNvPr>
            <p:cNvSpPr/>
            <p:nvPr/>
          </p:nvSpPr>
          <p:spPr>
            <a:xfrm>
              <a:off x="5725850" y="4292050"/>
              <a:ext cx="184150" cy="504824"/>
            </a:xfrm>
            <a:custGeom>
              <a:avLst/>
              <a:gdLst/>
              <a:ahLst/>
              <a:cxnLst/>
              <a:rect l="l" t="t" r="r" b="b"/>
              <a:pathLst>
                <a:path w="510" h="1403" extrusionOk="0">
                  <a:moveTo>
                    <a:pt x="495" y="1402"/>
                  </a:moveTo>
                  <a:lnTo>
                    <a:pt x="0" y="1397"/>
                  </a:lnTo>
                  <a:lnTo>
                    <a:pt x="13" y="0"/>
                  </a:lnTo>
                  <a:lnTo>
                    <a:pt x="509" y="4"/>
                  </a:lnTo>
                  <a:lnTo>
                    <a:pt x="495" y="1402"/>
                  </a:lnTo>
                </a:path>
              </a:pathLst>
            </a:custGeom>
            <a:solidFill>
              <a:srgbClr val="072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44;p45">
              <a:extLst>
                <a:ext uri="{FF2B5EF4-FFF2-40B4-BE49-F238E27FC236}">
                  <a16:creationId xmlns:a16="http://schemas.microsoft.com/office/drawing/2014/main" id="{6E37B672-B559-83B4-5E6F-0C7A9240AAA5}"/>
                </a:ext>
              </a:extLst>
            </p:cNvPr>
            <p:cNvSpPr/>
            <p:nvPr/>
          </p:nvSpPr>
          <p:spPr>
            <a:xfrm>
              <a:off x="4054212" y="4276175"/>
              <a:ext cx="1704972" cy="519111"/>
            </a:xfrm>
            <a:custGeom>
              <a:avLst/>
              <a:gdLst/>
              <a:ahLst/>
              <a:cxnLst/>
              <a:rect l="l" t="t" r="r" b="b"/>
              <a:pathLst>
                <a:path w="4736" h="1444" extrusionOk="0">
                  <a:moveTo>
                    <a:pt x="4721" y="1443"/>
                  </a:moveTo>
                  <a:lnTo>
                    <a:pt x="3" y="1397"/>
                  </a:lnTo>
                  <a:lnTo>
                    <a:pt x="3" y="1397"/>
                  </a:lnTo>
                  <a:cubicBezTo>
                    <a:pt x="1" y="1397"/>
                    <a:pt x="0" y="1396"/>
                    <a:pt x="0" y="1394"/>
                  </a:cubicBezTo>
                  <a:lnTo>
                    <a:pt x="13" y="3"/>
                  </a:lnTo>
                  <a:lnTo>
                    <a:pt x="13" y="3"/>
                  </a:lnTo>
                  <a:cubicBezTo>
                    <a:pt x="13" y="1"/>
                    <a:pt x="14" y="0"/>
                    <a:pt x="16" y="0"/>
                  </a:cubicBezTo>
                  <a:lnTo>
                    <a:pt x="4735" y="45"/>
                  </a:lnTo>
                  <a:lnTo>
                    <a:pt x="4721" y="1443"/>
                  </a:lnTo>
                </a:path>
              </a:pathLst>
            </a:custGeom>
            <a:solidFill>
              <a:srgbClr val="0547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45;p45">
              <a:extLst>
                <a:ext uri="{FF2B5EF4-FFF2-40B4-BE49-F238E27FC236}">
                  <a16:creationId xmlns:a16="http://schemas.microsoft.com/office/drawing/2014/main" id="{CD34E69C-3031-432E-AD73-456D35171EEF}"/>
                </a:ext>
              </a:extLst>
            </p:cNvPr>
            <p:cNvSpPr/>
            <p:nvPr/>
          </p:nvSpPr>
          <p:spPr>
            <a:xfrm>
              <a:off x="5725850" y="4292050"/>
              <a:ext cx="1015997" cy="504824"/>
            </a:xfrm>
            <a:custGeom>
              <a:avLst/>
              <a:gdLst/>
              <a:ahLst/>
              <a:cxnLst/>
              <a:rect l="l" t="t" r="r" b="b"/>
              <a:pathLst>
                <a:path w="2821" h="1403" extrusionOk="0">
                  <a:moveTo>
                    <a:pt x="2820" y="551"/>
                  </a:moveTo>
                  <a:lnTo>
                    <a:pt x="504" y="528"/>
                  </a:lnTo>
                  <a:lnTo>
                    <a:pt x="509" y="4"/>
                  </a:lnTo>
                  <a:lnTo>
                    <a:pt x="13" y="0"/>
                  </a:lnTo>
                  <a:lnTo>
                    <a:pt x="0" y="1397"/>
                  </a:lnTo>
                  <a:lnTo>
                    <a:pt x="495" y="1402"/>
                  </a:lnTo>
                  <a:lnTo>
                    <a:pt x="500" y="917"/>
                  </a:lnTo>
                  <a:lnTo>
                    <a:pt x="2816" y="939"/>
                  </a:lnTo>
                  <a:lnTo>
                    <a:pt x="2820" y="55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46;p45">
              <a:extLst>
                <a:ext uri="{FF2B5EF4-FFF2-40B4-BE49-F238E27FC236}">
                  <a16:creationId xmlns:a16="http://schemas.microsoft.com/office/drawing/2014/main" id="{79996BAE-F150-80ED-350A-014E1EA889D3}"/>
                </a:ext>
              </a:extLst>
            </p:cNvPr>
            <p:cNvSpPr/>
            <p:nvPr/>
          </p:nvSpPr>
          <p:spPr>
            <a:xfrm>
              <a:off x="4054212" y="4276175"/>
              <a:ext cx="1704972" cy="519111"/>
            </a:xfrm>
            <a:custGeom>
              <a:avLst/>
              <a:gdLst/>
              <a:ahLst/>
              <a:cxnLst/>
              <a:rect l="l" t="t" r="r" b="b"/>
              <a:pathLst>
                <a:path w="4736" h="1444" extrusionOk="0">
                  <a:moveTo>
                    <a:pt x="4721" y="1443"/>
                  </a:moveTo>
                  <a:lnTo>
                    <a:pt x="3" y="1397"/>
                  </a:lnTo>
                  <a:lnTo>
                    <a:pt x="3" y="1397"/>
                  </a:lnTo>
                  <a:cubicBezTo>
                    <a:pt x="1" y="1397"/>
                    <a:pt x="0" y="1396"/>
                    <a:pt x="0" y="1394"/>
                  </a:cubicBezTo>
                  <a:lnTo>
                    <a:pt x="13" y="3"/>
                  </a:lnTo>
                  <a:lnTo>
                    <a:pt x="13" y="3"/>
                  </a:lnTo>
                  <a:cubicBezTo>
                    <a:pt x="13" y="1"/>
                    <a:pt x="14" y="0"/>
                    <a:pt x="16" y="0"/>
                  </a:cubicBezTo>
                  <a:lnTo>
                    <a:pt x="4735" y="45"/>
                  </a:lnTo>
                  <a:lnTo>
                    <a:pt x="4721" y="144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47;p45">
              <a:extLst>
                <a:ext uri="{FF2B5EF4-FFF2-40B4-BE49-F238E27FC236}">
                  <a16:creationId xmlns:a16="http://schemas.microsoft.com/office/drawing/2014/main" id="{19EBF545-88F7-FC98-CA21-8F221FF8200B}"/>
                </a:ext>
              </a:extLst>
            </p:cNvPr>
            <p:cNvSpPr/>
            <p:nvPr/>
          </p:nvSpPr>
          <p:spPr>
            <a:xfrm>
              <a:off x="6727562" y="4277762"/>
              <a:ext cx="239712" cy="577848"/>
            </a:xfrm>
            <a:custGeom>
              <a:avLst/>
              <a:gdLst/>
              <a:ahLst/>
              <a:cxnLst/>
              <a:rect l="l" t="t" r="r" b="b"/>
              <a:pathLst>
                <a:path w="668" h="1605" extrusionOk="0">
                  <a:moveTo>
                    <a:pt x="325" y="1602"/>
                  </a:moveTo>
                  <a:lnTo>
                    <a:pt x="325" y="1602"/>
                  </a:lnTo>
                  <a:lnTo>
                    <a:pt x="325" y="1602"/>
                  </a:lnTo>
                  <a:cubicBezTo>
                    <a:pt x="145" y="1600"/>
                    <a:pt x="0" y="1453"/>
                    <a:pt x="2" y="1272"/>
                  </a:cubicBezTo>
                  <a:lnTo>
                    <a:pt x="11" y="326"/>
                  </a:lnTo>
                  <a:lnTo>
                    <a:pt x="11" y="326"/>
                  </a:lnTo>
                  <a:cubicBezTo>
                    <a:pt x="13" y="145"/>
                    <a:pt x="160" y="0"/>
                    <a:pt x="341" y="2"/>
                  </a:cubicBezTo>
                  <a:lnTo>
                    <a:pt x="341" y="2"/>
                  </a:lnTo>
                  <a:lnTo>
                    <a:pt x="341" y="2"/>
                  </a:lnTo>
                  <a:cubicBezTo>
                    <a:pt x="521" y="4"/>
                    <a:pt x="667" y="151"/>
                    <a:pt x="665" y="332"/>
                  </a:cubicBezTo>
                  <a:lnTo>
                    <a:pt x="656" y="1279"/>
                  </a:lnTo>
                  <a:lnTo>
                    <a:pt x="656" y="1279"/>
                  </a:lnTo>
                  <a:cubicBezTo>
                    <a:pt x="654" y="1459"/>
                    <a:pt x="506" y="1604"/>
                    <a:pt x="325" y="160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48;p45">
              <a:extLst>
                <a:ext uri="{FF2B5EF4-FFF2-40B4-BE49-F238E27FC236}">
                  <a16:creationId xmlns:a16="http://schemas.microsoft.com/office/drawing/2014/main" id="{0DC94A4F-11A4-EF61-4025-7F998289E01A}"/>
                </a:ext>
              </a:extLst>
            </p:cNvPr>
            <p:cNvSpPr/>
            <p:nvPr/>
          </p:nvSpPr>
          <p:spPr>
            <a:xfrm>
              <a:off x="4139937" y="4171400"/>
              <a:ext cx="1541458" cy="388936"/>
            </a:xfrm>
            <a:custGeom>
              <a:avLst/>
              <a:gdLst/>
              <a:ahLst/>
              <a:cxnLst/>
              <a:rect l="l" t="t" r="r" b="b"/>
              <a:pathLst>
                <a:path w="4284" h="1079" extrusionOk="0">
                  <a:moveTo>
                    <a:pt x="10" y="0"/>
                  </a:moveTo>
                  <a:lnTo>
                    <a:pt x="131" y="1"/>
                  </a:lnTo>
                  <a:lnTo>
                    <a:pt x="121" y="1045"/>
                  </a:lnTo>
                  <a:lnTo>
                    <a:pt x="0" y="1044"/>
                  </a:lnTo>
                  <a:lnTo>
                    <a:pt x="10" y="0"/>
                  </a:lnTo>
                  <a:close/>
                  <a:moveTo>
                    <a:pt x="278" y="536"/>
                  </a:moveTo>
                  <a:lnTo>
                    <a:pt x="399" y="537"/>
                  </a:lnTo>
                  <a:lnTo>
                    <a:pt x="404" y="4"/>
                  </a:lnTo>
                  <a:lnTo>
                    <a:pt x="284" y="3"/>
                  </a:lnTo>
                  <a:lnTo>
                    <a:pt x="278" y="536"/>
                  </a:lnTo>
                  <a:close/>
                  <a:moveTo>
                    <a:pt x="539" y="539"/>
                  </a:moveTo>
                  <a:lnTo>
                    <a:pt x="660" y="540"/>
                  </a:lnTo>
                  <a:lnTo>
                    <a:pt x="665" y="7"/>
                  </a:lnTo>
                  <a:lnTo>
                    <a:pt x="544" y="5"/>
                  </a:lnTo>
                  <a:lnTo>
                    <a:pt x="539" y="539"/>
                  </a:lnTo>
                  <a:close/>
                  <a:moveTo>
                    <a:pt x="805" y="8"/>
                  </a:moveTo>
                  <a:lnTo>
                    <a:pt x="800" y="541"/>
                  </a:lnTo>
                  <a:lnTo>
                    <a:pt x="921" y="542"/>
                  </a:lnTo>
                  <a:lnTo>
                    <a:pt x="926" y="9"/>
                  </a:lnTo>
                  <a:lnTo>
                    <a:pt x="805" y="8"/>
                  </a:lnTo>
                  <a:close/>
                  <a:moveTo>
                    <a:pt x="1119" y="1055"/>
                  </a:moveTo>
                  <a:lnTo>
                    <a:pt x="1240" y="1056"/>
                  </a:lnTo>
                  <a:lnTo>
                    <a:pt x="1250" y="12"/>
                  </a:lnTo>
                  <a:lnTo>
                    <a:pt x="1130" y="11"/>
                  </a:lnTo>
                  <a:lnTo>
                    <a:pt x="1119" y="1055"/>
                  </a:lnTo>
                  <a:close/>
                  <a:moveTo>
                    <a:pt x="1397" y="546"/>
                  </a:moveTo>
                  <a:lnTo>
                    <a:pt x="1519" y="548"/>
                  </a:lnTo>
                  <a:lnTo>
                    <a:pt x="1524" y="15"/>
                  </a:lnTo>
                  <a:lnTo>
                    <a:pt x="1402" y="13"/>
                  </a:lnTo>
                  <a:lnTo>
                    <a:pt x="1397" y="546"/>
                  </a:lnTo>
                  <a:close/>
                  <a:moveTo>
                    <a:pt x="1663" y="16"/>
                  </a:moveTo>
                  <a:lnTo>
                    <a:pt x="1658" y="549"/>
                  </a:lnTo>
                  <a:lnTo>
                    <a:pt x="1779" y="550"/>
                  </a:lnTo>
                  <a:lnTo>
                    <a:pt x="1784" y="17"/>
                  </a:lnTo>
                  <a:lnTo>
                    <a:pt x="1663" y="16"/>
                  </a:lnTo>
                  <a:close/>
                  <a:moveTo>
                    <a:pt x="1919" y="551"/>
                  </a:moveTo>
                  <a:lnTo>
                    <a:pt x="2040" y="553"/>
                  </a:lnTo>
                  <a:lnTo>
                    <a:pt x="2045" y="20"/>
                  </a:lnTo>
                  <a:lnTo>
                    <a:pt x="1924" y="19"/>
                  </a:lnTo>
                  <a:lnTo>
                    <a:pt x="1919" y="551"/>
                  </a:lnTo>
                  <a:close/>
                  <a:moveTo>
                    <a:pt x="2248" y="22"/>
                  </a:moveTo>
                  <a:lnTo>
                    <a:pt x="2238" y="1066"/>
                  </a:lnTo>
                  <a:lnTo>
                    <a:pt x="2359" y="1067"/>
                  </a:lnTo>
                  <a:lnTo>
                    <a:pt x="2369" y="23"/>
                  </a:lnTo>
                  <a:lnTo>
                    <a:pt x="2248" y="22"/>
                  </a:lnTo>
                  <a:close/>
                  <a:moveTo>
                    <a:pt x="2517" y="558"/>
                  </a:moveTo>
                  <a:lnTo>
                    <a:pt x="2637" y="559"/>
                  </a:lnTo>
                  <a:lnTo>
                    <a:pt x="2643" y="25"/>
                  </a:lnTo>
                  <a:lnTo>
                    <a:pt x="2522" y="24"/>
                  </a:lnTo>
                  <a:lnTo>
                    <a:pt x="2517" y="558"/>
                  </a:lnTo>
                  <a:close/>
                  <a:moveTo>
                    <a:pt x="2777" y="560"/>
                  </a:moveTo>
                  <a:lnTo>
                    <a:pt x="2898" y="561"/>
                  </a:lnTo>
                  <a:lnTo>
                    <a:pt x="2903" y="28"/>
                  </a:lnTo>
                  <a:lnTo>
                    <a:pt x="2783" y="27"/>
                  </a:lnTo>
                  <a:lnTo>
                    <a:pt x="2777" y="560"/>
                  </a:lnTo>
                  <a:close/>
                  <a:moveTo>
                    <a:pt x="3043" y="29"/>
                  </a:moveTo>
                  <a:lnTo>
                    <a:pt x="3038" y="562"/>
                  </a:lnTo>
                  <a:lnTo>
                    <a:pt x="3158" y="564"/>
                  </a:lnTo>
                  <a:lnTo>
                    <a:pt x="3164" y="30"/>
                  </a:lnTo>
                  <a:lnTo>
                    <a:pt x="3043" y="29"/>
                  </a:lnTo>
                  <a:close/>
                  <a:moveTo>
                    <a:pt x="3367" y="32"/>
                  </a:moveTo>
                  <a:lnTo>
                    <a:pt x="3357" y="1076"/>
                  </a:lnTo>
                  <a:lnTo>
                    <a:pt x="3478" y="1078"/>
                  </a:lnTo>
                  <a:lnTo>
                    <a:pt x="3488" y="33"/>
                  </a:lnTo>
                  <a:lnTo>
                    <a:pt x="3367" y="32"/>
                  </a:lnTo>
                  <a:close/>
                  <a:moveTo>
                    <a:pt x="3641" y="35"/>
                  </a:moveTo>
                  <a:lnTo>
                    <a:pt x="3635" y="568"/>
                  </a:lnTo>
                  <a:lnTo>
                    <a:pt x="3756" y="569"/>
                  </a:lnTo>
                  <a:lnTo>
                    <a:pt x="3761" y="36"/>
                  </a:lnTo>
                  <a:lnTo>
                    <a:pt x="3641" y="35"/>
                  </a:lnTo>
                  <a:close/>
                  <a:moveTo>
                    <a:pt x="3901" y="37"/>
                  </a:moveTo>
                  <a:lnTo>
                    <a:pt x="3896" y="570"/>
                  </a:lnTo>
                  <a:lnTo>
                    <a:pt x="4017" y="572"/>
                  </a:lnTo>
                  <a:lnTo>
                    <a:pt x="4022" y="38"/>
                  </a:lnTo>
                  <a:lnTo>
                    <a:pt x="3901" y="37"/>
                  </a:lnTo>
                  <a:close/>
                  <a:moveTo>
                    <a:pt x="4157" y="573"/>
                  </a:moveTo>
                  <a:lnTo>
                    <a:pt x="4278" y="574"/>
                  </a:lnTo>
                  <a:lnTo>
                    <a:pt x="4283" y="41"/>
                  </a:lnTo>
                  <a:lnTo>
                    <a:pt x="4162" y="40"/>
                  </a:lnTo>
                  <a:lnTo>
                    <a:pt x="4157" y="5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49;p45">
              <a:extLst>
                <a:ext uri="{FF2B5EF4-FFF2-40B4-BE49-F238E27FC236}">
                  <a16:creationId xmlns:a16="http://schemas.microsoft.com/office/drawing/2014/main" id="{41F67D34-4852-2B8D-6FF4-40D6879872D3}"/>
                </a:ext>
              </a:extLst>
            </p:cNvPr>
            <p:cNvSpPr/>
            <p:nvPr/>
          </p:nvSpPr>
          <p:spPr>
            <a:xfrm>
              <a:off x="3997062" y="4334912"/>
              <a:ext cx="2103436" cy="111125"/>
            </a:xfrm>
            <a:custGeom>
              <a:avLst/>
              <a:gdLst/>
              <a:ahLst/>
              <a:cxnLst/>
              <a:rect l="l" t="t" r="r" b="b"/>
              <a:pathLst>
                <a:path w="5843" h="309" extrusionOk="0">
                  <a:moveTo>
                    <a:pt x="5713" y="307"/>
                  </a:moveTo>
                  <a:lnTo>
                    <a:pt x="127" y="256"/>
                  </a:lnTo>
                  <a:lnTo>
                    <a:pt x="127" y="256"/>
                  </a:lnTo>
                  <a:cubicBezTo>
                    <a:pt x="56" y="255"/>
                    <a:pt x="0" y="198"/>
                    <a:pt x="0" y="127"/>
                  </a:cubicBezTo>
                  <a:lnTo>
                    <a:pt x="0" y="127"/>
                  </a:lnTo>
                  <a:lnTo>
                    <a:pt x="0" y="127"/>
                  </a:lnTo>
                  <a:cubicBezTo>
                    <a:pt x="1" y="57"/>
                    <a:pt x="59" y="0"/>
                    <a:pt x="129" y="1"/>
                  </a:cubicBezTo>
                  <a:lnTo>
                    <a:pt x="5715" y="52"/>
                  </a:lnTo>
                  <a:lnTo>
                    <a:pt x="5715" y="52"/>
                  </a:lnTo>
                  <a:cubicBezTo>
                    <a:pt x="5785" y="53"/>
                    <a:pt x="5842" y="110"/>
                    <a:pt x="5841" y="181"/>
                  </a:cubicBezTo>
                  <a:lnTo>
                    <a:pt x="5841" y="181"/>
                  </a:lnTo>
                  <a:lnTo>
                    <a:pt x="5841" y="181"/>
                  </a:lnTo>
                  <a:cubicBezTo>
                    <a:pt x="5841" y="251"/>
                    <a:pt x="5783" y="308"/>
                    <a:pt x="5713" y="307"/>
                  </a:cubicBezTo>
                </a:path>
              </a:pathLst>
            </a:custGeom>
            <a:solidFill>
              <a:srgbClr val="FFFFFF">
                <a:alpha val="40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1027;p45">
            <a:extLst>
              <a:ext uri="{FF2B5EF4-FFF2-40B4-BE49-F238E27FC236}">
                <a16:creationId xmlns:a16="http://schemas.microsoft.com/office/drawing/2014/main" id="{656BC034-DC4E-CB30-214B-FBB853363670}"/>
              </a:ext>
            </a:extLst>
          </p:cNvPr>
          <p:cNvGrpSpPr/>
          <p:nvPr/>
        </p:nvGrpSpPr>
        <p:grpSpPr>
          <a:xfrm>
            <a:off x="4929147" y="2138701"/>
            <a:ext cx="523321" cy="470903"/>
            <a:chOff x="2271450" y="3734062"/>
            <a:chExt cx="966785" cy="869948"/>
          </a:xfrm>
        </p:grpSpPr>
        <p:sp>
          <p:nvSpPr>
            <p:cNvPr id="45" name="Google Shape;1028;p45">
              <a:extLst>
                <a:ext uri="{FF2B5EF4-FFF2-40B4-BE49-F238E27FC236}">
                  <a16:creationId xmlns:a16="http://schemas.microsoft.com/office/drawing/2014/main" id="{87887F69-3614-303F-C26E-0DA5198D6C0F}"/>
                </a:ext>
              </a:extLst>
            </p:cNvPr>
            <p:cNvSpPr/>
            <p:nvPr/>
          </p:nvSpPr>
          <p:spPr>
            <a:xfrm>
              <a:off x="2271450" y="3734062"/>
              <a:ext cx="966785" cy="869948"/>
            </a:xfrm>
            <a:custGeom>
              <a:avLst/>
              <a:gdLst/>
              <a:ahLst/>
              <a:cxnLst/>
              <a:rect l="l" t="t" r="r" b="b"/>
              <a:pathLst>
                <a:path w="2686" h="2418" extrusionOk="0">
                  <a:moveTo>
                    <a:pt x="2571" y="564"/>
                  </a:moveTo>
                  <a:lnTo>
                    <a:pt x="2571" y="564"/>
                  </a:lnTo>
                  <a:cubicBezTo>
                    <a:pt x="2352" y="119"/>
                    <a:pt x="1724" y="0"/>
                    <a:pt x="1349" y="352"/>
                  </a:cubicBezTo>
                  <a:lnTo>
                    <a:pt x="1349" y="352"/>
                  </a:lnTo>
                  <a:cubicBezTo>
                    <a:pt x="1349" y="352"/>
                    <a:pt x="1346" y="355"/>
                    <a:pt x="1342" y="359"/>
                  </a:cubicBezTo>
                  <a:lnTo>
                    <a:pt x="1342" y="359"/>
                  </a:lnTo>
                  <a:cubicBezTo>
                    <a:pt x="1338" y="355"/>
                    <a:pt x="1335" y="352"/>
                    <a:pt x="1335" y="352"/>
                  </a:cubicBezTo>
                  <a:lnTo>
                    <a:pt x="1335" y="352"/>
                  </a:lnTo>
                  <a:cubicBezTo>
                    <a:pt x="961" y="0"/>
                    <a:pt x="333" y="119"/>
                    <a:pt x="113" y="564"/>
                  </a:cubicBezTo>
                  <a:lnTo>
                    <a:pt x="113" y="564"/>
                  </a:lnTo>
                  <a:cubicBezTo>
                    <a:pt x="0" y="793"/>
                    <a:pt x="7" y="1065"/>
                    <a:pt x="100" y="1303"/>
                  </a:cubicBezTo>
                  <a:lnTo>
                    <a:pt x="100" y="1303"/>
                  </a:lnTo>
                  <a:cubicBezTo>
                    <a:pt x="192" y="1540"/>
                    <a:pt x="364" y="1745"/>
                    <a:pt x="565" y="1913"/>
                  </a:cubicBezTo>
                  <a:lnTo>
                    <a:pt x="565" y="1913"/>
                  </a:lnTo>
                  <a:cubicBezTo>
                    <a:pt x="692" y="2020"/>
                    <a:pt x="832" y="2113"/>
                    <a:pt x="975" y="2198"/>
                  </a:cubicBezTo>
                  <a:lnTo>
                    <a:pt x="975" y="2198"/>
                  </a:lnTo>
                  <a:cubicBezTo>
                    <a:pt x="1000" y="2213"/>
                    <a:pt x="1244" y="2361"/>
                    <a:pt x="1341" y="2415"/>
                  </a:cubicBezTo>
                  <a:lnTo>
                    <a:pt x="1341" y="2417"/>
                  </a:lnTo>
                  <a:lnTo>
                    <a:pt x="1341" y="2417"/>
                  </a:lnTo>
                  <a:cubicBezTo>
                    <a:pt x="1341" y="2417"/>
                    <a:pt x="1342" y="2417"/>
                    <a:pt x="1343" y="2416"/>
                  </a:cubicBezTo>
                  <a:lnTo>
                    <a:pt x="1343" y="2416"/>
                  </a:lnTo>
                  <a:lnTo>
                    <a:pt x="1344" y="2417"/>
                  </a:lnTo>
                  <a:lnTo>
                    <a:pt x="1344" y="2415"/>
                  </a:lnTo>
                  <a:lnTo>
                    <a:pt x="1344" y="2415"/>
                  </a:lnTo>
                  <a:cubicBezTo>
                    <a:pt x="1441" y="2361"/>
                    <a:pt x="1684" y="2213"/>
                    <a:pt x="1710" y="2198"/>
                  </a:cubicBezTo>
                  <a:lnTo>
                    <a:pt x="1710" y="2198"/>
                  </a:lnTo>
                  <a:cubicBezTo>
                    <a:pt x="1853" y="2113"/>
                    <a:pt x="1993" y="2020"/>
                    <a:pt x="2120" y="1913"/>
                  </a:cubicBezTo>
                  <a:lnTo>
                    <a:pt x="2120" y="1913"/>
                  </a:lnTo>
                  <a:cubicBezTo>
                    <a:pt x="2321" y="1745"/>
                    <a:pt x="2493" y="1540"/>
                    <a:pt x="2585" y="1303"/>
                  </a:cubicBezTo>
                  <a:lnTo>
                    <a:pt x="2585" y="1303"/>
                  </a:lnTo>
                  <a:cubicBezTo>
                    <a:pt x="2677" y="1065"/>
                    <a:pt x="2685" y="793"/>
                    <a:pt x="2571" y="5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29;p45">
              <a:extLst>
                <a:ext uri="{FF2B5EF4-FFF2-40B4-BE49-F238E27FC236}">
                  <a16:creationId xmlns:a16="http://schemas.microsoft.com/office/drawing/2014/main" id="{30BA2A98-0F5F-C9A1-5A6D-FAC0608958B4}"/>
                </a:ext>
              </a:extLst>
            </p:cNvPr>
            <p:cNvSpPr/>
            <p:nvPr/>
          </p:nvSpPr>
          <p:spPr>
            <a:xfrm>
              <a:off x="2909625" y="3881700"/>
              <a:ext cx="228601" cy="288925"/>
            </a:xfrm>
            <a:custGeom>
              <a:avLst/>
              <a:gdLst/>
              <a:ahLst/>
              <a:cxnLst/>
              <a:rect l="l" t="t" r="r" b="b"/>
              <a:pathLst>
                <a:path w="636" h="802" extrusionOk="0">
                  <a:moveTo>
                    <a:pt x="31" y="35"/>
                  </a:moveTo>
                  <a:lnTo>
                    <a:pt x="31" y="35"/>
                  </a:lnTo>
                  <a:cubicBezTo>
                    <a:pt x="122" y="0"/>
                    <a:pt x="225" y="10"/>
                    <a:pt x="315" y="50"/>
                  </a:cubicBezTo>
                  <a:lnTo>
                    <a:pt x="315" y="50"/>
                  </a:lnTo>
                  <a:cubicBezTo>
                    <a:pt x="406" y="89"/>
                    <a:pt x="482" y="157"/>
                    <a:pt x="536" y="238"/>
                  </a:cubicBezTo>
                  <a:lnTo>
                    <a:pt x="536" y="238"/>
                  </a:lnTo>
                  <a:cubicBezTo>
                    <a:pt x="590" y="319"/>
                    <a:pt x="623" y="412"/>
                    <a:pt x="629" y="508"/>
                  </a:cubicBezTo>
                  <a:lnTo>
                    <a:pt x="629" y="508"/>
                  </a:lnTo>
                  <a:cubicBezTo>
                    <a:pt x="635" y="603"/>
                    <a:pt x="616" y="703"/>
                    <a:pt x="555" y="780"/>
                  </a:cubicBezTo>
                  <a:lnTo>
                    <a:pt x="555" y="780"/>
                  </a:lnTo>
                  <a:cubicBezTo>
                    <a:pt x="540" y="798"/>
                    <a:pt x="515" y="801"/>
                    <a:pt x="497" y="787"/>
                  </a:cubicBezTo>
                  <a:lnTo>
                    <a:pt x="497" y="787"/>
                  </a:lnTo>
                  <a:cubicBezTo>
                    <a:pt x="492" y="782"/>
                    <a:pt x="488" y="777"/>
                    <a:pt x="485" y="771"/>
                  </a:cubicBezTo>
                  <a:lnTo>
                    <a:pt x="484" y="767"/>
                  </a:lnTo>
                  <a:lnTo>
                    <a:pt x="484" y="767"/>
                  </a:lnTo>
                  <a:cubicBezTo>
                    <a:pt x="449" y="688"/>
                    <a:pt x="418" y="628"/>
                    <a:pt x="385" y="570"/>
                  </a:cubicBezTo>
                  <a:lnTo>
                    <a:pt x="385" y="570"/>
                  </a:lnTo>
                  <a:cubicBezTo>
                    <a:pt x="352" y="512"/>
                    <a:pt x="319" y="460"/>
                    <a:pt x="284" y="410"/>
                  </a:cubicBezTo>
                  <a:lnTo>
                    <a:pt x="284" y="410"/>
                  </a:lnTo>
                  <a:cubicBezTo>
                    <a:pt x="248" y="361"/>
                    <a:pt x="212" y="314"/>
                    <a:pt x="171" y="266"/>
                  </a:cubicBezTo>
                  <a:lnTo>
                    <a:pt x="171" y="266"/>
                  </a:lnTo>
                  <a:cubicBezTo>
                    <a:pt x="130" y="217"/>
                    <a:pt x="83" y="169"/>
                    <a:pt x="19" y="106"/>
                  </a:cubicBezTo>
                  <a:lnTo>
                    <a:pt x="17" y="104"/>
                  </a:lnTo>
                  <a:lnTo>
                    <a:pt x="17" y="104"/>
                  </a:lnTo>
                  <a:cubicBezTo>
                    <a:pt x="0" y="88"/>
                    <a:pt x="0" y="61"/>
                    <a:pt x="16" y="45"/>
                  </a:cubicBezTo>
                  <a:lnTo>
                    <a:pt x="16" y="45"/>
                  </a:lnTo>
                  <a:cubicBezTo>
                    <a:pt x="20" y="40"/>
                    <a:pt x="25" y="37"/>
                    <a:pt x="31" y="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/>
          <p:nvPr/>
        </p:nvSpPr>
        <p:spPr>
          <a:xfrm>
            <a:off x="6222995" y="1868292"/>
            <a:ext cx="1785900" cy="1785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/>
          </p:nvPr>
        </p:nvSpPr>
        <p:spPr>
          <a:xfrm>
            <a:off x="720000" y="306549"/>
            <a:ext cx="6232824" cy="614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" y="1050457"/>
            <a:ext cx="5962920" cy="345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one of the most common and life-threatening diseases among women globally. Early detection is crucial for effective treatment and improving survival rates.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deep learning models, including CNNs and transfer learning, will be employed to identify patterns in the data.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In this project We evaluate the performance of the model using metrics such as accuracy, sensitivity, and specificity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develop a reliable, scalable, and interpretable model that can assist clinicians in early diagnosis and personalized treatment planning, potentially leading to a significant reduction in breast cancer mortality rates.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7557294" y="580791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88" name="Google Shape;488;p27"/>
          <p:cNvGrpSpPr/>
          <p:nvPr/>
        </p:nvGrpSpPr>
        <p:grpSpPr>
          <a:xfrm>
            <a:off x="6355735" y="1017725"/>
            <a:ext cx="1700464" cy="4008087"/>
            <a:chOff x="3664154" y="1098834"/>
            <a:chExt cx="1700464" cy="4008087"/>
          </a:xfrm>
        </p:grpSpPr>
        <p:grpSp>
          <p:nvGrpSpPr>
            <p:cNvPr id="489" name="Google Shape;489;p27"/>
            <p:cNvGrpSpPr/>
            <p:nvPr/>
          </p:nvGrpSpPr>
          <p:grpSpPr>
            <a:xfrm rot="2059013">
              <a:off x="3866858" y="1366503"/>
              <a:ext cx="1295055" cy="1118961"/>
              <a:chOff x="5542337" y="263874"/>
              <a:chExt cx="1187947" cy="1026417"/>
            </a:xfrm>
          </p:grpSpPr>
          <p:sp>
            <p:nvSpPr>
              <p:cNvPr id="490" name="Google Shape;490;p27"/>
              <p:cNvSpPr/>
              <p:nvPr/>
            </p:nvSpPr>
            <p:spPr>
              <a:xfrm rot="-1498219">
                <a:off x="5709513" y="423862"/>
                <a:ext cx="914395" cy="706441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62" extrusionOk="0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 rot="-1498219">
                <a:off x="5648713" y="423862"/>
                <a:ext cx="914395" cy="706441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62" extrusionOk="0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2" name="Google Shape;492;p27"/>
            <p:cNvSpPr/>
            <p:nvPr/>
          </p:nvSpPr>
          <p:spPr>
            <a:xfrm>
              <a:off x="4335738" y="1747325"/>
              <a:ext cx="357300" cy="3573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93" name="Google Shape;493;p27"/>
            <p:cNvGrpSpPr/>
            <p:nvPr/>
          </p:nvGrpSpPr>
          <p:grpSpPr>
            <a:xfrm>
              <a:off x="3780157" y="2325733"/>
              <a:ext cx="1584456" cy="2781188"/>
              <a:chOff x="3798353" y="2938133"/>
              <a:chExt cx="1785906" cy="3134792"/>
            </a:xfrm>
          </p:grpSpPr>
          <p:sp>
            <p:nvSpPr>
              <p:cNvPr id="494" name="Google Shape;494;p27"/>
              <p:cNvSpPr/>
              <p:nvPr/>
            </p:nvSpPr>
            <p:spPr>
              <a:xfrm>
                <a:off x="3956281" y="3257549"/>
                <a:ext cx="1466478" cy="2462715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9147" extrusionOk="0">
                    <a:moveTo>
                      <a:pt x="4516" y="0"/>
                    </a:moveTo>
                    <a:lnTo>
                      <a:pt x="4516" y="0"/>
                    </a:lnTo>
                    <a:cubicBezTo>
                      <a:pt x="4516" y="0"/>
                      <a:pt x="4983" y="90"/>
                      <a:pt x="5092" y="595"/>
                    </a:cubicBezTo>
                    <a:lnTo>
                      <a:pt x="4516" y="0"/>
                    </a:lnTo>
                    <a:close/>
                    <a:moveTo>
                      <a:pt x="576" y="0"/>
                    </a:moveTo>
                    <a:lnTo>
                      <a:pt x="576" y="0"/>
                    </a:lnTo>
                    <a:cubicBezTo>
                      <a:pt x="576" y="0"/>
                      <a:pt x="110" y="90"/>
                      <a:pt x="0" y="595"/>
                    </a:cubicBezTo>
                    <a:lnTo>
                      <a:pt x="576" y="0"/>
                    </a:lnTo>
                    <a:close/>
                    <a:moveTo>
                      <a:pt x="676" y="8983"/>
                    </a:moveTo>
                    <a:lnTo>
                      <a:pt x="676" y="8983"/>
                    </a:lnTo>
                    <a:cubicBezTo>
                      <a:pt x="676" y="8983"/>
                      <a:pt x="1000" y="9146"/>
                      <a:pt x="1540" y="9133"/>
                    </a:cubicBezTo>
                    <a:lnTo>
                      <a:pt x="1540" y="9133"/>
                    </a:lnTo>
                    <a:cubicBezTo>
                      <a:pt x="2080" y="9120"/>
                      <a:pt x="2034" y="8983"/>
                      <a:pt x="2034" y="8983"/>
                    </a:cubicBezTo>
                    <a:lnTo>
                      <a:pt x="676" y="8983"/>
                    </a:lnTo>
                    <a:close/>
                    <a:moveTo>
                      <a:pt x="4116" y="8921"/>
                    </a:moveTo>
                    <a:lnTo>
                      <a:pt x="4116" y="8921"/>
                    </a:lnTo>
                    <a:cubicBezTo>
                      <a:pt x="5105" y="8879"/>
                      <a:pt x="5443" y="8134"/>
                      <a:pt x="5443" y="8134"/>
                    </a:cubicBezTo>
                    <a:lnTo>
                      <a:pt x="4116" y="89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3798353" y="2938133"/>
                <a:ext cx="1689711" cy="43816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1629" extrusionOk="0">
                    <a:moveTo>
                      <a:pt x="6078" y="757"/>
                    </a:moveTo>
                    <a:lnTo>
                      <a:pt x="6078" y="757"/>
                    </a:lnTo>
                    <a:cubicBezTo>
                      <a:pt x="6013" y="860"/>
                      <a:pt x="5949" y="917"/>
                      <a:pt x="5949" y="917"/>
                    </a:cubicBezTo>
                    <a:lnTo>
                      <a:pt x="5864" y="1051"/>
                    </a:lnTo>
                    <a:lnTo>
                      <a:pt x="5535" y="1628"/>
                    </a:lnTo>
                    <a:lnTo>
                      <a:pt x="5190" y="1272"/>
                    </a:lnTo>
                    <a:lnTo>
                      <a:pt x="5595" y="767"/>
                    </a:lnTo>
                    <a:lnTo>
                      <a:pt x="5595" y="767"/>
                    </a:lnTo>
                    <a:cubicBezTo>
                      <a:pt x="5595" y="767"/>
                      <a:pt x="5639" y="694"/>
                      <a:pt x="5644" y="609"/>
                    </a:cubicBezTo>
                    <a:lnTo>
                      <a:pt x="5644" y="609"/>
                    </a:lnTo>
                    <a:cubicBezTo>
                      <a:pt x="5648" y="524"/>
                      <a:pt x="5672" y="357"/>
                      <a:pt x="5716" y="275"/>
                    </a:cubicBezTo>
                    <a:lnTo>
                      <a:pt x="5716" y="275"/>
                    </a:lnTo>
                    <a:cubicBezTo>
                      <a:pt x="5749" y="213"/>
                      <a:pt x="5772" y="165"/>
                      <a:pt x="5805" y="192"/>
                    </a:cubicBezTo>
                    <a:lnTo>
                      <a:pt x="5805" y="192"/>
                    </a:lnTo>
                    <a:cubicBezTo>
                      <a:pt x="5834" y="215"/>
                      <a:pt x="5834" y="301"/>
                      <a:pt x="5829" y="324"/>
                    </a:cubicBezTo>
                    <a:lnTo>
                      <a:pt x="5829" y="324"/>
                    </a:lnTo>
                    <a:cubicBezTo>
                      <a:pt x="5847" y="287"/>
                      <a:pt x="5967" y="70"/>
                      <a:pt x="5993" y="54"/>
                    </a:cubicBezTo>
                    <a:lnTo>
                      <a:pt x="5993" y="54"/>
                    </a:lnTo>
                    <a:cubicBezTo>
                      <a:pt x="6006" y="45"/>
                      <a:pt x="6048" y="0"/>
                      <a:pt x="6064" y="70"/>
                    </a:cubicBezTo>
                    <a:lnTo>
                      <a:pt x="6064" y="70"/>
                    </a:lnTo>
                    <a:cubicBezTo>
                      <a:pt x="6064" y="70"/>
                      <a:pt x="6137" y="7"/>
                      <a:pt x="6157" y="44"/>
                    </a:cubicBezTo>
                    <a:lnTo>
                      <a:pt x="6157" y="44"/>
                    </a:lnTo>
                    <a:cubicBezTo>
                      <a:pt x="6178" y="81"/>
                      <a:pt x="6146" y="123"/>
                      <a:pt x="6146" y="123"/>
                    </a:cubicBezTo>
                    <a:lnTo>
                      <a:pt x="6146" y="123"/>
                    </a:lnTo>
                    <a:cubicBezTo>
                      <a:pt x="6146" y="123"/>
                      <a:pt x="6203" y="84"/>
                      <a:pt x="6217" y="134"/>
                    </a:cubicBezTo>
                    <a:lnTo>
                      <a:pt x="6217" y="134"/>
                    </a:lnTo>
                    <a:cubicBezTo>
                      <a:pt x="6231" y="185"/>
                      <a:pt x="6193" y="253"/>
                      <a:pt x="6193" y="253"/>
                    </a:cubicBezTo>
                    <a:lnTo>
                      <a:pt x="6193" y="253"/>
                    </a:lnTo>
                    <a:cubicBezTo>
                      <a:pt x="6193" y="253"/>
                      <a:pt x="6242" y="222"/>
                      <a:pt x="6257" y="269"/>
                    </a:cubicBezTo>
                    <a:lnTo>
                      <a:pt x="6257" y="269"/>
                    </a:lnTo>
                    <a:cubicBezTo>
                      <a:pt x="6272" y="316"/>
                      <a:pt x="6143" y="655"/>
                      <a:pt x="6078" y="757"/>
                    </a:cubicBezTo>
                    <a:close/>
                    <a:moveTo>
                      <a:pt x="677" y="767"/>
                    </a:moveTo>
                    <a:lnTo>
                      <a:pt x="677" y="767"/>
                    </a:lnTo>
                    <a:cubicBezTo>
                      <a:pt x="677" y="767"/>
                      <a:pt x="633" y="694"/>
                      <a:pt x="628" y="609"/>
                    </a:cubicBezTo>
                    <a:lnTo>
                      <a:pt x="628" y="609"/>
                    </a:lnTo>
                    <a:cubicBezTo>
                      <a:pt x="624" y="524"/>
                      <a:pt x="600" y="357"/>
                      <a:pt x="556" y="275"/>
                    </a:cubicBezTo>
                    <a:lnTo>
                      <a:pt x="556" y="275"/>
                    </a:lnTo>
                    <a:cubicBezTo>
                      <a:pt x="523" y="213"/>
                      <a:pt x="500" y="165"/>
                      <a:pt x="467" y="192"/>
                    </a:cubicBezTo>
                    <a:lnTo>
                      <a:pt x="467" y="192"/>
                    </a:lnTo>
                    <a:cubicBezTo>
                      <a:pt x="438" y="215"/>
                      <a:pt x="438" y="301"/>
                      <a:pt x="443" y="324"/>
                    </a:cubicBezTo>
                    <a:lnTo>
                      <a:pt x="443" y="324"/>
                    </a:lnTo>
                    <a:cubicBezTo>
                      <a:pt x="426" y="287"/>
                      <a:pt x="305" y="70"/>
                      <a:pt x="279" y="54"/>
                    </a:cubicBezTo>
                    <a:lnTo>
                      <a:pt x="279" y="54"/>
                    </a:lnTo>
                    <a:cubicBezTo>
                      <a:pt x="266" y="45"/>
                      <a:pt x="224" y="0"/>
                      <a:pt x="208" y="70"/>
                    </a:cubicBezTo>
                    <a:lnTo>
                      <a:pt x="208" y="70"/>
                    </a:lnTo>
                    <a:cubicBezTo>
                      <a:pt x="208" y="70"/>
                      <a:pt x="135" y="7"/>
                      <a:pt x="115" y="44"/>
                    </a:cubicBezTo>
                    <a:lnTo>
                      <a:pt x="115" y="44"/>
                    </a:lnTo>
                    <a:cubicBezTo>
                      <a:pt x="94" y="81"/>
                      <a:pt x="126" y="123"/>
                      <a:pt x="126" y="123"/>
                    </a:cubicBezTo>
                    <a:lnTo>
                      <a:pt x="126" y="123"/>
                    </a:lnTo>
                    <a:cubicBezTo>
                      <a:pt x="126" y="123"/>
                      <a:pt x="69" y="84"/>
                      <a:pt x="55" y="134"/>
                    </a:cubicBezTo>
                    <a:lnTo>
                      <a:pt x="55" y="134"/>
                    </a:lnTo>
                    <a:cubicBezTo>
                      <a:pt x="41" y="185"/>
                      <a:pt x="79" y="253"/>
                      <a:pt x="79" y="253"/>
                    </a:cubicBezTo>
                    <a:lnTo>
                      <a:pt x="79" y="253"/>
                    </a:lnTo>
                    <a:cubicBezTo>
                      <a:pt x="79" y="253"/>
                      <a:pt x="30" y="222"/>
                      <a:pt x="15" y="269"/>
                    </a:cubicBezTo>
                    <a:lnTo>
                      <a:pt x="15" y="269"/>
                    </a:lnTo>
                    <a:cubicBezTo>
                      <a:pt x="0" y="316"/>
                      <a:pt x="129" y="655"/>
                      <a:pt x="194" y="757"/>
                    </a:cubicBezTo>
                    <a:lnTo>
                      <a:pt x="194" y="757"/>
                    </a:lnTo>
                    <a:cubicBezTo>
                      <a:pt x="260" y="860"/>
                      <a:pt x="323" y="917"/>
                      <a:pt x="323" y="917"/>
                    </a:cubicBezTo>
                    <a:lnTo>
                      <a:pt x="408" y="1051"/>
                    </a:lnTo>
                    <a:lnTo>
                      <a:pt x="737" y="1628"/>
                    </a:lnTo>
                    <a:lnTo>
                      <a:pt x="1082" y="1272"/>
                    </a:lnTo>
                    <a:lnTo>
                      <a:pt x="677" y="767"/>
                    </a:lnTo>
                    <a:close/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4862290" y="3257549"/>
                <a:ext cx="466661" cy="577084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144" extrusionOk="0">
                    <a:moveTo>
                      <a:pt x="0" y="995"/>
                    </a:moveTo>
                    <a:lnTo>
                      <a:pt x="667" y="595"/>
                    </a:lnTo>
                    <a:lnTo>
                      <a:pt x="1155" y="0"/>
                    </a:lnTo>
                    <a:lnTo>
                      <a:pt x="1731" y="595"/>
                    </a:lnTo>
                    <a:lnTo>
                      <a:pt x="1731" y="595"/>
                    </a:lnTo>
                    <a:cubicBezTo>
                      <a:pt x="1731" y="595"/>
                      <a:pt x="1333" y="1221"/>
                      <a:pt x="1220" y="1350"/>
                    </a:cubicBezTo>
                    <a:lnTo>
                      <a:pt x="1220" y="1350"/>
                    </a:lnTo>
                    <a:cubicBezTo>
                      <a:pt x="1107" y="1479"/>
                      <a:pt x="0" y="2143"/>
                      <a:pt x="0" y="2143"/>
                    </a:cubicBezTo>
                    <a:lnTo>
                      <a:pt x="0" y="995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4098773" y="4059059"/>
                <a:ext cx="1323987" cy="1617266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6006" extrusionOk="0">
                    <a:moveTo>
                      <a:pt x="3264" y="1893"/>
                    </a:moveTo>
                    <a:lnTo>
                      <a:pt x="3264" y="1893"/>
                    </a:lnTo>
                    <a:cubicBezTo>
                      <a:pt x="3154" y="1034"/>
                      <a:pt x="2873" y="0"/>
                      <a:pt x="2873" y="0"/>
                    </a:cubicBezTo>
                    <a:lnTo>
                      <a:pt x="2343" y="0"/>
                    </a:lnTo>
                    <a:lnTo>
                      <a:pt x="1390" y="0"/>
                    </a:lnTo>
                    <a:lnTo>
                      <a:pt x="982" y="0"/>
                    </a:lnTo>
                    <a:lnTo>
                      <a:pt x="322" y="2234"/>
                    </a:lnTo>
                    <a:lnTo>
                      <a:pt x="322" y="2234"/>
                    </a:lnTo>
                    <a:cubicBezTo>
                      <a:pt x="0" y="3002"/>
                      <a:pt x="149" y="6005"/>
                      <a:pt x="149" y="6005"/>
                    </a:cubicBezTo>
                    <a:lnTo>
                      <a:pt x="1507" y="6005"/>
                    </a:lnTo>
                    <a:lnTo>
                      <a:pt x="1716" y="2797"/>
                    </a:lnTo>
                    <a:lnTo>
                      <a:pt x="1761" y="2595"/>
                    </a:lnTo>
                    <a:lnTo>
                      <a:pt x="1761" y="2595"/>
                    </a:lnTo>
                    <a:cubicBezTo>
                      <a:pt x="1865" y="2940"/>
                      <a:pt x="2060" y="3540"/>
                      <a:pt x="2262" y="3908"/>
                    </a:cubicBezTo>
                    <a:lnTo>
                      <a:pt x="3589" y="5943"/>
                    </a:lnTo>
                    <a:lnTo>
                      <a:pt x="4917" y="5156"/>
                    </a:lnTo>
                    <a:lnTo>
                      <a:pt x="4917" y="5156"/>
                    </a:lnTo>
                    <a:cubicBezTo>
                      <a:pt x="4916" y="5156"/>
                      <a:pt x="3375" y="2758"/>
                      <a:pt x="3264" y="189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4707924" y="5112301"/>
                <a:ext cx="420350" cy="54858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036" extrusionOk="0">
                    <a:moveTo>
                      <a:pt x="0" y="0"/>
                    </a:moveTo>
                    <a:lnTo>
                      <a:pt x="1561" y="1897"/>
                    </a:lnTo>
                    <a:lnTo>
                      <a:pt x="1327" y="203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4363570" y="4059059"/>
                <a:ext cx="529592" cy="7480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280" extrusionOk="0">
                    <a:moveTo>
                      <a:pt x="0" y="0"/>
                    </a:moveTo>
                    <a:lnTo>
                      <a:pt x="1964" y="279"/>
                    </a:lnTo>
                    <a:lnTo>
                      <a:pt x="189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4995282" y="3656523"/>
                <a:ext cx="1187" cy="118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AB6B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3958656" y="5594394"/>
                <a:ext cx="1589958" cy="431034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1602" extrusionOk="0">
                    <a:moveTo>
                      <a:pt x="1813" y="1078"/>
                    </a:moveTo>
                    <a:lnTo>
                      <a:pt x="1813" y="1078"/>
                    </a:lnTo>
                    <a:cubicBezTo>
                      <a:pt x="1869" y="1363"/>
                      <a:pt x="1812" y="1584"/>
                      <a:pt x="1812" y="1584"/>
                    </a:cubicBezTo>
                    <a:lnTo>
                      <a:pt x="0" y="1574"/>
                    </a:lnTo>
                    <a:lnTo>
                      <a:pt x="1" y="1449"/>
                    </a:lnTo>
                    <a:lnTo>
                      <a:pt x="1" y="1449"/>
                    </a:lnTo>
                    <a:cubicBezTo>
                      <a:pt x="49" y="1368"/>
                      <a:pt x="395" y="1280"/>
                      <a:pt x="395" y="1280"/>
                    </a:cubicBezTo>
                    <a:lnTo>
                      <a:pt x="395" y="1280"/>
                    </a:lnTo>
                    <a:cubicBezTo>
                      <a:pt x="851" y="1056"/>
                      <a:pt x="1067" y="755"/>
                      <a:pt x="1067" y="755"/>
                    </a:cubicBezTo>
                    <a:lnTo>
                      <a:pt x="1786" y="713"/>
                    </a:lnTo>
                    <a:lnTo>
                      <a:pt x="1813" y="1078"/>
                    </a:lnTo>
                    <a:close/>
                    <a:moveTo>
                      <a:pt x="5523" y="141"/>
                    </a:moveTo>
                    <a:lnTo>
                      <a:pt x="5351" y="0"/>
                    </a:lnTo>
                    <a:lnTo>
                      <a:pt x="4722" y="380"/>
                    </a:lnTo>
                    <a:lnTo>
                      <a:pt x="4722" y="380"/>
                    </a:lnTo>
                    <a:cubicBezTo>
                      <a:pt x="4722" y="380"/>
                      <a:pt x="4808" y="679"/>
                      <a:pt x="4710" y="1077"/>
                    </a:cubicBezTo>
                    <a:lnTo>
                      <a:pt x="4710" y="1077"/>
                    </a:lnTo>
                    <a:cubicBezTo>
                      <a:pt x="4657" y="1134"/>
                      <a:pt x="4602" y="1191"/>
                      <a:pt x="4543" y="1247"/>
                    </a:cubicBezTo>
                    <a:lnTo>
                      <a:pt x="4543" y="1247"/>
                    </a:lnTo>
                    <a:cubicBezTo>
                      <a:pt x="4543" y="1247"/>
                      <a:pt x="4308" y="1392"/>
                      <a:pt x="4263" y="1475"/>
                    </a:cubicBezTo>
                    <a:lnTo>
                      <a:pt x="4302" y="1601"/>
                    </a:lnTo>
                    <a:lnTo>
                      <a:pt x="4983" y="1434"/>
                    </a:lnTo>
                    <a:lnTo>
                      <a:pt x="5902" y="514"/>
                    </a:lnTo>
                    <a:lnTo>
                      <a:pt x="5902" y="514"/>
                    </a:lnTo>
                    <a:cubicBezTo>
                      <a:pt x="5902" y="515"/>
                      <a:pt x="5774" y="202"/>
                      <a:pt x="5523" y="1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7"/>
              <p:cNvSpPr/>
              <p:nvPr/>
            </p:nvSpPr>
            <p:spPr>
              <a:xfrm>
                <a:off x="3958656" y="5732135"/>
                <a:ext cx="1625603" cy="340790"/>
              </a:xfrm>
              <a:custGeom>
                <a:avLst/>
                <a:gdLst/>
                <a:ahLst/>
                <a:cxnLst/>
                <a:rect l="l" t="t" r="r" b="b"/>
                <a:pathLst>
                  <a:path w="6035" h="1264" extrusionOk="0">
                    <a:moveTo>
                      <a:pt x="1" y="1059"/>
                    </a:moveTo>
                    <a:lnTo>
                      <a:pt x="1812" y="1069"/>
                    </a:lnTo>
                    <a:lnTo>
                      <a:pt x="1811" y="1246"/>
                    </a:lnTo>
                    <a:lnTo>
                      <a:pt x="0" y="1235"/>
                    </a:lnTo>
                    <a:lnTo>
                      <a:pt x="1" y="1059"/>
                    </a:lnTo>
                    <a:close/>
                    <a:moveTo>
                      <a:pt x="4356" y="1263"/>
                    </a:moveTo>
                    <a:lnTo>
                      <a:pt x="5072" y="1086"/>
                    </a:lnTo>
                    <a:lnTo>
                      <a:pt x="6034" y="130"/>
                    </a:lnTo>
                    <a:lnTo>
                      <a:pt x="5902" y="0"/>
                    </a:lnTo>
                    <a:lnTo>
                      <a:pt x="4983" y="920"/>
                    </a:lnTo>
                    <a:lnTo>
                      <a:pt x="4302" y="1086"/>
                    </a:lnTo>
                    <a:lnTo>
                      <a:pt x="4356" y="1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7"/>
              <p:cNvSpPr/>
              <p:nvPr/>
            </p:nvSpPr>
            <p:spPr>
              <a:xfrm>
                <a:off x="4246014" y="5491089"/>
                <a:ext cx="1154186" cy="306354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139" extrusionOk="0">
                    <a:moveTo>
                      <a:pt x="4101" y="0"/>
                    </a:moveTo>
                    <a:lnTo>
                      <a:pt x="4284" y="384"/>
                    </a:lnTo>
                    <a:lnTo>
                      <a:pt x="3655" y="764"/>
                    </a:lnTo>
                    <a:lnTo>
                      <a:pt x="3419" y="404"/>
                    </a:lnTo>
                    <a:lnTo>
                      <a:pt x="4101" y="0"/>
                    </a:lnTo>
                    <a:close/>
                    <a:moveTo>
                      <a:pt x="0" y="690"/>
                    </a:moveTo>
                    <a:lnTo>
                      <a:pt x="0" y="1138"/>
                    </a:lnTo>
                    <a:lnTo>
                      <a:pt x="719" y="1096"/>
                    </a:lnTo>
                    <a:lnTo>
                      <a:pt x="800" y="690"/>
                    </a:lnTo>
                    <a:lnTo>
                      <a:pt x="0" y="690"/>
                    </a:lnTo>
                    <a:close/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4800544" y="3834636"/>
                <a:ext cx="72433" cy="225609"/>
              </a:xfrm>
              <a:custGeom>
                <a:avLst/>
                <a:gdLst/>
                <a:ahLst/>
                <a:cxnLst/>
                <a:rect l="l" t="t" r="r" b="b"/>
                <a:pathLst>
                  <a:path w="269" h="836" extrusionOk="0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88" y="4"/>
                      <a:pt x="44" y="136"/>
                    </a:cubicBezTo>
                    <a:lnTo>
                      <a:pt x="44" y="136"/>
                    </a:lnTo>
                    <a:cubicBezTo>
                      <a:pt x="0" y="268"/>
                      <a:pt x="42" y="682"/>
                      <a:pt x="268" y="835"/>
                    </a:cubicBezTo>
                    <a:lnTo>
                      <a:pt x="268" y="835"/>
                    </a:lnTo>
                    <a:cubicBezTo>
                      <a:pt x="268" y="835"/>
                      <a:pt x="129" y="781"/>
                      <a:pt x="229" y="0"/>
                    </a:cubicBezTo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4605805" y="3671960"/>
                <a:ext cx="32060" cy="3206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59"/>
                    </a:moveTo>
                    <a:lnTo>
                      <a:pt x="119" y="59"/>
                    </a:lnTo>
                    <a:cubicBezTo>
                      <a:pt x="119" y="92"/>
                      <a:pt x="92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59"/>
                    </a:cubicBezTo>
                    <a:lnTo>
                      <a:pt x="0" y="59"/>
                    </a:lnTo>
                    <a:cubicBezTo>
                      <a:pt x="0" y="26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2" y="0"/>
                      <a:pt x="119" y="26"/>
                      <a:pt x="119" y="59"/>
                    </a:cubicBezTo>
                  </a:path>
                </a:pathLst>
              </a:custGeom>
              <a:solidFill>
                <a:srgbClr val="D017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>
                <a:off x="4586806" y="3734892"/>
                <a:ext cx="32060" cy="3206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" extrusionOk="0">
                    <a:moveTo>
                      <a:pt x="0" y="59"/>
                    </a:moveTo>
                    <a:lnTo>
                      <a:pt x="0" y="59"/>
                    </a:lnTo>
                    <a:cubicBezTo>
                      <a:pt x="0" y="92"/>
                      <a:pt x="26" y="118"/>
                      <a:pt x="59" y="118"/>
                    </a:cubicBezTo>
                    <a:lnTo>
                      <a:pt x="59" y="118"/>
                    </a:lnTo>
                    <a:cubicBezTo>
                      <a:pt x="92" y="118"/>
                      <a:pt x="118" y="92"/>
                      <a:pt x="118" y="59"/>
                    </a:cubicBezTo>
                    <a:lnTo>
                      <a:pt x="118" y="59"/>
                    </a:lnTo>
                    <a:cubicBezTo>
                      <a:pt x="118" y="27"/>
                      <a:pt x="92" y="0"/>
                      <a:pt x="59" y="0"/>
                    </a:cubicBezTo>
                    <a:lnTo>
                      <a:pt x="59" y="0"/>
                    </a:lnTo>
                    <a:cubicBezTo>
                      <a:pt x="26" y="0"/>
                      <a:pt x="0" y="27"/>
                      <a:pt x="0" y="59"/>
                    </a:cubicBezTo>
                  </a:path>
                </a:pathLst>
              </a:custGeom>
              <a:solidFill>
                <a:srgbClr val="D017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>
                <a:off x="4329135" y="3521157"/>
                <a:ext cx="583028" cy="537901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999" extrusionOk="0">
                    <a:moveTo>
                      <a:pt x="652" y="29"/>
                    </a:moveTo>
                    <a:lnTo>
                      <a:pt x="0" y="1998"/>
                    </a:lnTo>
                    <a:lnTo>
                      <a:pt x="2165" y="1998"/>
                    </a:lnTo>
                    <a:lnTo>
                      <a:pt x="1980" y="15"/>
                    </a:lnTo>
                    <a:lnTo>
                      <a:pt x="1158" y="0"/>
                    </a:lnTo>
                    <a:lnTo>
                      <a:pt x="652" y="2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4871790" y="4059059"/>
                <a:ext cx="43935" cy="37998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3" extrusionOk="0">
                    <a:moveTo>
                      <a:pt x="146" y="0"/>
                    </a:moveTo>
                    <a:lnTo>
                      <a:pt x="146" y="0"/>
                    </a:lnTo>
                    <a:cubicBezTo>
                      <a:pt x="146" y="0"/>
                      <a:pt x="161" y="130"/>
                      <a:pt x="37" y="142"/>
                    </a:cubicBezTo>
                    <a:lnTo>
                      <a:pt x="0" y="0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B4C5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4596306" y="3426163"/>
                <a:ext cx="150803" cy="16742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23" extrusionOk="0">
                    <a:moveTo>
                      <a:pt x="90" y="22"/>
                    </a:moveTo>
                    <a:lnTo>
                      <a:pt x="90" y="22"/>
                    </a:lnTo>
                    <a:cubicBezTo>
                      <a:pt x="76" y="159"/>
                      <a:pt x="63" y="325"/>
                      <a:pt x="46" y="362"/>
                    </a:cubicBezTo>
                    <a:lnTo>
                      <a:pt x="46" y="362"/>
                    </a:lnTo>
                    <a:cubicBezTo>
                      <a:pt x="46" y="362"/>
                      <a:pt x="0" y="622"/>
                      <a:pt x="243" y="622"/>
                    </a:cubicBezTo>
                    <a:lnTo>
                      <a:pt x="243" y="622"/>
                    </a:lnTo>
                    <a:cubicBezTo>
                      <a:pt x="561" y="622"/>
                      <a:pt x="513" y="345"/>
                      <a:pt x="513" y="345"/>
                    </a:cubicBezTo>
                    <a:lnTo>
                      <a:pt x="513" y="345"/>
                    </a:lnTo>
                    <a:cubicBezTo>
                      <a:pt x="495" y="283"/>
                      <a:pt x="458" y="181"/>
                      <a:pt x="421" y="0"/>
                    </a:cubicBezTo>
                    <a:lnTo>
                      <a:pt x="90" y="22"/>
                    </a:ln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>
                <a:off x="4609368" y="3426163"/>
                <a:ext cx="102118" cy="97369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62" extrusionOk="0">
                    <a:moveTo>
                      <a:pt x="46" y="21"/>
                    </a:moveTo>
                    <a:lnTo>
                      <a:pt x="46" y="21"/>
                    </a:lnTo>
                    <a:cubicBezTo>
                      <a:pt x="45" y="24"/>
                      <a:pt x="45" y="27"/>
                      <a:pt x="43" y="34"/>
                    </a:cubicBezTo>
                    <a:lnTo>
                      <a:pt x="43" y="34"/>
                    </a:lnTo>
                    <a:cubicBezTo>
                      <a:pt x="34" y="117"/>
                      <a:pt x="16" y="252"/>
                      <a:pt x="0" y="361"/>
                    </a:cubicBezTo>
                    <a:lnTo>
                      <a:pt x="0" y="361"/>
                    </a:lnTo>
                    <a:cubicBezTo>
                      <a:pt x="298" y="241"/>
                      <a:pt x="368" y="78"/>
                      <a:pt x="380" y="20"/>
                    </a:cubicBezTo>
                    <a:lnTo>
                      <a:pt x="380" y="20"/>
                    </a:lnTo>
                    <a:cubicBezTo>
                      <a:pt x="379" y="13"/>
                      <a:pt x="377" y="7"/>
                      <a:pt x="376" y="0"/>
                    </a:cubicBezTo>
                    <a:lnTo>
                      <a:pt x="357" y="0"/>
                    </a:lnTo>
                    <a:lnTo>
                      <a:pt x="46" y="21"/>
                    </a:lnTo>
                  </a:path>
                </a:pathLst>
              </a:custGeom>
              <a:solidFill>
                <a:srgbClr val="AB6B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4570182" y="3278923"/>
                <a:ext cx="156740" cy="19473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25" extrusionOk="0">
                    <a:moveTo>
                      <a:pt x="295" y="18"/>
                    </a:moveTo>
                    <a:lnTo>
                      <a:pt x="295" y="18"/>
                    </a:lnTo>
                    <a:cubicBezTo>
                      <a:pt x="0" y="77"/>
                      <a:pt x="127" y="359"/>
                      <a:pt x="127" y="359"/>
                    </a:cubicBezTo>
                    <a:lnTo>
                      <a:pt x="127" y="359"/>
                    </a:lnTo>
                    <a:cubicBezTo>
                      <a:pt x="127" y="359"/>
                      <a:pt x="148" y="561"/>
                      <a:pt x="237" y="647"/>
                    </a:cubicBezTo>
                    <a:lnTo>
                      <a:pt x="237" y="647"/>
                    </a:lnTo>
                    <a:cubicBezTo>
                      <a:pt x="244" y="653"/>
                      <a:pt x="251" y="660"/>
                      <a:pt x="258" y="666"/>
                    </a:cubicBezTo>
                    <a:lnTo>
                      <a:pt x="258" y="666"/>
                    </a:lnTo>
                    <a:cubicBezTo>
                      <a:pt x="330" y="724"/>
                      <a:pt x="432" y="710"/>
                      <a:pt x="486" y="635"/>
                    </a:cubicBezTo>
                    <a:lnTo>
                      <a:pt x="486" y="635"/>
                    </a:lnTo>
                    <a:cubicBezTo>
                      <a:pt x="491" y="628"/>
                      <a:pt x="497" y="620"/>
                      <a:pt x="502" y="611"/>
                    </a:cubicBezTo>
                    <a:lnTo>
                      <a:pt x="502" y="611"/>
                    </a:lnTo>
                    <a:cubicBezTo>
                      <a:pt x="565" y="505"/>
                      <a:pt x="533" y="304"/>
                      <a:pt x="533" y="304"/>
                    </a:cubicBezTo>
                    <a:lnTo>
                      <a:pt x="533" y="304"/>
                    </a:lnTo>
                    <a:cubicBezTo>
                      <a:pt x="533" y="304"/>
                      <a:pt x="583" y="0"/>
                      <a:pt x="295" y="18"/>
                    </a:cubicBez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4595119" y="3373916"/>
                <a:ext cx="18999" cy="3206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17" extrusionOk="0">
                    <a:moveTo>
                      <a:pt x="35" y="5"/>
                    </a:moveTo>
                    <a:lnTo>
                      <a:pt x="35" y="5"/>
                    </a:lnTo>
                    <a:cubicBezTo>
                      <a:pt x="35" y="5"/>
                      <a:pt x="9" y="0"/>
                      <a:pt x="5" y="12"/>
                    </a:cubicBezTo>
                    <a:lnTo>
                      <a:pt x="5" y="12"/>
                    </a:lnTo>
                    <a:cubicBezTo>
                      <a:pt x="0" y="23"/>
                      <a:pt x="4" y="64"/>
                      <a:pt x="28" y="86"/>
                    </a:cubicBezTo>
                    <a:lnTo>
                      <a:pt x="28" y="86"/>
                    </a:lnTo>
                    <a:cubicBezTo>
                      <a:pt x="53" y="109"/>
                      <a:pt x="71" y="116"/>
                      <a:pt x="71" y="116"/>
                    </a:cubicBezTo>
                    <a:lnTo>
                      <a:pt x="35" y="5"/>
                    </a:ln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4712674" y="3357292"/>
                <a:ext cx="14249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51" h="131" extrusionOk="0">
                    <a:moveTo>
                      <a:pt x="0" y="13"/>
                    </a:moveTo>
                    <a:lnTo>
                      <a:pt x="0" y="13"/>
                    </a:lnTo>
                    <a:cubicBezTo>
                      <a:pt x="0" y="13"/>
                      <a:pt x="23" y="0"/>
                      <a:pt x="31" y="9"/>
                    </a:cubicBezTo>
                    <a:lnTo>
                      <a:pt x="31" y="9"/>
                    </a:lnTo>
                    <a:cubicBezTo>
                      <a:pt x="39" y="18"/>
                      <a:pt x="50" y="57"/>
                      <a:pt x="35" y="87"/>
                    </a:cubicBezTo>
                    <a:lnTo>
                      <a:pt x="35" y="87"/>
                    </a:lnTo>
                    <a:cubicBezTo>
                      <a:pt x="20" y="117"/>
                      <a:pt x="4" y="130"/>
                      <a:pt x="4" y="130"/>
                    </a:cubicBezTo>
                    <a:lnTo>
                      <a:pt x="0" y="13"/>
                    </a:ln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4620055" y="3357292"/>
                <a:ext cx="68871" cy="30873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4" extrusionOk="0">
                    <a:moveTo>
                      <a:pt x="219" y="38"/>
                    </a:moveTo>
                    <a:lnTo>
                      <a:pt x="219" y="38"/>
                    </a:lnTo>
                    <a:cubicBezTo>
                      <a:pt x="226" y="38"/>
                      <a:pt x="233" y="49"/>
                      <a:pt x="234" y="64"/>
                    </a:cubicBezTo>
                    <a:lnTo>
                      <a:pt x="234" y="64"/>
                    </a:lnTo>
                    <a:cubicBezTo>
                      <a:pt x="235" y="79"/>
                      <a:pt x="231" y="91"/>
                      <a:pt x="224" y="92"/>
                    </a:cubicBezTo>
                    <a:lnTo>
                      <a:pt x="224" y="92"/>
                    </a:lnTo>
                    <a:cubicBezTo>
                      <a:pt x="217" y="93"/>
                      <a:pt x="211" y="81"/>
                      <a:pt x="209" y="66"/>
                    </a:cubicBezTo>
                    <a:lnTo>
                      <a:pt x="209" y="66"/>
                    </a:lnTo>
                    <a:cubicBezTo>
                      <a:pt x="208" y="51"/>
                      <a:pt x="213" y="39"/>
                      <a:pt x="219" y="38"/>
                    </a:cubicBezTo>
                    <a:close/>
                    <a:moveTo>
                      <a:pt x="44" y="88"/>
                    </a:moveTo>
                    <a:lnTo>
                      <a:pt x="44" y="88"/>
                    </a:lnTo>
                    <a:cubicBezTo>
                      <a:pt x="45" y="102"/>
                      <a:pt x="51" y="113"/>
                      <a:pt x="58" y="112"/>
                    </a:cubicBezTo>
                    <a:lnTo>
                      <a:pt x="58" y="112"/>
                    </a:lnTo>
                    <a:cubicBezTo>
                      <a:pt x="64" y="112"/>
                      <a:pt x="68" y="100"/>
                      <a:pt x="67" y="86"/>
                    </a:cubicBezTo>
                    <a:lnTo>
                      <a:pt x="67" y="86"/>
                    </a:lnTo>
                    <a:cubicBezTo>
                      <a:pt x="66" y="72"/>
                      <a:pt x="60" y="62"/>
                      <a:pt x="54" y="62"/>
                    </a:cubicBezTo>
                    <a:lnTo>
                      <a:pt x="54" y="62"/>
                    </a:lnTo>
                    <a:cubicBezTo>
                      <a:pt x="47" y="63"/>
                      <a:pt x="43" y="74"/>
                      <a:pt x="44" y="88"/>
                    </a:cubicBezTo>
                    <a:close/>
                    <a:moveTo>
                      <a:pt x="188" y="35"/>
                    </a:moveTo>
                    <a:lnTo>
                      <a:pt x="188" y="35"/>
                    </a:lnTo>
                    <a:cubicBezTo>
                      <a:pt x="195" y="20"/>
                      <a:pt x="203" y="11"/>
                      <a:pt x="213" y="9"/>
                    </a:cubicBezTo>
                    <a:lnTo>
                      <a:pt x="213" y="9"/>
                    </a:lnTo>
                    <a:cubicBezTo>
                      <a:pt x="215" y="9"/>
                      <a:pt x="216" y="9"/>
                      <a:pt x="218" y="9"/>
                    </a:cubicBezTo>
                    <a:lnTo>
                      <a:pt x="218" y="9"/>
                    </a:lnTo>
                    <a:cubicBezTo>
                      <a:pt x="233" y="9"/>
                      <a:pt x="248" y="24"/>
                      <a:pt x="248" y="24"/>
                    </a:cubicBezTo>
                    <a:lnTo>
                      <a:pt x="248" y="24"/>
                    </a:lnTo>
                    <a:cubicBezTo>
                      <a:pt x="250" y="25"/>
                      <a:pt x="253" y="25"/>
                      <a:pt x="254" y="24"/>
                    </a:cubicBezTo>
                    <a:lnTo>
                      <a:pt x="254" y="24"/>
                    </a:lnTo>
                    <a:cubicBezTo>
                      <a:pt x="256" y="22"/>
                      <a:pt x="256" y="19"/>
                      <a:pt x="254" y="18"/>
                    </a:cubicBezTo>
                    <a:lnTo>
                      <a:pt x="254" y="18"/>
                    </a:lnTo>
                    <a:cubicBezTo>
                      <a:pt x="254" y="17"/>
                      <a:pt x="237" y="0"/>
                      <a:pt x="218" y="0"/>
                    </a:cubicBezTo>
                    <a:lnTo>
                      <a:pt x="218" y="0"/>
                    </a:lnTo>
                    <a:cubicBezTo>
                      <a:pt x="216" y="0"/>
                      <a:pt x="214" y="0"/>
                      <a:pt x="212" y="1"/>
                    </a:cubicBezTo>
                    <a:lnTo>
                      <a:pt x="212" y="1"/>
                    </a:lnTo>
                    <a:cubicBezTo>
                      <a:pt x="199" y="3"/>
                      <a:pt x="188" y="13"/>
                      <a:pt x="180" y="31"/>
                    </a:cubicBezTo>
                    <a:lnTo>
                      <a:pt x="180" y="31"/>
                    </a:lnTo>
                    <a:cubicBezTo>
                      <a:pt x="179" y="33"/>
                      <a:pt x="180" y="36"/>
                      <a:pt x="182" y="37"/>
                    </a:cubicBezTo>
                    <a:lnTo>
                      <a:pt x="182" y="37"/>
                    </a:lnTo>
                    <a:cubicBezTo>
                      <a:pt x="183" y="37"/>
                      <a:pt x="183" y="37"/>
                      <a:pt x="184" y="37"/>
                    </a:cubicBezTo>
                    <a:lnTo>
                      <a:pt x="184" y="37"/>
                    </a:lnTo>
                    <a:cubicBezTo>
                      <a:pt x="186" y="38"/>
                      <a:pt x="187" y="37"/>
                      <a:pt x="188" y="35"/>
                    </a:cubicBezTo>
                    <a:close/>
                    <a:moveTo>
                      <a:pt x="9" y="55"/>
                    </a:moveTo>
                    <a:lnTo>
                      <a:pt x="9" y="55"/>
                    </a:lnTo>
                    <a:cubicBezTo>
                      <a:pt x="15" y="41"/>
                      <a:pt x="24" y="32"/>
                      <a:pt x="34" y="30"/>
                    </a:cubicBezTo>
                    <a:lnTo>
                      <a:pt x="34" y="30"/>
                    </a:lnTo>
                    <a:cubicBezTo>
                      <a:pt x="52" y="27"/>
                      <a:pt x="69" y="44"/>
                      <a:pt x="69" y="45"/>
                    </a:cubicBezTo>
                    <a:lnTo>
                      <a:pt x="69" y="45"/>
                    </a:lnTo>
                    <a:cubicBezTo>
                      <a:pt x="71" y="46"/>
                      <a:pt x="74" y="46"/>
                      <a:pt x="75" y="45"/>
                    </a:cubicBezTo>
                    <a:lnTo>
                      <a:pt x="75" y="45"/>
                    </a:lnTo>
                    <a:cubicBezTo>
                      <a:pt x="77" y="43"/>
                      <a:pt x="77" y="40"/>
                      <a:pt x="75" y="39"/>
                    </a:cubicBezTo>
                    <a:lnTo>
                      <a:pt x="75" y="39"/>
                    </a:lnTo>
                    <a:cubicBezTo>
                      <a:pt x="75" y="38"/>
                      <a:pt x="58" y="21"/>
                      <a:pt x="39" y="21"/>
                    </a:cubicBezTo>
                    <a:lnTo>
                      <a:pt x="39" y="21"/>
                    </a:lnTo>
                    <a:cubicBezTo>
                      <a:pt x="37" y="21"/>
                      <a:pt x="35" y="21"/>
                      <a:pt x="33" y="22"/>
                    </a:cubicBezTo>
                    <a:lnTo>
                      <a:pt x="33" y="22"/>
                    </a:lnTo>
                    <a:cubicBezTo>
                      <a:pt x="20" y="24"/>
                      <a:pt x="9" y="35"/>
                      <a:pt x="1" y="52"/>
                    </a:cubicBezTo>
                    <a:lnTo>
                      <a:pt x="1" y="52"/>
                    </a:lnTo>
                    <a:cubicBezTo>
                      <a:pt x="0" y="54"/>
                      <a:pt x="1" y="57"/>
                      <a:pt x="3" y="58"/>
                    </a:cubicBezTo>
                    <a:lnTo>
                      <a:pt x="3" y="58"/>
                    </a:lnTo>
                    <a:cubicBezTo>
                      <a:pt x="4" y="58"/>
                      <a:pt x="5" y="58"/>
                      <a:pt x="5" y="58"/>
                    </a:cubicBezTo>
                    <a:lnTo>
                      <a:pt x="5" y="58"/>
                    </a:lnTo>
                    <a:cubicBezTo>
                      <a:pt x="7" y="58"/>
                      <a:pt x="8" y="57"/>
                      <a:pt x="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4654490" y="3407164"/>
                <a:ext cx="28498" cy="1543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59" extrusionOk="0">
                    <a:moveTo>
                      <a:pt x="16" y="28"/>
                    </a:moveTo>
                    <a:lnTo>
                      <a:pt x="92" y="0"/>
                    </a:lnTo>
                    <a:lnTo>
                      <a:pt x="92" y="0"/>
                    </a:lnTo>
                    <a:cubicBezTo>
                      <a:pt x="92" y="0"/>
                      <a:pt x="103" y="49"/>
                      <a:pt x="51" y="54"/>
                    </a:cubicBezTo>
                    <a:lnTo>
                      <a:pt x="51" y="54"/>
                    </a:lnTo>
                    <a:cubicBezTo>
                      <a:pt x="0" y="58"/>
                      <a:pt x="16" y="28"/>
                      <a:pt x="16" y="2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4580870" y="3278923"/>
                <a:ext cx="146053" cy="96181"/>
              </a:xfrm>
              <a:custGeom>
                <a:avLst/>
                <a:gdLst/>
                <a:ahLst/>
                <a:cxnLst/>
                <a:rect l="l" t="t" r="r" b="b"/>
                <a:pathLst>
                  <a:path w="544" h="359" extrusionOk="0">
                    <a:moveTo>
                      <a:pt x="255" y="18"/>
                    </a:moveTo>
                    <a:lnTo>
                      <a:pt x="255" y="18"/>
                    </a:lnTo>
                    <a:cubicBezTo>
                      <a:pt x="0" y="69"/>
                      <a:pt x="60" y="285"/>
                      <a:pt x="81" y="344"/>
                    </a:cubicBezTo>
                    <a:lnTo>
                      <a:pt x="90" y="358"/>
                    </a:lnTo>
                    <a:lnTo>
                      <a:pt x="90" y="358"/>
                    </a:lnTo>
                    <a:cubicBezTo>
                      <a:pt x="90" y="358"/>
                      <a:pt x="155" y="263"/>
                      <a:pt x="121" y="180"/>
                    </a:cubicBezTo>
                    <a:lnTo>
                      <a:pt x="121" y="180"/>
                    </a:lnTo>
                    <a:cubicBezTo>
                      <a:pt x="112" y="160"/>
                      <a:pt x="158" y="214"/>
                      <a:pt x="242" y="190"/>
                    </a:cubicBezTo>
                    <a:lnTo>
                      <a:pt x="242" y="190"/>
                    </a:lnTo>
                    <a:cubicBezTo>
                      <a:pt x="326" y="167"/>
                      <a:pt x="381" y="125"/>
                      <a:pt x="381" y="125"/>
                    </a:cubicBezTo>
                    <a:lnTo>
                      <a:pt x="381" y="125"/>
                    </a:lnTo>
                    <a:cubicBezTo>
                      <a:pt x="381" y="125"/>
                      <a:pt x="408" y="283"/>
                      <a:pt x="493" y="304"/>
                    </a:cubicBezTo>
                    <a:lnTo>
                      <a:pt x="493" y="304"/>
                    </a:lnTo>
                    <a:cubicBezTo>
                      <a:pt x="493" y="304"/>
                      <a:pt x="543" y="0"/>
                      <a:pt x="255" y="1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4576120" y="3255174"/>
                <a:ext cx="111618" cy="72432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71" extrusionOk="0">
                    <a:moveTo>
                      <a:pt x="412" y="131"/>
                    </a:moveTo>
                    <a:lnTo>
                      <a:pt x="412" y="131"/>
                    </a:lnTo>
                    <a:cubicBezTo>
                      <a:pt x="412" y="131"/>
                      <a:pt x="282" y="46"/>
                      <a:pt x="154" y="22"/>
                    </a:cubicBezTo>
                    <a:lnTo>
                      <a:pt x="154" y="22"/>
                    </a:lnTo>
                    <a:cubicBezTo>
                      <a:pt x="41" y="0"/>
                      <a:pt x="0" y="123"/>
                      <a:pt x="51" y="197"/>
                    </a:cubicBezTo>
                    <a:lnTo>
                      <a:pt x="51" y="197"/>
                    </a:lnTo>
                    <a:cubicBezTo>
                      <a:pt x="102" y="270"/>
                      <a:pt x="329" y="226"/>
                      <a:pt x="329" y="226"/>
                    </a:cubicBezTo>
                    <a:lnTo>
                      <a:pt x="412" y="13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>
                <a:off x="4889601" y="3648211"/>
                <a:ext cx="268359" cy="169801"/>
              </a:xfrm>
              <a:custGeom>
                <a:avLst/>
                <a:gdLst/>
                <a:ahLst/>
                <a:cxnLst/>
                <a:rect l="l" t="t" r="r" b="b"/>
                <a:pathLst>
                  <a:path w="995" h="632" extrusionOk="0">
                    <a:moveTo>
                      <a:pt x="0" y="439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0" y="631"/>
                    </a:lnTo>
                    <a:cubicBezTo>
                      <a:pt x="221" y="497"/>
                      <a:pt x="746" y="177"/>
                      <a:pt x="994" y="0"/>
                    </a:cubicBezTo>
                    <a:lnTo>
                      <a:pt x="0" y="4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3956281" y="3257549"/>
                <a:ext cx="547405" cy="577084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144" extrusionOk="0">
                    <a:moveTo>
                      <a:pt x="2033" y="1009"/>
                    </a:moveTo>
                    <a:lnTo>
                      <a:pt x="1064" y="595"/>
                    </a:lnTo>
                    <a:lnTo>
                      <a:pt x="576" y="0"/>
                    </a:lnTo>
                    <a:lnTo>
                      <a:pt x="0" y="595"/>
                    </a:lnTo>
                    <a:lnTo>
                      <a:pt x="0" y="595"/>
                    </a:lnTo>
                    <a:cubicBezTo>
                      <a:pt x="0" y="595"/>
                      <a:pt x="398" y="1221"/>
                      <a:pt x="511" y="1350"/>
                    </a:cubicBezTo>
                    <a:lnTo>
                      <a:pt x="511" y="1350"/>
                    </a:lnTo>
                    <a:cubicBezTo>
                      <a:pt x="624" y="1479"/>
                      <a:pt x="1732" y="2143"/>
                      <a:pt x="1732" y="2143"/>
                    </a:cubicBezTo>
                    <a:lnTo>
                      <a:pt x="2033" y="100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3817352" y="2955944"/>
                <a:ext cx="1650527" cy="93806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348" extrusionOk="0">
                    <a:moveTo>
                      <a:pt x="5867" y="260"/>
                    </a:moveTo>
                    <a:lnTo>
                      <a:pt x="5867" y="260"/>
                    </a:lnTo>
                    <a:cubicBezTo>
                      <a:pt x="5864" y="259"/>
                      <a:pt x="5863" y="255"/>
                      <a:pt x="5865" y="251"/>
                    </a:cubicBezTo>
                    <a:lnTo>
                      <a:pt x="5987" y="4"/>
                    </a:lnTo>
                    <a:lnTo>
                      <a:pt x="5987" y="4"/>
                    </a:lnTo>
                    <a:cubicBezTo>
                      <a:pt x="5989" y="1"/>
                      <a:pt x="5993" y="0"/>
                      <a:pt x="5996" y="1"/>
                    </a:cubicBezTo>
                    <a:lnTo>
                      <a:pt x="5996" y="1"/>
                    </a:lnTo>
                    <a:cubicBezTo>
                      <a:pt x="5999" y="3"/>
                      <a:pt x="6001" y="6"/>
                      <a:pt x="5999" y="10"/>
                    </a:cubicBezTo>
                    <a:lnTo>
                      <a:pt x="5876" y="257"/>
                    </a:lnTo>
                    <a:lnTo>
                      <a:pt x="5876" y="257"/>
                    </a:lnTo>
                    <a:cubicBezTo>
                      <a:pt x="5875" y="260"/>
                      <a:pt x="5872" y="261"/>
                      <a:pt x="5870" y="261"/>
                    </a:cubicBezTo>
                    <a:lnTo>
                      <a:pt x="5870" y="261"/>
                    </a:lnTo>
                    <a:cubicBezTo>
                      <a:pt x="5869" y="261"/>
                      <a:pt x="5868" y="261"/>
                      <a:pt x="5867" y="260"/>
                    </a:cubicBezTo>
                    <a:close/>
                    <a:moveTo>
                      <a:pt x="5942" y="288"/>
                    </a:moveTo>
                    <a:lnTo>
                      <a:pt x="5942" y="288"/>
                    </a:lnTo>
                    <a:cubicBezTo>
                      <a:pt x="5945" y="288"/>
                      <a:pt x="5947" y="287"/>
                      <a:pt x="5948" y="285"/>
                    </a:cubicBezTo>
                    <a:lnTo>
                      <a:pt x="6081" y="64"/>
                    </a:lnTo>
                    <a:lnTo>
                      <a:pt x="6081" y="64"/>
                    </a:lnTo>
                    <a:cubicBezTo>
                      <a:pt x="6083" y="61"/>
                      <a:pt x="6082" y="57"/>
                      <a:pt x="6079" y="55"/>
                    </a:cubicBezTo>
                    <a:lnTo>
                      <a:pt x="6079" y="55"/>
                    </a:lnTo>
                    <a:cubicBezTo>
                      <a:pt x="6076" y="53"/>
                      <a:pt x="6072" y="54"/>
                      <a:pt x="6070" y="57"/>
                    </a:cubicBezTo>
                    <a:lnTo>
                      <a:pt x="5937" y="279"/>
                    </a:lnTo>
                    <a:lnTo>
                      <a:pt x="5937" y="279"/>
                    </a:lnTo>
                    <a:cubicBezTo>
                      <a:pt x="5935" y="281"/>
                      <a:pt x="5936" y="285"/>
                      <a:pt x="5939" y="287"/>
                    </a:cubicBezTo>
                    <a:lnTo>
                      <a:pt x="5939" y="287"/>
                    </a:lnTo>
                    <a:cubicBezTo>
                      <a:pt x="5940" y="288"/>
                      <a:pt x="5941" y="288"/>
                      <a:pt x="5942" y="288"/>
                    </a:cubicBezTo>
                    <a:close/>
                    <a:moveTo>
                      <a:pt x="6021" y="347"/>
                    </a:moveTo>
                    <a:lnTo>
                      <a:pt x="6021" y="347"/>
                    </a:lnTo>
                    <a:cubicBezTo>
                      <a:pt x="6023" y="347"/>
                      <a:pt x="6026" y="346"/>
                      <a:pt x="6027" y="344"/>
                    </a:cubicBezTo>
                    <a:lnTo>
                      <a:pt x="6128" y="194"/>
                    </a:lnTo>
                    <a:lnTo>
                      <a:pt x="6128" y="194"/>
                    </a:lnTo>
                    <a:cubicBezTo>
                      <a:pt x="6130" y="191"/>
                      <a:pt x="6129" y="187"/>
                      <a:pt x="6126" y="185"/>
                    </a:cubicBezTo>
                    <a:lnTo>
                      <a:pt x="6126" y="185"/>
                    </a:lnTo>
                    <a:cubicBezTo>
                      <a:pt x="6123" y="183"/>
                      <a:pt x="6119" y="184"/>
                      <a:pt x="6117" y="187"/>
                    </a:cubicBezTo>
                    <a:lnTo>
                      <a:pt x="6016" y="337"/>
                    </a:lnTo>
                    <a:lnTo>
                      <a:pt x="6016" y="337"/>
                    </a:lnTo>
                    <a:cubicBezTo>
                      <a:pt x="6014" y="339"/>
                      <a:pt x="6015" y="343"/>
                      <a:pt x="6018" y="346"/>
                    </a:cubicBezTo>
                    <a:lnTo>
                      <a:pt x="6018" y="346"/>
                    </a:lnTo>
                    <a:cubicBezTo>
                      <a:pt x="6019" y="346"/>
                      <a:pt x="6020" y="347"/>
                      <a:pt x="6021" y="347"/>
                    </a:cubicBezTo>
                    <a:close/>
                    <a:moveTo>
                      <a:pt x="5777" y="224"/>
                    </a:moveTo>
                    <a:lnTo>
                      <a:pt x="5770" y="232"/>
                    </a:lnTo>
                    <a:lnTo>
                      <a:pt x="5770" y="232"/>
                    </a:lnTo>
                    <a:cubicBezTo>
                      <a:pt x="5770" y="232"/>
                      <a:pt x="5759" y="245"/>
                      <a:pt x="5737" y="311"/>
                    </a:cubicBezTo>
                    <a:lnTo>
                      <a:pt x="5737" y="311"/>
                    </a:lnTo>
                    <a:cubicBezTo>
                      <a:pt x="5736" y="315"/>
                      <a:pt x="5738" y="320"/>
                      <a:pt x="5742" y="321"/>
                    </a:cubicBezTo>
                    <a:lnTo>
                      <a:pt x="5742" y="321"/>
                    </a:lnTo>
                    <a:cubicBezTo>
                      <a:pt x="5747" y="323"/>
                      <a:pt x="5751" y="320"/>
                      <a:pt x="5753" y="316"/>
                    </a:cubicBezTo>
                    <a:lnTo>
                      <a:pt x="5753" y="316"/>
                    </a:lnTo>
                    <a:cubicBezTo>
                      <a:pt x="5774" y="253"/>
                      <a:pt x="5777" y="224"/>
                      <a:pt x="5777" y="224"/>
                    </a:cubicBezTo>
                    <a:close/>
                    <a:moveTo>
                      <a:pt x="260" y="261"/>
                    </a:moveTo>
                    <a:lnTo>
                      <a:pt x="260" y="261"/>
                    </a:lnTo>
                    <a:cubicBezTo>
                      <a:pt x="258" y="261"/>
                      <a:pt x="255" y="260"/>
                      <a:pt x="254" y="257"/>
                    </a:cubicBezTo>
                    <a:lnTo>
                      <a:pt x="131" y="10"/>
                    </a:lnTo>
                    <a:lnTo>
                      <a:pt x="131" y="10"/>
                    </a:lnTo>
                    <a:cubicBezTo>
                      <a:pt x="129" y="7"/>
                      <a:pt x="131" y="3"/>
                      <a:pt x="134" y="1"/>
                    </a:cubicBezTo>
                    <a:lnTo>
                      <a:pt x="134" y="1"/>
                    </a:lnTo>
                    <a:cubicBezTo>
                      <a:pt x="137" y="0"/>
                      <a:pt x="141" y="1"/>
                      <a:pt x="142" y="4"/>
                    </a:cubicBezTo>
                    <a:lnTo>
                      <a:pt x="266" y="251"/>
                    </a:lnTo>
                    <a:lnTo>
                      <a:pt x="266" y="251"/>
                    </a:lnTo>
                    <a:cubicBezTo>
                      <a:pt x="267" y="255"/>
                      <a:pt x="266" y="259"/>
                      <a:pt x="263" y="260"/>
                    </a:cubicBezTo>
                    <a:lnTo>
                      <a:pt x="263" y="260"/>
                    </a:lnTo>
                    <a:cubicBezTo>
                      <a:pt x="262" y="261"/>
                      <a:pt x="261" y="261"/>
                      <a:pt x="260" y="261"/>
                    </a:cubicBezTo>
                    <a:close/>
                    <a:moveTo>
                      <a:pt x="191" y="287"/>
                    </a:moveTo>
                    <a:lnTo>
                      <a:pt x="191" y="287"/>
                    </a:lnTo>
                    <a:cubicBezTo>
                      <a:pt x="194" y="285"/>
                      <a:pt x="195" y="281"/>
                      <a:pt x="193" y="279"/>
                    </a:cubicBezTo>
                    <a:lnTo>
                      <a:pt x="60" y="57"/>
                    </a:lnTo>
                    <a:lnTo>
                      <a:pt x="60" y="57"/>
                    </a:lnTo>
                    <a:cubicBezTo>
                      <a:pt x="58" y="54"/>
                      <a:pt x="54" y="53"/>
                      <a:pt x="51" y="55"/>
                    </a:cubicBezTo>
                    <a:lnTo>
                      <a:pt x="51" y="55"/>
                    </a:lnTo>
                    <a:cubicBezTo>
                      <a:pt x="48" y="57"/>
                      <a:pt x="47" y="61"/>
                      <a:pt x="49" y="64"/>
                    </a:cubicBezTo>
                    <a:lnTo>
                      <a:pt x="182" y="285"/>
                    </a:lnTo>
                    <a:lnTo>
                      <a:pt x="182" y="285"/>
                    </a:lnTo>
                    <a:cubicBezTo>
                      <a:pt x="183" y="287"/>
                      <a:pt x="186" y="288"/>
                      <a:pt x="188" y="288"/>
                    </a:cubicBezTo>
                    <a:lnTo>
                      <a:pt x="188" y="288"/>
                    </a:lnTo>
                    <a:cubicBezTo>
                      <a:pt x="189" y="288"/>
                      <a:pt x="190" y="288"/>
                      <a:pt x="191" y="287"/>
                    </a:cubicBezTo>
                    <a:close/>
                    <a:moveTo>
                      <a:pt x="112" y="346"/>
                    </a:moveTo>
                    <a:lnTo>
                      <a:pt x="112" y="346"/>
                    </a:lnTo>
                    <a:cubicBezTo>
                      <a:pt x="115" y="344"/>
                      <a:pt x="116" y="340"/>
                      <a:pt x="114" y="337"/>
                    </a:cubicBezTo>
                    <a:lnTo>
                      <a:pt x="13" y="187"/>
                    </a:lnTo>
                    <a:lnTo>
                      <a:pt x="13" y="187"/>
                    </a:lnTo>
                    <a:cubicBezTo>
                      <a:pt x="11" y="184"/>
                      <a:pt x="7" y="183"/>
                      <a:pt x="4" y="185"/>
                    </a:cubicBezTo>
                    <a:lnTo>
                      <a:pt x="4" y="185"/>
                    </a:lnTo>
                    <a:cubicBezTo>
                      <a:pt x="1" y="187"/>
                      <a:pt x="0" y="191"/>
                      <a:pt x="2" y="194"/>
                    </a:cubicBezTo>
                    <a:lnTo>
                      <a:pt x="103" y="344"/>
                    </a:lnTo>
                    <a:lnTo>
                      <a:pt x="103" y="344"/>
                    </a:lnTo>
                    <a:cubicBezTo>
                      <a:pt x="104" y="346"/>
                      <a:pt x="107" y="347"/>
                      <a:pt x="109" y="347"/>
                    </a:cubicBezTo>
                    <a:lnTo>
                      <a:pt x="109" y="347"/>
                    </a:lnTo>
                    <a:cubicBezTo>
                      <a:pt x="110" y="347"/>
                      <a:pt x="111" y="346"/>
                      <a:pt x="112" y="346"/>
                    </a:cubicBezTo>
                    <a:close/>
                    <a:moveTo>
                      <a:pt x="377" y="316"/>
                    </a:moveTo>
                    <a:lnTo>
                      <a:pt x="377" y="316"/>
                    </a:lnTo>
                    <a:cubicBezTo>
                      <a:pt x="379" y="320"/>
                      <a:pt x="383" y="323"/>
                      <a:pt x="388" y="321"/>
                    </a:cubicBezTo>
                    <a:lnTo>
                      <a:pt x="388" y="321"/>
                    </a:lnTo>
                    <a:cubicBezTo>
                      <a:pt x="392" y="320"/>
                      <a:pt x="394" y="315"/>
                      <a:pt x="393" y="311"/>
                    </a:cubicBezTo>
                    <a:lnTo>
                      <a:pt x="393" y="311"/>
                    </a:lnTo>
                    <a:cubicBezTo>
                      <a:pt x="371" y="245"/>
                      <a:pt x="353" y="224"/>
                      <a:pt x="353" y="224"/>
                    </a:cubicBezTo>
                    <a:lnTo>
                      <a:pt x="353" y="224"/>
                    </a:lnTo>
                    <a:cubicBezTo>
                      <a:pt x="353" y="224"/>
                      <a:pt x="357" y="253"/>
                      <a:pt x="377" y="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4128458" y="3648211"/>
                <a:ext cx="268359" cy="169801"/>
              </a:xfrm>
              <a:custGeom>
                <a:avLst/>
                <a:gdLst/>
                <a:ahLst/>
                <a:cxnLst/>
                <a:rect l="l" t="t" r="r" b="b"/>
                <a:pathLst>
                  <a:path w="995" h="632" extrusionOk="0">
                    <a:moveTo>
                      <a:pt x="994" y="439"/>
                    </a:moveTo>
                    <a:lnTo>
                      <a:pt x="994" y="631"/>
                    </a:lnTo>
                    <a:lnTo>
                      <a:pt x="994" y="631"/>
                    </a:lnTo>
                    <a:lnTo>
                      <a:pt x="994" y="631"/>
                    </a:lnTo>
                    <a:cubicBezTo>
                      <a:pt x="773" y="497"/>
                      <a:pt x="248" y="177"/>
                      <a:pt x="0" y="0"/>
                    </a:cubicBezTo>
                    <a:lnTo>
                      <a:pt x="994" y="4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4317260" y="4059059"/>
                <a:ext cx="46309" cy="3681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37" extrusionOk="0">
                    <a:moveTo>
                      <a:pt x="42" y="0"/>
                    </a:moveTo>
                    <a:lnTo>
                      <a:pt x="42" y="0"/>
                    </a:lnTo>
                    <a:cubicBezTo>
                      <a:pt x="42" y="0"/>
                      <a:pt x="0" y="136"/>
                      <a:pt x="130" y="136"/>
                    </a:cubicBezTo>
                    <a:lnTo>
                      <a:pt x="170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B4C5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4384943" y="3616150"/>
                <a:ext cx="279044" cy="445281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653" extrusionOk="0">
                    <a:moveTo>
                      <a:pt x="1035" y="7"/>
                    </a:moveTo>
                    <a:lnTo>
                      <a:pt x="860" y="1647"/>
                    </a:lnTo>
                    <a:lnTo>
                      <a:pt x="860" y="1647"/>
                    </a:lnTo>
                    <a:cubicBezTo>
                      <a:pt x="860" y="1650"/>
                      <a:pt x="857" y="1652"/>
                      <a:pt x="854" y="1652"/>
                    </a:cubicBezTo>
                    <a:lnTo>
                      <a:pt x="854" y="1652"/>
                    </a:lnTo>
                    <a:lnTo>
                      <a:pt x="854" y="1652"/>
                    </a:lnTo>
                    <a:cubicBezTo>
                      <a:pt x="851" y="1652"/>
                      <a:pt x="848" y="1649"/>
                      <a:pt x="849" y="1645"/>
                    </a:cubicBezTo>
                    <a:lnTo>
                      <a:pt x="1024" y="5"/>
                    </a:lnTo>
                    <a:lnTo>
                      <a:pt x="1024" y="5"/>
                    </a:lnTo>
                    <a:cubicBezTo>
                      <a:pt x="1024" y="2"/>
                      <a:pt x="1027" y="1"/>
                      <a:pt x="1030" y="0"/>
                    </a:cubicBezTo>
                    <a:lnTo>
                      <a:pt x="1030" y="0"/>
                    </a:lnTo>
                    <a:cubicBezTo>
                      <a:pt x="1033" y="0"/>
                      <a:pt x="1036" y="3"/>
                      <a:pt x="1035" y="7"/>
                    </a:cubicBezTo>
                    <a:close/>
                    <a:moveTo>
                      <a:pt x="199" y="376"/>
                    </a:moveTo>
                    <a:lnTo>
                      <a:pt x="199" y="376"/>
                    </a:lnTo>
                    <a:cubicBezTo>
                      <a:pt x="196" y="375"/>
                      <a:pt x="192" y="377"/>
                      <a:pt x="191" y="380"/>
                    </a:cubicBezTo>
                    <a:lnTo>
                      <a:pt x="1" y="993"/>
                    </a:lnTo>
                    <a:lnTo>
                      <a:pt x="1" y="993"/>
                    </a:lnTo>
                    <a:cubicBezTo>
                      <a:pt x="0" y="997"/>
                      <a:pt x="2" y="1000"/>
                      <a:pt x="5" y="1001"/>
                    </a:cubicBezTo>
                    <a:lnTo>
                      <a:pt x="5" y="1001"/>
                    </a:lnTo>
                    <a:cubicBezTo>
                      <a:pt x="6" y="1001"/>
                      <a:pt x="6" y="1001"/>
                      <a:pt x="7" y="1001"/>
                    </a:cubicBezTo>
                    <a:lnTo>
                      <a:pt x="7" y="1001"/>
                    </a:lnTo>
                    <a:cubicBezTo>
                      <a:pt x="9" y="1001"/>
                      <a:pt x="12" y="999"/>
                      <a:pt x="13" y="997"/>
                    </a:cubicBezTo>
                    <a:lnTo>
                      <a:pt x="202" y="383"/>
                    </a:lnTo>
                    <a:lnTo>
                      <a:pt x="202" y="383"/>
                    </a:lnTo>
                    <a:cubicBezTo>
                      <a:pt x="204" y="380"/>
                      <a:pt x="202" y="377"/>
                      <a:pt x="199" y="376"/>
                    </a:cubicBezTo>
                    <a:close/>
                    <a:moveTo>
                      <a:pt x="948" y="131"/>
                    </a:moveTo>
                    <a:lnTo>
                      <a:pt x="948" y="131"/>
                    </a:lnTo>
                    <a:cubicBezTo>
                      <a:pt x="965" y="131"/>
                      <a:pt x="978" y="118"/>
                      <a:pt x="978" y="102"/>
                    </a:cubicBezTo>
                    <a:lnTo>
                      <a:pt x="978" y="102"/>
                    </a:lnTo>
                    <a:cubicBezTo>
                      <a:pt x="978" y="86"/>
                      <a:pt x="965" y="73"/>
                      <a:pt x="948" y="73"/>
                    </a:cubicBezTo>
                    <a:lnTo>
                      <a:pt x="948" y="73"/>
                    </a:lnTo>
                    <a:cubicBezTo>
                      <a:pt x="932" y="73"/>
                      <a:pt x="919" y="86"/>
                      <a:pt x="919" y="102"/>
                    </a:cubicBezTo>
                    <a:lnTo>
                      <a:pt x="919" y="102"/>
                    </a:lnTo>
                    <a:cubicBezTo>
                      <a:pt x="919" y="118"/>
                      <a:pt x="932" y="131"/>
                      <a:pt x="948" y="131"/>
                    </a:cubicBezTo>
                    <a:close/>
                    <a:moveTo>
                      <a:pt x="926" y="294"/>
                    </a:moveTo>
                    <a:lnTo>
                      <a:pt x="926" y="294"/>
                    </a:lnTo>
                    <a:cubicBezTo>
                      <a:pt x="942" y="294"/>
                      <a:pt x="955" y="280"/>
                      <a:pt x="955" y="264"/>
                    </a:cubicBezTo>
                    <a:lnTo>
                      <a:pt x="955" y="264"/>
                    </a:lnTo>
                    <a:cubicBezTo>
                      <a:pt x="955" y="248"/>
                      <a:pt x="942" y="235"/>
                      <a:pt x="926" y="235"/>
                    </a:cubicBezTo>
                    <a:lnTo>
                      <a:pt x="926" y="235"/>
                    </a:lnTo>
                    <a:cubicBezTo>
                      <a:pt x="910" y="235"/>
                      <a:pt x="897" y="248"/>
                      <a:pt x="897" y="264"/>
                    </a:cubicBezTo>
                    <a:lnTo>
                      <a:pt x="897" y="264"/>
                    </a:lnTo>
                    <a:cubicBezTo>
                      <a:pt x="896" y="280"/>
                      <a:pt x="910" y="294"/>
                      <a:pt x="926" y="294"/>
                    </a:cubicBezTo>
                    <a:close/>
                  </a:path>
                </a:pathLst>
              </a:custGeom>
              <a:solidFill>
                <a:srgbClr val="07244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4501312" y="4095869"/>
                <a:ext cx="100932" cy="717206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663" extrusionOk="0">
                    <a:moveTo>
                      <a:pt x="264" y="2459"/>
                    </a:moveTo>
                    <a:lnTo>
                      <a:pt x="145" y="1903"/>
                    </a:lnTo>
                    <a:lnTo>
                      <a:pt x="372" y="0"/>
                    </a:lnTo>
                    <a:lnTo>
                      <a:pt x="0" y="2094"/>
                    </a:lnTo>
                    <a:lnTo>
                      <a:pt x="219" y="2662"/>
                    </a:lnTo>
                    <a:lnTo>
                      <a:pt x="264" y="24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4540497" y="4094682"/>
                <a:ext cx="62934" cy="51652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917" extrusionOk="0">
                    <a:moveTo>
                      <a:pt x="7" y="1916"/>
                    </a:moveTo>
                    <a:lnTo>
                      <a:pt x="6" y="1916"/>
                    </a:lnTo>
                    <a:lnTo>
                      <a:pt x="6" y="1916"/>
                    </a:lnTo>
                    <a:cubicBezTo>
                      <a:pt x="3" y="1915"/>
                      <a:pt x="0" y="1912"/>
                      <a:pt x="1" y="1909"/>
                    </a:cubicBezTo>
                    <a:lnTo>
                      <a:pt x="222" y="5"/>
                    </a:lnTo>
                    <a:lnTo>
                      <a:pt x="222" y="5"/>
                    </a:lnTo>
                    <a:cubicBezTo>
                      <a:pt x="222" y="2"/>
                      <a:pt x="225" y="0"/>
                      <a:pt x="228" y="0"/>
                    </a:cubicBezTo>
                    <a:lnTo>
                      <a:pt x="228" y="0"/>
                    </a:lnTo>
                    <a:lnTo>
                      <a:pt x="228" y="0"/>
                    </a:lnTo>
                    <a:cubicBezTo>
                      <a:pt x="232" y="0"/>
                      <a:pt x="234" y="3"/>
                      <a:pt x="233" y="7"/>
                    </a:cubicBezTo>
                    <a:lnTo>
                      <a:pt x="12" y="1911"/>
                    </a:lnTo>
                    <a:lnTo>
                      <a:pt x="12" y="1911"/>
                    </a:lnTo>
                    <a:cubicBezTo>
                      <a:pt x="12" y="1913"/>
                      <a:pt x="10" y="1916"/>
                      <a:pt x="7" y="1916"/>
                    </a:cubicBezTo>
                  </a:path>
                </a:pathLst>
              </a:custGeom>
              <a:solidFill>
                <a:srgbClr val="07244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4301823" y="4094682"/>
                <a:ext cx="616279" cy="338414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1256" extrusionOk="0">
                    <a:moveTo>
                      <a:pt x="2281" y="580"/>
                    </a:moveTo>
                    <a:lnTo>
                      <a:pt x="2281" y="580"/>
                    </a:lnTo>
                    <a:cubicBezTo>
                      <a:pt x="2068" y="580"/>
                      <a:pt x="1920" y="424"/>
                      <a:pt x="1834" y="293"/>
                    </a:cubicBezTo>
                    <a:lnTo>
                      <a:pt x="1834" y="293"/>
                    </a:lnTo>
                    <a:cubicBezTo>
                      <a:pt x="1752" y="169"/>
                      <a:pt x="1708" y="43"/>
                      <a:pt x="1698" y="12"/>
                    </a:cubicBezTo>
                    <a:lnTo>
                      <a:pt x="2157" y="12"/>
                    </a:lnTo>
                    <a:lnTo>
                      <a:pt x="2157" y="12"/>
                    </a:lnTo>
                    <a:cubicBezTo>
                      <a:pt x="2161" y="12"/>
                      <a:pt x="2163" y="9"/>
                      <a:pt x="2163" y="6"/>
                    </a:cubicBezTo>
                    <a:lnTo>
                      <a:pt x="2163" y="6"/>
                    </a:lnTo>
                    <a:cubicBezTo>
                      <a:pt x="2163" y="3"/>
                      <a:pt x="2160" y="0"/>
                      <a:pt x="2157" y="0"/>
                    </a:cubicBezTo>
                    <a:lnTo>
                      <a:pt x="1690" y="0"/>
                    </a:lnTo>
                    <a:lnTo>
                      <a:pt x="1690" y="0"/>
                    </a:lnTo>
                    <a:lnTo>
                      <a:pt x="412" y="0"/>
                    </a:lnTo>
                    <a:lnTo>
                      <a:pt x="411" y="0"/>
                    </a:lnTo>
                    <a:lnTo>
                      <a:pt x="187" y="0"/>
                    </a:lnTo>
                    <a:lnTo>
                      <a:pt x="187" y="0"/>
                    </a:lnTo>
                    <a:cubicBezTo>
                      <a:pt x="184" y="0"/>
                      <a:pt x="181" y="3"/>
                      <a:pt x="181" y="6"/>
                    </a:cubicBezTo>
                    <a:lnTo>
                      <a:pt x="181" y="6"/>
                    </a:lnTo>
                    <a:cubicBezTo>
                      <a:pt x="181" y="9"/>
                      <a:pt x="184" y="12"/>
                      <a:pt x="187" y="12"/>
                    </a:cubicBezTo>
                    <a:lnTo>
                      <a:pt x="405" y="12"/>
                    </a:lnTo>
                    <a:lnTo>
                      <a:pt x="405" y="12"/>
                    </a:lnTo>
                    <a:cubicBezTo>
                      <a:pt x="402" y="42"/>
                      <a:pt x="386" y="177"/>
                      <a:pt x="336" y="310"/>
                    </a:cubicBezTo>
                    <a:lnTo>
                      <a:pt x="336" y="310"/>
                    </a:lnTo>
                    <a:cubicBezTo>
                      <a:pt x="262" y="511"/>
                      <a:pt x="151" y="612"/>
                      <a:pt x="6" y="612"/>
                    </a:cubicBezTo>
                    <a:lnTo>
                      <a:pt x="6" y="612"/>
                    </a:lnTo>
                    <a:cubicBezTo>
                      <a:pt x="3" y="612"/>
                      <a:pt x="0" y="615"/>
                      <a:pt x="0" y="618"/>
                    </a:cubicBezTo>
                    <a:lnTo>
                      <a:pt x="0" y="618"/>
                    </a:lnTo>
                    <a:cubicBezTo>
                      <a:pt x="0" y="622"/>
                      <a:pt x="3" y="624"/>
                      <a:pt x="6" y="624"/>
                    </a:cubicBezTo>
                    <a:lnTo>
                      <a:pt x="6" y="624"/>
                    </a:lnTo>
                    <a:cubicBezTo>
                      <a:pt x="154" y="624"/>
                      <a:pt x="272" y="517"/>
                      <a:pt x="348" y="314"/>
                    </a:cubicBezTo>
                    <a:lnTo>
                      <a:pt x="348" y="314"/>
                    </a:lnTo>
                    <a:cubicBezTo>
                      <a:pt x="398" y="177"/>
                      <a:pt x="414" y="40"/>
                      <a:pt x="417" y="12"/>
                    </a:cubicBezTo>
                    <a:lnTo>
                      <a:pt x="1018" y="12"/>
                    </a:lnTo>
                    <a:lnTo>
                      <a:pt x="1018" y="12"/>
                    </a:lnTo>
                    <a:cubicBezTo>
                      <a:pt x="1017" y="12"/>
                      <a:pt x="1017" y="13"/>
                      <a:pt x="1017" y="13"/>
                    </a:cubicBezTo>
                    <a:lnTo>
                      <a:pt x="879" y="1161"/>
                    </a:lnTo>
                    <a:lnTo>
                      <a:pt x="879" y="1161"/>
                    </a:lnTo>
                    <a:cubicBezTo>
                      <a:pt x="879" y="1162"/>
                      <a:pt x="879" y="1164"/>
                      <a:pt x="880" y="1166"/>
                    </a:cubicBezTo>
                    <a:lnTo>
                      <a:pt x="961" y="1254"/>
                    </a:lnTo>
                    <a:lnTo>
                      <a:pt x="961" y="1254"/>
                    </a:lnTo>
                    <a:cubicBezTo>
                      <a:pt x="962" y="1255"/>
                      <a:pt x="964" y="1255"/>
                      <a:pt x="965" y="1255"/>
                    </a:cubicBezTo>
                    <a:lnTo>
                      <a:pt x="965" y="1255"/>
                    </a:lnTo>
                    <a:cubicBezTo>
                      <a:pt x="967" y="1255"/>
                      <a:pt x="968" y="1255"/>
                      <a:pt x="970" y="1254"/>
                    </a:cubicBezTo>
                    <a:lnTo>
                      <a:pt x="970" y="1254"/>
                    </a:lnTo>
                    <a:cubicBezTo>
                      <a:pt x="972" y="1252"/>
                      <a:pt x="972" y="1248"/>
                      <a:pt x="970" y="1245"/>
                    </a:cubicBezTo>
                    <a:lnTo>
                      <a:pt x="891" y="1159"/>
                    </a:lnTo>
                    <a:lnTo>
                      <a:pt x="1029" y="15"/>
                    </a:lnTo>
                    <a:lnTo>
                      <a:pt x="1029" y="15"/>
                    </a:lnTo>
                    <a:cubicBezTo>
                      <a:pt x="1029" y="14"/>
                      <a:pt x="1029" y="13"/>
                      <a:pt x="1028" y="12"/>
                    </a:cubicBezTo>
                    <a:lnTo>
                      <a:pt x="1685" y="12"/>
                    </a:lnTo>
                    <a:lnTo>
                      <a:pt x="1685" y="12"/>
                    </a:lnTo>
                    <a:cubicBezTo>
                      <a:pt x="1693" y="36"/>
                      <a:pt x="1737" y="168"/>
                      <a:pt x="1824" y="299"/>
                    </a:cubicBezTo>
                    <a:lnTo>
                      <a:pt x="1824" y="299"/>
                    </a:lnTo>
                    <a:cubicBezTo>
                      <a:pt x="1950" y="491"/>
                      <a:pt x="2109" y="592"/>
                      <a:pt x="2281" y="592"/>
                    </a:cubicBezTo>
                    <a:lnTo>
                      <a:pt x="2281" y="592"/>
                    </a:lnTo>
                    <a:cubicBezTo>
                      <a:pt x="2285" y="592"/>
                      <a:pt x="2287" y="589"/>
                      <a:pt x="2287" y="586"/>
                    </a:cubicBezTo>
                    <a:lnTo>
                      <a:pt x="2287" y="586"/>
                    </a:lnTo>
                    <a:cubicBezTo>
                      <a:pt x="2287" y="583"/>
                      <a:pt x="2285" y="580"/>
                      <a:pt x="2281" y="5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7" name="Google Shape;527;p27"/>
          <p:cNvSpPr/>
          <p:nvPr/>
        </p:nvSpPr>
        <p:spPr>
          <a:xfrm>
            <a:off x="8329650" y="3813723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2" name="Google Shape;652;p57"/>
          <p:cNvGrpSpPr/>
          <p:nvPr/>
        </p:nvGrpSpPr>
        <p:grpSpPr>
          <a:xfrm>
            <a:off x="7677981" y="34384"/>
            <a:ext cx="1278423" cy="619206"/>
            <a:chOff x="5114075" y="3292349"/>
            <a:chExt cx="1278423" cy="619206"/>
          </a:xfrm>
        </p:grpSpPr>
        <p:sp>
          <p:nvSpPr>
            <p:cNvPr id="653" name="Google Shape;653;p57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52;p57">
            <a:extLst>
              <a:ext uri="{FF2B5EF4-FFF2-40B4-BE49-F238E27FC236}">
                <a16:creationId xmlns:a16="http://schemas.microsoft.com/office/drawing/2014/main" id="{7A288C2C-BAE5-3FB8-F4AA-4BECAD3238F4}"/>
              </a:ext>
            </a:extLst>
          </p:cNvPr>
          <p:cNvGrpSpPr/>
          <p:nvPr/>
        </p:nvGrpSpPr>
        <p:grpSpPr>
          <a:xfrm>
            <a:off x="7925796" y="4119828"/>
            <a:ext cx="1278423" cy="619206"/>
            <a:chOff x="5114075" y="3292349"/>
            <a:chExt cx="1278423" cy="619206"/>
          </a:xfrm>
        </p:grpSpPr>
        <p:sp>
          <p:nvSpPr>
            <p:cNvPr id="9" name="Google Shape;653;p57">
              <a:extLst>
                <a:ext uri="{FF2B5EF4-FFF2-40B4-BE49-F238E27FC236}">
                  <a16:creationId xmlns:a16="http://schemas.microsoft.com/office/drawing/2014/main" id="{CEF6EDC2-7C39-CB4E-6DEA-727C579FFB4B}"/>
                </a:ext>
              </a:extLst>
            </p:cNvPr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4;p57">
              <a:extLst>
                <a:ext uri="{FF2B5EF4-FFF2-40B4-BE49-F238E27FC236}">
                  <a16:creationId xmlns:a16="http://schemas.microsoft.com/office/drawing/2014/main" id="{793CBD2D-3D98-7717-C1AC-3898A26B7561}"/>
                </a:ext>
              </a:extLst>
            </p:cNvPr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5;p57">
              <a:extLst>
                <a:ext uri="{FF2B5EF4-FFF2-40B4-BE49-F238E27FC236}">
                  <a16:creationId xmlns:a16="http://schemas.microsoft.com/office/drawing/2014/main" id="{4C3F1EEE-BEB9-B09C-46B4-CCE7B7C73212}"/>
                </a:ext>
              </a:extLst>
            </p:cNvPr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57"/>
          <p:cNvGrpSpPr/>
          <p:nvPr/>
        </p:nvGrpSpPr>
        <p:grpSpPr>
          <a:xfrm>
            <a:off x="6009258" y="405786"/>
            <a:ext cx="1129398" cy="634219"/>
            <a:chOff x="4652192" y="4157060"/>
            <a:chExt cx="1129398" cy="634219"/>
          </a:xfrm>
        </p:grpSpPr>
        <p:sp>
          <p:nvSpPr>
            <p:cNvPr id="621" name="Google Shape;621;p57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7"/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20;p57">
            <a:extLst>
              <a:ext uri="{FF2B5EF4-FFF2-40B4-BE49-F238E27FC236}">
                <a16:creationId xmlns:a16="http://schemas.microsoft.com/office/drawing/2014/main" id="{C7FB63BA-1380-E608-C946-49443FC5C11B}"/>
              </a:ext>
            </a:extLst>
          </p:cNvPr>
          <p:cNvGrpSpPr/>
          <p:nvPr/>
        </p:nvGrpSpPr>
        <p:grpSpPr>
          <a:xfrm>
            <a:off x="111410" y="195445"/>
            <a:ext cx="1129398" cy="634219"/>
            <a:chOff x="4652192" y="4157060"/>
            <a:chExt cx="1129398" cy="634219"/>
          </a:xfrm>
        </p:grpSpPr>
        <p:sp>
          <p:nvSpPr>
            <p:cNvPr id="13" name="Google Shape;621;p57">
              <a:extLst>
                <a:ext uri="{FF2B5EF4-FFF2-40B4-BE49-F238E27FC236}">
                  <a16:creationId xmlns:a16="http://schemas.microsoft.com/office/drawing/2014/main" id="{2E5049F1-2870-0D0D-41D5-19D644ABDD98}"/>
                </a:ext>
              </a:extLst>
            </p:cNvPr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2;p57">
              <a:extLst>
                <a:ext uri="{FF2B5EF4-FFF2-40B4-BE49-F238E27FC236}">
                  <a16:creationId xmlns:a16="http://schemas.microsoft.com/office/drawing/2014/main" id="{5C0924C7-05FD-E24D-CA5E-59356FC8BEC0}"/>
                </a:ext>
              </a:extLst>
            </p:cNvPr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3;p57">
              <a:extLst>
                <a:ext uri="{FF2B5EF4-FFF2-40B4-BE49-F238E27FC236}">
                  <a16:creationId xmlns:a16="http://schemas.microsoft.com/office/drawing/2014/main" id="{A002C2C3-698A-FA95-DCB0-7EF72C1E1EEE}"/>
                </a:ext>
              </a:extLst>
            </p:cNvPr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4;p57">
              <a:extLst>
                <a:ext uri="{FF2B5EF4-FFF2-40B4-BE49-F238E27FC236}">
                  <a16:creationId xmlns:a16="http://schemas.microsoft.com/office/drawing/2014/main" id="{DF511DD9-E4C5-E95E-BA59-CEBEADBE17A2}"/>
                </a:ext>
              </a:extLst>
            </p:cNvPr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5;p57">
              <a:extLst>
                <a:ext uri="{FF2B5EF4-FFF2-40B4-BE49-F238E27FC236}">
                  <a16:creationId xmlns:a16="http://schemas.microsoft.com/office/drawing/2014/main" id="{677D69AE-5693-646D-16FC-3C84AA38FAAC}"/>
                </a:ext>
              </a:extLst>
            </p:cNvPr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6;p57">
              <a:extLst>
                <a:ext uri="{FF2B5EF4-FFF2-40B4-BE49-F238E27FC236}">
                  <a16:creationId xmlns:a16="http://schemas.microsoft.com/office/drawing/2014/main" id="{133A2844-A66E-9019-C4B4-DB4863DEE4BB}"/>
                </a:ext>
              </a:extLst>
            </p:cNvPr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7;p57">
              <a:extLst>
                <a:ext uri="{FF2B5EF4-FFF2-40B4-BE49-F238E27FC236}">
                  <a16:creationId xmlns:a16="http://schemas.microsoft.com/office/drawing/2014/main" id="{7F15F7B1-2A6A-ACB9-229A-CA29FDE1B178}"/>
                </a:ext>
              </a:extLst>
            </p:cNvPr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8;p57">
              <a:extLst>
                <a:ext uri="{FF2B5EF4-FFF2-40B4-BE49-F238E27FC236}">
                  <a16:creationId xmlns:a16="http://schemas.microsoft.com/office/drawing/2014/main" id="{EAA03B8F-D8D9-5380-3E56-CF9FE4119C25}"/>
                </a:ext>
              </a:extLst>
            </p:cNvPr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9;p57">
              <a:extLst>
                <a:ext uri="{FF2B5EF4-FFF2-40B4-BE49-F238E27FC236}">
                  <a16:creationId xmlns:a16="http://schemas.microsoft.com/office/drawing/2014/main" id="{B2C49C4B-A084-12A9-BAA4-BFA17BC4E155}"/>
                </a:ext>
              </a:extLst>
            </p:cNvPr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1998598" y="445025"/>
            <a:ext cx="6425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STUDY</a:t>
            </a:r>
            <a:br>
              <a:rPr lang="en-IN" sz="3200" b="0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subTitle" idx="1"/>
          </p:nvPr>
        </p:nvSpPr>
        <p:spPr>
          <a:xfrm>
            <a:off x="2942216" y="1207294"/>
            <a:ext cx="5481784" cy="349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oogle Shape;619;p33">
            <a:extLst>
              <a:ext uri="{FF2B5EF4-FFF2-40B4-BE49-F238E27FC236}">
                <a16:creationId xmlns:a16="http://schemas.microsoft.com/office/drawing/2014/main" id="{8FCBE2FB-0EF9-8956-53BD-2D24AE2C1A8D}"/>
              </a:ext>
            </a:extLst>
          </p:cNvPr>
          <p:cNvGrpSpPr/>
          <p:nvPr/>
        </p:nvGrpSpPr>
        <p:grpSpPr>
          <a:xfrm>
            <a:off x="0" y="0"/>
            <a:ext cx="2814638" cy="6491113"/>
            <a:chOff x="533096" y="149688"/>
            <a:chExt cx="3983017" cy="6331838"/>
          </a:xfrm>
        </p:grpSpPr>
        <p:grpSp>
          <p:nvGrpSpPr>
            <p:cNvPr id="25" name="Google Shape;620;p33">
              <a:extLst>
                <a:ext uri="{FF2B5EF4-FFF2-40B4-BE49-F238E27FC236}">
                  <a16:creationId xmlns:a16="http://schemas.microsoft.com/office/drawing/2014/main" id="{298049BF-1F0E-8E19-831C-90E098BB8A5E}"/>
                </a:ext>
              </a:extLst>
            </p:cNvPr>
            <p:cNvGrpSpPr/>
            <p:nvPr/>
          </p:nvGrpSpPr>
          <p:grpSpPr>
            <a:xfrm>
              <a:off x="533096" y="149688"/>
              <a:ext cx="3983017" cy="6331838"/>
              <a:chOff x="533096" y="149688"/>
              <a:chExt cx="3983017" cy="6331838"/>
            </a:xfrm>
          </p:grpSpPr>
          <p:sp>
            <p:nvSpPr>
              <p:cNvPr id="34" name="Google Shape;621;p33">
                <a:extLst>
                  <a:ext uri="{FF2B5EF4-FFF2-40B4-BE49-F238E27FC236}">
                    <a16:creationId xmlns:a16="http://schemas.microsoft.com/office/drawing/2014/main" id="{E0A29B40-616A-9DB4-CA44-6EB9290FD977}"/>
                  </a:ext>
                </a:extLst>
              </p:cNvPr>
              <p:cNvSpPr/>
              <p:nvPr/>
            </p:nvSpPr>
            <p:spPr>
              <a:xfrm>
                <a:off x="1486113" y="3451525"/>
                <a:ext cx="3030000" cy="3030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" name="Google Shape;622;p33">
                <a:extLst>
                  <a:ext uri="{FF2B5EF4-FFF2-40B4-BE49-F238E27FC236}">
                    <a16:creationId xmlns:a16="http://schemas.microsoft.com/office/drawing/2014/main" id="{55CD43A7-52E2-93AE-1E88-4B6F28A4EB98}"/>
                  </a:ext>
                </a:extLst>
              </p:cNvPr>
              <p:cNvSpPr/>
              <p:nvPr/>
            </p:nvSpPr>
            <p:spPr>
              <a:xfrm>
                <a:off x="812553" y="3752549"/>
                <a:ext cx="578557" cy="1137487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4596" extrusionOk="0">
                    <a:moveTo>
                      <a:pt x="2292" y="3917"/>
                    </a:moveTo>
                    <a:lnTo>
                      <a:pt x="2292" y="3917"/>
                    </a:lnTo>
                    <a:cubicBezTo>
                      <a:pt x="2273" y="3864"/>
                      <a:pt x="2167" y="3876"/>
                      <a:pt x="2127" y="3883"/>
                    </a:cubicBezTo>
                    <a:lnTo>
                      <a:pt x="2127" y="3883"/>
                    </a:lnTo>
                    <a:cubicBezTo>
                      <a:pt x="2013" y="3905"/>
                      <a:pt x="1941" y="4011"/>
                      <a:pt x="1831" y="4036"/>
                    </a:cubicBezTo>
                    <a:lnTo>
                      <a:pt x="1831" y="4036"/>
                    </a:lnTo>
                    <a:cubicBezTo>
                      <a:pt x="1831" y="3969"/>
                      <a:pt x="1830" y="3903"/>
                      <a:pt x="1828" y="3836"/>
                    </a:cubicBezTo>
                    <a:lnTo>
                      <a:pt x="1828" y="3836"/>
                    </a:lnTo>
                    <a:cubicBezTo>
                      <a:pt x="1890" y="3786"/>
                      <a:pt x="1956" y="3755"/>
                      <a:pt x="2036" y="3742"/>
                    </a:cubicBezTo>
                    <a:lnTo>
                      <a:pt x="2036" y="3742"/>
                    </a:lnTo>
                    <a:cubicBezTo>
                      <a:pt x="2085" y="3734"/>
                      <a:pt x="2142" y="3737"/>
                      <a:pt x="2185" y="3706"/>
                    </a:cubicBezTo>
                    <a:lnTo>
                      <a:pt x="2185" y="3706"/>
                    </a:lnTo>
                    <a:cubicBezTo>
                      <a:pt x="2221" y="3680"/>
                      <a:pt x="2234" y="3640"/>
                      <a:pt x="2201" y="3605"/>
                    </a:cubicBezTo>
                    <a:lnTo>
                      <a:pt x="2201" y="3605"/>
                    </a:lnTo>
                    <a:cubicBezTo>
                      <a:pt x="2153" y="3553"/>
                      <a:pt x="2071" y="3591"/>
                      <a:pt x="2019" y="3615"/>
                    </a:cubicBezTo>
                    <a:lnTo>
                      <a:pt x="2019" y="3615"/>
                    </a:lnTo>
                    <a:cubicBezTo>
                      <a:pt x="1944" y="3650"/>
                      <a:pt x="1881" y="3699"/>
                      <a:pt x="1825" y="3757"/>
                    </a:cubicBezTo>
                    <a:lnTo>
                      <a:pt x="1825" y="3757"/>
                    </a:lnTo>
                    <a:cubicBezTo>
                      <a:pt x="1822" y="3704"/>
                      <a:pt x="1812" y="3526"/>
                      <a:pt x="1809" y="3490"/>
                    </a:cubicBezTo>
                    <a:lnTo>
                      <a:pt x="1809" y="3490"/>
                    </a:lnTo>
                    <a:cubicBezTo>
                      <a:pt x="1913" y="3475"/>
                      <a:pt x="2277" y="3423"/>
                      <a:pt x="2232" y="3313"/>
                    </a:cubicBezTo>
                    <a:lnTo>
                      <a:pt x="2232" y="3313"/>
                    </a:lnTo>
                    <a:cubicBezTo>
                      <a:pt x="2183" y="3194"/>
                      <a:pt x="1903" y="3385"/>
                      <a:pt x="1805" y="3443"/>
                    </a:cubicBezTo>
                    <a:lnTo>
                      <a:pt x="1805" y="3443"/>
                    </a:lnTo>
                    <a:cubicBezTo>
                      <a:pt x="1797" y="3342"/>
                      <a:pt x="1787" y="3240"/>
                      <a:pt x="1776" y="3138"/>
                    </a:cubicBezTo>
                    <a:lnTo>
                      <a:pt x="1776" y="3138"/>
                    </a:lnTo>
                    <a:cubicBezTo>
                      <a:pt x="1911" y="3123"/>
                      <a:pt x="2304" y="3085"/>
                      <a:pt x="2249" y="2936"/>
                    </a:cubicBezTo>
                    <a:lnTo>
                      <a:pt x="2249" y="2936"/>
                    </a:lnTo>
                    <a:cubicBezTo>
                      <a:pt x="2224" y="2868"/>
                      <a:pt x="2138" y="2896"/>
                      <a:pt x="2089" y="2912"/>
                    </a:cubicBezTo>
                    <a:lnTo>
                      <a:pt x="2089" y="2912"/>
                    </a:lnTo>
                    <a:cubicBezTo>
                      <a:pt x="2070" y="2918"/>
                      <a:pt x="1847" y="3013"/>
                      <a:pt x="1768" y="3075"/>
                    </a:cubicBezTo>
                    <a:lnTo>
                      <a:pt x="1768" y="3075"/>
                    </a:lnTo>
                    <a:cubicBezTo>
                      <a:pt x="1761" y="3017"/>
                      <a:pt x="1734" y="2843"/>
                      <a:pt x="1730" y="2814"/>
                    </a:cubicBezTo>
                    <a:lnTo>
                      <a:pt x="1730" y="2814"/>
                    </a:lnTo>
                    <a:cubicBezTo>
                      <a:pt x="1726" y="2783"/>
                      <a:pt x="1767" y="2756"/>
                      <a:pt x="1787" y="2738"/>
                    </a:cubicBezTo>
                    <a:lnTo>
                      <a:pt x="1787" y="2738"/>
                    </a:lnTo>
                    <a:cubicBezTo>
                      <a:pt x="1818" y="2709"/>
                      <a:pt x="1855" y="2689"/>
                      <a:pt x="1894" y="2674"/>
                    </a:cubicBezTo>
                    <a:lnTo>
                      <a:pt x="1894" y="2674"/>
                    </a:lnTo>
                    <a:cubicBezTo>
                      <a:pt x="1975" y="2643"/>
                      <a:pt x="2064" y="2631"/>
                      <a:pt x="2141" y="2589"/>
                    </a:cubicBezTo>
                    <a:lnTo>
                      <a:pt x="2141" y="2589"/>
                    </a:lnTo>
                    <a:cubicBezTo>
                      <a:pt x="2184" y="2567"/>
                      <a:pt x="2218" y="2523"/>
                      <a:pt x="2170" y="2483"/>
                    </a:cubicBezTo>
                    <a:lnTo>
                      <a:pt x="2170" y="2483"/>
                    </a:lnTo>
                    <a:cubicBezTo>
                      <a:pt x="2110" y="2432"/>
                      <a:pt x="2006" y="2470"/>
                      <a:pt x="1949" y="2503"/>
                    </a:cubicBezTo>
                    <a:lnTo>
                      <a:pt x="1949" y="2503"/>
                    </a:lnTo>
                    <a:cubicBezTo>
                      <a:pt x="1853" y="2558"/>
                      <a:pt x="1775" y="2645"/>
                      <a:pt x="1717" y="2740"/>
                    </a:cubicBezTo>
                    <a:lnTo>
                      <a:pt x="1717" y="2740"/>
                    </a:lnTo>
                    <a:cubicBezTo>
                      <a:pt x="1695" y="2624"/>
                      <a:pt x="1670" y="2509"/>
                      <a:pt x="1640" y="2396"/>
                    </a:cubicBezTo>
                    <a:lnTo>
                      <a:pt x="1640" y="2396"/>
                    </a:lnTo>
                    <a:cubicBezTo>
                      <a:pt x="1722" y="2283"/>
                      <a:pt x="1841" y="2213"/>
                      <a:pt x="1945" y="2123"/>
                    </a:cubicBezTo>
                    <a:lnTo>
                      <a:pt x="1945" y="2123"/>
                    </a:lnTo>
                    <a:cubicBezTo>
                      <a:pt x="1974" y="2098"/>
                      <a:pt x="2085" y="2020"/>
                      <a:pt x="2018" y="1980"/>
                    </a:cubicBezTo>
                    <a:lnTo>
                      <a:pt x="2018" y="1980"/>
                    </a:lnTo>
                    <a:cubicBezTo>
                      <a:pt x="1931" y="1927"/>
                      <a:pt x="1804" y="2063"/>
                      <a:pt x="1754" y="2113"/>
                    </a:cubicBezTo>
                    <a:lnTo>
                      <a:pt x="1754" y="2113"/>
                    </a:lnTo>
                    <a:cubicBezTo>
                      <a:pt x="1698" y="2169"/>
                      <a:pt x="1645" y="2227"/>
                      <a:pt x="1612" y="2297"/>
                    </a:cubicBezTo>
                    <a:lnTo>
                      <a:pt x="1612" y="2297"/>
                    </a:lnTo>
                    <a:cubicBezTo>
                      <a:pt x="1584" y="2202"/>
                      <a:pt x="1552" y="2108"/>
                      <a:pt x="1515" y="2016"/>
                    </a:cubicBezTo>
                    <a:lnTo>
                      <a:pt x="1515" y="2016"/>
                    </a:lnTo>
                    <a:cubicBezTo>
                      <a:pt x="1539" y="1863"/>
                      <a:pt x="1704" y="1833"/>
                      <a:pt x="1792" y="1728"/>
                    </a:cubicBezTo>
                    <a:lnTo>
                      <a:pt x="1792" y="1728"/>
                    </a:lnTo>
                    <a:cubicBezTo>
                      <a:pt x="1824" y="1691"/>
                      <a:pt x="1836" y="1640"/>
                      <a:pt x="1777" y="1625"/>
                    </a:cubicBezTo>
                    <a:lnTo>
                      <a:pt x="1777" y="1625"/>
                    </a:lnTo>
                    <a:cubicBezTo>
                      <a:pt x="1694" y="1603"/>
                      <a:pt x="1613" y="1705"/>
                      <a:pt x="1568" y="1759"/>
                    </a:cubicBezTo>
                    <a:lnTo>
                      <a:pt x="1568" y="1759"/>
                    </a:lnTo>
                    <a:cubicBezTo>
                      <a:pt x="1531" y="1805"/>
                      <a:pt x="1491" y="1854"/>
                      <a:pt x="1470" y="1908"/>
                    </a:cubicBezTo>
                    <a:lnTo>
                      <a:pt x="1470" y="1908"/>
                    </a:lnTo>
                    <a:cubicBezTo>
                      <a:pt x="1467" y="1902"/>
                      <a:pt x="1438" y="1838"/>
                      <a:pt x="1425" y="1812"/>
                    </a:cubicBezTo>
                    <a:lnTo>
                      <a:pt x="1425" y="1812"/>
                    </a:lnTo>
                    <a:cubicBezTo>
                      <a:pt x="1428" y="1810"/>
                      <a:pt x="1609" y="1534"/>
                      <a:pt x="1721" y="1416"/>
                    </a:cubicBezTo>
                    <a:lnTo>
                      <a:pt x="1721" y="1416"/>
                    </a:lnTo>
                    <a:cubicBezTo>
                      <a:pt x="1758" y="1377"/>
                      <a:pt x="1806" y="1298"/>
                      <a:pt x="1722" y="1277"/>
                    </a:cubicBezTo>
                    <a:lnTo>
                      <a:pt x="1722" y="1277"/>
                    </a:lnTo>
                    <a:cubicBezTo>
                      <a:pt x="1630" y="1255"/>
                      <a:pt x="1543" y="1373"/>
                      <a:pt x="1499" y="1436"/>
                    </a:cubicBezTo>
                    <a:lnTo>
                      <a:pt x="1499" y="1436"/>
                    </a:lnTo>
                    <a:cubicBezTo>
                      <a:pt x="1439" y="1521"/>
                      <a:pt x="1390" y="1613"/>
                      <a:pt x="1376" y="1715"/>
                    </a:cubicBezTo>
                    <a:lnTo>
                      <a:pt x="1376" y="1715"/>
                    </a:lnTo>
                    <a:cubicBezTo>
                      <a:pt x="1342" y="1650"/>
                      <a:pt x="1306" y="1587"/>
                      <a:pt x="1268" y="1524"/>
                    </a:cubicBezTo>
                    <a:lnTo>
                      <a:pt x="1268" y="1524"/>
                    </a:lnTo>
                    <a:cubicBezTo>
                      <a:pt x="1263" y="1483"/>
                      <a:pt x="1285" y="1447"/>
                      <a:pt x="1312" y="1419"/>
                    </a:cubicBezTo>
                    <a:lnTo>
                      <a:pt x="1312" y="1419"/>
                    </a:lnTo>
                    <a:cubicBezTo>
                      <a:pt x="1346" y="1383"/>
                      <a:pt x="1388" y="1356"/>
                      <a:pt x="1430" y="1331"/>
                    </a:cubicBezTo>
                    <a:lnTo>
                      <a:pt x="1430" y="1331"/>
                    </a:lnTo>
                    <a:cubicBezTo>
                      <a:pt x="1468" y="1308"/>
                      <a:pt x="1507" y="1287"/>
                      <a:pt x="1544" y="1262"/>
                    </a:cubicBezTo>
                    <a:lnTo>
                      <a:pt x="1544" y="1262"/>
                    </a:lnTo>
                    <a:cubicBezTo>
                      <a:pt x="1577" y="1240"/>
                      <a:pt x="1611" y="1210"/>
                      <a:pt x="1619" y="1169"/>
                    </a:cubicBezTo>
                    <a:lnTo>
                      <a:pt x="1619" y="1169"/>
                    </a:lnTo>
                    <a:cubicBezTo>
                      <a:pt x="1625" y="1135"/>
                      <a:pt x="1612" y="1100"/>
                      <a:pt x="1580" y="1084"/>
                    </a:cubicBezTo>
                    <a:lnTo>
                      <a:pt x="1580" y="1084"/>
                    </a:lnTo>
                    <a:cubicBezTo>
                      <a:pt x="1547" y="1067"/>
                      <a:pt x="1505" y="1071"/>
                      <a:pt x="1471" y="1083"/>
                    </a:cubicBezTo>
                    <a:lnTo>
                      <a:pt x="1471" y="1083"/>
                    </a:lnTo>
                    <a:cubicBezTo>
                      <a:pt x="1387" y="1113"/>
                      <a:pt x="1338" y="1192"/>
                      <a:pt x="1296" y="1266"/>
                    </a:cubicBezTo>
                    <a:lnTo>
                      <a:pt x="1296" y="1266"/>
                    </a:lnTo>
                    <a:cubicBezTo>
                      <a:pt x="1275" y="1303"/>
                      <a:pt x="1257" y="1342"/>
                      <a:pt x="1251" y="1384"/>
                    </a:cubicBezTo>
                    <a:lnTo>
                      <a:pt x="1251" y="1384"/>
                    </a:lnTo>
                    <a:cubicBezTo>
                      <a:pt x="1246" y="1415"/>
                      <a:pt x="1245" y="1447"/>
                      <a:pt x="1241" y="1479"/>
                    </a:cubicBezTo>
                    <a:lnTo>
                      <a:pt x="1241" y="1479"/>
                    </a:lnTo>
                    <a:cubicBezTo>
                      <a:pt x="1192" y="1400"/>
                      <a:pt x="1141" y="1322"/>
                      <a:pt x="1087" y="1247"/>
                    </a:cubicBezTo>
                    <a:lnTo>
                      <a:pt x="1087" y="1247"/>
                    </a:lnTo>
                    <a:cubicBezTo>
                      <a:pt x="1137" y="1192"/>
                      <a:pt x="1509" y="846"/>
                      <a:pt x="1319" y="778"/>
                    </a:cubicBezTo>
                    <a:lnTo>
                      <a:pt x="1319" y="778"/>
                    </a:lnTo>
                    <a:cubicBezTo>
                      <a:pt x="1250" y="753"/>
                      <a:pt x="1180" y="841"/>
                      <a:pt x="1147" y="889"/>
                    </a:cubicBezTo>
                    <a:lnTo>
                      <a:pt x="1147" y="889"/>
                    </a:lnTo>
                    <a:cubicBezTo>
                      <a:pt x="1118" y="933"/>
                      <a:pt x="1094" y="982"/>
                      <a:pt x="1079" y="1032"/>
                    </a:cubicBezTo>
                    <a:lnTo>
                      <a:pt x="1079" y="1032"/>
                    </a:lnTo>
                    <a:cubicBezTo>
                      <a:pt x="1069" y="1064"/>
                      <a:pt x="1067" y="1153"/>
                      <a:pt x="1048" y="1192"/>
                    </a:cubicBezTo>
                    <a:lnTo>
                      <a:pt x="1048" y="1192"/>
                    </a:lnTo>
                    <a:cubicBezTo>
                      <a:pt x="994" y="1116"/>
                      <a:pt x="883" y="968"/>
                      <a:pt x="884" y="967"/>
                    </a:cubicBezTo>
                    <a:lnTo>
                      <a:pt x="884" y="967"/>
                    </a:lnTo>
                    <a:cubicBezTo>
                      <a:pt x="889" y="962"/>
                      <a:pt x="1013" y="607"/>
                      <a:pt x="1018" y="426"/>
                    </a:cubicBezTo>
                    <a:lnTo>
                      <a:pt x="1018" y="426"/>
                    </a:lnTo>
                    <a:cubicBezTo>
                      <a:pt x="1019" y="357"/>
                      <a:pt x="1003" y="181"/>
                      <a:pt x="890" y="268"/>
                    </a:cubicBezTo>
                    <a:lnTo>
                      <a:pt x="890" y="268"/>
                    </a:lnTo>
                    <a:cubicBezTo>
                      <a:pt x="777" y="354"/>
                      <a:pt x="814" y="583"/>
                      <a:pt x="818" y="704"/>
                    </a:cubicBezTo>
                    <a:lnTo>
                      <a:pt x="818" y="704"/>
                    </a:lnTo>
                    <a:cubicBezTo>
                      <a:pt x="819" y="718"/>
                      <a:pt x="816" y="829"/>
                      <a:pt x="828" y="905"/>
                    </a:cubicBezTo>
                    <a:lnTo>
                      <a:pt x="828" y="905"/>
                    </a:lnTo>
                    <a:cubicBezTo>
                      <a:pt x="750" y="807"/>
                      <a:pt x="586" y="608"/>
                      <a:pt x="582" y="605"/>
                    </a:cubicBezTo>
                    <a:lnTo>
                      <a:pt x="582" y="605"/>
                    </a:lnTo>
                    <a:cubicBezTo>
                      <a:pt x="519" y="446"/>
                      <a:pt x="458" y="255"/>
                      <a:pt x="342" y="125"/>
                    </a:cubicBezTo>
                    <a:lnTo>
                      <a:pt x="342" y="125"/>
                    </a:lnTo>
                    <a:cubicBezTo>
                      <a:pt x="276" y="52"/>
                      <a:pt x="149" y="0"/>
                      <a:pt x="70" y="85"/>
                    </a:cubicBezTo>
                    <a:lnTo>
                      <a:pt x="70" y="85"/>
                    </a:lnTo>
                    <a:cubicBezTo>
                      <a:pt x="0" y="160"/>
                      <a:pt x="42" y="272"/>
                      <a:pt x="104" y="335"/>
                    </a:cubicBezTo>
                    <a:lnTo>
                      <a:pt x="104" y="335"/>
                    </a:lnTo>
                    <a:cubicBezTo>
                      <a:pt x="164" y="396"/>
                      <a:pt x="247" y="437"/>
                      <a:pt x="318" y="482"/>
                    </a:cubicBezTo>
                    <a:lnTo>
                      <a:pt x="318" y="482"/>
                    </a:lnTo>
                    <a:cubicBezTo>
                      <a:pt x="397" y="531"/>
                      <a:pt x="476" y="580"/>
                      <a:pt x="555" y="630"/>
                    </a:cubicBezTo>
                    <a:lnTo>
                      <a:pt x="555" y="630"/>
                    </a:lnTo>
                    <a:lnTo>
                      <a:pt x="555" y="630"/>
                    </a:lnTo>
                    <a:lnTo>
                      <a:pt x="555" y="630"/>
                    </a:lnTo>
                    <a:cubicBezTo>
                      <a:pt x="556" y="631"/>
                      <a:pt x="665" y="760"/>
                      <a:pt x="718" y="824"/>
                    </a:cubicBezTo>
                    <a:lnTo>
                      <a:pt x="718" y="824"/>
                    </a:lnTo>
                    <a:cubicBezTo>
                      <a:pt x="648" y="785"/>
                      <a:pt x="572" y="760"/>
                      <a:pt x="494" y="742"/>
                    </a:cubicBezTo>
                    <a:lnTo>
                      <a:pt x="494" y="742"/>
                    </a:lnTo>
                    <a:cubicBezTo>
                      <a:pt x="380" y="716"/>
                      <a:pt x="155" y="667"/>
                      <a:pt x="82" y="801"/>
                    </a:cubicBezTo>
                    <a:lnTo>
                      <a:pt x="82" y="801"/>
                    </a:lnTo>
                    <a:cubicBezTo>
                      <a:pt x="11" y="929"/>
                      <a:pt x="216" y="977"/>
                      <a:pt x="301" y="978"/>
                    </a:cubicBezTo>
                    <a:lnTo>
                      <a:pt x="301" y="978"/>
                    </a:lnTo>
                    <a:cubicBezTo>
                      <a:pt x="462" y="980"/>
                      <a:pt x="699" y="869"/>
                      <a:pt x="841" y="976"/>
                    </a:cubicBezTo>
                    <a:lnTo>
                      <a:pt x="841" y="976"/>
                    </a:lnTo>
                    <a:cubicBezTo>
                      <a:pt x="895" y="1045"/>
                      <a:pt x="948" y="1114"/>
                      <a:pt x="999" y="1184"/>
                    </a:cubicBezTo>
                    <a:lnTo>
                      <a:pt x="999" y="1184"/>
                    </a:lnTo>
                    <a:cubicBezTo>
                      <a:pt x="871" y="1144"/>
                      <a:pt x="733" y="1116"/>
                      <a:pt x="601" y="1124"/>
                    </a:cubicBezTo>
                    <a:lnTo>
                      <a:pt x="601" y="1124"/>
                    </a:lnTo>
                    <a:cubicBezTo>
                      <a:pt x="519" y="1129"/>
                      <a:pt x="448" y="1161"/>
                      <a:pt x="378" y="1202"/>
                    </a:cubicBezTo>
                    <a:lnTo>
                      <a:pt x="378" y="1202"/>
                    </a:lnTo>
                    <a:cubicBezTo>
                      <a:pt x="339" y="1224"/>
                      <a:pt x="291" y="1249"/>
                      <a:pt x="279" y="1296"/>
                    </a:cubicBezTo>
                    <a:lnTo>
                      <a:pt x="279" y="1296"/>
                    </a:lnTo>
                    <a:cubicBezTo>
                      <a:pt x="244" y="1430"/>
                      <a:pt x="447" y="1397"/>
                      <a:pt x="513" y="1378"/>
                    </a:cubicBezTo>
                    <a:lnTo>
                      <a:pt x="513" y="1378"/>
                    </a:lnTo>
                    <a:cubicBezTo>
                      <a:pt x="694" y="1325"/>
                      <a:pt x="862" y="1250"/>
                      <a:pt x="1055" y="1261"/>
                    </a:cubicBezTo>
                    <a:lnTo>
                      <a:pt x="1055" y="1261"/>
                    </a:lnTo>
                    <a:cubicBezTo>
                      <a:pt x="1101" y="1327"/>
                      <a:pt x="1145" y="1393"/>
                      <a:pt x="1188" y="1460"/>
                    </a:cubicBezTo>
                    <a:lnTo>
                      <a:pt x="1188" y="1460"/>
                    </a:lnTo>
                    <a:cubicBezTo>
                      <a:pt x="1125" y="1418"/>
                      <a:pt x="1059" y="1382"/>
                      <a:pt x="985" y="1363"/>
                    </a:cubicBezTo>
                    <a:lnTo>
                      <a:pt x="985" y="1363"/>
                    </a:lnTo>
                    <a:cubicBezTo>
                      <a:pt x="917" y="1346"/>
                      <a:pt x="844" y="1345"/>
                      <a:pt x="777" y="1367"/>
                    </a:cubicBezTo>
                    <a:lnTo>
                      <a:pt x="777" y="1367"/>
                    </a:lnTo>
                    <a:cubicBezTo>
                      <a:pt x="761" y="1373"/>
                      <a:pt x="745" y="1380"/>
                      <a:pt x="731" y="1388"/>
                    </a:cubicBezTo>
                    <a:lnTo>
                      <a:pt x="731" y="1388"/>
                    </a:lnTo>
                    <a:cubicBezTo>
                      <a:pt x="716" y="1396"/>
                      <a:pt x="699" y="1406"/>
                      <a:pt x="698" y="1425"/>
                    </a:cubicBezTo>
                    <a:lnTo>
                      <a:pt x="698" y="1425"/>
                    </a:lnTo>
                    <a:cubicBezTo>
                      <a:pt x="697" y="1442"/>
                      <a:pt x="709" y="1457"/>
                      <a:pt x="720" y="1468"/>
                    </a:cubicBezTo>
                    <a:lnTo>
                      <a:pt x="720" y="1468"/>
                    </a:lnTo>
                    <a:cubicBezTo>
                      <a:pt x="733" y="1482"/>
                      <a:pt x="750" y="1491"/>
                      <a:pt x="767" y="1497"/>
                    </a:cubicBezTo>
                    <a:lnTo>
                      <a:pt x="767" y="1497"/>
                    </a:lnTo>
                    <a:cubicBezTo>
                      <a:pt x="804" y="1510"/>
                      <a:pt x="843" y="1511"/>
                      <a:pt x="881" y="1511"/>
                    </a:cubicBezTo>
                    <a:lnTo>
                      <a:pt x="881" y="1511"/>
                    </a:lnTo>
                    <a:cubicBezTo>
                      <a:pt x="922" y="1510"/>
                      <a:pt x="962" y="1508"/>
                      <a:pt x="1003" y="1507"/>
                    </a:cubicBezTo>
                    <a:lnTo>
                      <a:pt x="1003" y="1507"/>
                    </a:lnTo>
                    <a:cubicBezTo>
                      <a:pt x="1076" y="1504"/>
                      <a:pt x="1150" y="1504"/>
                      <a:pt x="1222" y="1516"/>
                    </a:cubicBezTo>
                    <a:lnTo>
                      <a:pt x="1222" y="1516"/>
                    </a:lnTo>
                    <a:cubicBezTo>
                      <a:pt x="1256" y="1573"/>
                      <a:pt x="1291" y="1631"/>
                      <a:pt x="1322" y="1689"/>
                    </a:cubicBezTo>
                    <a:lnTo>
                      <a:pt x="1322" y="1689"/>
                    </a:lnTo>
                    <a:cubicBezTo>
                      <a:pt x="1303" y="1679"/>
                      <a:pt x="1284" y="1670"/>
                      <a:pt x="1265" y="1660"/>
                    </a:cubicBezTo>
                    <a:lnTo>
                      <a:pt x="1265" y="1660"/>
                    </a:lnTo>
                    <a:cubicBezTo>
                      <a:pt x="1188" y="1622"/>
                      <a:pt x="1110" y="1588"/>
                      <a:pt x="1027" y="1568"/>
                    </a:cubicBezTo>
                    <a:lnTo>
                      <a:pt x="1027" y="1568"/>
                    </a:lnTo>
                    <a:cubicBezTo>
                      <a:pt x="899" y="1539"/>
                      <a:pt x="709" y="1541"/>
                      <a:pt x="615" y="1651"/>
                    </a:cubicBezTo>
                    <a:lnTo>
                      <a:pt x="615" y="1651"/>
                    </a:lnTo>
                    <a:cubicBezTo>
                      <a:pt x="590" y="1680"/>
                      <a:pt x="577" y="1718"/>
                      <a:pt x="603" y="1750"/>
                    </a:cubicBezTo>
                    <a:lnTo>
                      <a:pt x="603" y="1750"/>
                    </a:lnTo>
                    <a:cubicBezTo>
                      <a:pt x="640" y="1796"/>
                      <a:pt x="720" y="1785"/>
                      <a:pt x="770" y="1781"/>
                    </a:cubicBezTo>
                    <a:lnTo>
                      <a:pt x="770" y="1781"/>
                    </a:lnTo>
                    <a:cubicBezTo>
                      <a:pt x="976" y="1766"/>
                      <a:pt x="1197" y="1694"/>
                      <a:pt x="1386" y="1813"/>
                    </a:cubicBezTo>
                    <a:lnTo>
                      <a:pt x="1386" y="1813"/>
                    </a:lnTo>
                    <a:cubicBezTo>
                      <a:pt x="1411" y="1862"/>
                      <a:pt x="1433" y="1913"/>
                      <a:pt x="1455" y="1963"/>
                    </a:cubicBezTo>
                    <a:lnTo>
                      <a:pt x="1455" y="1963"/>
                    </a:lnTo>
                    <a:cubicBezTo>
                      <a:pt x="1454" y="1969"/>
                      <a:pt x="1199" y="1892"/>
                      <a:pt x="1095" y="1893"/>
                    </a:cubicBezTo>
                    <a:lnTo>
                      <a:pt x="1095" y="1893"/>
                    </a:lnTo>
                    <a:cubicBezTo>
                      <a:pt x="1029" y="1894"/>
                      <a:pt x="844" y="1915"/>
                      <a:pt x="821" y="1997"/>
                    </a:cubicBezTo>
                    <a:lnTo>
                      <a:pt x="821" y="1997"/>
                    </a:lnTo>
                    <a:cubicBezTo>
                      <a:pt x="798" y="2079"/>
                      <a:pt x="966" y="2088"/>
                      <a:pt x="1013" y="2085"/>
                    </a:cubicBezTo>
                    <a:lnTo>
                      <a:pt x="1013" y="2085"/>
                    </a:lnTo>
                    <a:cubicBezTo>
                      <a:pt x="1092" y="2080"/>
                      <a:pt x="1170" y="2058"/>
                      <a:pt x="1247" y="2042"/>
                    </a:cubicBezTo>
                    <a:lnTo>
                      <a:pt x="1247" y="2042"/>
                    </a:lnTo>
                    <a:cubicBezTo>
                      <a:pt x="1322" y="2026"/>
                      <a:pt x="1417" y="1994"/>
                      <a:pt x="1483" y="2049"/>
                    </a:cubicBezTo>
                    <a:lnTo>
                      <a:pt x="1483" y="2049"/>
                    </a:lnTo>
                    <a:cubicBezTo>
                      <a:pt x="1486" y="2051"/>
                      <a:pt x="1596" y="2359"/>
                      <a:pt x="1599" y="2387"/>
                    </a:cubicBezTo>
                    <a:lnTo>
                      <a:pt x="1599" y="2387"/>
                    </a:lnTo>
                    <a:cubicBezTo>
                      <a:pt x="1577" y="2374"/>
                      <a:pt x="1557" y="2350"/>
                      <a:pt x="1536" y="2334"/>
                    </a:cubicBezTo>
                    <a:lnTo>
                      <a:pt x="1536" y="2334"/>
                    </a:lnTo>
                    <a:cubicBezTo>
                      <a:pt x="1507" y="2311"/>
                      <a:pt x="1476" y="2296"/>
                      <a:pt x="1443" y="2281"/>
                    </a:cubicBezTo>
                    <a:lnTo>
                      <a:pt x="1443" y="2281"/>
                    </a:lnTo>
                    <a:cubicBezTo>
                      <a:pt x="1383" y="2252"/>
                      <a:pt x="1320" y="2230"/>
                      <a:pt x="1254" y="2222"/>
                    </a:cubicBezTo>
                    <a:lnTo>
                      <a:pt x="1254" y="2222"/>
                    </a:lnTo>
                    <a:cubicBezTo>
                      <a:pt x="1178" y="2213"/>
                      <a:pt x="1024" y="2216"/>
                      <a:pt x="991" y="2306"/>
                    </a:cubicBezTo>
                    <a:lnTo>
                      <a:pt x="991" y="2306"/>
                    </a:lnTo>
                    <a:cubicBezTo>
                      <a:pt x="962" y="2386"/>
                      <a:pt x="1048" y="2410"/>
                      <a:pt x="1109" y="2405"/>
                    </a:cubicBezTo>
                    <a:lnTo>
                      <a:pt x="1109" y="2405"/>
                    </a:lnTo>
                    <a:cubicBezTo>
                      <a:pt x="1178" y="2400"/>
                      <a:pt x="1242" y="2369"/>
                      <a:pt x="1310" y="2358"/>
                    </a:cubicBezTo>
                    <a:lnTo>
                      <a:pt x="1310" y="2358"/>
                    </a:lnTo>
                    <a:cubicBezTo>
                      <a:pt x="1374" y="2349"/>
                      <a:pt x="1441" y="2352"/>
                      <a:pt x="1504" y="2368"/>
                    </a:cubicBezTo>
                    <a:lnTo>
                      <a:pt x="1504" y="2368"/>
                    </a:lnTo>
                    <a:cubicBezTo>
                      <a:pt x="1520" y="2372"/>
                      <a:pt x="1536" y="2376"/>
                      <a:pt x="1551" y="2384"/>
                    </a:cubicBezTo>
                    <a:lnTo>
                      <a:pt x="1551" y="2384"/>
                    </a:lnTo>
                    <a:cubicBezTo>
                      <a:pt x="1575" y="2395"/>
                      <a:pt x="1603" y="2413"/>
                      <a:pt x="1610" y="2438"/>
                    </a:cubicBezTo>
                    <a:lnTo>
                      <a:pt x="1610" y="2438"/>
                    </a:lnTo>
                    <a:cubicBezTo>
                      <a:pt x="1620" y="2470"/>
                      <a:pt x="1626" y="2503"/>
                      <a:pt x="1633" y="2536"/>
                    </a:cubicBezTo>
                    <a:lnTo>
                      <a:pt x="1633" y="2536"/>
                    </a:lnTo>
                    <a:cubicBezTo>
                      <a:pt x="1648" y="2601"/>
                      <a:pt x="1661" y="2667"/>
                      <a:pt x="1673" y="2733"/>
                    </a:cubicBezTo>
                    <a:lnTo>
                      <a:pt x="1673" y="2733"/>
                    </a:lnTo>
                    <a:cubicBezTo>
                      <a:pt x="1600" y="2672"/>
                      <a:pt x="1484" y="2629"/>
                      <a:pt x="1400" y="2612"/>
                    </a:cubicBezTo>
                    <a:lnTo>
                      <a:pt x="1400" y="2612"/>
                    </a:lnTo>
                    <a:cubicBezTo>
                      <a:pt x="1322" y="2596"/>
                      <a:pt x="1156" y="2591"/>
                      <a:pt x="1105" y="2673"/>
                    </a:cubicBezTo>
                    <a:lnTo>
                      <a:pt x="1105" y="2673"/>
                    </a:lnTo>
                    <a:cubicBezTo>
                      <a:pt x="1063" y="2741"/>
                      <a:pt x="1149" y="2769"/>
                      <a:pt x="1200" y="2766"/>
                    </a:cubicBezTo>
                    <a:lnTo>
                      <a:pt x="1200" y="2766"/>
                    </a:lnTo>
                    <a:cubicBezTo>
                      <a:pt x="1267" y="2762"/>
                      <a:pt x="1333" y="2732"/>
                      <a:pt x="1399" y="2719"/>
                    </a:cubicBezTo>
                    <a:lnTo>
                      <a:pt x="1399" y="2719"/>
                    </a:lnTo>
                    <a:cubicBezTo>
                      <a:pt x="1463" y="2706"/>
                      <a:pt x="1528" y="2708"/>
                      <a:pt x="1589" y="2732"/>
                    </a:cubicBezTo>
                    <a:lnTo>
                      <a:pt x="1589" y="2732"/>
                    </a:lnTo>
                    <a:cubicBezTo>
                      <a:pt x="1617" y="2743"/>
                      <a:pt x="1646" y="2759"/>
                      <a:pt x="1669" y="2779"/>
                    </a:cubicBezTo>
                    <a:lnTo>
                      <a:pt x="1669" y="2779"/>
                    </a:lnTo>
                    <a:cubicBezTo>
                      <a:pt x="1694" y="2800"/>
                      <a:pt x="1691" y="2834"/>
                      <a:pt x="1696" y="2864"/>
                    </a:cubicBezTo>
                    <a:lnTo>
                      <a:pt x="1696" y="2864"/>
                    </a:lnTo>
                    <a:cubicBezTo>
                      <a:pt x="1708" y="2938"/>
                      <a:pt x="1719" y="3012"/>
                      <a:pt x="1729" y="3087"/>
                    </a:cubicBezTo>
                    <a:lnTo>
                      <a:pt x="1729" y="3087"/>
                    </a:lnTo>
                    <a:cubicBezTo>
                      <a:pt x="1620" y="3023"/>
                      <a:pt x="1505" y="2948"/>
                      <a:pt x="1383" y="2918"/>
                    </a:cubicBezTo>
                    <a:lnTo>
                      <a:pt x="1383" y="2918"/>
                    </a:lnTo>
                    <a:cubicBezTo>
                      <a:pt x="1317" y="2901"/>
                      <a:pt x="1154" y="2889"/>
                      <a:pt x="1125" y="2976"/>
                    </a:cubicBezTo>
                    <a:lnTo>
                      <a:pt x="1125" y="2976"/>
                    </a:lnTo>
                    <a:cubicBezTo>
                      <a:pt x="1095" y="3064"/>
                      <a:pt x="1227" y="3083"/>
                      <a:pt x="1282" y="3084"/>
                    </a:cubicBezTo>
                    <a:lnTo>
                      <a:pt x="1282" y="3084"/>
                    </a:lnTo>
                    <a:cubicBezTo>
                      <a:pt x="1356" y="3085"/>
                      <a:pt x="1427" y="3069"/>
                      <a:pt x="1501" y="3076"/>
                    </a:cubicBezTo>
                    <a:lnTo>
                      <a:pt x="1501" y="3076"/>
                    </a:lnTo>
                    <a:cubicBezTo>
                      <a:pt x="1583" y="3084"/>
                      <a:pt x="1735" y="3151"/>
                      <a:pt x="1737" y="3151"/>
                    </a:cubicBezTo>
                    <a:lnTo>
                      <a:pt x="1737" y="3151"/>
                    </a:lnTo>
                    <a:cubicBezTo>
                      <a:pt x="1749" y="3246"/>
                      <a:pt x="1760" y="3342"/>
                      <a:pt x="1768" y="3437"/>
                    </a:cubicBezTo>
                    <a:lnTo>
                      <a:pt x="1768" y="3437"/>
                    </a:lnTo>
                    <a:cubicBezTo>
                      <a:pt x="1765" y="3436"/>
                      <a:pt x="1582" y="3301"/>
                      <a:pt x="1467" y="3276"/>
                    </a:cubicBezTo>
                    <a:lnTo>
                      <a:pt x="1467" y="3276"/>
                    </a:lnTo>
                    <a:cubicBezTo>
                      <a:pt x="1414" y="3264"/>
                      <a:pt x="1254" y="3226"/>
                      <a:pt x="1222" y="3299"/>
                    </a:cubicBezTo>
                    <a:lnTo>
                      <a:pt x="1222" y="3299"/>
                    </a:lnTo>
                    <a:cubicBezTo>
                      <a:pt x="1191" y="3370"/>
                      <a:pt x="1307" y="3399"/>
                      <a:pt x="1355" y="3404"/>
                    </a:cubicBezTo>
                    <a:lnTo>
                      <a:pt x="1355" y="3404"/>
                    </a:lnTo>
                    <a:cubicBezTo>
                      <a:pt x="1413" y="3409"/>
                      <a:pt x="1471" y="3401"/>
                      <a:pt x="1529" y="3406"/>
                    </a:cubicBezTo>
                    <a:lnTo>
                      <a:pt x="1529" y="3406"/>
                    </a:lnTo>
                    <a:cubicBezTo>
                      <a:pt x="1604" y="3412"/>
                      <a:pt x="1771" y="3488"/>
                      <a:pt x="1772" y="3489"/>
                    </a:cubicBezTo>
                    <a:lnTo>
                      <a:pt x="1772" y="3489"/>
                    </a:lnTo>
                    <a:cubicBezTo>
                      <a:pt x="1780" y="3587"/>
                      <a:pt x="1786" y="3686"/>
                      <a:pt x="1790" y="3785"/>
                    </a:cubicBezTo>
                    <a:lnTo>
                      <a:pt x="1790" y="3785"/>
                    </a:lnTo>
                    <a:cubicBezTo>
                      <a:pt x="1729" y="3694"/>
                      <a:pt x="1668" y="3605"/>
                      <a:pt x="1570" y="3551"/>
                    </a:cubicBezTo>
                    <a:lnTo>
                      <a:pt x="1570" y="3551"/>
                    </a:lnTo>
                    <a:cubicBezTo>
                      <a:pt x="1511" y="3518"/>
                      <a:pt x="1363" y="3455"/>
                      <a:pt x="1301" y="3510"/>
                    </a:cubicBezTo>
                    <a:lnTo>
                      <a:pt x="1301" y="3510"/>
                    </a:lnTo>
                    <a:cubicBezTo>
                      <a:pt x="1238" y="3566"/>
                      <a:pt x="1346" y="3618"/>
                      <a:pt x="1388" y="3635"/>
                    </a:cubicBezTo>
                    <a:lnTo>
                      <a:pt x="1388" y="3635"/>
                    </a:lnTo>
                    <a:cubicBezTo>
                      <a:pt x="1447" y="3659"/>
                      <a:pt x="1511" y="3668"/>
                      <a:pt x="1571" y="3690"/>
                    </a:cubicBezTo>
                    <a:lnTo>
                      <a:pt x="1571" y="3690"/>
                    </a:lnTo>
                    <a:cubicBezTo>
                      <a:pt x="1653" y="3719"/>
                      <a:pt x="1789" y="3845"/>
                      <a:pt x="1792" y="3847"/>
                    </a:cubicBezTo>
                    <a:lnTo>
                      <a:pt x="1792" y="3847"/>
                    </a:lnTo>
                    <a:cubicBezTo>
                      <a:pt x="1794" y="3904"/>
                      <a:pt x="1795" y="3962"/>
                      <a:pt x="1795" y="4020"/>
                    </a:cubicBezTo>
                    <a:lnTo>
                      <a:pt x="1795" y="4020"/>
                    </a:lnTo>
                    <a:cubicBezTo>
                      <a:pt x="1772" y="3998"/>
                      <a:pt x="1745" y="3979"/>
                      <a:pt x="1720" y="3961"/>
                    </a:cubicBezTo>
                    <a:lnTo>
                      <a:pt x="1720" y="3961"/>
                    </a:lnTo>
                    <a:cubicBezTo>
                      <a:pt x="1668" y="3921"/>
                      <a:pt x="1612" y="3883"/>
                      <a:pt x="1552" y="3856"/>
                    </a:cubicBezTo>
                    <a:lnTo>
                      <a:pt x="1552" y="3856"/>
                    </a:lnTo>
                    <a:cubicBezTo>
                      <a:pt x="1483" y="3824"/>
                      <a:pt x="1341" y="3782"/>
                      <a:pt x="1282" y="3858"/>
                    </a:cubicBezTo>
                    <a:lnTo>
                      <a:pt x="1282" y="3858"/>
                    </a:lnTo>
                    <a:cubicBezTo>
                      <a:pt x="1224" y="3934"/>
                      <a:pt x="1330" y="3971"/>
                      <a:pt x="1387" y="3981"/>
                    </a:cubicBezTo>
                    <a:lnTo>
                      <a:pt x="1387" y="3981"/>
                    </a:lnTo>
                    <a:cubicBezTo>
                      <a:pt x="1463" y="3995"/>
                      <a:pt x="1541" y="4001"/>
                      <a:pt x="1615" y="4025"/>
                    </a:cubicBezTo>
                    <a:lnTo>
                      <a:pt x="1615" y="4025"/>
                    </a:lnTo>
                    <a:cubicBezTo>
                      <a:pt x="1679" y="4046"/>
                      <a:pt x="1732" y="4089"/>
                      <a:pt x="1795" y="4111"/>
                    </a:cubicBezTo>
                    <a:lnTo>
                      <a:pt x="1795" y="4111"/>
                    </a:lnTo>
                    <a:cubicBezTo>
                      <a:pt x="1795" y="4263"/>
                      <a:pt x="1790" y="4416"/>
                      <a:pt x="1781" y="4569"/>
                    </a:cubicBezTo>
                    <a:lnTo>
                      <a:pt x="1781" y="4569"/>
                    </a:lnTo>
                    <a:cubicBezTo>
                      <a:pt x="1779" y="4591"/>
                      <a:pt x="1814" y="4595"/>
                      <a:pt x="1816" y="4573"/>
                    </a:cubicBezTo>
                    <a:lnTo>
                      <a:pt x="1816" y="4573"/>
                    </a:lnTo>
                    <a:cubicBezTo>
                      <a:pt x="1826" y="4418"/>
                      <a:pt x="1842" y="4102"/>
                      <a:pt x="1843" y="4095"/>
                    </a:cubicBezTo>
                    <a:lnTo>
                      <a:pt x="1843" y="4095"/>
                    </a:lnTo>
                    <a:cubicBezTo>
                      <a:pt x="1964" y="4079"/>
                      <a:pt x="2338" y="4044"/>
                      <a:pt x="2292" y="39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623;p33">
                <a:extLst>
                  <a:ext uri="{FF2B5EF4-FFF2-40B4-BE49-F238E27FC236}">
                    <a16:creationId xmlns:a16="http://schemas.microsoft.com/office/drawing/2014/main" id="{D8116F16-5060-13C1-86A7-F7B7DCB80F62}"/>
                  </a:ext>
                </a:extLst>
              </p:cNvPr>
              <p:cNvSpPr/>
              <p:nvPr/>
            </p:nvSpPr>
            <p:spPr>
              <a:xfrm>
                <a:off x="533096" y="4105146"/>
                <a:ext cx="770685" cy="111454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4501" extrusionOk="0">
                    <a:moveTo>
                      <a:pt x="539" y="2806"/>
                    </a:moveTo>
                    <a:lnTo>
                      <a:pt x="539" y="2806"/>
                    </a:lnTo>
                    <a:cubicBezTo>
                      <a:pt x="627" y="2867"/>
                      <a:pt x="704" y="2959"/>
                      <a:pt x="768" y="3045"/>
                    </a:cubicBezTo>
                    <a:lnTo>
                      <a:pt x="768" y="3045"/>
                    </a:lnTo>
                    <a:cubicBezTo>
                      <a:pt x="683" y="2912"/>
                      <a:pt x="598" y="2778"/>
                      <a:pt x="514" y="2645"/>
                    </a:cubicBezTo>
                    <a:lnTo>
                      <a:pt x="514" y="2645"/>
                    </a:lnTo>
                    <a:cubicBezTo>
                      <a:pt x="411" y="2483"/>
                      <a:pt x="307" y="2318"/>
                      <a:pt x="255" y="2133"/>
                    </a:cubicBezTo>
                    <a:lnTo>
                      <a:pt x="255" y="2133"/>
                    </a:lnTo>
                    <a:cubicBezTo>
                      <a:pt x="158" y="1790"/>
                      <a:pt x="268" y="1373"/>
                      <a:pt x="705" y="1508"/>
                    </a:cubicBezTo>
                    <a:lnTo>
                      <a:pt x="705" y="1508"/>
                    </a:lnTo>
                    <a:cubicBezTo>
                      <a:pt x="877" y="1561"/>
                      <a:pt x="1008" y="1702"/>
                      <a:pt x="1174" y="1769"/>
                    </a:cubicBezTo>
                    <a:lnTo>
                      <a:pt x="1174" y="1769"/>
                    </a:lnTo>
                    <a:cubicBezTo>
                      <a:pt x="1076" y="1334"/>
                      <a:pt x="977" y="886"/>
                      <a:pt x="1048" y="446"/>
                    </a:cubicBezTo>
                    <a:lnTo>
                      <a:pt x="1048" y="446"/>
                    </a:lnTo>
                    <a:cubicBezTo>
                      <a:pt x="1077" y="269"/>
                      <a:pt x="1160" y="69"/>
                      <a:pt x="1334" y="29"/>
                    </a:cubicBezTo>
                    <a:lnTo>
                      <a:pt x="1334" y="29"/>
                    </a:lnTo>
                    <a:cubicBezTo>
                      <a:pt x="1456" y="0"/>
                      <a:pt x="1586" y="65"/>
                      <a:pt x="1667" y="162"/>
                    </a:cubicBezTo>
                    <a:lnTo>
                      <a:pt x="1667" y="162"/>
                    </a:lnTo>
                    <a:cubicBezTo>
                      <a:pt x="1747" y="259"/>
                      <a:pt x="1787" y="382"/>
                      <a:pt x="1819" y="504"/>
                    </a:cubicBezTo>
                    <a:lnTo>
                      <a:pt x="1819" y="504"/>
                    </a:lnTo>
                    <a:cubicBezTo>
                      <a:pt x="1898" y="799"/>
                      <a:pt x="1897" y="1103"/>
                      <a:pt x="1958" y="1397"/>
                    </a:cubicBezTo>
                    <a:lnTo>
                      <a:pt x="1958" y="1397"/>
                    </a:lnTo>
                    <a:cubicBezTo>
                      <a:pt x="2050" y="1345"/>
                      <a:pt x="2109" y="1219"/>
                      <a:pt x="2210" y="1155"/>
                    </a:cubicBezTo>
                    <a:lnTo>
                      <a:pt x="2210" y="1155"/>
                    </a:lnTo>
                    <a:cubicBezTo>
                      <a:pt x="2314" y="1089"/>
                      <a:pt x="2458" y="1071"/>
                      <a:pt x="2556" y="1145"/>
                    </a:cubicBezTo>
                    <a:lnTo>
                      <a:pt x="2556" y="1145"/>
                    </a:lnTo>
                    <a:cubicBezTo>
                      <a:pt x="2610" y="1186"/>
                      <a:pt x="2643" y="1250"/>
                      <a:pt x="2665" y="1315"/>
                    </a:cubicBezTo>
                    <a:lnTo>
                      <a:pt x="2665" y="1315"/>
                    </a:lnTo>
                    <a:cubicBezTo>
                      <a:pt x="2713" y="1455"/>
                      <a:pt x="2716" y="1606"/>
                      <a:pt x="2713" y="1754"/>
                    </a:cubicBezTo>
                    <a:lnTo>
                      <a:pt x="2713" y="1754"/>
                    </a:lnTo>
                    <a:cubicBezTo>
                      <a:pt x="2705" y="2063"/>
                      <a:pt x="2671" y="2371"/>
                      <a:pt x="2610" y="2674"/>
                    </a:cubicBezTo>
                    <a:lnTo>
                      <a:pt x="2610" y="2674"/>
                    </a:lnTo>
                    <a:cubicBezTo>
                      <a:pt x="2663" y="2600"/>
                      <a:pt x="2745" y="2536"/>
                      <a:pt x="2837" y="2541"/>
                    </a:cubicBezTo>
                    <a:lnTo>
                      <a:pt x="2837" y="2541"/>
                    </a:lnTo>
                    <a:cubicBezTo>
                      <a:pt x="3112" y="2557"/>
                      <a:pt x="2985" y="3132"/>
                      <a:pt x="2958" y="3287"/>
                    </a:cubicBezTo>
                    <a:lnTo>
                      <a:pt x="2958" y="3287"/>
                    </a:lnTo>
                    <a:cubicBezTo>
                      <a:pt x="2908" y="3581"/>
                      <a:pt x="2810" y="3896"/>
                      <a:pt x="2588" y="4108"/>
                    </a:cubicBezTo>
                    <a:lnTo>
                      <a:pt x="2588" y="4108"/>
                    </a:lnTo>
                    <a:cubicBezTo>
                      <a:pt x="2229" y="4452"/>
                      <a:pt x="1747" y="4451"/>
                      <a:pt x="1291" y="4432"/>
                    </a:cubicBezTo>
                    <a:lnTo>
                      <a:pt x="1291" y="4432"/>
                    </a:lnTo>
                    <a:cubicBezTo>
                      <a:pt x="1030" y="4422"/>
                      <a:pt x="727" y="4500"/>
                      <a:pt x="475" y="4408"/>
                    </a:cubicBezTo>
                    <a:lnTo>
                      <a:pt x="475" y="4408"/>
                    </a:lnTo>
                    <a:cubicBezTo>
                      <a:pt x="282" y="4338"/>
                      <a:pt x="169" y="4059"/>
                      <a:pt x="412" y="3959"/>
                    </a:cubicBezTo>
                    <a:lnTo>
                      <a:pt x="412" y="3959"/>
                    </a:lnTo>
                    <a:cubicBezTo>
                      <a:pt x="494" y="3926"/>
                      <a:pt x="587" y="3933"/>
                      <a:pt x="672" y="3960"/>
                    </a:cubicBezTo>
                    <a:lnTo>
                      <a:pt x="672" y="3960"/>
                    </a:lnTo>
                    <a:cubicBezTo>
                      <a:pt x="405" y="3769"/>
                      <a:pt x="119" y="3550"/>
                      <a:pt x="45" y="3230"/>
                    </a:cubicBezTo>
                    <a:lnTo>
                      <a:pt x="45" y="3230"/>
                    </a:lnTo>
                    <a:cubicBezTo>
                      <a:pt x="0" y="3035"/>
                      <a:pt x="82" y="2784"/>
                      <a:pt x="278" y="2741"/>
                    </a:cubicBezTo>
                    <a:lnTo>
                      <a:pt x="278" y="2741"/>
                    </a:lnTo>
                    <a:cubicBezTo>
                      <a:pt x="372" y="2720"/>
                      <a:pt x="460" y="2750"/>
                      <a:pt x="539" y="280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624;p33">
                <a:extLst>
                  <a:ext uri="{FF2B5EF4-FFF2-40B4-BE49-F238E27FC236}">
                    <a16:creationId xmlns:a16="http://schemas.microsoft.com/office/drawing/2014/main" id="{7E627A9F-84B5-CD36-2FB3-879D76D7B338}"/>
                  </a:ext>
                </a:extLst>
              </p:cNvPr>
              <p:cNvSpPr/>
              <p:nvPr/>
            </p:nvSpPr>
            <p:spPr>
              <a:xfrm>
                <a:off x="962105" y="4049473"/>
                <a:ext cx="605853" cy="1138581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600" extrusionOk="0">
                    <a:moveTo>
                      <a:pt x="476" y="4599"/>
                    </a:moveTo>
                    <a:lnTo>
                      <a:pt x="2244" y="4599"/>
                    </a:lnTo>
                    <a:lnTo>
                      <a:pt x="2244" y="4599"/>
                    </a:lnTo>
                    <a:cubicBezTo>
                      <a:pt x="2250" y="4591"/>
                      <a:pt x="2257" y="4583"/>
                      <a:pt x="2264" y="4575"/>
                    </a:cubicBezTo>
                    <a:lnTo>
                      <a:pt x="2264" y="4575"/>
                    </a:lnTo>
                    <a:cubicBezTo>
                      <a:pt x="2342" y="4482"/>
                      <a:pt x="2423" y="4381"/>
                      <a:pt x="2435" y="4260"/>
                    </a:cubicBezTo>
                    <a:lnTo>
                      <a:pt x="2435" y="4260"/>
                    </a:lnTo>
                    <a:cubicBezTo>
                      <a:pt x="2446" y="4157"/>
                      <a:pt x="2405" y="4057"/>
                      <a:pt x="2355" y="3967"/>
                    </a:cubicBezTo>
                    <a:lnTo>
                      <a:pt x="2355" y="3967"/>
                    </a:lnTo>
                    <a:cubicBezTo>
                      <a:pt x="2270" y="3817"/>
                      <a:pt x="2155" y="3683"/>
                      <a:pt x="2018" y="3577"/>
                    </a:cubicBezTo>
                    <a:lnTo>
                      <a:pt x="2018" y="3577"/>
                    </a:lnTo>
                    <a:cubicBezTo>
                      <a:pt x="1961" y="3534"/>
                      <a:pt x="1898" y="3490"/>
                      <a:pt x="1874" y="3423"/>
                    </a:cubicBezTo>
                    <a:lnTo>
                      <a:pt x="1874" y="3423"/>
                    </a:lnTo>
                    <a:cubicBezTo>
                      <a:pt x="1840" y="3327"/>
                      <a:pt x="1898" y="3227"/>
                      <a:pt x="1956" y="3144"/>
                    </a:cubicBezTo>
                    <a:lnTo>
                      <a:pt x="1956" y="3144"/>
                    </a:lnTo>
                    <a:cubicBezTo>
                      <a:pt x="2164" y="2847"/>
                      <a:pt x="2417" y="2529"/>
                      <a:pt x="2378" y="2169"/>
                    </a:cubicBezTo>
                    <a:lnTo>
                      <a:pt x="2378" y="2169"/>
                    </a:lnTo>
                    <a:cubicBezTo>
                      <a:pt x="2355" y="1953"/>
                      <a:pt x="2227" y="1761"/>
                      <a:pt x="2073" y="1608"/>
                    </a:cubicBezTo>
                    <a:lnTo>
                      <a:pt x="2073" y="1608"/>
                    </a:lnTo>
                    <a:cubicBezTo>
                      <a:pt x="2019" y="1554"/>
                      <a:pt x="1959" y="1500"/>
                      <a:pt x="1935" y="1427"/>
                    </a:cubicBezTo>
                    <a:lnTo>
                      <a:pt x="1935" y="1427"/>
                    </a:lnTo>
                    <a:cubicBezTo>
                      <a:pt x="1917" y="1369"/>
                      <a:pt x="1923" y="1307"/>
                      <a:pt x="1933" y="1247"/>
                    </a:cubicBezTo>
                    <a:lnTo>
                      <a:pt x="1933" y="1247"/>
                    </a:lnTo>
                    <a:cubicBezTo>
                      <a:pt x="1990" y="895"/>
                      <a:pt x="2142" y="523"/>
                      <a:pt x="1996" y="197"/>
                    </a:cubicBezTo>
                    <a:lnTo>
                      <a:pt x="1996" y="197"/>
                    </a:lnTo>
                    <a:cubicBezTo>
                      <a:pt x="1955" y="106"/>
                      <a:pt x="1881" y="18"/>
                      <a:pt x="1782" y="7"/>
                    </a:cubicBezTo>
                    <a:lnTo>
                      <a:pt x="1782" y="7"/>
                    </a:lnTo>
                    <a:cubicBezTo>
                      <a:pt x="1726" y="0"/>
                      <a:pt x="1670" y="18"/>
                      <a:pt x="1619" y="43"/>
                    </a:cubicBezTo>
                    <a:lnTo>
                      <a:pt x="1619" y="43"/>
                    </a:lnTo>
                    <a:cubicBezTo>
                      <a:pt x="1428" y="137"/>
                      <a:pt x="1296" y="327"/>
                      <a:pt x="1226" y="529"/>
                    </a:cubicBezTo>
                    <a:lnTo>
                      <a:pt x="1226" y="529"/>
                    </a:lnTo>
                    <a:cubicBezTo>
                      <a:pt x="1155" y="730"/>
                      <a:pt x="1138" y="946"/>
                      <a:pt x="1121" y="1159"/>
                    </a:cubicBezTo>
                    <a:lnTo>
                      <a:pt x="1121" y="1159"/>
                    </a:lnTo>
                    <a:cubicBezTo>
                      <a:pt x="1098" y="1451"/>
                      <a:pt x="1076" y="1744"/>
                      <a:pt x="1053" y="2036"/>
                    </a:cubicBezTo>
                    <a:lnTo>
                      <a:pt x="1053" y="2036"/>
                    </a:lnTo>
                    <a:cubicBezTo>
                      <a:pt x="1044" y="2142"/>
                      <a:pt x="1034" y="2254"/>
                      <a:pt x="975" y="2343"/>
                    </a:cubicBezTo>
                    <a:lnTo>
                      <a:pt x="975" y="2343"/>
                    </a:lnTo>
                    <a:cubicBezTo>
                      <a:pt x="909" y="2442"/>
                      <a:pt x="790" y="2500"/>
                      <a:pt x="737" y="2607"/>
                    </a:cubicBezTo>
                    <a:lnTo>
                      <a:pt x="737" y="2607"/>
                    </a:lnTo>
                    <a:cubicBezTo>
                      <a:pt x="640" y="2807"/>
                      <a:pt x="823" y="3066"/>
                      <a:pt x="717" y="3262"/>
                    </a:cubicBezTo>
                    <a:lnTo>
                      <a:pt x="717" y="3262"/>
                    </a:lnTo>
                    <a:cubicBezTo>
                      <a:pt x="658" y="3371"/>
                      <a:pt x="530" y="3418"/>
                      <a:pt x="420" y="3476"/>
                    </a:cubicBezTo>
                    <a:lnTo>
                      <a:pt x="420" y="3476"/>
                    </a:lnTo>
                    <a:cubicBezTo>
                      <a:pt x="195" y="3594"/>
                      <a:pt x="0" y="3829"/>
                      <a:pt x="39" y="4081"/>
                    </a:cubicBezTo>
                    <a:lnTo>
                      <a:pt x="39" y="4081"/>
                    </a:lnTo>
                    <a:cubicBezTo>
                      <a:pt x="73" y="4297"/>
                      <a:pt x="258" y="4479"/>
                      <a:pt x="476" y="459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625;p33">
                <a:extLst>
                  <a:ext uri="{FF2B5EF4-FFF2-40B4-BE49-F238E27FC236}">
                    <a16:creationId xmlns:a16="http://schemas.microsoft.com/office/drawing/2014/main" id="{624683DE-69E7-8BA5-6AB9-896DEB814E58}"/>
                  </a:ext>
                </a:extLst>
              </p:cNvPr>
              <p:cNvSpPr/>
              <p:nvPr/>
            </p:nvSpPr>
            <p:spPr>
              <a:xfrm>
                <a:off x="1078910" y="4397704"/>
                <a:ext cx="374426" cy="73903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986" extrusionOk="0">
                    <a:moveTo>
                      <a:pt x="772" y="2985"/>
                    </a:moveTo>
                    <a:lnTo>
                      <a:pt x="772" y="2985"/>
                    </a:lnTo>
                    <a:cubicBezTo>
                      <a:pt x="554" y="2517"/>
                      <a:pt x="693" y="1969"/>
                      <a:pt x="839" y="1492"/>
                    </a:cubicBezTo>
                    <a:lnTo>
                      <a:pt x="844" y="1477"/>
                    </a:lnTo>
                    <a:lnTo>
                      <a:pt x="844" y="1477"/>
                    </a:lnTo>
                    <a:cubicBezTo>
                      <a:pt x="994" y="987"/>
                      <a:pt x="1150" y="480"/>
                      <a:pt x="992" y="5"/>
                    </a:cubicBezTo>
                    <a:lnTo>
                      <a:pt x="1005" y="0"/>
                    </a:lnTo>
                    <a:lnTo>
                      <a:pt x="1005" y="0"/>
                    </a:lnTo>
                    <a:cubicBezTo>
                      <a:pt x="1165" y="480"/>
                      <a:pt x="1008" y="989"/>
                      <a:pt x="857" y="1482"/>
                    </a:cubicBezTo>
                    <a:lnTo>
                      <a:pt x="853" y="1496"/>
                    </a:lnTo>
                    <a:lnTo>
                      <a:pt x="853" y="1496"/>
                    </a:lnTo>
                    <a:cubicBezTo>
                      <a:pt x="707" y="1971"/>
                      <a:pt x="570" y="2516"/>
                      <a:pt x="785" y="2980"/>
                    </a:cubicBezTo>
                    <a:lnTo>
                      <a:pt x="772" y="2985"/>
                    </a:lnTo>
                    <a:close/>
                    <a:moveTo>
                      <a:pt x="1350" y="2427"/>
                    </a:moveTo>
                    <a:lnTo>
                      <a:pt x="1340" y="2416"/>
                    </a:lnTo>
                    <a:lnTo>
                      <a:pt x="1340" y="2416"/>
                    </a:lnTo>
                    <a:cubicBezTo>
                      <a:pt x="1255" y="2500"/>
                      <a:pt x="1163" y="2579"/>
                      <a:pt x="1067" y="2649"/>
                    </a:cubicBezTo>
                    <a:lnTo>
                      <a:pt x="1075" y="2660"/>
                    </a:lnTo>
                    <a:lnTo>
                      <a:pt x="1075" y="2660"/>
                    </a:lnTo>
                    <a:cubicBezTo>
                      <a:pt x="1172" y="2589"/>
                      <a:pt x="1264" y="2511"/>
                      <a:pt x="1350" y="2427"/>
                    </a:cubicBezTo>
                    <a:close/>
                    <a:moveTo>
                      <a:pt x="1158" y="2134"/>
                    </a:moveTo>
                    <a:lnTo>
                      <a:pt x="1150" y="2122"/>
                    </a:lnTo>
                    <a:lnTo>
                      <a:pt x="1014" y="2208"/>
                    </a:lnTo>
                    <a:lnTo>
                      <a:pt x="1022" y="2220"/>
                    </a:lnTo>
                    <a:lnTo>
                      <a:pt x="1158" y="2134"/>
                    </a:lnTo>
                    <a:close/>
                    <a:moveTo>
                      <a:pt x="1235" y="1524"/>
                    </a:moveTo>
                    <a:lnTo>
                      <a:pt x="1235" y="1524"/>
                    </a:lnTo>
                    <a:cubicBezTo>
                      <a:pt x="1321" y="1481"/>
                      <a:pt x="1410" y="1436"/>
                      <a:pt x="1454" y="1351"/>
                    </a:cubicBezTo>
                    <a:lnTo>
                      <a:pt x="1442" y="1345"/>
                    </a:lnTo>
                    <a:lnTo>
                      <a:pt x="1442" y="1345"/>
                    </a:lnTo>
                    <a:cubicBezTo>
                      <a:pt x="1400" y="1426"/>
                      <a:pt x="1317" y="1467"/>
                      <a:pt x="1229" y="1511"/>
                    </a:cubicBezTo>
                    <a:lnTo>
                      <a:pt x="1229" y="1511"/>
                    </a:lnTo>
                    <a:cubicBezTo>
                      <a:pt x="1151" y="1550"/>
                      <a:pt x="1070" y="1591"/>
                      <a:pt x="1021" y="1662"/>
                    </a:cubicBezTo>
                    <a:lnTo>
                      <a:pt x="1032" y="1670"/>
                    </a:lnTo>
                    <a:lnTo>
                      <a:pt x="1032" y="1670"/>
                    </a:lnTo>
                    <a:cubicBezTo>
                      <a:pt x="1079" y="1602"/>
                      <a:pt x="1159" y="1562"/>
                      <a:pt x="1235" y="1524"/>
                    </a:cubicBezTo>
                    <a:close/>
                    <a:moveTo>
                      <a:pt x="1512" y="996"/>
                    </a:moveTo>
                    <a:lnTo>
                      <a:pt x="1508" y="983"/>
                    </a:lnTo>
                    <a:lnTo>
                      <a:pt x="1326" y="1041"/>
                    </a:lnTo>
                    <a:lnTo>
                      <a:pt x="1330" y="1054"/>
                    </a:lnTo>
                    <a:lnTo>
                      <a:pt x="1512" y="996"/>
                    </a:lnTo>
                    <a:close/>
                    <a:moveTo>
                      <a:pt x="486" y="2605"/>
                    </a:moveTo>
                    <a:lnTo>
                      <a:pt x="482" y="2592"/>
                    </a:lnTo>
                    <a:lnTo>
                      <a:pt x="482" y="2592"/>
                    </a:lnTo>
                    <a:cubicBezTo>
                      <a:pt x="365" y="2626"/>
                      <a:pt x="234" y="2607"/>
                      <a:pt x="132" y="2542"/>
                    </a:cubicBezTo>
                    <a:lnTo>
                      <a:pt x="132" y="2542"/>
                    </a:lnTo>
                    <a:cubicBezTo>
                      <a:pt x="119" y="2534"/>
                      <a:pt x="106" y="2525"/>
                      <a:pt x="94" y="2516"/>
                    </a:cubicBezTo>
                    <a:lnTo>
                      <a:pt x="94" y="2516"/>
                    </a:lnTo>
                    <a:cubicBezTo>
                      <a:pt x="66" y="2496"/>
                      <a:pt x="38" y="2476"/>
                      <a:pt x="5" y="2463"/>
                    </a:cubicBezTo>
                    <a:lnTo>
                      <a:pt x="0" y="2477"/>
                    </a:lnTo>
                    <a:lnTo>
                      <a:pt x="0" y="2477"/>
                    </a:lnTo>
                    <a:cubicBezTo>
                      <a:pt x="31" y="2488"/>
                      <a:pt x="59" y="2508"/>
                      <a:pt x="86" y="2527"/>
                    </a:cubicBezTo>
                    <a:lnTo>
                      <a:pt x="86" y="2527"/>
                    </a:lnTo>
                    <a:cubicBezTo>
                      <a:pt x="98" y="2536"/>
                      <a:pt x="111" y="2545"/>
                      <a:pt x="124" y="2554"/>
                    </a:cubicBezTo>
                    <a:lnTo>
                      <a:pt x="124" y="2554"/>
                    </a:lnTo>
                    <a:cubicBezTo>
                      <a:pt x="195" y="2599"/>
                      <a:pt x="280" y="2623"/>
                      <a:pt x="364" y="2623"/>
                    </a:cubicBezTo>
                    <a:lnTo>
                      <a:pt x="364" y="2623"/>
                    </a:lnTo>
                    <a:cubicBezTo>
                      <a:pt x="405" y="2623"/>
                      <a:pt x="447" y="2617"/>
                      <a:pt x="486" y="2605"/>
                    </a:cubicBezTo>
                    <a:close/>
                    <a:moveTo>
                      <a:pt x="408" y="2139"/>
                    </a:moveTo>
                    <a:lnTo>
                      <a:pt x="408" y="2139"/>
                    </a:lnTo>
                    <a:cubicBezTo>
                      <a:pt x="359" y="2113"/>
                      <a:pt x="314" y="2076"/>
                      <a:pt x="280" y="2032"/>
                    </a:cubicBezTo>
                    <a:lnTo>
                      <a:pt x="269" y="2041"/>
                    </a:lnTo>
                    <a:lnTo>
                      <a:pt x="269" y="2041"/>
                    </a:lnTo>
                    <a:cubicBezTo>
                      <a:pt x="304" y="2087"/>
                      <a:pt x="350" y="2125"/>
                      <a:pt x="402" y="2151"/>
                    </a:cubicBezTo>
                    <a:lnTo>
                      <a:pt x="408" y="2139"/>
                    </a:lnTo>
                    <a:close/>
                    <a:moveTo>
                      <a:pt x="624" y="1533"/>
                    </a:moveTo>
                    <a:lnTo>
                      <a:pt x="624" y="1533"/>
                    </a:lnTo>
                    <a:cubicBezTo>
                      <a:pt x="533" y="1477"/>
                      <a:pt x="457" y="1398"/>
                      <a:pt x="403" y="1305"/>
                    </a:cubicBezTo>
                    <a:lnTo>
                      <a:pt x="391" y="1313"/>
                    </a:lnTo>
                    <a:lnTo>
                      <a:pt x="391" y="1313"/>
                    </a:lnTo>
                    <a:cubicBezTo>
                      <a:pt x="446" y="1407"/>
                      <a:pt x="524" y="1488"/>
                      <a:pt x="617" y="1545"/>
                    </a:cubicBezTo>
                    <a:lnTo>
                      <a:pt x="624" y="1533"/>
                    </a:lnTo>
                    <a:close/>
                    <a:moveTo>
                      <a:pt x="861" y="757"/>
                    </a:moveTo>
                    <a:lnTo>
                      <a:pt x="861" y="757"/>
                    </a:lnTo>
                    <a:cubicBezTo>
                      <a:pt x="823" y="735"/>
                      <a:pt x="788" y="704"/>
                      <a:pt x="763" y="668"/>
                    </a:cubicBezTo>
                    <a:lnTo>
                      <a:pt x="751" y="676"/>
                    </a:lnTo>
                    <a:lnTo>
                      <a:pt x="751" y="676"/>
                    </a:lnTo>
                    <a:cubicBezTo>
                      <a:pt x="778" y="714"/>
                      <a:pt x="814" y="746"/>
                      <a:pt x="854" y="769"/>
                    </a:cubicBezTo>
                    <a:lnTo>
                      <a:pt x="861" y="757"/>
                    </a:lnTo>
                    <a:close/>
                    <a:moveTo>
                      <a:pt x="1378" y="314"/>
                    </a:moveTo>
                    <a:lnTo>
                      <a:pt x="1373" y="300"/>
                    </a:lnTo>
                    <a:lnTo>
                      <a:pt x="1373" y="300"/>
                    </a:lnTo>
                    <a:cubicBezTo>
                      <a:pt x="1337" y="311"/>
                      <a:pt x="1304" y="336"/>
                      <a:pt x="1283" y="367"/>
                    </a:cubicBezTo>
                    <a:lnTo>
                      <a:pt x="1294" y="375"/>
                    </a:lnTo>
                    <a:lnTo>
                      <a:pt x="1294" y="375"/>
                    </a:lnTo>
                    <a:cubicBezTo>
                      <a:pt x="1314" y="346"/>
                      <a:pt x="1344" y="324"/>
                      <a:pt x="1378" y="3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626;p33">
                <a:extLst>
                  <a:ext uri="{FF2B5EF4-FFF2-40B4-BE49-F238E27FC236}">
                    <a16:creationId xmlns:a16="http://schemas.microsoft.com/office/drawing/2014/main" id="{F9FE8EC9-C76D-558F-A11A-E4D9B276EBBF}"/>
                  </a:ext>
                </a:extLst>
              </p:cNvPr>
              <p:cNvSpPr/>
              <p:nvPr/>
            </p:nvSpPr>
            <p:spPr>
              <a:xfrm>
                <a:off x="533112" y="149688"/>
                <a:ext cx="1584600" cy="1584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0" name="Google Shape;627;p33">
                <a:extLst>
                  <a:ext uri="{FF2B5EF4-FFF2-40B4-BE49-F238E27FC236}">
                    <a16:creationId xmlns:a16="http://schemas.microsoft.com/office/drawing/2014/main" id="{2076E4CD-4307-0E0B-C590-DB3C1D55C9D9}"/>
                  </a:ext>
                </a:extLst>
              </p:cNvPr>
              <p:cNvGrpSpPr/>
              <p:nvPr/>
            </p:nvGrpSpPr>
            <p:grpSpPr>
              <a:xfrm>
                <a:off x="1470400" y="497975"/>
                <a:ext cx="2135750" cy="4645521"/>
                <a:chOff x="1470400" y="497975"/>
                <a:chExt cx="2135750" cy="4645521"/>
              </a:xfrm>
            </p:grpSpPr>
            <p:sp>
              <p:nvSpPr>
                <p:cNvPr id="44" name="Google Shape;628;p33">
                  <a:extLst>
                    <a:ext uri="{FF2B5EF4-FFF2-40B4-BE49-F238E27FC236}">
                      <a16:creationId xmlns:a16="http://schemas.microsoft.com/office/drawing/2014/main" id="{E0A05BA9-888C-700B-B1AD-18EC5B5EEBA8}"/>
                    </a:ext>
                  </a:extLst>
                </p:cNvPr>
                <p:cNvSpPr/>
                <p:nvPr/>
              </p:nvSpPr>
              <p:spPr>
                <a:xfrm>
                  <a:off x="1470400" y="497975"/>
                  <a:ext cx="2135750" cy="213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9" h="5399" extrusionOk="0">
                      <a:moveTo>
                        <a:pt x="5398" y="2699"/>
                      </a:moveTo>
                      <a:lnTo>
                        <a:pt x="5398" y="2699"/>
                      </a:lnTo>
                      <a:cubicBezTo>
                        <a:pt x="5398" y="3414"/>
                        <a:pt x="5113" y="4101"/>
                        <a:pt x="4607" y="4607"/>
                      </a:cubicBezTo>
                      <a:lnTo>
                        <a:pt x="4607" y="4607"/>
                      </a:lnTo>
                      <a:cubicBezTo>
                        <a:pt x="4101" y="5113"/>
                        <a:pt x="3415" y="5398"/>
                        <a:pt x="2699" y="5398"/>
                      </a:cubicBezTo>
                      <a:lnTo>
                        <a:pt x="2699" y="5398"/>
                      </a:lnTo>
                      <a:cubicBezTo>
                        <a:pt x="1983" y="5398"/>
                        <a:pt x="1297" y="5113"/>
                        <a:pt x="790" y="4607"/>
                      </a:cubicBezTo>
                      <a:lnTo>
                        <a:pt x="790" y="4607"/>
                      </a:lnTo>
                      <a:cubicBezTo>
                        <a:pt x="284" y="4101"/>
                        <a:pt x="0" y="3414"/>
                        <a:pt x="0" y="2699"/>
                      </a:cubicBezTo>
                      <a:lnTo>
                        <a:pt x="0" y="2699"/>
                      </a:lnTo>
                      <a:cubicBezTo>
                        <a:pt x="0" y="1983"/>
                        <a:pt x="284" y="1296"/>
                        <a:pt x="790" y="790"/>
                      </a:cubicBezTo>
                      <a:lnTo>
                        <a:pt x="790" y="790"/>
                      </a:lnTo>
                      <a:cubicBezTo>
                        <a:pt x="1297" y="284"/>
                        <a:pt x="1983" y="0"/>
                        <a:pt x="2699" y="0"/>
                      </a:cubicBezTo>
                      <a:lnTo>
                        <a:pt x="2699" y="0"/>
                      </a:lnTo>
                      <a:cubicBezTo>
                        <a:pt x="3415" y="0"/>
                        <a:pt x="4101" y="284"/>
                        <a:pt x="4607" y="790"/>
                      </a:cubicBezTo>
                      <a:lnTo>
                        <a:pt x="4607" y="790"/>
                      </a:lnTo>
                      <a:cubicBezTo>
                        <a:pt x="5113" y="1296"/>
                        <a:pt x="5398" y="1983"/>
                        <a:pt x="5398" y="2699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629;p33">
                  <a:extLst>
                    <a:ext uri="{FF2B5EF4-FFF2-40B4-BE49-F238E27FC236}">
                      <a16:creationId xmlns:a16="http://schemas.microsoft.com/office/drawing/2014/main" id="{45CC7C5C-3927-721B-593B-DEFB849C8752}"/>
                    </a:ext>
                  </a:extLst>
                </p:cNvPr>
                <p:cNvSpPr/>
                <p:nvPr/>
              </p:nvSpPr>
              <p:spPr>
                <a:xfrm>
                  <a:off x="1486105" y="641057"/>
                  <a:ext cx="2106081" cy="1851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4680" extrusionOk="0">
                      <a:moveTo>
                        <a:pt x="831" y="404"/>
                      </a:moveTo>
                      <a:lnTo>
                        <a:pt x="831" y="404"/>
                      </a:lnTo>
                      <a:cubicBezTo>
                        <a:pt x="849" y="390"/>
                        <a:pt x="868" y="392"/>
                        <a:pt x="886" y="406"/>
                      </a:cubicBezTo>
                      <a:lnTo>
                        <a:pt x="886" y="406"/>
                      </a:lnTo>
                      <a:cubicBezTo>
                        <a:pt x="892" y="411"/>
                        <a:pt x="899" y="416"/>
                        <a:pt x="905" y="421"/>
                      </a:cubicBezTo>
                      <a:lnTo>
                        <a:pt x="905" y="421"/>
                      </a:lnTo>
                      <a:cubicBezTo>
                        <a:pt x="909" y="424"/>
                        <a:pt x="914" y="428"/>
                        <a:pt x="918" y="426"/>
                      </a:cubicBezTo>
                      <a:lnTo>
                        <a:pt x="918" y="426"/>
                      </a:lnTo>
                      <a:cubicBezTo>
                        <a:pt x="939" y="416"/>
                        <a:pt x="963" y="419"/>
                        <a:pt x="983" y="409"/>
                      </a:cubicBezTo>
                      <a:lnTo>
                        <a:pt x="983" y="409"/>
                      </a:lnTo>
                      <a:cubicBezTo>
                        <a:pt x="1022" y="391"/>
                        <a:pt x="1063" y="384"/>
                        <a:pt x="1103" y="374"/>
                      </a:cubicBezTo>
                      <a:lnTo>
                        <a:pt x="1103" y="374"/>
                      </a:lnTo>
                      <a:cubicBezTo>
                        <a:pt x="1123" y="370"/>
                        <a:pt x="1142" y="363"/>
                        <a:pt x="1160" y="355"/>
                      </a:cubicBezTo>
                      <a:lnTo>
                        <a:pt x="1160" y="355"/>
                      </a:lnTo>
                      <a:cubicBezTo>
                        <a:pt x="1180" y="347"/>
                        <a:pt x="1198" y="335"/>
                        <a:pt x="1220" y="332"/>
                      </a:cubicBezTo>
                      <a:lnTo>
                        <a:pt x="1220" y="332"/>
                      </a:lnTo>
                      <a:cubicBezTo>
                        <a:pt x="1251" y="328"/>
                        <a:pt x="1283" y="325"/>
                        <a:pt x="1306" y="326"/>
                      </a:cubicBezTo>
                      <a:lnTo>
                        <a:pt x="1306" y="326"/>
                      </a:lnTo>
                      <a:cubicBezTo>
                        <a:pt x="1332" y="326"/>
                        <a:pt x="1349" y="326"/>
                        <a:pt x="1367" y="326"/>
                      </a:cubicBezTo>
                      <a:lnTo>
                        <a:pt x="1367" y="326"/>
                      </a:lnTo>
                      <a:cubicBezTo>
                        <a:pt x="1374" y="326"/>
                        <a:pt x="1383" y="325"/>
                        <a:pt x="1388" y="330"/>
                      </a:cubicBezTo>
                      <a:lnTo>
                        <a:pt x="1388" y="330"/>
                      </a:lnTo>
                      <a:cubicBezTo>
                        <a:pt x="1406" y="349"/>
                        <a:pt x="1431" y="346"/>
                        <a:pt x="1453" y="350"/>
                      </a:cubicBezTo>
                      <a:lnTo>
                        <a:pt x="1453" y="350"/>
                      </a:lnTo>
                      <a:cubicBezTo>
                        <a:pt x="1460" y="352"/>
                        <a:pt x="1466" y="350"/>
                        <a:pt x="1472" y="354"/>
                      </a:cubicBezTo>
                      <a:lnTo>
                        <a:pt x="1472" y="354"/>
                      </a:lnTo>
                      <a:cubicBezTo>
                        <a:pt x="1504" y="380"/>
                        <a:pt x="1539" y="404"/>
                        <a:pt x="1565" y="437"/>
                      </a:cubicBezTo>
                      <a:lnTo>
                        <a:pt x="1565" y="437"/>
                      </a:lnTo>
                      <a:cubicBezTo>
                        <a:pt x="1568" y="440"/>
                        <a:pt x="1572" y="444"/>
                        <a:pt x="1576" y="447"/>
                      </a:cubicBezTo>
                      <a:lnTo>
                        <a:pt x="1576" y="447"/>
                      </a:lnTo>
                      <a:cubicBezTo>
                        <a:pt x="1596" y="464"/>
                        <a:pt x="1616" y="481"/>
                        <a:pt x="1631" y="503"/>
                      </a:cubicBezTo>
                      <a:lnTo>
                        <a:pt x="1631" y="503"/>
                      </a:lnTo>
                      <a:cubicBezTo>
                        <a:pt x="1638" y="512"/>
                        <a:pt x="1645" y="519"/>
                        <a:pt x="1654" y="525"/>
                      </a:cubicBezTo>
                      <a:lnTo>
                        <a:pt x="1654" y="525"/>
                      </a:lnTo>
                      <a:cubicBezTo>
                        <a:pt x="1672" y="537"/>
                        <a:pt x="1690" y="550"/>
                        <a:pt x="1711" y="556"/>
                      </a:cubicBezTo>
                      <a:lnTo>
                        <a:pt x="1711" y="556"/>
                      </a:lnTo>
                      <a:cubicBezTo>
                        <a:pt x="1729" y="562"/>
                        <a:pt x="1741" y="578"/>
                        <a:pt x="1758" y="584"/>
                      </a:cubicBezTo>
                      <a:lnTo>
                        <a:pt x="1758" y="584"/>
                      </a:lnTo>
                      <a:cubicBezTo>
                        <a:pt x="1798" y="599"/>
                        <a:pt x="1797" y="598"/>
                        <a:pt x="1794" y="646"/>
                      </a:cubicBezTo>
                      <a:lnTo>
                        <a:pt x="1794" y="646"/>
                      </a:lnTo>
                      <a:cubicBezTo>
                        <a:pt x="1793" y="657"/>
                        <a:pt x="1788" y="668"/>
                        <a:pt x="1785" y="678"/>
                      </a:cubicBezTo>
                      <a:lnTo>
                        <a:pt x="1785" y="678"/>
                      </a:lnTo>
                      <a:cubicBezTo>
                        <a:pt x="1784" y="685"/>
                        <a:pt x="1781" y="692"/>
                        <a:pt x="1780" y="699"/>
                      </a:cubicBezTo>
                      <a:lnTo>
                        <a:pt x="1780" y="699"/>
                      </a:lnTo>
                      <a:cubicBezTo>
                        <a:pt x="1776" y="720"/>
                        <a:pt x="1763" y="732"/>
                        <a:pt x="1743" y="733"/>
                      </a:cubicBezTo>
                      <a:lnTo>
                        <a:pt x="1743" y="733"/>
                      </a:lnTo>
                      <a:cubicBezTo>
                        <a:pt x="1726" y="735"/>
                        <a:pt x="1711" y="731"/>
                        <a:pt x="1697" y="720"/>
                      </a:cubicBezTo>
                      <a:lnTo>
                        <a:pt x="1697" y="720"/>
                      </a:lnTo>
                      <a:cubicBezTo>
                        <a:pt x="1692" y="716"/>
                        <a:pt x="1686" y="711"/>
                        <a:pt x="1680" y="707"/>
                      </a:cubicBezTo>
                      <a:lnTo>
                        <a:pt x="1680" y="707"/>
                      </a:lnTo>
                      <a:cubicBezTo>
                        <a:pt x="1673" y="701"/>
                        <a:pt x="1666" y="700"/>
                        <a:pt x="1657" y="707"/>
                      </a:cubicBezTo>
                      <a:lnTo>
                        <a:pt x="1657" y="707"/>
                      </a:lnTo>
                      <a:cubicBezTo>
                        <a:pt x="1635" y="723"/>
                        <a:pt x="1621" y="746"/>
                        <a:pt x="1604" y="766"/>
                      </a:cubicBezTo>
                      <a:lnTo>
                        <a:pt x="1604" y="766"/>
                      </a:lnTo>
                      <a:cubicBezTo>
                        <a:pt x="1597" y="776"/>
                        <a:pt x="1600" y="785"/>
                        <a:pt x="1610" y="791"/>
                      </a:cubicBezTo>
                      <a:lnTo>
                        <a:pt x="1610" y="791"/>
                      </a:lnTo>
                      <a:cubicBezTo>
                        <a:pt x="1617" y="795"/>
                        <a:pt x="1624" y="799"/>
                        <a:pt x="1630" y="804"/>
                      </a:cubicBezTo>
                      <a:lnTo>
                        <a:pt x="1630" y="804"/>
                      </a:lnTo>
                      <a:cubicBezTo>
                        <a:pt x="1635" y="808"/>
                        <a:pt x="1635" y="814"/>
                        <a:pt x="1633" y="820"/>
                      </a:cubicBezTo>
                      <a:lnTo>
                        <a:pt x="1633" y="820"/>
                      </a:lnTo>
                      <a:cubicBezTo>
                        <a:pt x="1631" y="826"/>
                        <a:pt x="1626" y="830"/>
                        <a:pt x="1621" y="829"/>
                      </a:cubicBezTo>
                      <a:lnTo>
                        <a:pt x="1621" y="829"/>
                      </a:lnTo>
                      <a:cubicBezTo>
                        <a:pt x="1599" y="824"/>
                        <a:pt x="1575" y="825"/>
                        <a:pt x="1556" y="812"/>
                      </a:cubicBezTo>
                      <a:lnTo>
                        <a:pt x="1556" y="812"/>
                      </a:lnTo>
                      <a:cubicBezTo>
                        <a:pt x="1546" y="806"/>
                        <a:pt x="1537" y="800"/>
                        <a:pt x="1525" y="801"/>
                      </a:cubicBezTo>
                      <a:lnTo>
                        <a:pt x="1525" y="801"/>
                      </a:lnTo>
                      <a:cubicBezTo>
                        <a:pt x="1513" y="801"/>
                        <a:pt x="1507" y="794"/>
                        <a:pt x="1505" y="784"/>
                      </a:cubicBezTo>
                      <a:lnTo>
                        <a:pt x="1505" y="784"/>
                      </a:lnTo>
                      <a:cubicBezTo>
                        <a:pt x="1500" y="768"/>
                        <a:pt x="1495" y="753"/>
                        <a:pt x="1495" y="736"/>
                      </a:cubicBezTo>
                      <a:lnTo>
                        <a:pt x="1495" y="736"/>
                      </a:lnTo>
                      <a:cubicBezTo>
                        <a:pt x="1495" y="725"/>
                        <a:pt x="1491" y="717"/>
                        <a:pt x="1479" y="713"/>
                      </a:cubicBezTo>
                      <a:lnTo>
                        <a:pt x="1479" y="713"/>
                      </a:lnTo>
                      <a:cubicBezTo>
                        <a:pt x="1474" y="712"/>
                        <a:pt x="1469" y="708"/>
                        <a:pt x="1464" y="705"/>
                      </a:cubicBezTo>
                      <a:lnTo>
                        <a:pt x="1464" y="705"/>
                      </a:lnTo>
                      <a:cubicBezTo>
                        <a:pt x="1439" y="688"/>
                        <a:pt x="1438" y="670"/>
                        <a:pt x="1460" y="650"/>
                      </a:cubicBezTo>
                      <a:lnTo>
                        <a:pt x="1460" y="650"/>
                      </a:lnTo>
                      <a:cubicBezTo>
                        <a:pt x="1463" y="647"/>
                        <a:pt x="1466" y="644"/>
                        <a:pt x="1469" y="642"/>
                      </a:cubicBezTo>
                      <a:lnTo>
                        <a:pt x="1469" y="642"/>
                      </a:lnTo>
                      <a:cubicBezTo>
                        <a:pt x="1493" y="621"/>
                        <a:pt x="1491" y="593"/>
                        <a:pt x="1463" y="578"/>
                      </a:cubicBezTo>
                      <a:lnTo>
                        <a:pt x="1463" y="578"/>
                      </a:lnTo>
                      <a:cubicBezTo>
                        <a:pt x="1456" y="574"/>
                        <a:pt x="1449" y="570"/>
                        <a:pt x="1442" y="567"/>
                      </a:cubicBezTo>
                      <a:lnTo>
                        <a:pt x="1442" y="567"/>
                      </a:lnTo>
                      <a:cubicBezTo>
                        <a:pt x="1422" y="555"/>
                        <a:pt x="1404" y="543"/>
                        <a:pt x="1395" y="520"/>
                      </a:cubicBezTo>
                      <a:lnTo>
                        <a:pt x="1395" y="520"/>
                      </a:lnTo>
                      <a:cubicBezTo>
                        <a:pt x="1389" y="506"/>
                        <a:pt x="1377" y="497"/>
                        <a:pt x="1361" y="496"/>
                      </a:cubicBezTo>
                      <a:lnTo>
                        <a:pt x="1361" y="496"/>
                      </a:lnTo>
                      <a:cubicBezTo>
                        <a:pt x="1350" y="496"/>
                        <a:pt x="1340" y="497"/>
                        <a:pt x="1329" y="497"/>
                      </a:cubicBezTo>
                      <a:lnTo>
                        <a:pt x="1329" y="497"/>
                      </a:lnTo>
                      <a:cubicBezTo>
                        <a:pt x="1325" y="497"/>
                        <a:pt x="1321" y="498"/>
                        <a:pt x="1319" y="502"/>
                      </a:cubicBezTo>
                      <a:lnTo>
                        <a:pt x="1319" y="502"/>
                      </a:lnTo>
                      <a:cubicBezTo>
                        <a:pt x="1316" y="508"/>
                        <a:pt x="1322" y="511"/>
                        <a:pt x="1325" y="514"/>
                      </a:cubicBezTo>
                      <a:lnTo>
                        <a:pt x="1325" y="514"/>
                      </a:lnTo>
                      <a:cubicBezTo>
                        <a:pt x="1341" y="527"/>
                        <a:pt x="1355" y="543"/>
                        <a:pt x="1374" y="553"/>
                      </a:cubicBezTo>
                      <a:lnTo>
                        <a:pt x="1374" y="553"/>
                      </a:lnTo>
                      <a:cubicBezTo>
                        <a:pt x="1393" y="562"/>
                        <a:pt x="1406" y="576"/>
                        <a:pt x="1402" y="601"/>
                      </a:cubicBezTo>
                      <a:lnTo>
                        <a:pt x="1402" y="601"/>
                      </a:lnTo>
                      <a:cubicBezTo>
                        <a:pt x="1397" y="636"/>
                        <a:pt x="1385" y="664"/>
                        <a:pt x="1347" y="674"/>
                      </a:cubicBezTo>
                      <a:lnTo>
                        <a:pt x="1347" y="674"/>
                      </a:lnTo>
                      <a:cubicBezTo>
                        <a:pt x="1346" y="674"/>
                        <a:pt x="1344" y="675"/>
                        <a:pt x="1343" y="675"/>
                      </a:cubicBezTo>
                      <a:lnTo>
                        <a:pt x="1343" y="675"/>
                      </a:lnTo>
                      <a:cubicBezTo>
                        <a:pt x="1328" y="681"/>
                        <a:pt x="1320" y="693"/>
                        <a:pt x="1321" y="707"/>
                      </a:cubicBezTo>
                      <a:lnTo>
                        <a:pt x="1321" y="707"/>
                      </a:lnTo>
                      <a:cubicBezTo>
                        <a:pt x="1322" y="724"/>
                        <a:pt x="1329" y="735"/>
                        <a:pt x="1347" y="737"/>
                      </a:cubicBezTo>
                      <a:lnTo>
                        <a:pt x="1347" y="737"/>
                      </a:lnTo>
                      <a:cubicBezTo>
                        <a:pt x="1370" y="740"/>
                        <a:pt x="1381" y="753"/>
                        <a:pt x="1385" y="774"/>
                      </a:cubicBezTo>
                      <a:lnTo>
                        <a:pt x="1385" y="774"/>
                      </a:lnTo>
                      <a:cubicBezTo>
                        <a:pt x="1386" y="780"/>
                        <a:pt x="1387" y="785"/>
                        <a:pt x="1388" y="791"/>
                      </a:cubicBezTo>
                      <a:lnTo>
                        <a:pt x="1388" y="791"/>
                      </a:lnTo>
                      <a:cubicBezTo>
                        <a:pt x="1395" y="822"/>
                        <a:pt x="1413" y="838"/>
                        <a:pt x="1441" y="835"/>
                      </a:cubicBezTo>
                      <a:lnTo>
                        <a:pt x="1441" y="835"/>
                      </a:lnTo>
                      <a:cubicBezTo>
                        <a:pt x="1449" y="834"/>
                        <a:pt x="1457" y="837"/>
                        <a:pt x="1465" y="837"/>
                      </a:cubicBezTo>
                      <a:lnTo>
                        <a:pt x="1465" y="837"/>
                      </a:lnTo>
                      <a:cubicBezTo>
                        <a:pt x="1493" y="840"/>
                        <a:pt x="1517" y="853"/>
                        <a:pt x="1544" y="860"/>
                      </a:cubicBezTo>
                      <a:lnTo>
                        <a:pt x="1544" y="860"/>
                      </a:lnTo>
                      <a:cubicBezTo>
                        <a:pt x="1551" y="863"/>
                        <a:pt x="1557" y="866"/>
                        <a:pt x="1563" y="858"/>
                      </a:cubicBezTo>
                      <a:lnTo>
                        <a:pt x="1563" y="858"/>
                      </a:lnTo>
                      <a:cubicBezTo>
                        <a:pt x="1578" y="837"/>
                        <a:pt x="1597" y="837"/>
                        <a:pt x="1618" y="849"/>
                      </a:cubicBezTo>
                      <a:lnTo>
                        <a:pt x="1618" y="849"/>
                      </a:lnTo>
                      <a:cubicBezTo>
                        <a:pt x="1626" y="853"/>
                        <a:pt x="1634" y="855"/>
                        <a:pt x="1643" y="850"/>
                      </a:cubicBezTo>
                      <a:lnTo>
                        <a:pt x="1643" y="850"/>
                      </a:lnTo>
                      <a:cubicBezTo>
                        <a:pt x="1664" y="840"/>
                        <a:pt x="1670" y="831"/>
                        <a:pt x="1663" y="808"/>
                      </a:cubicBezTo>
                      <a:lnTo>
                        <a:pt x="1663" y="808"/>
                      </a:lnTo>
                      <a:cubicBezTo>
                        <a:pt x="1658" y="793"/>
                        <a:pt x="1658" y="778"/>
                        <a:pt x="1660" y="763"/>
                      </a:cubicBezTo>
                      <a:lnTo>
                        <a:pt x="1660" y="763"/>
                      </a:lnTo>
                      <a:cubicBezTo>
                        <a:pt x="1661" y="755"/>
                        <a:pt x="1666" y="748"/>
                        <a:pt x="1676" y="749"/>
                      </a:cubicBezTo>
                      <a:lnTo>
                        <a:pt x="1676" y="749"/>
                      </a:lnTo>
                      <a:cubicBezTo>
                        <a:pt x="1692" y="750"/>
                        <a:pt x="1711" y="767"/>
                        <a:pt x="1717" y="782"/>
                      </a:cubicBezTo>
                      <a:lnTo>
                        <a:pt x="1717" y="782"/>
                      </a:lnTo>
                      <a:cubicBezTo>
                        <a:pt x="1723" y="801"/>
                        <a:pt x="1724" y="820"/>
                        <a:pt x="1722" y="839"/>
                      </a:cubicBezTo>
                      <a:lnTo>
                        <a:pt x="1722" y="839"/>
                      </a:lnTo>
                      <a:cubicBezTo>
                        <a:pt x="1720" y="852"/>
                        <a:pt x="1725" y="860"/>
                        <a:pt x="1737" y="865"/>
                      </a:cubicBezTo>
                      <a:lnTo>
                        <a:pt x="1737" y="865"/>
                      </a:lnTo>
                      <a:cubicBezTo>
                        <a:pt x="1749" y="870"/>
                        <a:pt x="1760" y="877"/>
                        <a:pt x="1772" y="881"/>
                      </a:cubicBezTo>
                      <a:lnTo>
                        <a:pt x="1772" y="881"/>
                      </a:lnTo>
                      <a:cubicBezTo>
                        <a:pt x="1791" y="888"/>
                        <a:pt x="1808" y="899"/>
                        <a:pt x="1818" y="915"/>
                      </a:cubicBezTo>
                      <a:lnTo>
                        <a:pt x="1818" y="915"/>
                      </a:lnTo>
                      <a:cubicBezTo>
                        <a:pt x="1832" y="937"/>
                        <a:pt x="1854" y="947"/>
                        <a:pt x="1875" y="959"/>
                      </a:cubicBezTo>
                      <a:lnTo>
                        <a:pt x="1875" y="959"/>
                      </a:lnTo>
                      <a:cubicBezTo>
                        <a:pt x="1885" y="965"/>
                        <a:pt x="1894" y="970"/>
                        <a:pt x="1898" y="982"/>
                      </a:cubicBezTo>
                      <a:lnTo>
                        <a:pt x="1898" y="982"/>
                      </a:lnTo>
                      <a:cubicBezTo>
                        <a:pt x="1905" y="1000"/>
                        <a:pt x="1926" y="999"/>
                        <a:pt x="1939" y="1009"/>
                      </a:cubicBezTo>
                      <a:lnTo>
                        <a:pt x="1939" y="1009"/>
                      </a:lnTo>
                      <a:cubicBezTo>
                        <a:pt x="1946" y="1015"/>
                        <a:pt x="1954" y="1009"/>
                        <a:pt x="1962" y="1007"/>
                      </a:cubicBezTo>
                      <a:lnTo>
                        <a:pt x="1962" y="1007"/>
                      </a:lnTo>
                      <a:cubicBezTo>
                        <a:pt x="1973" y="1003"/>
                        <a:pt x="1986" y="1002"/>
                        <a:pt x="1992" y="1013"/>
                      </a:cubicBezTo>
                      <a:lnTo>
                        <a:pt x="1992" y="1013"/>
                      </a:lnTo>
                      <a:cubicBezTo>
                        <a:pt x="2002" y="1031"/>
                        <a:pt x="2017" y="1034"/>
                        <a:pt x="2035" y="1034"/>
                      </a:cubicBezTo>
                      <a:lnTo>
                        <a:pt x="2035" y="1034"/>
                      </a:lnTo>
                      <a:cubicBezTo>
                        <a:pt x="2046" y="1034"/>
                        <a:pt x="2057" y="1035"/>
                        <a:pt x="2068" y="1039"/>
                      </a:cubicBezTo>
                      <a:lnTo>
                        <a:pt x="2068" y="1039"/>
                      </a:lnTo>
                      <a:cubicBezTo>
                        <a:pt x="2073" y="1041"/>
                        <a:pt x="2077" y="1043"/>
                        <a:pt x="2077" y="1049"/>
                      </a:cubicBezTo>
                      <a:lnTo>
                        <a:pt x="2077" y="1049"/>
                      </a:lnTo>
                      <a:cubicBezTo>
                        <a:pt x="2078" y="1058"/>
                        <a:pt x="2064" y="1076"/>
                        <a:pt x="2055" y="1077"/>
                      </a:cubicBezTo>
                      <a:lnTo>
                        <a:pt x="2055" y="1077"/>
                      </a:lnTo>
                      <a:cubicBezTo>
                        <a:pt x="2022" y="1079"/>
                        <a:pt x="2006" y="1102"/>
                        <a:pt x="1989" y="1125"/>
                      </a:cubicBezTo>
                      <a:lnTo>
                        <a:pt x="1989" y="1125"/>
                      </a:lnTo>
                      <a:cubicBezTo>
                        <a:pt x="1979" y="1139"/>
                        <a:pt x="1976" y="1156"/>
                        <a:pt x="1983" y="1173"/>
                      </a:cubicBezTo>
                      <a:lnTo>
                        <a:pt x="1983" y="1173"/>
                      </a:lnTo>
                      <a:cubicBezTo>
                        <a:pt x="1986" y="1181"/>
                        <a:pt x="1987" y="1190"/>
                        <a:pt x="1989" y="1199"/>
                      </a:cubicBezTo>
                      <a:lnTo>
                        <a:pt x="1989" y="1199"/>
                      </a:lnTo>
                      <a:cubicBezTo>
                        <a:pt x="1992" y="1220"/>
                        <a:pt x="1996" y="1223"/>
                        <a:pt x="2017" y="1223"/>
                      </a:cubicBezTo>
                      <a:lnTo>
                        <a:pt x="2017" y="1223"/>
                      </a:lnTo>
                      <a:cubicBezTo>
                        <a:pt x="2022" y="1223"/>
                        <a:pt x="2028" y="1223"/>
                        <a:pt x="2034" y="1222"/>
                      </a:cubicBezTo>
                      <a:lnTo>
                        <a:pt x="2034" y="1222"/>
                      </a:lnTo>
                      <a:cubicBezTo>
                        <a:pt x="2076" y="1215"/>
                        <a:pt x="2120" y="1217"/>
                        <a:pt x="2163" y="1213"/>
                      </a:cubicBezTo>
                      <a:lnTo>
                        <a:pt x="2163" y="1213"/>
                      </a:lnTo>
                      <a:cubicBezTo>
                        <a:pt x="2168" y="1213"/>
                        <a:pt x="2172" y="1213"/>
                        <a:pt x="2177" y="1216"/>
                      </a:cubicBezTo>
                      <a:lnTo>
                        <a:pt x="2177" y="1216"/>
                      </a:lnTo>
                      <a:cubicBezTo>
                        <a:pt x="2192" y="1227"/>
                        <a:pt x="2216" y="1233"/>
                        <a:pt x="2205" y="1262"/>
                      </a:cubicBezTo>
                      <a:lnTo>
                        <a:pt x="2205" y="1262"/>
                      </a:lnTo>
                      <a:cubicBezTo>
                        <a:pt x="2202" y="1273"/>
                        <a:pt x="2211" y="1286"/>
                        <a:pt x="2208" y="1298"/>
                      </a:cubicBezTo>
                      <a:lnTo>
                        <a:pt x="2208" y="1298"/>
                      </a:lnTo>
                      <a:cubicBezTo>
                        <a:pt x="2203" y="1312"/>
                        <a:pt x="2207" y="1325"/>
                        <a:pt x="2212" y="1338"/>
                      </a:cubicBezTo>
                      <a:lnTo>
                        <a:pt x="2212" y="1338"/>
                      </a:lnTo>
                      <a:cubicBezTo>
                        <a:pt x="2216" y="1350"/>
                        <a:pt x="2223" y="1359"/>
                        <a:pt x="2228" y="1370"/>
                      </a:cubicBezTo>
                      <a:lnTo>
                        <a:pt x="2228" y="1370"/>
                      </a:lnTo>
                      <a:cubicBezTo>
                        <a:pt x="2230" y="1376"/>
                        <a:pt x="2235" y="1383"/>
                        <a:pt x="2230" y="1388"/>
                      </a:cubicBezTo>
                      <a:lnTo>
                        <a:pt x="2230" y="1388"/>
                      </a:lnTo>
                      <a:cubicBezTo>
                        <a:pt x="2217" y="1402"/>
                        <a:pt x="2220" y="1418"/>
                        <a:pt x="2219" y="1434"/>
                      </a:cubicBezTo>
                      <a:lnTo>
                        <a:pt x="2219" y="1434"/>
                      </a:lnTo>
                      <a:cubicBezTo>
                        <a:pt x="2219" y="1446"/>
                        <a:pt x="2213" y="1451"/>
                        <a:pt x="2201" y="1451"/>
                      </a:cubicBezTo>
                      <a:lnTo>
                        <a:pt x="2201" y="1451"/>
                      </a:lnTo>
                      <a:cubicBezTo>
                        <a:pt x="2197" y="1451"/>
                        <a:pt x="2193" y="1452"/>
                        <a:pt x="2189" y="1451"/>
                      </a:cubicBezTo>
                      <a:lnTo>
                        <a:pt x="2189" y="1451"/>
                      </a:lnTo>
                      <a:cubicBezTo>
                        <a:pt x="2169" y="1448"/>
                        <a:pt x="2152" y="1454"/>
                        <a:pt x="2136" y="1468"/>
                      </a:cubicBezTo>
                      <a:lnTo>
                        <a:pt x="2136" y="1468"/>
                      </a:lnTo>
                      <a:cubicBezTo>
                        <a:pt x="2123" y="1478"/>
                        <a:pt x="2106" y="1484"/>
                        <a:pt x="2091" y="1476"/>
                      </a:cubicBezTo>
                      <a:lnTo>
                        <a:pt x="2091" y="1476"/>
                      </a:lnTo>
                      <a:cubicBezTo>
                        <a:pt x="2078" y="1471"/>
                        <a:pt x="2066" y="1468"/>
                        <a:pt x="2054" y="1470"/>
                      </a:cubicBezTo>
                      <a:lnTo>
                        <a:pt x="2054" y="1470"/>
                      </a:lnTo>
                      <a:cubicBezTo>
                        <a:pt x="2020" y="1474"/>
                        <a:pt x="1999" y="1452"/>
                        <a:pt x="1978" y="1433"/>
                      </a:cubicBezTo>
                      <a:lnTo>
                        <a:pt x="1978" y="1433"/>
                      </a:lnTo>
                      <a:cubicBezTo>
                        <a:pt x="1968" y="1424"/>
                        <a:pt x="1964" y="1407"/>
                        <a:pt x="1954" y="1396"/>
                      </a:cubicBezTo>
                      <a:lnTo>
                        <a:pt x="1954" y="1396"/>
                      </a:lnTo>
                      <a:cubicBezTo>
                        <a:pt x="1952" y="1393"/>
                        <a:pt x="1952" y="1387"/>
                        <a:pt x="1954" y="1384"/>
                      </a:cubicBezTo>
                      <a:lnTo>
                        <a:pt x="1954" y="1384"/>
                      </a:lnTo>
                      <a:cubicBezTo>
                        <a:pt x="1960" y="1373"/>
                        <a:pt x="1954" y="1366"/>
                        <a:pt x="1948" y="1358"/>
                      </a:cubicBezTo>
                      <a:lnTo>
                        <a:pt x="1948" y="1358"/>
                      </a:lnTo>
                      <a:cubicBezTo>
                        <a:pt x="1942" y="1350"/>
                        <a:pt x="1935" y="1341"/>
                        <a:pt x="1929" y="1333"/>
                      </a:cubicBezTo>
                      <a:lnTo>
                        <a:pt x="1929" y="1333"/>
                      </a:lnTo>
                      <a:cubicBezTo>
                        <a:pt x="1923" y="1322"/>
                        <a:pt x="1916" y="1316"/>
                        <a:pt x="1903" y="1314"/>
                      </a:cubicBezTo>
                      <a:lnTo>
                        <a:pt x="1903" y="1314"/>
                      </a:lnTo>
                      <a:cubicBezTo>
                        <a:pt x="1886" y="1312"/>
                        <a:pt x="1874" y="1298"/>
                        <a:pt x="1861" y="1287"/>
                      </a:cubicBezTo>
                      <a:lnTo>
                        <a:pt x="1861" y="1287"/>
                      </a:lnTo>
                      <a:cubicBezTo>
                        <a:pt x="1852" y="1279"/>
                        <a:pt x="1856" y="1267"/>
                        <a:pt x="1855" y="1257"/>
                      </a:cubicBezTo>
                      <a:lnTo>
                        <a:pt x="1855" y="1257"/>
                      </a:lnTo>
                      <a:cubicBezTo>
                        <a:pt x="1854" y="1238"/>
                        <a:pt x="1842" y="1227"/>
                        <a:pt x="1821" y="1229"/>
                      </a:cubicBezTo>
                      <a:lnTo>
                        <a:pt x="1821" y="1229"/>
                      </a:lnTo>
                      <a:cubicBezTo>
                        <a:pt x="1809" y="1230"/>
                        <a:pt x="1798" y="1234"/>
                        <a:pt x="1786" y="1236"/>
                      </a:cubicBezTo>
                      <a:lnTo>
                        <a:pt x="1786" y="1236"/>
                      </a:lnTo>
                      <a:cubicBezTo>
                        <a:pt x="1778" y="1238"/>
                        <a:pt x="1769" y="1243"/>
                        <a:pt x="1763" y="1239"/>
                      </a:cubicBezTo>
                      <a:lnTo>
                        <a:pt x="1763" y="1239"/>
                      </a:lnTo>
                      <a:cubicBezTo>
                        <a:pt x="1747" y="1228"/>
                        <a:pt x="1729" y="1221"/>
                        <a:pt x="1713" y="1211"/>
                      </a:cubicBezTo>
                      <a:lnTo>
                        <a:pt x="1713" y="1211"/>
                      </a:lnTo>
                      <a:cubicBezTo>
                        <a:pt x="1693" y="1198"/>
                        <a:pt x="1691" y="1197"/>
                        <a:pt x="1674" y="1211"/>
                      </a:cubicBezTo>
                      <a:lnTo>
                        <a:pt x="1674" y="1211"/>
                      </a:lnTo>
                      <a:cubicBezTo>
                        <a:pt x="1667" y="1217"/>
                        <a:pt x="1662" y="1223"/>
                        <a:pt x="1659" y="1230"/>
                      </a:cubicBezTo>
                      <a:lnTo>
                        <a:pt x="1659" y="1230"/>
                      </a:lnTo>
                      <a:cubicBezTo>
                        <a:pt x="1653" y="1244"/>
                        <a:pt x="1643" y="1255"/>
                        <a:pt x="1633" y="1264"/>
                      </a:cubicBezTo>
                      <a:lnTo>
                        <a:pt x="1633" y="1264"/>
                      </a:lnTo>
                      <a:cubicBezTo>
                        <a:pt x="1609" y="1286"/>
                        <a:pt x="1584" y="1304"/>
                        <a:pt x="1555" y="1316"/>
                      </a:cubicBezTo>
                      <a:lnTo>
                        <a:pt x="1555" y="1316"/>
                      </a:lnTo>
                      <a:cubicBezTo>
                        <a:pt x="1533" y="1325"/>
                        <a:pt x="1519" y="1343"/>
                        <a:pt x="1504" y="1360"/>
                      </a:cubicBezTo>
                      <a:lnTo>
                        <a:pt x="1504" y="1360"/>
                      </a:lnTo>
                      <a:cubicBezTo>
                        <a:pt x="1491" y="1375"/>
                        <a:pt x="1501" y="1397"/>
                        <a:pt x="1521" y="1402"/>
                      </a:cubicBezTo>
                      <a:lnTo>
                        <a:pt x="1521" y="1402"/>
                      </a:lnTo>
                      <a:cubicBezTo>
                        <a:pt x="1541" y="1408"/>
                        <a:pt x="1561" y="1407"/>
                        <a:pt x="1581" y="1407"/>
                      </a:cubicBezTo>
                      <a:lnTo>
                        <a:pt x="1581" y="1407"/>
                      </a:lnTo>
                      <a:cubicBezTo>
                        <a:pt x="1587" y="1407"/>
                        <a:pt x="1594" y="1408"/>
                        <a:pt x="1597" y="1415"/>
                      </a:cubicBezTo>
                      <a:lnTo>
                        <a:pt x="1597" y="1415"/>
                      </a:lnTo>
                      <a:cubicBezTo>
                        <a:pt x="1599" y="1422"/>
                        <a:pt x="1593" y="1427"/>
                        <a:pt x="1587" y="1430"/>
                      </a:cubicBezTo>
                      <a:lnTo>
                        <a:pt x="1587" y="1430"/>
                      </a:lnTo>
                      <a:cubicBezTo>
                        <a:pt x="1570" y="1440"/>
                        <a:pt x="1551" y="1447"/>
                        <a:pt x="1534" y="1458"/>
                      </a:cubicBezTo>
                      <a:lnTo>
                        <a:pt x="1534" y="1458"/>
                      </a:lnTo>
                      <a:cubicBezTo>
                        <a:pt x="1523" y="1465"/>
                        <a:pt x="1512" y="1458"/>
                        <a:pt x="1512" y="1445"/>
                      </a:cubicBezTo>
                      <a:lnTo>
                        <a:pt x="1512" y="1445"/>
                      </a:lnTo>
                      <a:cubicBezTo>
                        <a:pt x="1512" y="1429"/>
                        <a:pt x="1505" y="1422"/>
                        <a:pt x="1491" y="1418"/>
                      </a:cubicBezTo>
                      <a:lnTo>
                        <a:pt x="1491" y="1418"/>
                      </a:lnTo>
                      <a:cubicBezTo>
                        <a:pt x="1474" y="1413"/>
                        <a:pt x="1471" y="1397"/>
                        <a:pt x="1464" y="1383"/>
                      </a:cubicBezTo>
                      <a:lnTo>
                        <a:pt x="1464" y="1383"/>
                      </a:lnTo>
                      <a:cubicBezTo>
                        <a:pt x="1459" y="1373"/>
                        <a:pt x="1462" y="1366"/>
                        <a:pt x="1466" y="1356"/>
                      </a:cubicBezTo>
                      <a:lnTo>
                        <a:pt x="1466" y="1356"/>
                      </a:lnTo>
                      <a:cubicBezTo>
                        <a:pt x="1471" y="1346"/>
                        <a:pt x="1465" y="1340"/>
                        <a:pt x="1454" y="1340"/>
                      </a:cubicBezTo>
                      <a:lnTo>
                        <a:pt x="1454" y="1340"/>
                      </a:lnTo>
                      <a:cubicBezTo>
                        <a:pt x="1446" y="1341"/>
                        <a:pt x="1441" y="1347"/>
                        <a:pt x="1434" y="1350"/>
                      </a:cubicBezTo>
                      <a:lnTo>
                        <a:pt x="1434" y="1350"/>
                      </a:lnTo>
                      <a:cubicBezTo>
                        <a:pt x="1426" y="1353"/>
                        <a:pt x="1420" y="1349"/>
                        <a:pt x="1420" y="1340"/>
                      </a:cubicBezTo>
                      <a:lnTo>
                        <a:pt x="1420" y="1340"/>
                      </a:lnTo>
                      <a:cubicBezTo>
                        <a:pt x="1420" y="1330"/>
                        <a:pt x="1427" y="1324"/>
                        <a:pt x="1434" y="1319"/>
                      </a:cubicBezTo>
                      <a:lnTo>
                        <a:pt x="1434" y="1319"/>
                      </a:lnTo>
                      <a:cubicBezTo>
                        <a:pt x="1451" y="1307"/>
                        <a:pt x="1469" y="1296"/>
                        <a:pt x="1486" y="1284"/>
                      </a:cubicBezTo>
                      <a:lnTo>
                        <a:pt x="1486" y="1284"/>
                      </a:lnTo>
                      <a:cubicBezTo>
                        <a:pt x="1494" y="1278"/>
                        <a:pt x="1501" y="1274"/>
                        <a:pt x="1511" y="1271"/>
                      </a:cubicBezTo>
                      <a:lnTo>
                        <a:pt x="1511" y="1271"/>
                      </a:lnTo>
                      <a:cubicBezTo>
                        <a:pt x="1528" y="1266"/>
                        <a:pt x="1545" y="1258"/>
                        <a:pt x="1552" y="1241"/>
                      </a:cubicBezTo>
                      <a:lnTo>
                        <a:pt x="1552" y="1241"/>
                      </a:lnTo>
                      <a:cubicBezTo>
                        <a:pt x="1558" y="1227"/>
                        <a:pt x="1566" y="1217"/>
                        <a:pt x="1577" y="1209"/>
                      </a:cubicBezTo>
                      <a:lnTo>
                        <a:pt x="1577" y="1209"/>
                      </a:lnTo>
                      <a:cubicBezTo>
                        <a:pt x="1581" y="1206"/>
                        <a:pt x="1584" y="1202"/>
                        <a:pt x="1586" y="1198"/>
                      </a:cubicBezTo>
                      <a:lnTo>
                        <a:pt x="1586" y="1198"/>
                      </a:lnTo>
                      <a:cubicBezTo>
                        <a:pt x="1592" y="1189"/>
                        <a:pt x="1591" y="1173"/>
                        <a:pt x="1584" y="1167"/>
                      </a:cubicBezTo>
                      <a:lnTo>
                        <a:pt x="1584" y="1167"/>
                      </a:lnTo>
                      <a:cubicBezTo>
                        <a:pt x="1576" y="1160"/>
                        <a:pt x="1566" y="1156"/>
                        <a:pt x="1558" y="1164"/>
                      </a:cubicBezTo>
                      <a:lnTo>
                        <a:pt x="1558" y="1164"/>
                      </a:lnTo>
                      <a:cubicBezTo>
                        <a:pt x="1542" y="1176"/>
                        <a:pt x="1523" y="1185"/>
                        <a:pt x="1513" y="1203"/>
                      </a:cubicBezTo>
                      <a:lnTo>
                        <a:pt x="1513" y="1203"/>
                      </a:lnTo>
                      <a:cubicBezTo>
                        <a:pt x="1505" y="1216"/>
                        <a:pt x="1492" y="1224"/>
                        <a:pt x="1478" y="1227"/>
                      </a:cubicBezTo>
                      <a:lnTo>
                        <a:pt x="1478" y="1227"/>
                      </a:lnTo>
                      <a:cubicBezTo>
                        <a:pt x="1468" y="1230"/>
                        <a:pt x="1460" y="1234"/>
                        <a:pt x="1453" y="1242"/>
                      </a:cubicBezTo>
                      <a:lnTo>
                        <a:pt x="1453" y="1242"/>
                      </a:lnTo>
                      <a:cubicBezTo>
                        <a:pt x="1448" y="1247"/>
                        <a:pt x="1443" y="1251"/>
                        <a:pt x="1436" y="1255"/>
                      </a:cubicBezTo>
                      <a:lnTo>
                        <a:pt x="1436" y="1255"/>
                      </a:lnTo>
                      <a:cubicBezTo>
                        <a:pt x="1409" y="1269"/>
                        <a:pt x="1398" y="1292"/>
                        <a:pt x="1397" y="1322"/>
                      </a:cubicBezTo>
                      <a:lnTo>
                        <a:pt x="1397" y="1322"/>
                      </a:lnTo>
                      <a:cubicBezTo>
                        <a:pt x="1397" y="1329"/>
                        <a:pt x="1398" y="1337"/>
                        <a:pt x="1393" y="1343"/>
                      </a:cubicBezTo>
                      <a:lnTo>
                        <a:pt x="1393" y="1343"/>
                      </a:lnTo>
                      <a:cubicBezTo>
                        <a:pt x="1375" y="1364"/>
                        <a:pt x="1367" y="1393"/>
                        <a:pt x="1346" y="1412"/>
                      </a:cubicBezTo>
                      <a:lnTo>
                        <a:pt x="1346" y="1412"/>
                      </a:lnTo>
                      <a:cubicBezTo>
                        <a:pt x="1339" y="1418"/>
                        <a:pt x="1335" y="1427"/>
                        <a:pt x="1335" y="1436"/>
                      </a:cubicBezTo>
                      <a:lnTo>
                        <a:pt x="1335" y="1436"/>
                      </a:lnTo>
                      <a:cubicBezTo>
                        <a:pt x="1335" y="1460"/>
                        <a:pt x="1318" y="1464"/>
                        <a:pt x="1300" y="1469"/>
                      </a:cubicBezTo>
                      <a:lnTo>
                        <a:pt x="1300" y="1469"/>
                      </a:lnTo>
                      <a:cubicBezTo>
                        <a:pt x="1286" y="1472"/>
                        <a:pt x="1282" y="1469"/>
                        <a:pt x="1277" y="1456"/>
                      </a:cubicBezTo>
                      <a:lnTo>
                        <a:pt x="1277" y="1456"/>
                      </a:lnTo>
                      <a:cubicBezTo>
                        <a:pt x="1266" y="1426"/>
                        <a:pt x="1254" y="1396"/>
                        <a:pt x="1269" y="1364"/>
                      </a:cubicBezTo>
                      <a:lnTo>
                        <a:pt x="1269" y="1364"/>
                      </a:lnTo>
                      <a:cubicBezTo>
                        <a:pt x="1270" y="1362"/>
                        <a:pt x="1270" y="1360"/>
                        <a:pt x="1270" y="1359"/>
                      </a:cubicBezTo>
                      <a:lnTo>
                        <a:pt x="1270" y="1359"/>
                      </a:lnTo>
                      <a:cubicBezTo>
                        <a:pt x="1272" y="1345"/>
                        <a:pt x="1258" y="1322"/>
                        <a:pt x="1247" y="1321"/>
                      </a:cubicBezTo>
                      <a:lnTo>
                        <a:pt x="1247" y="1321"/>
                      </a:lnTo>
                      <a:cubicBezTo>
                        <a:pt x="1226" y="1318"/>
                        <a:pt x="1205" y="1333"/>
                        <a:pt x="1203" y="1352"/>
                      </a:cubicBezTo>
                      <a:lnTo>
                        <a:pt x="1203" y="1352"/>
                      </a:lnTo>
                      <a:cubicBezTo>
                        <a:pt x="1203" y="1362"/>
                        <a:pt x="1202" y="1371"/>
                        <a:pt x="1203" y="1381"/>
                      </a:cubicBezTo>
                      <a:lnTo>
                        <a:pt x="1203" y="1381"/>
                      </a:lnTo>
                      <a:cubicBezTo>
                        <a:pt x="1204" y="1401"/>
                        <a:pt x="1197" y="1420"/>
                        <a:pt x="1186" y="1436"/>
                      </a:cubicBezTo>
                      <a:lnTo>
                        <a:pt x="1186" y="1436"/>
                      </a:lnTo>
                      <a:cubicBezTo>
                        <a:pt x="1177" y="1450"/>
                        <a:pt x="1165" y="1462"/>
                        <a:pt x="1145" y="1461"/>
                      </a:cubicBezTo>
                      <a:lnTo>
                        <a:pt x="1145" y="1461"/>
                      </a:lnTo>
                      <a:cubicBezTo>
                        <a:pt x="1130" y="1461"/>
                        <a:pt x="1115" y="1467"/>
                        <a:pt x="1101" y="1474"/>
                      </a:cubicBezTo>
                      <a:lnTo>
                        <a:pt x="1101" y="1474"/>
                      </a:lnTo>
                      <a:cubicBezTo>
                        <a:pt x="1090" y="1479"/>
                        <a:pt x="1080" y="1481"/>
                        <a:pt x="1071" y="1472"/>
                      </a:cubicBezTo>
                      <a:lnTo>
                        <a:pt x="1071" y="1472"/>
                      </a:lnTo>
                      <a:cubicBezTo>
                        <a:pt x="1064" y="1466"/>
                        <a:pt x="1057" y="1466"/>
                        <a:pt x="1048" y="1469"/>
                      </a:cubicBezTo>
                      <a:lnTo>
                        <a:pt x="1048" y="1469"/>
                      </a:lnTo>
                      <a:cubicBezTo>
                        <a:pt x="1037" y="1472"/>
                        <a:pt x="1025" y="1475"/>
                        <a:pt x="1014" y="1481"/>
                      </a:cubicBezTo>
                      <a:lnTo>
                        <a:pt x="1014" y="1481"/>
                      </a:lnTo>
                      <a:cubicBezTo>
                        <a:pt x="999" y="1489"/>
                        <a:pt x="982" y="1490"/>
                        <a:pt x="967" y="1479"/>
                      </a:cubicBezTo>
                      <a:lnTo>
                        <a:pt x="967" y="1479"/>
                      </a:lnTo>
                      <a:cubicBezTo>
                        <a:pt x="962" y="1475"/>
                        <a:pt x="955" y="1472"/>
                        <a:pt x="949" y="1471"/>
                      </a:cubicBezTo>
                      <a:lnTo>
                        <a:pt x="949" y="1471"/>
                      </a:lnTo>
                      <a:cubicBezTo>
                        <a:pt x="933" y="1467"/>
                        <a:pt x="915" y="1476"/>
                        <a:pt x="914" y="1491"/>
                      </a:cubicBezTo>
                      <a:lnTo>
                        <a:pt x="914" y="1491"/>
                      </a:lnTo>
                      <a:cubicBezTo>
                        <a:pt x="912" y="1510"/>
                        <a:pt x="908" y="1529"/>
                        <a:pt x="915" y="1546"/>
                      </a:cubicBezTo>
                      <a:lnTo>
                        <a:pt x="915" y="1546"/>
                      </a:lnTo>
                      <a:cubicBezTo>
                        <a:pt x="922" y="1563"/>
                        <a:pt x="927" y="1579"/>
                        <a:pt x="931" y="1597"/>
                      </a:cubicBezTo>
                      <a:lnTo>
                        <a:pt x="931" y="1597"/>
                      </a:lnTo>
                      <a:cubicBezTo>
                        <a:pt x="934" y="1611"/>
                        <a:pt x="937" y="1625"/>
                        <a:pt x="944" y="1638"/>
                      </a:cubicBezTo>
                      <a:lnTo>
                        <a:pt x="944" y="1638"/>
                      </a:lnTo>
                      <a:cubicBezTo>
                        <a:pt x="952" y="1654"/>
                        <a:pt x="952" y="1670"/>
                        <a:pt x="947" y="1687"/>
                      </a:cubicBezTo>
                      <a:lnTo>
                        <a:pt x="947" y="1687"/>
                      </a:lnTo>
                      <a:cubicBezTo>
                        <a:pt x="941" y="1708"/>
                        <a:pt x="931" y="1727"/>
                        <a:pt x="923" y="1747"/>
                      </a:cubicBezTo>
                      <a:lnTo>
                        <a:pt x="923" y="1747"/>
                      </a:lnTo>
                      <a:cubicBezTo>
                        <a:pt x="909" y="1781"/>
                        <a:pt x="891" y="1812"/>
                        <a:pt x="869" y="1840"/>
                      </a:cubicBezTo>
                      <a:lnTo>
                        <a:pt x="869" y="1840"/>
                      </a:lnTo>
                      <a:cubicBezTo>
                        <a:pt x="859" y="1853"/>
                        <a:pt x="850" y="1867"/>
                        <a:pt x="845" y="1882"/>
                      </a:cubicBezTo>
                      <a:lnTo>
                        <a:pt x="845" y="1882"/>
                      </a:lnTo>
                      <a:cubicBezTo>
                        <a:pt x="842" y="1891"/>
                        <a:pt x="837" y="1898"/>
                        <a:pt x="829" y="1903"/>
                      </a:cubicBezTo>
                      <a:lnTo>
                        <a:pt x="829" y="1903"/>
                      </a:lnTo>
                      <a:cubicBezTo>
                        <a:pt x="814" y="1913"/>
                        <a:pt x="805" y="1928"/>
                        <a:pt x="796" y="1944"/>
                      </a:cubicBezTo>
                      <a:lnTo>
                        <a:pt x="796" y="1944"/>
                      </a:lnTo>
                      <a:cubicBezTo>
                        <a:pt x="787" y="1960"/>
                        <a:pt x="786" y="1978"/>
                        <a:pt x="782" y="1995"/>
                      </a:cubicBezTo>
                      <a:lnTo>
                        <a:pt x="782" y="1995"/>
                      </a:lnTo>
                      <a:cubicBezTo>
                        <a:pt x="777" y="2018"/>
                        <a:pt x="769" y="2037"/>
                        <a:pt x="746" y="2049"/>
                      </a:cubicBezTo>
                      <a:lnTo>
                        <a:pt x="746" y="2049"/>
                      </a:lnTo>
                      <a:cubicBezTo>
                        <a:pt x="740" y="2052"/>
                        <a:pt x="734" y="2058"/>
                        <a:pt x="730" y="2063"/>
                      </a:cubicBezTo>
                      <a:lnTo>
                        <a:pt x="730" y="2063"/>
                      </a:lnTo>
                      <a:cubicBezTo>
                        <a:pt x="709" y="2094"/>
                        <a:pt x="689" y="2127"/>
                        <a:pt x="677" y="2162"/>
                      </a:cubicBezTo>
                      <a:lnTo>
                        <a:pt x="677" y="2162"/>
                      </a:lnTo>
                      <a:cubicBezTo>
                        <a:pt x="663" y="2200"/>
                        <a:pt x="643" y="2234"/>
                        <a:pt x="629" y="2272"/>
                      </a:cubicBezTo>
                      <a:lnTo>
                        <a:pt x="629" y="2272"/>
                      </a:lnTo>
                      <a:cubicBezTo>
                        <a:pt x="624" y="2286"/>
                        <a:pt x="613" y="2296"/>
                        <a:pt x="599" y="2302"/>
                      </a:cubicBezTo>
                      <a:lnTo>
                        <a:pt x="599" y="2302"/>
                      </a:lnTo>
                      <a:cubicBezTo>
                        <a:pt x="586" y="2308"/>
                        <a:pt x="578" y="2299"/>
                        <a:pt x="568" y="2293"/>
                      </a:cubicBezTo>
                      <a:lnTo>
                        <a:pt x="568" y="2293"/>
                      </a:lnTo>
                      <a:cubicBezTo>
                        <a:pt x="566" y="2292"/>
                        <a:pt x="564" y="2292"/>
                        <a:pt x="561" y="2291"/>
                      </a:cubicBezTo>
                      <a:lnTo>
                        <a:pt x="561" y="2291"/>
                      </a:lnTo>
                      <a:cubicBezTo>
                        <a:pt x="518" y="2275"/>
                        <a:pt x="474" y="2260"/>
                        <a:pt x="433" y="2236"/>
                      </a:cubicBezTo>
                      <a:lnTo>
                        <a:pt x="433" y="2236"/>
                      </a:lnTo>
                      <a:cubicBezTo>
                        <a:pt x="425" y="2232"/>
                        <a:pt x="417" y="2231"/>
                        <a:pt x="408" y="2229"/>
                      </a:cubicBezTo>
                      <a:lnTo>
                        <a:pt x="408" y="2229"/>
                      </a:lnTo>
                      <a:cubicBezTo>
                        <a:pt x="390" y="2225"/>
                        <a:pt x="375" y="2217"/>
                        <a:pt x="366" y="2200"/>
                      </a:cubicBezTo>
                      <a:lnTo>
                        <a:pt x="366" y="2200"/>
                      </a:lnTo>
                      <a:cubicBezTo>
                        <a:pt x="360" y="2190"/>
                        <a:pt x="351" y="2182"/>
                        <a:pt x="342" y="2177"/>
                      </a:cubicBezTo>
                      <a:lnTo>
                        <a:pt x="342" y="2177"/>
                      </a:lnTo>
                      <a:cubicBezTo>
                        <a:pt x="314" y="2163"/>
                        <a:pt x="287" y="2151"/>
                        <a:pt x="262" y="2133"/>
                      </a:cubicBezTo>
                      <a:lnTo>
                        <a:pt x="262" y="2133"/>
                      </a:lnTo>
                      <a:cubicBezTo>
                        <a:pt x="233" y="2113"/>
                        <a:pt x="203" y="2097"/>
                        <a:pt x="196" y="2059"/>
                      </a:cubicBezTo>
                      <a:lnTo>
                        <a:pt x="196" y="2059"/>
                      </a:lnTo>
                      <a:cubicBezTo>
                        <a:pt x="195" y="2051"/>
                        <a:pt x="189" y="2044"/>
                        <a:pt x="185" y="2037"/>
                      </a:cubicBezTo>
                      <a:lnTo>
                        <a:pt x="185" y="2037"/>
                      </a:lnTo>
                      <a:cubicBezTo>
                        <a:pt x="173" y="2019"/>
                        <a:pt x="161" y="2001"/>
                        <a:pt x="155" y="1980"/>
                      </a:cubicBezTo>
                      <a:lnTo>
                        <a:pt x="155" y="1980"/>
                      </a:lnTo>
                      <a:cubicBezTo>
                        <a:pt x="153" y="1971"/>
                        <a:pt x="151" y="1964"/>
                        <a:pt x="157" y="1957"/>
                      </a:cubicBezTo>
                      <a:lnTo>
                        <a:pt x="157" y="1957"/>
                      </a:lnTo>
                      <a:cubicBezTo>
                        <a:pt x="166" y="1946"/>
                        <a:pt x="175" y="1934"/>
                        <a:pt x="184" y="1923"/>
                      </a:cubicBezTo>
                      <a:lnTo>
                        <a:pt x="184" y="1923"/>
                      </a:lnTo>
                      <a:cubicBezTo>
                        <a:pt x="191" y="1915"/>
                        <a:pt x="200" y="1908"/>
                        <a:pt x="211" y="1910"/>
                      </a:cubicBezTo>
                      <a:lnTo>
                        <a:pt x="211" y="1910"/>
                      </a:lnTo>
                      <a:cubicBezTo>
                        <a:pt x="226" y="1912"/>
                        <a:pt x="234" y="1904"/>
                        <a:pt x="241" y="1894"/>
                      </a:cubicBezTo>
                      <a:lnTo>
                        <a:pt x="241" y="1894"/>
                      </a:lnTo>
                      <a:cubicBezTo>
                        <a:pt x="244" y="1888"/>
                        <a:pt x="248" y="1883"/>
                        <a:pt x="252" y="1878"/>
                      </a:cubicBezTo>
                      <a:lnTo>
                        <a:pt x="252" y="1878"/>
                      </a:lnTo>
                      <a:cubicBezTo>
                        <a:pt x="272" y="1848"/>
                        <a:pt x="293" y="1847"/>
                        <a:pt x="314" y="1874"/>
                      </a:cubicBezTo>
                      <a:lnTo>
                        <a:pt x="314" y="1874"/>
                      </a:lnTo>
                      <a:cubicBezTo>
                        <a:pt x="321" y="1883"/>
                        <a:pt x="328" y="1891"/>
                        <a:pt x="339" y="1893"/>
                      </a:cubicBezTo>
                      <a:lnTo>
                        <a:pt x="339" y="1893"/>
                      </a:lnTo>
                      <a:cubicBezTo>
                        <a:pt x="358" y="1898"/>
                        <a:pt x="377" y="1896"/>
                        <a:pt x="396" y="1894"/>
                      </a:cubicBezTo>
                      <a:lnTo>
                        <a:pt x="396" y="1894"/>
                      </a:lnTo>
                      <a:cubicBezTo>
                        <a:pt x="403" y="1893"/>
                        <a:pt x="408" y="1889"/>
                        <a:pt x="406" y="1881"/>
                      </a:cubicBezTo>
                      <a:lnTo>
                        <a:pt x="406" y="1881"/>
                      </a:lnTo>
                      <a:cubicBezTo>
                        <a:pt x="396" y="1842"/>
                        <a:pt x="418" y="1821"/>
                        <a:pt x="449" y="1804"/>
                      </a:cubicBezTo>
                      <a:lnTo>
                        <a:pt x="449" y="1804"/>
                      </a:lnTo>
                      <a:cubicBezTo>
                        <a:pt x="481" y="1787"/>
                        <a:pt x="503" y="1762"/>
                        <a:pt x="516" y="1728"/>
                      </a:cubicBezTo>
                      <a:lnTo>
                        <a:pt x="516" y="1728"/>
                      </a:lnTo>
                      <a:cubicBezTo>
                        <a:pt x="522" y="1709"/>
                        <a:pt x="506" y="1692"/>
                        <a:pt x="486" y="1695"/>
                      </a:cubicBezTo>
                      <a:lnTo>
                        <a:pt x="486" y="1695"/>
                      </a:lnTo>
                      <a:cubicBezTo>
                        <a:pt x="458" y="1698"/>
                        <a:pt x="447" y="1720"/>
                        <a:pt x="438" y="1743"/>
                      </a:cubicBezTo>
                      <a:lnTo>
                        <a:pt x="438" y="1743"/>
                      </a:lnTo>
                      <a:cubicBezTo>
                        <a:pt x="435" y="1754"/>
                        <a:pt x="433" y="1767"/>
                        <a:pt x="422" y="1771"/>
                      </a:cubicBezTo>
                      <a:lnTo>
                        <a:pt x="422" y="1771"/>
                      </a:lnTo>
                      <a:cubicBezTo>
                        <a:pt x="393" y="1784"/>
                        <a:pt x="371" y="1806"/>
                        <a:pt x="339" y="1815"/>
                      </a:cubicBezTo>
                      <a:lnTo>
                        <a:pt x="339" y="1815"/>
                      </a:lnTo>
                      <a:cubicBezTo>
                        <a:pt x="323" y="1819"/>
                        <a:pt x="309" y="1823"/>
                        <a:pt x="293" y="1816"/>
                      </a:cubicBezTo>
                      <a:lnTo>
                        <a:pt x="293" y="1816"/>
                      </a:lnTo>
                      <a:cubicBezTo>
                        <a:pt x="287" y="1813"/>
                        <a:pt x="281" y="1812"/>
                        <a:pt x="275" y="1809"/>
                      </a:cubicBezTo>
                      <a:lnTo>
                        <a:pt x="275" y="1809"/>
                      </a:lnTo>
                      <a:cubicBezTo>
                        <a:pt x="263" y="1802"/>
                        <a:pt x="259" y="1804"/>
                        <a:pt x="253" y="1816"/>
                      </a:cubicBezTo>
                      <a:lnTo>
                        <a:pt x="253" y="1816"/>
                      </a:lnTo>
                      <a:cubicBezTo>
                        <a:pt x="251" y="1820"/>
                        <a:pt x="249" y="1823"/>
                        <a:pt x="248" y="1827"/>
                      </a:cubicBezTo>
                      <a:lnTo>
                        <a:pt x="248" y="1827"/>
                      </a:lnTo>
                      <a:cubicBezTo>
                        <a:pt x="243" y="1842"/>
                        <a:pt x="234" y="1850"/>
                        <a:pt x="218" y="1852"/>
                      </a:cubicBezTo>
                      <a:lnTo>
                        <a:pt x="218" y="1852"/>
                      </a:lnTo>
                      <a:cubicBezTo>
                        <a:pt x="198" y="1855"/>
                        <a:pt x="178" y="1861"/>
                        <a:pt x="157" y="1865"/>
                      </a:cubicBezTo>
                      <a:lnTo>
                        <a:pt x="157" y="1865"/>
                      </a:lnTo>
                      <a:cubicBezTo>
                        <a:pt x="114" y="1872"/>
                        <a:pt x="71" y="1876"/>
                        <a:pt x="28" y="1866"/>
                      </a:cubicBezTo>
                      <a:lnTo>
                        <a:pt x="28" y="1866"/>
                      </a:lnTo>
                      <a:cubicBezTo>
                        <a:pt x="19" y="1864"/>
                        <a:pt x="10" y="1863"/>
                        <a:pt x="0" y="1862"/>
                      </a:cubicBezTo>
                      <a:lnTo>
                        <a:pt x="0" y="1862"/>
                      </a:lnTo>
                      <a:cubicBezTo>
                        <a:pt x="101" y="1300"/>
                        <a:pt x="377" y="798"/>
                        <a:pt x="769" y="415"/>
                      </a:cubicBezTo>
                      <a:lnTo>
                        <a:pt x="778" y="417"/>
                      </a:lnTo>
                      <a:lnTo>
                        <a:pt x="778" y="417"/>
                      </a:lnTo>
                      <a:cubicBezTo>
                        <a:pt x="799" y="419"/>
                        <a:pt x="815" y="417"/>
                        <a:pt x="831" y="404"/>
                      </a:cubicBezTo>
                      <a:close/>
                      <a:moveTo>
                        <a:pt x="392" y="2336"/>
                      </a:moveTo>
                      <a:lnTo>
                        <a:pt x="392" y="2336"/>
                      </a:lnTo>
                      <a:cubicBezTo>
                        <a:pt x="397" y="2358"/>
                        <a:pt x="388" y="2381"/>
                        <a:pt x="395" y="2403"/>
                      </a:cubicBezTo>
                      <a:lnTo>
                        <a:pt x="395" y="2403"/>
                      </a:lnTo>
                      <a:cubicBezTo>
                        <a:pt x="397" y="2409"/>
                        <a:pt x="397" y="2415"/>
                        <a:pt x="399" y="2420"/>
                      </a:cubicBezTo>
                      <a:lnTo>
                        <a:pt x="399" y="2420"/>
                      </a:lnTo>
                      <a:cubicBezTo>
                        <a:pt x="424" y="2472"/>
                        <a:pt x="446" y="2526"/>
                        <a:pt x="473" y="2577"/>
                      </a:cubicBezTo>
                      <a:lnTo>
                        <a:pt x="473" y="2577"/>
                      </a:lnTo>
                      <a:cubicBezTo>
                        <a:pt x="497" y="2623"/>
                        <a:pt x="528" y="2663"/>
                        <a:pt x="578" y="2687"/>
                      </a:cubicBezTo>
                      <a:lnTo>
                        <a:pt x="578" y="2687"/>
                      </a:lnTo>
                      <a:cubicBezTo>
                        <a:pt x="598" y="2697"/>
                        <a:pt x="612" y="2716"/>
                        <a:pt x="626" y="2733"/>
                      </a:cubicBezTo>
                      <a:lnTo>
                        <a:pt x="626" y="2733"/>
                      </a:lnTo>
                      <a:cubicBezTo>
                        <a:pt x="643" y="2752"/>
                        <a:pt x="656" y="2773"/>
                        <a:pt x="671" y="2793"/>
                      </a:cubicBezTo>
                      <a:lnTo>
                        <a:pt x="671" y="2793"/>
                      </a:lnTo>
                      <a:cubicBezTo>
                        <a:pt x="675" y="2799"/>
                        <a:pt x="678" y="2804"/>
                        <a:pt x="684" y="2808"/>
                      </a:cubicBezTo>
                      <a:lnTo>
                        <a:pt x="684" y="2808"/>
                      </a:lnTo>
                      <a:cubicBezTo>
                        <a:pt x="712" y="2829"/>
                        <a:pt x="726" y="2860"/>
                        <a:pt x="739" y="2891"/>
                      </a:cubicBezTo>
                      <a:lnTo>
                        <a:pt x="739" y="2891"/>
                      </a:lnTo>
                      <a:cubicBezTo>
                        <a:pt x="742" y="2899"/>
                        <a:pt x="745" y="2908"/>
                        <a:pt x="751" y="2915"/>
                      </a:cubicBezTo>
                      <a:lnTo>
                        <a:pt x="751" y="2915"/>
                      </a:lnTo>
                      <a:cubicBezTo>
                        <a:pt x="759" y="2926"/>
                        <a:pt x="761" y="2939"/>
                        <a:pt x="758" y="2952"/>
                      </a:cubicBezTo>
                      <a:lnTo>
                        <a:pt x="758" y="2952"/>
                      </a:lnTo>
                      <a:cubicBezTo>
                        <a:pt x="751" y="2983"/>
                        <a:pt x="746" y="3014"/>
                        <a:pt x="747" y="3047"/>
                      </a:cubicBezTo>
                      <a:lnTo>
                        <a:pt x="747" y="3047"/>
                      </a:lnTo>
                      <a:cubicBezTo>
                        <a:pt x="748" y="3067"/>
                        <a:pt x="739" y="3085"/>
                        <a:pt x="727" y="3100"/>
                      </a:cubicBezTo>
                      <a:lnTo>
                        <a:pt x="727" y="3100"/>
                      </a:lnTo>
                      <a:cubicBezTo>
                        <a:pt x="710" y="3124"/>
                        <a:pt x="710" y="3149"/>
                        <a:pt x="715" y="3174"/>
                      </a:cubicBezTo>
                      <a:lnTo>
                        <a:pt x="715" y="3174"/>
                      </a:lnTo>
                      <a:cubicBezTo>
                        <a:pt x="719" y="3197"/>
                        <a:pt x="720" y="3219"/>
                        <a:pt x="717" y="3241"/>
                      </a:cubicBezTo>
                      <a:lnTo>
                        <a:pt x="717" y="3241"/>
                      </a:lnTo>
                      <a:cubicBezTo>
                        <a:pt x="713" y="3272"/>
                        <a:pt x="724" y="3296"/>
                        <a:pt x="743" y="3319"/>
                      </a:cubicBezTo>
                      <a:lnTo>
                        <a:pt x="743" y="3319"/>
                      </a:lnTo>
                      <a:cubicBezTo>
                        <a:pt x="762" y="3342"/>
                        <a:pt x="787" y="3359"/>
                        <a:pt x="815" y="3370"/>
                      </a:cubicBezTo>
                      <a:lnTo>
                        <a:pt x="815" y="3370"/>
                      </a:lnTo>
                      <a:cubicBezTo>
                        <a:pt x="826" y="3375"/>
                        <a:pt x="835" y="3382"/>
                        <a:pt x="843" y="3392"/>
                      </a:cubicBezTo>
                      <a:lnTo>
                        <a:pt x="843" y="3392"/>
                      </a:lnTo>
                      <a:cubicBezTo>
                        <a:pt x="850" y="3402"/>
                        <a:pt x="857" y="3411"/>
                        <a:pt x="868" y="3418"/>
                      </a:cubicBezTo>
                      <a:lnTo>
                        <a:pt x="868" y="3418"/>
                      </a:lnTo>
                      <a:cubicBezTo>
                        <a:pt x="891" y="3435"/>
                        <a:pt x="901" y="3459"/>
                        <a:pt x="895" y="3488"/>
                      </a:cubicBezTo>
                      <a:lnTo>
                        <a:pt x="895" y="3488"/>
                      </a:lnTo>
                      <a:cubicBezTo>
                        <a:pt x="894" y="3494"/>
                        <a:pt x="892" y="3500"/>
                        <a:pt x="890" y="3506"/>
                      </a:cubicBezTo>
                      <a:lnTo>
                        <a:pt x="890" y="3506"/>
                      </a:lnTo>
                      <a:cubicBezTo>
                        <a:pt x="877" y="3540"/>
                        <a:pt x="886" y="3573"/>
                        <a:pt x="898" y="3605"/>
                      </a:cubicBezTo>
                      <a:lnTo>
                        <a:pt x="898" y="3605"/>
                      </a:lnTo>
                      <a:cubicBezTo>
                        <a:pt x="902" y="3617"/>
                        <a:pt x="912" y="3625"/>
                        <a:pt x="923" y="3630"/>
                      </a:cubicBezTo>
                      <a:lnTo>
                        <a:pt x="923" y="3630"/>
                      </a:lnTo>
                      <a:cubicBezTo>
                        <a:pt x="950" y="3645"/>
                        <a:pt x="968" y="3665"/>
                        <a:pt x="973" y="3697"/>
                      </a:cubicBezTo>
                      <a:lnTo>
                        <a:pt x="973" y="3697"/>
                      </a:lnTo>
                      <a:cubicBezTo>
                        <a:pt x="974" y="3705"/>
                        <a:pt x="977" y="3714"/>
                        <a:pt x="980" y="3722"/>
                      </a:cubicBezTo>
                      <a:lnTo>
                        <a:pt x="980" y="3722"/>
                      </a:lnTo>
                      <a:cubicBezTo>
                        <a:pt x="986" y="3742"/>
                        <a:pt x="995" y="3759"/>
                        <a:pt x="1012" y="3772"/>
                      </a:cubicBezTo>
                      <a:lnTo>
                        <a:pt x="1012" y="3772"/>
                      </a:lnTo>
                      <a:cubicBezTo>
                        <a:pt x="1026" y="3783"/>
                        <a:pt x="1036" y="3800"/>
                        <a:pt x="1045" y="3816"/>
                      </a:cubicBezTo>
                      <a:lnTo>
                        <a:pt x="1045" y="3816"/>
                      </a:lnTo>
                      <a:cubicBezTo>
                        <a:pt x="1053" y="3833"/>
                        <a:pt x="1063" y="3848"/>
                        <a:pt x="1078" y="3860"/>
                      </a:cubicBezTo>
                      <a:lnTo>
                        <a:pt x="1078" y="3860"/>
                      </a:lnTo>
                      <a:cubicBezTo>
                        <a:pt x="1087" y="3867"/>
                        <a:pt x="1094" y="3876"/>
                        <a:pt x="1102" y="3885"/>
                      </a:cubicBezTo>
                      <a:lnTo>
                        <a:pt x="1102" y="3885"/>
                      </a:lnTo>
                      <a:cubicBezTo>
                        <a:pt x="1121" y="3908"/>
                        <a:pt x="1144" y="3924"/>
                        <a:pt x="1174" y="3934"/>
                      </a:cubicBezTo>
                      <a:lnTo>
                        <a:pt x="1174" y="3934"/>
                      </a:lnTo>
                      <a:cubicBezTo>
                        <a:pt x="1203" y="3943"/>
                        <a:pt x="1232" y="3952"/>
                        <a:pt x="1263" y="3951"/>
                      </a:cubicBezTo>
                      <a:lnTo>
                        <a:pt x="1263" y="3951"/>
                      </a:lnTo>
                      <a:cubicBezTo>
                        <a:pt x="1267" y="3951"/>
                        <a:pt x="1271" y="3951"/>
                        <a:pt x="1275" y="3953"/>
                      </a:cubicBezTo>
                      <a:lnTo>
                        <a:pt x="1275" y="3953"/>
                      </a:lnTo>
                      <a:cubicBezTo>
                        <a:pt x="1304" y="3965"/>
                        <a:pt x="1336" y="3964"/>
                        <a:pt x="1367" y="3969"/>
                      </a:cubicBezTo>
                      <a:lnTo>
                        <a:pt x="1367" y="3969"/>
                      </a:lnTo>
                      <a:cubicBezTo>
                        <a:pt x="1387" y="3972"/>
                        <a:pt x="1402" y="3960"/>
                        <a:pt x="1418" y="3951"/>
                      </a:cubicBezTo>
                      <a:lnTo>
                        <a:pt x="1418" y="3951"/>
                      </a:lnTo>
                      <a:cubicBezTo>
                        <a:pt x="1421" y="3951"/>
                        <a:pt x="1423" y="3946"/>
                        <a:pt x="1423" y="3943"/>
                      </a:cubicBezTo>
                      <a:lnTo>
                        <a:pt x="1423" y="3943"/>
                      </a:lnTo>
                      <a:cubicBezTo>
                        <a:pt x="1426" y="3923"/>
                        <a:pt x="1440" y="3905"/>
                        <a:pt x="1434" y="3888"/>
                      </a:cubicBezTo>
                      <a:lnTo>
                        <a:pt x="1434" y="3888"/>
                      </a:lnTo>
                      <a:cubicBezTo>
                        <a:pt x="1432" y="3866"/>
                        <a:pt x="1435" y="3850"/>
                        <a:pt x="1443" y="3836"/>
                      </a:cubicBezTo>
                      <a:lnTo>
                        <a:pt x="1443" y="3836"/>
                      </a:lnTo>
                      <a:cubicBezTo>
                        <a:pt x="1443" y="3835"/>
                        <a:pt x="1444" y="3834"/>
                        <a:pt x="1444" y="3833"/>
                      </a:cubicBezTo>
                      <a:lnTo>
                        <a:pt x="1444" y="3833"/>
                      </a:lnTo>
                      <a:cubicBezTo>
                        <a:pt x="1451" y="3794"/>
                        <a:pt x="1467" y="3759"/>
                        <a:pt x="1498" y="3730"/>
                      </a:cubicBezTo>
                      <a:lnTo>
                        <a:pt x="1498" y="3730"/>
                      </a:lnTo>
                      <a:cubicBezTo>
                        <a:pt x="1515" y="3713"/>
                        <a:pt x="1520" y="3686"/>
                        <a:pt x="1521" y="3660"/>
                      </a:cubicBezTo>
                      <a:lnTo>
                        <a:pt x="1521" y="3660"/>
                      </a:lnTo>
                      <a:cubicBezTo>
                        <a:pt x="1522" y="3644"/>
                        <a:pt x="1524" y="3628"/>
                        <a:pt x="1529" y="3613"/>
                      </a:cubicBezTo>
                      <a:lnTo>
                        <a:pt x="1529" y="3613"/>
                      </a:lnTo>
                      <a:cubicBezTo>
                        <a:pt x="1534" y="3598"/>
                        <a:pt x="1532" y="3582"/>
                        <a:pt x="1531" y="3567"/>
                      </a:cubicBezTo>
                      <a:lnTo>
                        <a:pt x="1531" y="3567"/>
                      </a:lnTo>
                      <a:cubicBezTo>
                        <a:pt x="1530" y="3545"/>
                        <a:pt x="1533" y="3526"/>
                        <a:pt x="1549" y="3509"/>
                      </a:cubicBezTo>
                      <a:lnTo>
                        <a:pt x="1549" y="3509"/>
                      </a:lnTo>
                      <a:cubicBezTo>
                        <a:pt x="1567" y="3491"/>
                        <a:pt x="1574" y="3466"/>
                        <a:pt x="1584" y="3443"/>
                      </a:cubicBezTo>
                      <a:lnTo>
                        <a:pt x="1584" y="3443"/>
                      </a:lnTo>
                      <a:cubicBezTo>
                        <a:pt x="1591" y="3426"/>
                        <a:pt x="1598" y="3409"/>
                        <a:pt x="1609" y="3394"/>
                      </a:cubicBezTo>
                      <a:lnTo>
                        <a:pt x="1609" y="3394"/>
                      </a:lnTo>
                      <a:cubicBezTo>
                        <a:pt x="1613" y="3387"/>
                        <a:pt x="1618" y="3380"/>
                        <a:pt x="1617" y="3372"/>
                      </a:cubicBezTo>
                      <a:lnTo>
                        <a:pt x="1617" y="3372"/>
                      </a:lnTo>
                      <a:cubicBezTo>
                        <a:pt x="1616" y="3349"/>
                        <a:pt x="1616" y="3325"/>
                        <a:pt x="1610" y="3302"/>
                      </a:cubicBezTo>
                      <a:lnTo>
                        <a:pt x="1610" y="3302"/>
                      </a:lnTo>
                      <a:cubicBezTo>
                        <a:pt x="1604" y="3279"/>
                        <a:pt x="1595" y="3257"/>
                        <a:pt x="1591" y="3233"/>
                      </a:cubicBezTo>
                      <a:lnTo>
                        <a:pt x="1591" y="3233"/>
                      </a:lnTo>
                      <a:cubicBezTo>
                        <a:pt x="1589" y="3218"/>
                        <a:pt x="1583" y="3205"/>
                        <a:pt x="1572" y="3195"/>
                      </a:cubicBezTo>
                      <a:lnTo>
                        <a:pt x="1572" y="3195"/>
                      </a:lnTo>
                      <a:cubicBezTo>
                        <a:pt x="1546" y="3171"/>
                        <a:pt x="1544" y="3142"/>
                        <a:pt x="1558" y="3111"/>
                      </a:cubicBezTo>
                      <a:lnTo>
                        <a:pt x="1558" y="3111"/>
                      </a:lnTo>
                      <a:cubicBezTo>
                        <a:pt x="1569" y="3085"/>
                        <a:pt x="1576" y="3058"/>
                        <a:pt x="1574" y="3029"/>
                      </a:cubicBezTo>
                      <a:lnTo>
                        <a:pt x="1574" y="3029"/>
                      </a:lnTo>
                      <a:cubicBezTo>
                        <a:pt x="1573" y="3012"/>
                        <a:pt x="1579" y="2997"/>
                        <a:pt x="1588" y="2983"/>
                      </a:cubicBezTo>
                      <a:lnTo>
                        <a:pt x="1588" y="2983"/>
                      </a:lnTo>
                      <a:cubicBezTo>
                        <a:pt x="1596" y="2971"/>
                        <a:pt x="1602" y="2958"/>
                        <a:pt x="1603" y="2943"/>
                      </a:cubicBezTo>
                      <a:lnTo>
                        <a:pt x="1603" y="2943"/>
                      </a:lnTo>
                      <a:cubicBezTo>
                        <a:pt x="1606" y="2921"/>
                        <a:pt x="1617" y="2903"/>
                        <a:pt x="1631" y="2886"/>
                      </a:cubicBezTo>
                      <a:lnTo>
                        <a:pt x="1631" y="2886"/>
                      </a:lnTo>
                      <a:cubicBezTo>
                        <a:pt x="1648" y="2865"/>
                        <a:pt x="1664" y="2844"/>
                        <a:pt x="1681" y="2823"/>
                      </a:cubicBezTo>
                      <a:lnTo>
                        <a:pt x="1681" y="2823"/>
                      </a:lnTo>
                      <a:cubicBezTo>
                        <a:pt x="1690" y="2813"/>
                        <a:pt x="1693" y="2799"/>
                        <a:pt x="1699" y="2787"/>
                      </a:cubicBezTo>
                      <a:lnTo>
                        <a:pt x="1699" y="2787"/>
                      </a:lnTo>
                      <a:cubicBezTo>
                        <a:pt x="1703" y="2779"/>
                        <a:pt x="1700" y="2771"/>
                        <a:pt x="1697" y="2764"/>
                      </a:cubicBezTo>
                      <a:lnTo>
                        <a:pt x="1697" y="2764"/>
                      </a:lnTo>
                      <a:cubicBezTo>
                        <a:pt x="1689" y="2745"/>
                        <a:pt x="1685" y="2726"/>
                        <a:pt x="1686" y="2705"/>
                      </a:cubicBezTo>
                      <a:lnTo>
                        <a:pt x="1686" y="2705"/>
                      </a:lnTo>
                      <a:cubicBezTo>
                        <a:pt x="1687" y="2689"/>
                        <a:pt x="1678" y="2676"/>
                        <a:pt x="1675" y="2660"/>
                      </a:cubicBezTo>
                      <a:lnTo>
                        <a:pt x="1675" y="2660"/>
                      </a:lnTo>
                      <a:cubicBezTo>
                        <a:pt x="1671" y="2631"/>
                        <a:pt x="1675" y="2622"/>
                        <a:pt x="1700" y="2608"/>
                      </a:cubicBezTo>
                      <a:lnTo>
                        <a:pt x="1700" y="2608"/>
                      </a:lnTo>
                      <a:cubicBezTo>
                        <a:pt x="1720" y="2597"/>
                        <a:pt x="1741" y="2595"/>
                        <a:pt x="1763" y="2598"/>
                      </a:cubicBezTo>
                      <a:lnTo>
                        <a:pt x="1763" y="2598"/>
                      </a:lnTo>
                      <a:cubicBezTo>
                        <a:pt x="1793" y="2603"/>
                        <a:pt x="1799" y="2599"/>
                        <a:pt x="1809" y="2571"/>
                      </a:cubicBezTo>
                      <a:lnTo>
                        <a:pt x="1809" y="2571"/>
                      </a:lnTo>
                      <a:cubicBezTo>
                        <a:pt x="1819" y="2542"/>
                        <a:pt x="1837" y="2529"/>
                        <a:pt x="1869" y="2529"/>
                      </a:cubicBezTo>
                      <a:lnTo>
                        <a:pt x="1869" y="2529"/>
                      </a:lnTo>
                      <a:cubicBezTo>
                        <a:pt x="1896" y="2529"/>
                        <a:pt x="1920" y="2533"/>
                        <a:pt x="1945" y="2545"/>
                      </a:cubicBezTo>
                      <a:lnTo>
                        <a:pt x="1945" y="2545"/>
                      </a:lnTo>
                      <a:cubicBezTo>
                        <a:pt x="1971" y="2557"/>
                        <a:pt x="1997" y="2567"/>
                        <a:pt x="2023" y="2578"/>
                      </a:cubicBezTo>
                      <a:lnTo>
                        <a:pt x="2023" y="2578"/>
                      </a:lnTo>
                      <a:cubicBezTo>
                        <a:pt x="2044" y="2587"/>
                        <a:pt x="2064" y="2580"/>
                        <a:pt x="2081" y="2574"/>
                      </a:cubicBezTo>
                      <a:lnTo>
                        <a:pt x="2081" y="2574"/>
                      </a:lnTo>
                      <a:cubicBezTo>
                        <a:pt x="2110" y="2565"/>
                        <a:pt x="2135" y="2572"/>
                        <a:pt x="2161" y="2580"/>
                      </a:cubicBezTo>
                      <a:lnTo>
                        <a:pt x="2161" y="2580"/>
                      </a:lnTo>
                      <a:cubicBezTo>
                        <a:pt x="2168" y="2582"/>
                        <a:pt x="2175" y="2585"/>
                        <a:pt x="2181" y="2588"/>
                      </a:cubicBezTo>
                      <a:lnTo>
                        <a:pt x="2181" y="2588"/>
                      </a:lnTo>
                      <a:cubicBezTo>
                        <a:pt x="2207" y="2603"/>
                        <a:pt x="2229" y="2597"/>
                        <a:pt x="2250" y="2579"/>
                      </a:cubicBezTo>
                      <a:lnTo>
                        <a:pt x="2250" y="2579"/>
                      </a:lnTo>
                      <a:cubicBezTo>
                        <a:pt x="2270" y="2561"/>
                        <a:pt x="2292" y="2545"/>
                        <a:pt x="2316" y="2531"/>
                      </a:cubicBezTo>
                      <a:lnTo>
                        <a:pt x="2316" y="2531"/>
                      </a:lnTo>
                      <a:cubicBezTo>
                        <a:pt x="2356" y="2506"/>
                        <a:pt x="2384" y="2471"/>
                        <a:pt x="2398" y="2425"/>
                      </a:cubicBezTo>
                      <a:lnTo>
                        <a:pt x="2398" y="2425"/>
                      </a:lnTo>
                      <a:cubicBezTo>
                        <a:pt x="2401" y="2413"/>
                        <a:pt x="2408" y="2403"/>
                        <a:pt x="2417" y="2395"/>
                      </a:cubicBezTo>
                      <a:lnTo>
                        <a:pt x="2417" y="2395"/>
                      </a:lnTo>
                      <a:cubicBezTo>
                        <a:pt x="2431" y="2383"/>
                        <a:pt x="2440" y="2366"/>
                        <a:pt x="2454" y="2353"/>
                      </a:cubicBezTo>
                      <a:lnTo>
                        <a:pt x="2454" y="2353"/>
                      </a:lnTo>
                      <a:cubicBezTo>
                        <a:pt x="2462" y="2347"/>
                        <a:pt x="2473" y="2344"/>
                        <a:pt x="2479" y="2335"/>
                      </a:cubicBezTo>
                      <a:lnTo>
                        <a:pt x="2479" y="2335"/>
                      </a:lnTo>
                      <a:cubicBezTo>
                        <a:pt x="2499" y="2305"/>
                        <a:pt x="2514" y="2274"/>
                        <a:pt x="2515" y="2237"/>
                      </a:cubicBezTo>
                      <a:lnTo>
                        <a:pt x="2515" y="2237"/>
                      </a:lnTo>
                      <a:cubicBezTo>
                        <a:pt x="2515" y="2217"/>
                        <a:pt x="2508" y="2200"/>
                        <a:pt x="2494" y="2187"/>
                      </a:cubicBezTo>
                      <a:lnTo>
                        <a:pt x="2494" y="2187"/>
                      </a:lnTo>
                      <a:cubicBezTo>
                        <a:pt x="2485" y="2178"/>
                        <a:pt x="2479" y="2168"/>
                        <a:pt x="2477" y="2156"/>
                      </a:cubicBezTo>
                      <a:lnTo>
                        <a:pt x="2477" y="2156"/>
                      </a:lnTo>
                      <a:cubicBezTo>
                        <a:pt x="2477" y="2151"/>
                        <a:pt x="2476" y="2145"/>
                        <a:pt x="2474" y="2140"/>
                      </a:cubicBezTo>
                      <a:lnTo>
                        <a:pt x="2474" y="2140"/>
                      </a:lnTo>
                      <a:cubicBezTo>
                        <a:pt x="2462" y="2105"/>
                        <a:pt x="2473" y="2073"/>
                        <a:pt x="2485" y="2042"/>
                      </a:cubicBezTo>
                      <a:lnTo>
                        <a:pt x="2485" y="2042"/>
                      </a:lnTo>
                      <a:cubicBezTo>
                        <a:pt x="2497" y="2011"/>
                        <a:pt x="2492" y="1984"/>
                        <a:pt x="2477" y="1955"/>
                      </a:cubicBezTo>
                      <a:lnTo>
                        <a:pt x="2477" y="1955"/>
                      </a:lnTo>
                      <a:cubicBezTo>
                        <a:pt x="2464" y="1926"/>
                        <a:pt x="2445" y="1902"/>
                        <a:pt x="2430" y="1875"/>
                      </a:cubicBezTo>
                      <a:lnTo>
                        <a:pt x="2430" y="1875"/>
                      </a:lnTo>
                      <a:cubicBezTo>
                        <a:pt x="2426" y="1869"/>
                        <a:pt x="2424" y="1863"/>
                        <a:pt x="2422" y="1857"/>
                      </a:cubicBezTo>
                      <a:lnTo>
                        <a:pt x="2422" y="1857"/>
                      </a:lnTo>
                      <a:cubicBezTo>
                        <a:pt x="2417" y="1838"/>
                        <a:pt x="2411" y="1821"/>
                        <a:pt x="2391" y="1811"/>
                      </a:cubicBezTo>
                      <a:lnTo>
                        <a:pt x="2391" y="1811"/>
                      </a:lnTo>
                      <a:cubicBezTo>
                        <a:pt x="2381" y="1806"/>
                        <a:pt x="2376" y="1791"/>
                        <a:pt x="2371" y="1779"/>
                      </a:cubicBezTo>
                      <a:lnTo>
                        <a:pt x="2371" y="1779"/>
                      </a:lnTo>
                      <a:cubicBezTo>
                        <a:pt x="2366" y="1770"/>
                        <a:pt x="2360" y="1763"/>
                        <a:pt x="2350" y="1760"/>
                      </a:cubicBezTo>
                      <a:lnTo>
                        <a:pt x="2350" y="1760"/>
                      </a:lnTo>
                      <a:cubicBezTo>
                        <a:pt x="2322" y="1753"/>
                        <a:pt x="2308" y="1730"/>
                        <a:pt x="2291" y="1710"/>
                      </a:cubicBezTo>
                      <a:lnTo>
                        <a:pt x="2291" y="1710"/>
                      </a:lnTo>
                      <a:cubicBezTo>
                        <a:pt x="2276" y="1692"/>
                        <a:pt x="2266" y="1671"/>
                        <a:pt x="2260" y="1648"/>
                      </a:cubicBezTo>
                      <a:lnTo>
                        <a:pt x="2260" y="1648"/>
                      </a:lnTo>
                      <a:cubicBezTo>
                        <a:pt x="2249" y="1610"/>
                        <a:pt x="2223" y="1583"/>
                        <a:pt x="2190" y="1564"/>
                      </a:cubicBezTo>
                      <a:lnTo>
                        <a:pt x="2190" y="1564"/>
                      </a:lnTo>
                      <a:cubicBezTo>
                        <a:pt x="2176" y="1556"/>
                        <a:pt x="2164" y="1548"/>
                        <a:pt x="2159" y="1532"/>
                      </a:cubicBezTo>
                      <a:lnTo>
                        <a:pt x="2159" y="1532"/>
                      </a:lnTo>
                      <a:cubicBezTo>
                        <a:pt x="2156" y="1523"/>
                        <a:pt x="2149" y="1515"/>
                        <a:pt x="2144" y="1507"/>
                      </a:cubicBezTo>
                      <a:lnTo>
                        <a:pt x="2144" y="1507"/>
                      </a:lnTo>
                      <a:cubicBezTo>
                        <a:pt x="2136" y="1494"/>
                        <a:pt x="2121" y="1488"/>
                        <a:pt x="2109" y="1498"/>
                      </a:cubicBezTo>
                      <a:lnTo>
                        <a:pt x="2109" y="1498"/>
                      </a:lnTo>
                      <a:cubicBezTo>
                        <a:pt x="2096" y="1509"/>
                        <a:pt x="2081" y="1509"/>
                        <a:pt x="2066" y="1507"/>
                      </a:cubicBezTo>
                      <a:lnTo>
                        <a:pt x="2066" y="1507"/>
                      </a:lnTo>
                      <a:cubicBezTo>
                        <a:pt x="2036" y="1504"/>
                        <a:pt x="2006" y="1501"/>
                        <a:pt x="1977" y="1489"/>
                      </a:cubicBezTo>
                      <a:lnTo>
                        <a:pt x="1977" y="1489"/>
                      </a:lnTo>
                      <a:cubicBezTo>
                        <a:pt x="1971" y="1486"/>
                        <a:pt x="1966" y="1483"/>
                        <a:pt x="1962" y="1477"/>
                      </a:cubicBezTo>
                      <a:lnTo>
                        <a:pt x="1962" y="1477"/>
                      </a:lnTo>
                      <a:cubicBezTo>
                        <a:pt x="1953" y="1466"/>
                        <a:pt x="1940" y="1459"/>
                        <a:pt x="1926" y="1460"/>
                      </a:cubicBezTo>
                      <a:lnTo>
                        <a:pt x="1926" y="1460"/>
                      </a:lnTo>
                      <a:cubicBezTo>
                        <a:pt x="1898" y="1461"/>
                        <a:pt x="1872" y="1453"/>
                        <a:pt x="1846" y="1448"/>
                      </a:cubicBezTo>
                      <a:lnTo>
                        <a:pt x="1846" y="1448"/>
                      </a:lnTo>
                      <a:cubicBezTo>
                        <a:pt x="1831" y="1446"/>
                        <a:pt x="1817" y="1443"/>
                        <a:pt x="1803" y="1450"/>
                      </a:cubicBezTo>
                      <a:lnTo>
                        <a:pt x="1803" y="1450"/>
                      </a:lnTo>
                      <a:cubicBezTo>
                        <a:pt x="1798" y="1453"/>
                        <a:pt x="1792" y="1454"/>
                        <a:pt x="1787" y="1450"/>
                      </a:cubicBezTo>
                      <a:lnTo>
                        <a:pt x="1787" y="1450"/>
                      </a:lnTo>
                      <a:cubicBezTo>
                        <a:pt x="1766" y="1435"/>
                        <a:pt x="1742" y="1442"/>
                        <a:pt x="1719" y="1442"/>
                      </a:cubicBezTo>
                      <a:lnTo>
                        <a:pt x="1719" y="1442"/>
                      </a:lnTo>
                      <a:cubicBezTo>
                        <a:pt x="1708" y="1441"/>
                        <a:pt x="1699" y="1443"/>
                        <a:pt x="1689" y="1437"/>
                      </a:cubicBezTo>
                      <a:lnTo>
                        <a:pt x="1689" y="1437"/>
                      </a:lnTo>
                      <a:cubicBezTo>
                        <a:pt x="1677" y="1432"/>
                        <a:pt x="1663" y="1434"/>
                        <a:pt x="1650" y="1436"/>
                      </a:cubicBezTo>
                      <a:lnTo>
                        <a:pt x="1650" y="1436"/>
                      </a:lnTo>
                      <a:cubicBezTo>
                        <a:pt x="1638" y="1438"/>
                        <a:pt x="1630" y="1449"/>
                        <a:pt x="1632" y="1463"/>
                      </a:cubicBezTo>
                      <a:lnTo>
                        <a:pt x="1632" y="1463"/>
                      </a:lnTo>
                      <a:cubicBezTo>
                        <a:pt x="1635" y="1476"/>
                        <a:pt x="1635" y="1489"/>
                        <a:pt x="1634" y="1501"/>
                      </a:cubicBezTo>
                      <a:lnTo>
                        <a:pt x="1634" y="1501"/>
                      </a:lnTo>
                      <a:cubicBezTo>
                        <a:pt x="1633" y="1510"/>
                        <a:pt x="1636" y="1517"/>
                        <a:pt x="1639" y="1524"/>
                      </a:cubicBezTo>
                      <a:lnTo>
                        <a:pt x="1639" y="1524"/>
                      </a:lnTo>
                      <a:cubicBezTo>
                        <a:pt x="1650" y="1544"/>
                        <a:pt x="1646" y="1562"/>
                        <a:pt x="1627" y="1573"/>
                      </a:cubicBezTo>
                      <a:lnTo>
                        <a:pt x="1627" y="1573"/>
                      </a:lnTo>
                      <a:cubicBezTo>
                        <a:pt x="1610" y="1584"/>
                        <a:pt x="1592" y="1593"/>
                        <a:pt x="1571" y="1590"/>
                      </a:cubicBezTo>
                      <a:lnTo>
                        <a:pt x="1571" y="1590"/>
                      </a:lnTo>
                      <a:cubicBezTo>
                        <a:pt x="1562" y="1589"/>
                        <a:pt x="1553" y="1589"/>
                        <a:pt x="1544" y="1590"/>
                      </a:cubicBezTo>
                      <a:lnTo>
                        <a:pt x="1544" y="1590"/>
                      </a:lnTo>
                      <a:cubicBezTo>
                        <a:pt x="1525" y="1593"/>
                        <a:pt x="1508" y="1599"/>
                        <a:pt x="1502" y="1621"/>
                      </a:cubicBezTo>
                      <a:lnTo>
                        <a:pt x="1502" y="1621"/>
                      </a:lnTo>
                      <a:cubicBezTo>
                        <a:pt x="1498" y="1636"/>
                        <a:pt x="1487" y="1642"/>
                        <a:pt x="1471" y="1642"/>
                      </a:cubicBezTo>
                      <a:lnTo>
                        <a:pt x="1471" y="1642"/>
                      </a:lnTo>
                      <a:cubicBezTo>
                        <a:pt x="1451" y="1643"/>
                        <a:pt x="1433" y="1650"/>
                        <a:pt x="1418" y="1663"/>
                      </a:cubicBezTo>
                      <a:lnTo>
                        <a:pt x="1418" y="1663"/>
                      </a:lnTo>
                      <a:cubicBezTo>
                        <a:pt x="1411" y="1669"/>
                        <a:pt x="1404" y="1673"/>
                        <a:pt x="1394" y="1672"/>
                      </a:cubicBezTo>
                      <a:lnTo>
                        <a:pt x="1394" y="1672"/>
                      </a:lnTo>
                      <a:cubicBezTo>
                        <a:pt x="1378" y="1671"/>
                        <a:pt x="1370" y="1661"/>
                        <a:pt x="1375" y="1646"/>
                      </a:cubicBezTo>
                      <a:lnTo>
                        <a:pt x="1375" y="1646"/>
                      </a:lnTo>
                      <a:cubicBezTo>
                        <a:pt x="1378" y="1637"/>
                        <a:pt x="1383" y="1628"/>
                        <a:pt x="1375" y="1619"/>
                      </a:cubicBezTo>
                      <a:lnTo>
                        <a:pt x="1375" y="1619"/>
                      </a:lnTo>
                      <a:cubicBezTo>
                        <a:pt x="1366" y="1609"/>
                        <a:pt x="1359" y="1596"/>
                        <a:pt x="1344" y="1595"/>
                      </a:cubicBezTo>
                      <a:lnTo>
                        <a:pt x="1344" y="1595"/>
                      </a:lnTo>
                      <a:cubicBezTo>
                        <a:pt x="1337" y="1595"/>
                        <a:pt x="1331" y="1592"/>
                        <a:pt x="1325" y="1590"/>
                      </a:cubicBezTo>
                      <a:lnTo>
                        <a:pt x="1325" y="1590"/>
                      </a:lnTo>
                      <a:cubicBezTo>
                        <a:pt x="1309" y="1587"/>
                        <a:pt x="1291" y="1587"/>
                        <a:pt x="1279" y="1598"/>
                      </a:cubicBezTo>
                      <a:lnTo>
                        <a:pt x="1279" y="1598"/>
                      </a:lnTo>
                      <a:cubicBezTo>
                        <a:pt x="1266" y="1608"/>
                        <a:pt x="1252" y="1611"/>
                        <a:pt x="1238" y="1617"/>
                      </a:cubicBezTo>
                      <a:lnTo>
                        <a:pt x="1238" y="1617"/>
                      </a:lnTo>
                      <a:cubicBezTo>
                        <a:pt x="1209" y="1631"/>
                        <a:pt x="1177" y="1635"/>
                        <a:pt x="1145" y="1642"/>
                      </a:cubicBezTo>
                      <a:lnTo>
                        <a:pt x="1145" y="1642"/>
                      </a:lnTo>
                      <a:cubicBezTo>
                        <a:pt x="1135" y="1645"/>
                        <a:pt x="1124" y="1646"/>
                        <a:pt x="1115" y="1651"/>
                      </a:cubicBezTo>
                      <a:lnTo>
                        <a:pt x="1115" y="1651"/>
                      </a:lnTo>
                      <a:cubicBezTo>
                        <a:pt x="1102" y="1658"/>
                        <a:pt x="1091" y="1656"/>
                        <a:pt x="1080" y="1648"/>
                      </a:cubicBezTo>
                      <a:lnTo>
                        <a:pt x="1080" y="1648"/>
                      </a:lnTo>
                      <a:cubicBezTo>
                        <a:pt x="1062" y="1634"/>
                        <a:pt x="1041" y="1628"/>
                        <a:pt x="1021" y="1639"/>
                      </a:cubicBezTo>
                      <a:lnTo>
                        <a:pt x="1021" y="1639"/>
                      </a:lnTo>
                      <a:cubicBezTo>
                        <a:pt x="996" y="1653"/>
                        <a:pt x="971" y="1669"/>
                        <a:pt x="965" y="1702"/>
                      </a:cubicBezTo>
                      <a:lnTo>
                        <a:pt x="965" y="1702"/>
                      </a:lnTo>
                      <a:cubicBezTo>
                        <a:pt x="961" y="1723"/>
                        <a:pt x="949" y="1744"/>
                        <a:pt x="951" y="1765"/>
                      </a:cubicBezTo>
                      <a:lnTo>
                        <a:pt x="951" y="1765"/>
                      </a:lnTo>
                      <a:cubicBezTo>
                        <a:pt x="955" y="1800"/>
                        <a:pt x="929" y="1822"/>
                        <a:pt x="919" y="1850"/>
                      </a:cubicBezTo>
                      <a:lnTo>
                        <a:pt x="919" y="1850"/>
                      </a:lnTo>
                      <a:cubicBezTo>
                        <a:pt x="915" y="1861"/>
                        <a:pt x="909" y="1870"/>
                        <a:pt x="905" y="1881"/>
                      </a:cubicBezTo>
                      <a:lnTo>
                        <a:pt x="905" y="1881"/>
                      </a:lnTo>
                      <a:cubicBezTo>
                        <a:pt x="896" y="1909"/>
                        <a:pt x="879" y="1932"/>
                        <a:pt x="860" y="1954"/>
                      </a:cubicBezTo>
                      <a:lnTo>
                        <a:pt x="860" y="1954"/>
                      </a:lnTo>
                      <a:cubicBezTo>
                        <a:pt x="843" y="1972"/>
                        <a:pt x="834" y="1996"/>
                        <a:pt x="832" y="2020"/>
                      </a:cubicBezTo>
                      <a:lnTo>
                        <a:pt x="832" y="2020"/>
                      </a:lnTo>
                      <a:cubicBezTo>
                        <a:pt x="829" y="2055"/>
                        <a:pt x="814" y="2082"/>
                        <a:pt x="791" y="2107"/>
                      </a:cubicBezTo>
                      <a:lnTo>
                        <a:pt x="791" y="2107"/>
                      </a:lnTo>
                      <a:cubicBezTo>
                        <a:pt x="777" y="2122"/>
                        <a:pt x="769" y="2140"/>
                        <a:pt x="768" y="2159"/>
                      </a:cubicBezTo>
                      <a:lnTo>
                        <a:pt x="768" y="2159"/>
                      </a:lnTo>
                      <a:cubicBezTo>
                        <a:pt x="766" y="2192"/>
                        <a:pt x="749" y="2212"/>
                        <a:pt x="720" y="2221"/>
                      </a:cubicBezTo>
                      <a:lnTo>
                        <a:pt x="720" y="2221"/>
                      </a:lnTo>
                      <a:cubicBezTo>
                        <a:pt x="706" y="2226"/>
                        <a:pt x="697" y="2234"/>
                        <a:pt x="689" y="2245"/>
                      </a:cubicBezTo>
                      <a:lnTo>
                        <a:pt x="689" y="2245"/>
                      </a:lnTo>
                      <a:cubicBezTo>
                        <a:pt x="679" y="2260"/>
                        <a:pt x="666" y="2272"/>
                        <a:pt x="654" y="2285"/>
                      </a:cubicBezTo>
                      <a:lnTo>
                        <a:pt x="654" y="2285"/>
                      </a:lnTo>
                      <a:cubicBezTo>
                        <a:pt x="642" y="2298"/>
                        <a:pt x="632" y="2311"/>
                        <a:pt x="631" y="2331"/>
                      </a:cubicBezTo>
                      <a:lnTo>
                        <a:pt x="631" y="2331"/>
                      </a:lnTo>
                      <a:cubicBezTo>
                        <a:pt x="630" y="2356"/>
                        <a:pt x="601" y="2372"/>
                        <a:pt x="575" y="2367"/>
                      </a:cubicBezTo>
                      <a:lnTo>
                        <a:pt x="575" y="2367"/>
                      </a:lnTo>
                      <a:cubicBezTo>
                        <a:pt x="540" y="2361"/>
                        <a:pt x="508" y="2347"/>
                        <a:pt x="474" y="2339"/>
                      </a:cubicBezTo>
                      <a:lnTo>
                        <a:pt x="474" y="2339"/>
                      </a:lnTo>
                      <a:cubicBezTo>
                        <a:pt x="453" y="2333"/>
                        <a:pt x="431" y="2334"/>
                        <a:pt x="411" y="2322"/>
                      </a:cubicBezTo>
                      <a:lnTo>
                        <a:pt x="411" y="2322"/>
                      </a:lnTo>
                      <a:cubicBezTo>
                        <a:pt x="403" y="2317"/>
                        <a:pt x="390" y="2328"/>
                        <a:pt x="392" y="2336"/>
                      </a:cubicBezTo>
                      <a:close/>
                      <a:moveTo>
                        <a:pt x="5263" y="1827"/>
                      </a:moveTo>
                      <a:lnTo>
                        <a:pt x="5263" y="1827"/>
                      </a:lnTo>
                      <a:cubicBezTo>
                        <a:pt x="5278" y="1808"/>
                        <a:pt x="5280" y="1783"/>
                        <a:pt x="5294" y="1763"/>
                      </a:cubicBezTo>
                      <a:lnTo>
                        <a:pt x="5294" y="1763"/>
                      </a:lnTo>
                      <a:cubicBezTo>
                        <a:pt x="5177" y="1227"/>
                        <a:pt x="4902" y="751"/>
                        <a:pt x="4519" y="387"/>
                      </a:cubicBezTo>
                      <a:lnTo>
                        <a:pt x="4519" y="387"/>
                      </a:lnTo>
                      <a:cubicBezTo>
                        <a:pt x="4511" y="387"/>
                        <a:pt x="4502" y="388"/>
                        <a:pt x="4495" y="394"/>
                      </a:cubicBezTo>
                      <a:lnTo>
                        <a:pt x="4495" y="394"/>
                      </a:lnTo>
                      <a:cubicBezTo>
                        <a:pt x="4460" y="423"/>
                        <a:pt x="4421" y="417"/>
                        <a:pt x="4383" y="407"/>
                      </a:cubicBezTo>
                      <a:lnTo>
                        <a:pt x="4383" y="407"/>
                      </a:lnTo>
                      <a:cubicBezTo>
                        <a:pt x="4358" y="400"/>
                        <a:pt x="4332" y="398"/>
                        <a:pt x="4307" y="393"/>
                      </a:cubicBezTo>
                      <a:lnTo>
                        <a:pt x="4307" y="393"/>
                      </a:lnTo>
                      <a:cubicBezTo>
                        <a:pt x="4293" y="390"/>
                        <a:pt x="4277" y="393"/>
                        <a:pt x="4266" y="404"/>
                      </a:cubicBezTo>
                      <a:lnTo>
                        <a:pt x="4266" y="404"/>
                      </a:lnTo>
                      <a:cubicBezTo>
                        <a:pt x="4250" y="421"/>
                        <a:pt x="4231" y="422"/>
                        <a:pt x="4211" y="419"/>
                      </a:cubicBezTo>
                      <a:lnTo>
                        <a:pt x="4211" y="419"/>
                      </a:lnTo>
                      <a:cubicBezTo>
                        <a:pt x="4196" y="417"/>
                        <a:pt x="4182" y="416"/>
                        <a:pt x="4167" y="416"/>
                      </a:cubicBezTo>
                      <a:lnTo>
                        <a:pt x="4167" y="416"/>
                      </a:lnTo>
                      <a:cubicBezTo>
                        <a:pt x="4155" y="416"/>
                        <a:pt x="4143" y="414"/>
                        <a:pt x="4130" y="409"/>
                      </a:cubicBezTo>
                      <a:lnTo>
                        <a:pt x="4130" y="409"/>
                      </a:lnTo>
                      <a:cubicBezTo>
                        <a:pt x="4114" y="403"/>
                        <a:pt x="4096" y="405"/>
                        <a:pt x="4078" y="409"/>
                      </a:cubicBezTo>
                      <a:lnTo>
                        <a:pt x="4078" y="409"/>
                      </a:lnTo>
                      <a:cubicBezTo>
                        <a:pt x="4067" y="411"/>
                        <a:pt x="4057" y="415"/>
                        <a:pt x="4045" y="408"/>
                      </a:cubicBezTo>
                      <a:lnTo>
                        <a:pt x="4045" y="408"/>
                      </a:lnTo>
                      <a:cubicBezTo>
                        <a:pt x="4031" y="399"/>
                        <a:pt x="4025" y="396"/>
                        <a:pt x="4031" y="379"/>
                      </a:cubicBezTo>
                      <a:lnTo>
                        <a:pt x="4031" y="379"/>
                      </a:lnTo>
                      <a:cubicBezTo>
                        <a:pt x="4039" y="351"/>
                        <a:pt x="4021" y="338"/>
                        <a:pt x="4003" y="324"/>
                      </a:cubicBezTo>
                      <a:lnTo>
                        <a:pt x="4003" y="324"/>
                      </a:lnTo>
                      <a:cubicBezTo>
                        <a:pt x="3986" y="313"/>
                        <a:pt x="3966" y="308"/>
                        <a:pt x="3947" y="302"/>
                      </a:cubicBezTo>
                      <a:lnTo>
                        <a:pt x="3947" y="302"/>
                      </a:lnTo>
                      <a:cubicBezTo>
                        <a:pt x="3936" y="299"/>
                        <a:pt x="3925" y="309"/>
                        <a:pt x="3923" y="323"/>
                      </a:cubicBezTo>
                      <a:lnTo>
                        <a:pt x="3923" y="323"/>
                      </a:lnTo>
                      <a:cubicBezTo>
                        <a:pt x="3921" y="340"/>
                        <a:pt x="3915" y="354"/>
                        <a:pt x="3907" y="369"/>
                      </a:cubicBezTo>
                      <a:lnTo>
                        <a:pt x="3907" y="369"/>
                      </a:lnTo>
                      <a:cubicBezTo>
                        <a:pt x="3900" y="381"/>
                        <a:pt x="3888" y="381"/>
                        <a:pt x="3876" y="381"/>
                      </a:cubicBezTo>
                      <a:lnTo>
                        <a:pt x="3876" y="381"/>
                      </a:lnTo>
                      <a:cubicBezTo>
                        <a:pt x="3862" y="380"/>
                        <a:pt x="3853" y="372"/>
                        <a:pt x="3847" y="361"/>
                      </a:cubicBezTo>
                      <a:lnTo>
                        <a:pt x="3847" y="361"/>
                      </a:lnTo>
                      <a:cubicBezTo>
                        <a:pt x="3844" y="355"/>
                        <a:pt x="3848" y="350"/>
                        <a:pt x="3850" y="345"/>
                      </a:cubicBezTo>
                      <a:lnTo>
                        <a:pt x="3850" y="345"/>
                      </a:lnTo>
                      <a:cubicBezTo>
                        <a:pt x="3858" y="321"/>
                        <a:pt x="3856" y="314"/>
                        <a:pt x="3837" y="298"/>
                      </a:cubicBezTo>
                      <a:lnTo>
                        <a:pt x="3837" y="298"/>
                      </a:lnTo>
                      <a:cubicBezTo>
                        <a:pt x="3823" y="286"/>
                        <a:pt x="3807" y="274"/>
                        <a:pt x="3792" y="263"/>
                      </a:cubicBezTo>
                      <a:lnTo>
                        <a:pt x="3792" y="263"/>
                      </a:lnTo>
                      <a:cubicBezTo>
                        <a:pt x="3779" y="253"/>
                        <a:pt x="3763" y="253"/>
                        <a:pt x="3748" y="251"/>
                      </a:cubicBezTo>
                      <a:lnTo>
                        <a:pt x="3748" y="251"/>
                      </a:lnTo>
                      <a:cubicBezTo>
                        <a:pt x="3732" y="250"/>
                        <a:pt x="3717" y="251"/>
                        <a:pt x="3702" y="251"/>
                      </a:cubicBezTo>
                      <a:lnTo>
                        <a:pt x="3702" y="251"/>
                      </a:lnTo>
                      <a:cubicBezTo>
                        <a:pt x="3679" y="251"/>
                        <a:pt x="3657" y="249"/>
                        <a:pt x="3635" y="247"/>
                      </a:cubicBezTo>
                      <a:lnTo>
                        <a:pt x="3635" y="247"/>
                      </a:lnTo>
                      <a:cubicBezTo>
                        <a:pt x="3602" y="243"/>
                        <a:pt x="3569" y="242"/>
                        <a:pt x="3536" y="250"/>
                      </a:cubicBezTo>
                      <a:lnTo>
                        <a:pt x="3536" y="250"/>
                      </a:lnTo>
                      <a:cubicBezTo>
                        <a:pt x="3523" y="253"/>
                        <a:pt x="3515" y="259"/>
                        <a:pt x="3510" y="272"/>
                      </a:cubicBezTo>
                      <a:lnTo>
                        <a:pt x="3510" y="272"/>
                      </a:lnTo>
                      <a:cubicBezTo>
                        <a:pt x="3503" y="293"/>
                        <a:pt x="3487" y="306"/>
                        <a:pt x="3464" y="310"/>
                      </a:cubicBezTo>
                      <a:lnTo>
                        <a:pt x="3464" y="310"/>
                      </a:lnTo>
                      <a:cubicBezTo>
                        <a:pt x="3444" y="314"/>
                        <a:pt x="3426" y="322"/>
                        <a:pt x="3410" y="335"/>
                      </a:cubicBezTo>
                      <a:lnTo>
                        <a:pt x="3410" y="335"/>
                      </a:lnTo>
                      <a:cubicBezTo>
                        <a:pt x="3400" y="343"/>
                        <a:pt x="3393" y="353"/>
                        <a:pt x="3395" y="366"/>
                      </a:cubicBezTo>
                      <a:lnTo>
                        <a:pt x="3395" y="366"/>
                      </a:lnTo>
                      <a:cubicBezTo>
                        <a:pt x="3398" y="394"/>
                        <a:pt x="3382" y="411"/>
                        <a:pt x="3359" y="423"/>
                      </a:cubicBezTo>
                      <a:lnTo>
                        <a:pt x="3359" y="423"/>
                      </a:lnTo>
                      <a:cubicBezTo>
                        <a:pt x="3349" y="428"/>
                        <a:pt x="3344" y="436"/>
                        <a:pt x="3340" y="446"/>
                      </a:cubicBezTo>
                      <a:lnTo>
                        <a:pt x="3340" y="446"/>
                      </a:lnTo>
                      <a:cubicBezTo>
                        <a:pt x="3333" y="465"/>
                        <a:pt x="3335" y="472"/>
                        <a:pt x="3350" y="484"/>
                      </a:cubicBezTo>
                      <a:lnTo>
                        <a:pt x="3350" y="484"/>
                      </a:lnTo>
                      <a:cubicBezTo>
                        <a:pt x="3361" y="493"/>
                        <a:pt x="3371" y="501"/>
                        <a:pt x="3382" y="510"/>
                      </a:cubicBezTo>
                      <a:lnTo>
                        <a:pt x="3382" y="510"/>
                      </a:lnTo>
                      <a:cubicBezTo>
                        <a:pt x="3397" y="521"/>
                        <a:pt x="3408" y="520"/>
                        <a:pt x="3421" y="507"/>
                      </a:cubicBezTo>
                      <a:lnTo>
                        <a:pt x="3421" y="507"/>
                      </a:lnTo>
                      <a:cubicBezTo>
                        <a:pt x="3429" y="499"/>
                        <a:pt x="3433" y="489"/>
                        <a:pt x="3443" y="482"/>
                      </a:cubicBezTo>
                      <a:lnTo>
                        <a:pt x="3443" y="482"/>
                      </a:lnTo>
                      <a:cubicBezTo>
                        <a:pt x="3448" y="478"/>
                        <a:pt x="3453" y="476"/>
                        <a:pt x="3458" y="479"/>
                      </a:cubicBezTo>
                      <a:lnTo>
                        <a:pt x="3458" y="479"/>
                      </a:lnTo>
                      <a:cubicBezTo>
                        <a:pt x="3464" y="483"/>
                        <a:pt x="3463" y="489"/>
                        <a:pt x="3461" y="494"/>
                      </a:cubicBezTo>
                      <a:lnTo>
                        <a:pt x="3461" y="494"/>
                      </a:lnTo>
                      <a:cubicBezTo>
                        <a:pt x="3458" y="502"/>
                        <a:pt x="3454" y="509"/>
                        <a:pt x="3450" y="516"/>
                      </a:cubicBezTo>
                      <a:lnTo>
                        <a:pt x="3450" y="516"/>
                      </a:lnTo>
                      <a:cubicBezTo>
                        <a:pt x="3439" y="538"/>
                        <a:pt x="3442" y="558"/>
                        <a:pt x="3463" y="571"/>
                      </a:cubicBezTo>
                      <a:lnTo>
                        <a:pt x="3463" y="571"/>
                      </a:lnTo>
                      <a:cubicBezTo>
                        <a:pt x="3479" y="580"/>
                        <a:pt x="3493" y="593"/>
                        <a:pt x="3507" y="604"/>
                      </a:cubicBezTo>
                      <a:lnTo>
                        <a:pt x="3507" y="604"/>
                      </a:lnTo>
                      <a:cubicBezTo>
                        <a:pt x="3521" y="614"/>
                        <a:pt x="3533" y="615"/>
                        <a:pt x="3548" y="609"/>
                      </a:cubicBezTo>
                      <a:lnTo>
                        <a:pt x="3548" y="609"/>
                      </a:lnTo>
                      <a:cubicBezTo>
                        <a:pt x="3563" y="603"/>
                        <a:pt x="3579" y="597"/>
                        <a:pt x="3595" y="591"/>
                      </a:cubicBezTo>
                      <a:lnTo>
                        <a:pt x="3595" y="591"/>
                      </a:lnTo>
                      <a:cubicBezTo>
                        <a:pt x="3609" y="586"/>
                        <a:pt x="3621" y="578"/>
                        <a:pt x="3625" y="562"/>
                      </a:cubicBezTo>
                      <a:lnTo>
                        <a:pt x="3625" y="562"/>
                      </a:lnTo>
                      <a:cubicBezTo>
                        <a:pt x="3627" y="556"/>
                        <a:pt x="3630" y="549"/>
                        <a:pt x="3635" y="543"/>
                      </a:cubicBezTo>
                      <a:lnTo>
                        <a:pt x="3635" y="543"/>
                      </a:lnTo>
                      <a:cubicBezTo>
                        <a:pt x="3640" y="535"/>
                        <a:pt x="3647" y="531"/>
                        <a:pt x="3657" y="534"/>
                      </a:cubicBezTo>
                      <a:lnTo>
                        <a:pt x="3657" y="534"/>
                      </a:lnTo>
                      <a:cubicBezTo>
                        <a:pt x="3684" y="540"/>
                        <a:pt x="3710" y="534"/>
                        <a:pt x="3737" y="532"/>
                      </a:cubicBezTo>
                      <a:lnTo>
                        <a:pt x="3737" y="532"/>
                      </a:lnTo>
                      <a:cubicBezTo>
                        <a:pt x="3747" y="531"/>
                        <a:pt x="3749" y="525"/>
                        <a:pt x="3746" y="516"/>
                      </a:cubicBezTo>
                      <a:lnTo>
                        <a:pt x="3746" y="516"/>
                      </a:lnTo>
                      <a:cubicBezTo>
                        <a:pt x="3739" y="496"/>
                        <a:pt x="3717" y="484"/>
                        <a:pt x="3696" y="491"/>
                      </a:cubicBezTo>
                      <a:lnTo>
                        <a:pt x="3696" y="491"/>
                      </a:lnTo>
                      <a:cubicBezTo>
                        <a:pt x="3682" y="495"/>
                        <a:pt x="3669" y="498"/>
                        <a:pt x="3655" y="497"/>
                      </a:cubicBezTo>
                      <a:lnTo>
                        <a:pt x="3655" y="497"/>
                      </a:lnTo>
                      <a:cubicBezTo>
                        <a:pt x="3643" y="495"/>
                        <a:pt x="3631" y="494"/>
                        <a:pt x="3627" y="479"/>
                      </a:cubicBezTo>
                      <a:lnTo>
                        <a:pt x="3627" y="479"/>
                      </a:lnTo>
                      <a:cubicBezTo>
                        <a:pt x="3625" y="470"/>
                        <a:pt x="3616" y="467"/>
                        <a:pt x="3609" y="463"/>
                      </a:cubicBezTo>
                      <a:lnTo>
                        <a:pt x="3609" y="463"/>
                      </a:lnTo>
                      <a:cubicBezTo>
                        <a:pt x="3597" y="457"/>
                        <a:pt x="3585" y="449"/>
                        <a:pt x="3575" y="440"/>
                      </a:cubicBezTo>
                      <a:lnTo>
                        <a:pt x="3575" y="440"/>
                      </a:lnTo>
                      <a:cubicBezTo>
                        <a:pt x="3562" y="428"/>
                        <a:pt x="3563" y="418"/>
                        <a:pt x="3579" y="410"/>
                      </a:cubicBezTo>
                      <a:lnTo>
                        <a:pt x="3579" y="410"/>
                      </a:lnTo>
                      <a:cubicBezTo>
                        <a:pt x="3589" y="404"/>
                        <a:pt x="3597" y="398"/>
                        <a:pt x="3604" y="388"/>
                      </a:cubicBezTo>
                      <a:lnTo>
                        <a:pt x="3604" y="388"/>
                      </a:lnTo>
                      <a:cubicBezTo>
                        <a:pt x="3614" y="373"/>
                        <a:pt x="3631" y="369"/>
                        <a:pt x="3648" y="369"/>
                      </a:cubicBezTo>
                      <a:lnTo>
                        <a:pt x="3648" y="369"/>
                      </a:lnTo>
                      <a:cubicBezTo>
                        <a:pt x="3660" y="369"/>
                        <a:pt x="3672" y="370"/>
                        <a:pt x="3684" y="368"/>
                      </a:cubicBezTo>
                      <a:lnTo>
                        <a:pt x="3684" y="368"/>
                      </a:lnTo>
                      <a:cubicBezTo>
                        <a:pt x="3700" y="365"/>
                        <a:pt x="3713" y="371"/>
                        <a:pt x="3720" y="386"/>
                      </a:cubicBezTo>
                      <a:lnTo>
                        <a:pt x="3720" y="386"/>
                      </a:lnTo>
                      <a:cubicBezTo>
                        <a:pt x="3724" y="394"/>
                        <a:pt x="3730" y="400"/>
                        <a:pt x="3737" y="406"/>
                      </a:cubicBezTo>
                      <a:lnTo>
                        <a:pt x="3737" y="406"/>
                      </a:lnTo>
                      <a:cubicBezTo>
                        <a:pt x="3741" y="411"/>
                        <a:pt x="3748" y="414"/>
                        <a:pt x="3750" y="420"/>
                      </a:cubicBezTo>
                      <a:lnTo>
                        <a:pt x="3750" y="420"/>
                      </a:lnTo>
                      <a:cubicBezTo>
                        <a:pt x="3760" y="442"/>
                        <a:pt x="3781" y="451"/>
                        <a:pt x="3799" y="464"/>
                      </a:cubicBezTo>
                      <a:lnTo>
                        <a:pt x="3799" y="464"/>
                      </a:lnTo>
                      <a:cubicBezTo>
                        <a:pt x="3810" y="472"/>
                        <a:pt x="3820" y="477"/>
                        <a:pt x="3834" y="478"/>
                      </a:cubicBezTo>
                      <a:lnTo>
                        <a:pt x="3834" y="478"/>
                      </a:lnTo>
                      <a:cubicBezTo>
                        <a:pt x="3854" y="479"/>
                        <a:pt x="3857" y="486"/>
                        <a:pt x="3852" y="505"/>
                      </a:cubicBezTo>
                      <a:lnTo>
                        <a:pt x="3852" y="505"/>
                      </a:lnTo>
                      <a:cubicBezTo>
                        <a:pt x="3850" y="515"/>
                        <a:pt x="3846" y="525"/>
                        <a:pt x="3837" y="531"/>
                      </a:cubicBezTo>
                      <a:lnTo>
                        <a:pt x="3837" y="531"/>
                      </a:lnTo>
                      <a:cubicBezTo>
                        <a:pt x="3832" y="535"/>
                        <a:pt x="3829" y="540"/>
                        <a:pt x="3832" y="546"/>
                      </a:cubicBezTo>
                      <a:lnTo>
                        <a:pt x="3832" y="546"/>
                      </a:lnTo>
                      <a:cubicBezTo>
                        <a:pt x="3835" y="553"/>
                        <a:pt x="3840" y="555"/>
                        <a:pt x="3847" y="556"/>
                      </a:cubicBezTo>
                      <a:lnTo>
                        <a:pt x="3847" y="556"/>
                      </a:lnTo>
                      <a:cubicBezTo>
                        <a:pt x="3857" y="556"/>
                        <a:pt x="3865" y="552"/>
                        <a:pt x="3872" y="547"/>
                      </a:cubicBezTo>
                      <a:lnTo>
                        <a:pt x="3872" y="547"/>
                      </a:lnTo>
                      <a:cubicBezTo>
                        <a:pt x="3881" y="542"/>
                        <a:pt x="3889" y="542"/>
                        <a:pt x="3897" y="547"/>
                      </a:cubicBezTo>
                      <a:lnTo>
                        <a:pt x="3897" y="547"/>
                      </a:lnTo>
                      <a:cubicBezTo>
                        <a:pt x="3909" y="553"/>
                        <a:pt x="3922" y="559"/>
                        <a:pt x="3934" y="566"/>
                      </a:cubicBezTo>
                      <a:lnTo>
                        <a:pt x="3934" y="566"/>
                      </a:lnTo>
                      <a:cubicBezTo>
                        <a:pt x="3942" y="570"/>
                        <a:pt x="3950" y="571"/>
                        <a:pt x="3958" y="563"/>
                      </a:cubicBezTo>
                      <a:lnTo>
                        <a:pt x="3958" y="563"/>
                      </a:lnTo>
                      <a:cubicBezTo>
                        <a:pt x="3974" y="548"/>
                        <a:pt x="3994" y="544"/>
                        <a:pt x="4016" y="545"/>
                      </a:cubicBezTo>
                      <a:lnTo>
                        <a:pt x="4016" y="545"/>
                      </a:lnTo>
                      <a:cubicBezTo>
                        <a:pt x="4030" y="546"/>
                        <a:pt x="4041" y="550"/>
                        <a:pt x="4051" y="560"/>
                      </a:cubicBezTo>
                      <a:lnTo>
                        <a:pt x="4051" y="560"/>
                      </a:lnTo>
                      <a:cubicBezTo>
                        <a:pt x="4066" y="573"/>
                        <a:pt x="4082" y="585"/>
                        <a:pt x="4103" y="587"/>
                      </a:cubicBezTo>
                      <a:lnTo>
                        <a:pt x="4103" y="587"/>
                      </a:lnTo>
                      <a:cubicBezTo>
                        <a:pt x="4145" y="593"/>
                        <a:pt x="4181" y="612"/>
                        <a:pt x="4214" y="638"/>
                      </a:cubicBezTo>
                      <a:lnTo>
                        <a:pt x="4214" y="638"/>
                      </a:lnTo>
                      <a:cubicBezTo>
                        <a:pt x="4226" y="647"/>
                        <a:pt x="4240" y="655"/>
                        <a:pt x="4249" y="666"/>
                      </a:cubicBezTo>
                      <a:lnTo>
                        <a:pt x="4249" y="666"/>
                      </a:lnTo>
                      <a:cubicBezTo>
                        <a:pt x="4258" y="676"/>
                        <a:pt x="4263" y="686"/>
                        <a:pt x="4254" y="699"/>
                      </a:cubicBezTo>
                      <a:lnTo>
                        <a:pt x="4254" y="699"/>
                      </a:lnTo>
                      <a:cubicBezTo>
                        <a:pt x="4248" y="707"/>
                        <a:pt x="4249" y="717"/>
                        <a:pt x="4247" y="726"/>
                      </a:cubicBezTo>
                      <a:lnTo>
                        <a:pt x="4247" y="726"/>
                      </a:lnTo>
                      <a:cubicBezTo>
                        <a:pt x="4244" y="739"/>
                        <a:pt x="4239" y="746"/>
                        <a:pt x="4226" y="749"/>
                      </a:cubicBezTo>
                      <a:lnTo>
                        <a:pt x="4226" y="749"/>
                      </a:lnTo>
                      <a:cubicBezTo>
                        <a:pt x="4203" y="755"/>
                        <a:pt x="4184" y="765"/>
                        <a:pt x="4166" y="782"/>
                      </a:cubicBezTo>
                      <a:lnTo>
                        <a:pt x="4166" y="782"/>
                      </a:lnTo>
                      <a:cubicBezTo>
                        <a:pt x="4147" y="801"/>
                        <a:pt x="4122" y="815"/>
                        <a:pt x="4093" y="815"/>
                      </a:cubicBezTo>
                      <a:lnTo>
                        <a:pt x="4093" y="815"/>
                      </a:lnTo>
                      <a:cubicBezTo>
                        <a:pt x="4079" y="815"/>
                        <a:pt x="4066" y="818"/>
                        <a:pt x="4053" y="822"/>
                      </a:cubicBezTo>
                      <a:lnTo>
                        <a:pt x="4053" y="822"/>
                      </a:lnTo>
                      <a:cubicBezTo>
                        <a:pt x="4045" y="825"/>
                        <a:pt x="4042" y="831"/>
                        <a:pt x="4048" y="837"/>
                      </a:cubicBezTo>
                      <a:lnTo>
                        <a:pt x="4048" y="837"/>
                      </a:lnTo>
                      <a:cubicBezTo>
                        <a:pt x="4061" y="852"/>
                        <a:pt x="4066" y="870"/>
                        <a:pt x="4076" y="885"/>
                      </a:cubicBezTo>
                      <a:lnTo>
                        <a:pt x="4076" y="885"/>
                      </a:lnTo>
                      <a:cubicBezTo>
                        <a:pt x="4085" y="898"/>
                        <a:pt x="4083" y="911"/>
                        <a:pt x="4078" y="924"/>
                      </a:cubicBezTo>
                      <a:lnTo>
                        <a:pt x="4078" y="924"/>
                      </a:lnTo>
                      <a:cubicBezTo>
                        <a:pt x="4071" y="941"/>
                        <a:pt x="4061" y="943"/>
                        <a:pt x="4045" y="936"/>
                      </a:cubicBezTo>
                      <a:lnTo>
                        <a:pt x="4045" y="936"/>
                      </a:lnTo>
                      <a:cubicBezTo>
                        <a:pt x="4039" y="932"/>
                        <a:pt x="4032" y="929"/>
                        <a:pt x="4026" y="926"/>
                      </a:cubicBezTo>
                      <a:lnTo>
                        <a:pt x="4026" y="926"/>
                      </a:lnTo>
                      <a:cubicBezTo>
                        <a:pt x="4019" y="922"/>
                        <a:pt x="4011" y="916"/>
                        <a:pt x="4011" y="908"/>
                      </a:cubicBezTo>
                      <a:lnTo>
                        <a:pt x="4011" y="908"/>
                      </a:lnTo>
                      <a:cubicBezTo>
                        <a:pt x="4011" y="888"/>
                        <a:pt x="3997" y="872"/>
                        <a:pt x="3998" y="852"/>
                      </a:cubicBezTo>
                      <a:lnTo>
                        <a:pt x="3998" y="852"/>
                      </a:lnTo>
                      <a:cubicBezTo>
                        <a:pt x="3999" y="840"/>
                        <a:pt x="3992" y="834"/>
                        <a:pt x="3981" y="829"/>
                      </a:cubicBezTo>
                      <a:lnTo>
                        <a:pt x="3981" y="829"/>
                      </a:lnTo>
                      <a:cubicBezTo>
                        <a:pt x="3959" y="817"/>
                        <a:pt x="3934" y="813"/>
                        <a:pt x="3912" y="799"/>
                      </a:cubicBezTo>
                      <a:lnTo>
                        <a:pt x="3912" y="799"/>
                      </a:lnTo>
                      <a:cubicBezTo>
                        <a:pt x="3898" y="790"/>
                        <a:pt x="3887" y="780"/>
                        <a:pt x="3878" y="766"/>
                      </a:cubicBezTo>
                      <a:lnTo>
                        <a:pt x="3878" y="766"/>
                      </a:lnTo>
                      <a:cubicBezTo>
                        <a:pt x="3866" y="746"/>
                        <a:pt x="3866" y="741"/>
                        <a:pt x="3880" y="721"/>
                      </a:cubicBezTo>
                      <a:lnTo>
                        <a:pt x="3880" y="721"/>
                      </a:lnTo>
                      <a:cubicBezTo>
                        <a:pt x="3889" y="709"/>
                        <a:pt x="3887" y="703"/>
                        <a:pt x="3875" y="696"/>
                      </a:cubicBezTo>
                      <a:lnTo>
                        <a:pt x="3875" y="696"/>
                      </a:lnTo>
                      <a:cubicBezTo>
                        <a:pt x="3873" y="695"/>
                        <a:pt x="3871" y="694"/>
                        <a:pt x="3868" y="693"/>
                      </a:cubicBezTo>
                      <a:lnTo>
                        <a:pt x="3868" y="693"/>
                      </a:lnTo>
                      <a:cubicBezTo>
                        <a:pt x="3844" y="685"/>
                        <a:pt x="3827" y="671"/>
                        <a:pt x="3831" y="642"/>
                      </a:cubicBezTo>
                      <a:lnTo>
                        <a:pt x="3831" y="642"/>
                      </a:lnTo>
                      <a:cubicBezTo>
                        <a:pt x="3819" y="624"/>
                        <a:pt x="3813" y="602"/>
                        <a:pt x="3796" y="586"/>
                      </a:cubicBezTo>
                      <a:lnTo>
                        <a:pt x="3796" y="586"/>
                      </a:lnTo>
                      <a:cubicBezTo>
                        <a:pt x="3790" y="580"/>
                        <a:pt x="3781" y="578"/>
                        <a:pt x="3772" y="578"/>
                      </a:cubicBezTo>
                      <a:lnTo>
                        <a:pt x="3772" y="578"/>
                      </a:lnTo>
                      <a:cubicBezTo>
                        <a:pt x="3746" y="578"/>
                        <a:pt x="3720" y="580"/>
                        <a:pt x="3695" y="583"/>
                      </a:cubicBezTo>
                      <a:lnTo>
                        <a:pt x="3695" y="583"/>
                      </a:lnTo>
                      <a:cubicBezTo>
                        <a:pt x="3682" y="585"/>
                        <a:pt x="3672" y="596"/>
                        <a:pt x="3663" y="605"/>
                      </a:cubicBezTo>
                      <a:lnTo>
                        <a:pt x="3663" y="605"/>
                      </a:lnTo>
                      <a:cubicBezTo>
                        <a:pt x="3655" y="614"/>
                        <a:pt x="3646" y="623"/>
                        <a:pt x="3635" y="630"/>
                      </a:cubicBezTo>
                      <a:lnTo>
                        <a:pt x="3635" y="630"/>
                      </a:lnTo>
                      <a:cubicBezTo>
                        <a:pt x="3622" y="636"/>
                        <a:pt x="3621" y="643"/>
                        <a:pt x="3628" y="658"/>
                      </a:cubicBezTo>
                      <a:lnTo>
                        <a:pt x="3628" y="658"/>
                      </a:lnTo>
                      <a:cubicBezTo>
                        <a:pt x="3629" y="661"/>
                        <a:pt x="3631" y="665"/>
                        <a:pt x="3633" y="669"/>
                      </a:cubicBezTo>
                      <a:lnTo>
                        <a:pt x="3633" y="669"/>
                      </a:lnTo>
                      <a:cubicBezTo>
                        <a:pt x="3640" y="686"/>
                        <a:pt x="3639" y="695"/>
                        <a:pt x="3629" y="704"/>
                      </a:cubicBezTo>
                      <a:lnTo>
                        <a:pt x="3629" y="704"/>
                      </a:lnTo>
                      <a:cubicBezTo>
                        <a:pt x="3617" y="713"/>
                        <a:pt x="3602" y="715"/>
                        <a:pt x="3588" y="706"/>
                      </a:cubicBezTo>
                      <a:lnTo>
                        <a:pt x="3588" y="706"/>
                      </a:lnTo>
                      <a:cubicBezTo>
                        <a:pt x="3567" y="694"/>
                        <a:pt x="3547" y="680"/>
                        <a:pt x="3528" y="666"/>
                      </a:cubicBezTo>
                      <a:lnTo>
                        <a:pt x="3528" y="666"/>
                      </a:lnTo>
                      <a:cubicBezTo>
                        <a:pt x="3513" y="654"/>
                        <a:pt x="3509" y="655"/>
                        <a:pt x="3497" y="670"/>
                      </a:cubicBezTo>
                      <a:lnTo>
                        <a:pt x="3497" y="670"/>
                      </a:lnTo>
                      <a:cubicBezTo>
                        <a:pt x="3481" y="689"/>
                        <a:pt x="3473" y="712"/>
                        <a:pt x="3473" y="736"/>
                      </a:cubicBezTo>
                      <a:lnTo>
                        <a:pt x="3473" y="736"/>
                      </a:lnTo>
                      <a:cubicBezTo>
                        <a:pt x="3472" y="751"/>
                        <a:pt x="3473" y="765"/>
                        <a:pt x="3473" y="780"/>
                      </a:cubicBezTo>
                      <a:lnTo>
                        <a:pt x="3473" y="780"/>
                      </a:lnTo>
                      <a:cubicBezTo>
                        <a:pt x="3472" y="804"/>
                        <a:pt x="3464" y="824"/>
                        <a:pt x="3437" y="831"/>
                      </a:cubicBezTo>
                      <a:lnTo>
                        <a:pt x="3437" y="831"/>
                      </a:lnTo>
                      <a:cubicBezTo>
                        <a:pt x="3427" y="834"/>
                        <a:pt x="3417" y="838"/>
                        <a:pt x="3419" y="852"/>
                      </a:cubicBezTo>
                      <a:lnTo>
                        <a:pt x="3419" y="852"/>
                      </a:lnTo>
                      <a:cubicBezTo>
                        <a:pt x="3419" y="860"/>
                        <a:pt x="3414" y="864"/>
                        <a:pt x="3409" y="867"/>
                      </a:cubicBezTo>
                      <a:lnTo>
                        <a:pt x="3409" y="867"/>
                      </a:lnTo>
                      <a:cubicBezTo>
                        <a:pt x="3396" y="876"/>
                        <a:pt x="3396" y="887"/>
                        <a:pt x="3397" y="901"/>
                      </a:cubicBezTo>
                      <a:lnTo>
                        <a:pt x="3397" y="901"/>
                      </a:lnTo>
                      <a:cubicBezTo>
                        <a:pt x="3401" y="925"/>
                        <a:pt x="3414" y="946"/>
                        <a:pt x="3415" y="970"/>
                      </a:cubicBezTo>
                      <a:lnTo>
                        <a:pt x="3415" y="970"/>
                      </a:lnTo>
                      <a:cubicBezTo>
                        <a:pt x="3416" y="989"/>
                        <a:pt x="3413" y="997"/>
                        <a:pt x="3396" y="1004"/>
                      </a:cubicBezTo>
                      <a:lnTo>
                        <a:pt x="3396" y="1004"/>
                      </a:lnTo>
                      <a:cubicBezTo>
                        <a:pt x="3375" y="1012"/>
                        <a:pt x="3375" y="1012"/>
                        <a:pt x="3385" y="1032"/>
                      </a:cubicBezTo>
                      <a:lnTo>
                        <a:pt x="3385" y="1032"/>
                      </a:lnTo>
                      <a:cubicBezTo>
                        <a:pt x="3392" y="1046"/>
                        <a:pt x="3390" y="1059"/>
                        <a:pt x="3385" y="1072"/>
                      </a:cubicBezTo>
                      <a:lnTo>
                        <a:pt x="3385" y="1072"/>
                      </a:lnTo>
                      <a:cubicBezTo>
                        <a:pt x="3377" y="1094"/>
                        <a:pt x="3393" y="1114"/>
                        <a:pt x="3415" y="1109"/>
                      </a:cubicBezTo>
                      <a:lnTo>
                        <a:pt x="3415" y="1109"/>
                      </a:lnTo>
                      <a:cubicBezTo>
                        <a:pt x="3431" y="1106"/>
                        <a:pt x="3447" y="1104"/>
                        <a:pt x="3461" y="1094"/>
                      </a:cubicBezTo>
                      <a:lnTo>
                        <a:pt x="3461" y="1094"/>
                      </a:lnTo>
                      <a:cubicBezTo>
                        <a:pt x="3475" y="1085"/>
                        <a:pt x="3491" y="1085"/>
                        <a:pt x="3507" y="1089"/>
                      </a:cubicBezTo>
                      <a:lnTo>
                        <a:pt x="3507" y="1089"/>
                      </a:lnTo>
                      <a:cubicBezTo>
                        <a:pt x="3523" y="1093"/>
                        <a:pt x="3538" y="1090"/>
                        <a:pt x="3553" y="1087"/>
                      </a:cubicBezTo>
                      <a:lnTo>
                        <a:pt x="3553" y="1087"/>
                      </a:lnTo>
                      <a:cubicBezTo>
                        <a:pt x="3564" y="1085"/>
                        <a:pt x="3565" y="1080"/>
                        <a:pt x="3562" y="1070"/>
                      </a:cubicBezTo>
                      <a:lnTo>
                        <a:pt x="3562" y="1070"/>
                      </a:lnTo>
                      <a:cubicBezTo>
                        <a:pt x="3557" y="1058"/>
                        <a:pt x="3553" y="1046"/>
                        <a:pt x="3543" y="1037"/>
                      </a:cubicBezTo>
                      <a:lnTo>
                        <a:pt x="3543" y="1037"/>
                      </a:lnTo>
                      <a:cubicBezTo>
                        <a:pt x="3535" y="1030"/>
                        <a:pt x="3528" y="1022"/>
                        <a:pt x="3524" y="1012"/>
                      </a:cubicBezTo>
                      <a:lnTo>
                        <a:pt x="3524" y="1012"/>
                      </a:lnTo>
                      <a:cubicBezTo>
                        <a:pt x="3518" y="1000"/>
                        <a:pt x="3527" y="988"/>
                        <a:pt x="3540" y="992"/>
                      </a:cubicBezTo>
                      <a:lnTo>
                        <a:pt x="3540" y="992"/>
                      </a:lnTo>
                      <a:cubicBezTo>
                        <a:pt x="3563" y="999"/>
                        <a:pt x="3585" y="999"/>
                        <a:pt x="3608" y="995"/>
                      </a:cubicBezTo>
                      <a:lnTo>
                        <a:pt x="3608" y="995"/>
                      </a:lnTo>
                      <a:cubicBezTo>
                        <a:pt x="3628" y="992"/>
                        <a:pt x="3647" y="994"/>
                        <a:pt x="3666" y="1001"/>
                      </a:cubicBezTo>
                      <a:lnTo>
                        <a:pt x="3666" y="1001"/>
                      </a:lnTo>
                      <a:cubicBezTo>
                        <a:pt x="3673" y="1004"/>
                        <a:pt x="3679" y="1008"/>
                        <a:pt x="3677" y="1019"/>
                      </a:cubicBezTo>
                      <a:lnTo>
                        <a:pt x="3677" y="1019"/>
                      </a:lnTo>
                      <a:cubicBezTo>
                        <a:pt x="3672" y="1035"/>
                        <a:pt x="3677" y="1049"/>
                        <a:pt x="3691" y="1060"/>
                      </a:cubicBezTo>
                      <a:lnTo>
                        <a:pt x="3691" y="1060"/>
                      </a:lnTo>
                      <a:cubicBezTo>
                        <a:pt x="3699" y="1067"/>
                        <a:pt x="3704" y="1078"/>
                        <a:pt x="3707" y="1089"/>
                      </a:cubicBezTo>
                      <a:lnTo>
                        <a:pt x="3707" y="1089"/>
                      </a:lnTo>
                      <a:cubicBezTo>
                        <a:pt x="3713" y="1114"/>
                        <a:pt x="3703" y="1130"/>
                        <a:pt x="3678" y="1135"/>
                      </a:cubicBezTo>
                      <a:lnTo>
                        <a:pt x="3678" y="1135"/>
                      </a:lnTo>
                      <a:cubicBezTo>
                        <a:pt x="3669" y="1136"/>
                        <a:pt x="3661" y="1138"/>
                        <a:pt x="3652" y="1139"/>
                      </a:cubicBezTo>
                      <a:lnTo>
                        <a:pt x="3652" y="1139"/>
                      </a:lnTo>
                      <a:cubicBezTo>
                        <a:pt x="3646" y="1140"/>
                        <a:pt x="3641" y="1142"/>
                        <a:pt x="3637" y="1146"/>
                      </a:cubicBezTo>
                      <a:lnTo>
                        <a:pt x="3637" y="1146"/>
                      </a:lnTo>
                      <a:cubicBezTo>
                        <a:pt x="3628" y="1156"/>
                        <a:pt x="3631" y="1169"/>
                        <a:pt x="3643" y="1173"/>
                      </a:cubicBezTo>
                      <a:lnTo>
                        <a:pt x="3643" y="1173"/>
                      </a:lnTo>
                      <a:cubicBezTo>
                        <a:pt x="3649" y="1175"/>
                        <a:pt x="3654" y="1177"/>
                        <a:pt x="3660" y="1177"/>
                      </a:cubicBezTo>
                      <a:lnTo>
                        <a:pt x="3660" y="1177"/>
                      </a:lnTo>
                      <a:cubicBezTo>
                        <a:pt x="3683" y="1176"/>
                        <a:pt x="3704" y="1190"/>
                        <a:pt x="3728" y="1188"/>
                      </a:cubicBezTo>
                      <a:lnTo>
                        <a:pt x="3728" y="1188"/>
                      </a:lnTo>
                      <a:cubicBezTo>
                        <a:pt x="3736" y="1187"/>
                        <a:pt x="3741" y="1193"/>
                        <a:pt x="3747" y="1198"/>
                      </a:cubicBezTo>
                      <a:lnTo>
                        <a:pt x="3747" y="1198"/>
                      </a:lnTo>
                      <a:cubicBezTo>
                        <a:pt x="3754" y="1205"/>
                        <a:pt x="3760" y="1213"/>
                        <a:pt x="3767" y="1219"/>
                      </a:cubicBezTo>
                      <a:lnTo>
                        <a:pt x="3767" y="1219"/>
                      </a:lnTo>
                      <a:cubicBezTo>
                        <a:pt x="3779" y="1229"/>
                        <a:pt x="3790" y="1227"/>
                        <a:pt x="3796" y="1213"/>
                      </a:cubicBezTo>
                      <a:lnTo>
                        <a:pt x="3796" y="1213"/>
                      </a:lnTo>
                      <a:cubicBezTo>
                        <a:pt x="3800" y="1202"/>
                        <a:pt x="3807" y="1197"/>
                        <a:pt x="3818" y="1197"/>
                      </a:cubicBezTo>
                      <a:lnTo>
                        <a:pt x="3818" y="1197"/>
                      </a:lnTo>
                      <a:cubicBezTo>
                        <a:pt x="3837" y="1198"/>
                        <a:pt x="3856" y="1194"/>
                        <a:pt x="3875" y="1208"/>
                      </a:cubicBezTo>
                      <a:lnTo>
                        <a:pt x="3875" y="1208"/>
                      </a:lnTo>
                      <a:cubicBezTo>
                        <a:pt x="3889" y="1218"/>
                        <a:pt x="3908" y="1222"/>
                        <a:pt x="3922" y="1235"/>
                      </a:cubicBezTo>
                      <a:lnTo>
                        <a:pt x="3922" y="1235"/>
                      </a:lnTo>
                      <a:cubicBezTo>
                        <a:pt x="3931" y="1244"/>
                        <a:pt x="3939" y="1252"/>
                        <a:pt x="3937" y="1266"/>
                      </a:cubicBezTo>
                      <a:lnTo>
                        <a:pt x="3937" y="1266"/>
                      </a:lnTo>
                      <a:cubicBezTo>
                        <a:pt x="3936" y="1277"/>
                        <a:pt x="3941" y="1283"/>
                        <a:pt x="3950" y="1287"/>
                      </a:cubicBezTo>
                      <a:lnTo>
                        <a:pt x="3950" y="1287"/>
                      </a:lnTo>
                      <a:cubicBezTo>
                        <a:pt x="3964" y="1292"/>
                        <a:pt x="3977" y="1299"/>
                        <a:pt x="3991" y="1301"/>
                      </a:cubicBezTo>
                      <a:lnTo>
                        <a:pt x="3991" y="1301"/>
                      </a:lnTo>
                      <a:cubicBezTo>
                        <a:pt x="4022" y="1305"/>
                        <a:pt x="4045" y="1321"/>
                        <a:pt x="4067" y="1344"/>
                      </a:cubicBezTo>
                      <a:lnTo>
                        <a:pt x="4067" y="1344"/>
                      </a:lnTo>
                      <a:cubicBezTo>
                        <a:pt x="4086" y="1365"/>
                        <a:pt x="4105" y="1385"/>
                        <a:pt x="4123" y="1407"/>
                      </a:cubicBezTo>
                      <a:lnTo>
                        <a:pt x="4123" y="1407"/>
                      </a:lnTo>
                      <a:cubicBezTo>
                        <a:pt x="4138" y="1425"/>
                        <a:pt x="4150" y="1444"/>
                        <a:pt x="4156" y="1468"/>
                      </a:cubicBezTo>
                      <a:lnTo>
                        <a:pt x="4156" y="1468"/>
                      </a:lnTo>
                      <a:cubicBezTo>
                        <a:pt x="4159" y="1483"/>
                        <a:pt x="4169" y="1496"/>
                        <a:pt x="4177" y="1510"/>
                      </a:cubicBezTo>
                      <a:lnTo>
                        <a:pt x="4177" y="1510"/>
                      </a:lnTo>
                      <a:cubicBezTo>
                        <a:pt x="4190" y="1532"/>
                        <a:pt x="4211" y="1540"/>
                        <a:pt x="4231" y="1550"/>
                      </a:cubicBezTo>
                      <a:lnTo>
                        <a:pt x="4231" y="1550"/>
                      </a:lnTo>
                      <a:cubicBezTo>
                        <a:pt x="4267" y="1568"/>
                        <a:pt x="4301" y="1590"/>
                        <a:pt x="4333" y="1614"/>
                      </a:cubicBezTo>
                      <a:lnTo>
                        <a:pt x="4333" y="1614"/>
                      </a:lnTo>
                      <a:cubicBezTo>
                        <a:pt x="4372" y="1643"/>
                        <a:pt x="4385" y="1683"/>
                        <a:pt x="4374" y="1731"/>
                      </a:cubicBezTo>
                      <a:lnTo>
                        <a:pt x="4374" y="1731"/>
                      </a:lnTo>
                      <a:cubicBezTo>
                        <a:pt x="4368" y="1756"/>
                        <a:pt x="4360" y="1779"/>
                        <a:pt x="4362" y="1805"/>
                      </a:cubicBezTo>
                      <a:lnTo>
                        <a:pt x="4362" y="1805"/>
                      </a:lnTo>
                      <a:cubicBezTo>
                        <a:pt x="4363" y="1825"/>
                        <a:pt x="4371" y="1842"/>
                        <a:pt x="4385" y="1856"/>
                      </a:cubicBezTo>
                      <a:lnTo>
                        <a:pt x="4385" y="1856"/>
                      </a:lnTo>
                      <a:cubicBezTo>
                        <a:pt x="4399" y="1869"/>
                        <a:pt x="4407" y="1867"/>
                        <a:pt x="4417" y="1851"/>
                      </a:cubicBezTo>
                      <a:lnTo>
                        <a:pt x="4417" y="1851"/>
                      </a:lnTo>
                      <a:cubicBezTo>
                        <a:pt x="4432" y="1830"/>
                        <a:pt x="4441" y="1806"/>
                        <a:pt x="4446" y="1780"/>
                      </a:cubicBezTo>
                      <a:lnTo>
                        <a:pt x="4446" y="1780"/>
                      </a:lnTo>
                      <a:cubicBezTo>
                        <a:pt x="4449" y="1770"/>
                        <a:pt x="4449" y="1760"/>
                        <a:pt x="4448" y="1749"/>
                      </a:cubicBezTo>
                      <a:lnTo>
                        <a:pt x="4448" y="1749"/>
                      </a:lnTo>
                      <a:cubicBezTo>
                        <a:pt x="4444" y="1722"/>
                        <a:pt x="4459" y="1706"/>
                        <a:pt x="4487" y="1710"/>
                      </a:cubicBezTo>
                      <a:lnTo>
                        <a:pt x="4487" y="1710"/>
                      </a:lnTo>
                      <a:cubicBezTo>
                        <a:pt x="4499" y="1712"/>
                        <a:pt x="4506" y="1710"/>
                        <a:pt x="4512" y="1698"/>
                      </a:cubicBezTo>
                      <a:lnTo>
                        <a:pt x="4512" y="1698"/>
                      </a:lnTo>
                      <a:cubicBezTo>
                        <a:pt x="4520" y="1684"/>
                        <a:pt x="4533" y="1682"/>
                        <a:pt x="4548" y="1684"/>
                      </a:cubicBezTo>
                      <a:lnTo>
                        <a:pt x="4548" y="1684"/>
                      </a:lnTo>
                      <a:cubicBezTo>
                        <a:pt x="4563" y="1687"/>
                        <a:pt x="4577" y="1691"/>
                        <a:pt x="4592" y="1694"/>
                      </a:cubicBezTo>
                      <a:lnTo>
                        <a:pt x="4592" y="1694"/>
                      </a:lnTo>
                      <a:cubicBezTo>
                        <a:pt x="4605" y="1697"/>
                        <a:pt x="4613" y="1706"/>
                        <a:pt x="4620" y="1716"/>
                      </a:cubicBezTo>
                      <a:lnTo>
                        <a:pt x="4620" y="1716"/>
                      </a:lnTo>
                      <a:cubicBezTo>
                        <a:pt x="4624" y="1722"/>
                        <a:pt x="4627" y="1727"/>
                        <a:pt x="4635" y="1726"/>
                      </a:cubicBezTo>
                      <a:lnTo>
                        <a:pt x="4635" y="1726"/>
                      </a:lnTo>
                      <a:cubicBezTo>
                        <a:pt x="4664" y="1721"/>
                        <a:pt x="4695" y="1722"/>
                        <a:pt x="4723" y="1712"/>
                      </a:cubicBezTo>
                      <a:lnTo>
                        <a:pt x="4723" y="1712"/>
                      </a:lnTo>
                      <a:cubicBezTo>
                        <a:pt x="4740" y="1706"/>
                        <a:pt x="4754" y="1707"/>
                        <a:pt x="4768" y="1716"/>
                      </a:cubicBezTo>
                      <a:lnTo>
                        <a:pt x="4768" y="1716"/>
                      </a:lnTo>
                      <a:cubicBezTo>
                        <a:pt x="4784" y="1727"/>
                        <a:pt x="4801" y="1734"/>
                        <a:pt x="4818" y="1741"/>
                      </a:cubicBezTo>
                      <a:lnTo>
                        <a:pt x="4818" y="1741"/>
                      </a:lnTo>
                      <a:cubicBezTo>
                        <a:pt x="4836" y="1749"/>
                        <a:pt x="4850" y="1762"/>
                        <a:pt x="4866" y="1772"/>
                      </a:cubicBezTo>
                      <a:lnTo>
                        <a:pt x="4866" y="1772"/>
                      </a:lnTo>
                      <a:cubicBezTo>
                        <a:pt x="4880" y="1782"/>
                        <a:pt x="4885" y="1796"/>
                        <a:pt x="4885" y="1813"/>
                      </a:cubicBezTo>
                      <a:lnTo>
                        <a:pt x="4885" y="1813"/>
                      </a:lnTo>
                      <a:cubicBezTo>
                        <a:pt x="4884" y="1828"/>
                        <a:pt x="4888" y="1841"/>
                        <a:pt x="4895" y="1854"/>
                      </a:cubicBezTo>
                      <a:lnTo>
                        <a:pt x="4895" y="1854"/>
                      </a:lnTo>
                      <a:cubicBezTo>
                        <a:pt x="4907" y="1880"/>
                        <a:pt x="4918" y="1907"/>
                        <a:pt x="4921" y="1936"/>
                      </a:cubicBezTo>
                      <a:lnTo>
                        <a:pt x="4921" y="1936"/>
                      </a:lnTo>
                      <a:cubicBezTo>
                        <a:pt x="4922" y="1941"/>
                        <a:pt x="4923" y="1946"/>
                        <a:pt x="4923" y="1951"/>
                      </a:cubicBezTo>
                      <a:lnTo>
                        <a:pt x="4923" y="1951"/>
                      </a:lnTo>
                      <a:cubicBezTo>
                        <a:pt x="4920" y="1984"/>
                        <a:pt x="4923" y="2017"/>
                        <a:pt x="4906" y="2049"/>
                      </a:cubicBezTo>
                      <a:lnTo>
                        <a:pt x="4906" y="2049"/>
                      </a:lnTo>
                      <a:cubicBezTo>
                        <a:pt x="4891" y="2077"/>
                        <a:pt x="4861" y="2098"/>
                        <a:pt x="4831" y="2093"/>
                      </a:cubicBezTo>
                      <a:lnTo>
                        <a:pt x="4831" y="2093"/>
                      </a:lnTo>
                      <a:cubicBezTo>
                        <a:pt x="4814" y="2090"/>
                        <a:pt x="4798" y="2090"/>
                        <a:pt x="4780" y="2091"/>
                      </a:cubicBezTo>
                      <a:lnTo>
                        <a:pt x="4780" y="2091"/>
                      </a:lnTo>
                      <a:cubicBezTo>
                        <a:pt x="4759" y="2093"/>
                        <a:pt x="4750" y="2087"/>
                        <a:pt x="4741" y="2068"/>
                      </a:cubicBezTo>
                      <a:lnTo>
                        <a:pt x="4741" y="2068"/>
                      </a:lnTo>
                      <a:cubicBezTo>
                        <a:pt x="4733" y="2052"/>
                        <a:pt x="4727" y="2037"/>
                        <a:pt x="4725" y="2020"/>
                      </a:cubicBezTo>
                      <a:lnTo>
                        <a:pt x="4725" y="2020"/>
                      </a:lnTo>
                      <a:cubicBezTo>
                        <a:pt x="4724" y="2010"/>
                        <a:pt x="4719" y="2003"/>
                        <a:pt x="4710" y="2000"/>
                      </a:cubicBezTo>
                      <a:lnTo>
                        <a:pt x="4710" y="2000"/>
                      </a:lnTo>
                      <a:cubicBezTo>
                        <a:pt x="4681" y="1988"/>
                        <a:pt x="4651" y="1980"/>
                        <a:pt x="4619" y="1987"/>
                      </a:cubicBezTo>
                      <a:lnTo>
                        <a:pt x="4619" y="1987"/>
                      </a:lnTo>
                      <a:cubicBezTo>
                        <a:pt x="4606" y="1989"/>
                        <a:pt x="4597" y="2000"/>
                        <a:pt x="4606" y="2008"/>
                      </a:cubicBezTo>
                      <a:lnTo>
                        <a:pt x="4606" y="2008"/>
                      </a:lnTo>
                      <a:cubicBezTo>
                        <a:pt x="4624" y="2027"/>
                        <a:pt x="4621" y="2052"/>
                        <a:pt x="4629" y="2073"/>
                      </a:cubicBezTo>
                      <a:lnTo>
                        <a:pt x="4629" y="2073"/>
                      </a:lnTo>
                      <a:cubicBezTo>
                        <a:pt x="4636" y="2091"/>
                        <a:pt x="4644" y="2108"/>
                        <a:pt x="4655" y="2124"/>
                      </a:cubicBezTo>
                      <a:lnTo>
                        <a:pt x="4655" y="2124"/>
                      </a:lnTo>
                      <a:cubicBezTo>
                        <a:pt x="4666" y="2139"/>
                        <a:pt x="4668" y="2155"/>
                        <a:pt x="4662" y="2172"/>
                      </a:cubicBezTo>
                      <a:lnTo>
                        <a:pt x="4662" y="2172"/>
                      </a:lnTo>
                      <a:cubicBezTo>
                        <a:pt x="4659" y="2181"/>
                        <a:pt x="4654" y="2186"/>
                        <a:pt x="4644" y="2186"/>
                      </a:cubicBezTo>
                      <a:lnTo>
                        <a:pt x="4644" y="2186"/>
                      </a:lnTo>
                      <a:cubicBezTo>
                        <a:pt x="4633" y="2186"/>
                        <a:pt x="4622" y="2188"/>
                        <a:pt x="4611" y="2186"/>
                      </a:cubicBezTo>
                      <a:lnTo>
                        <a:pt x="4611" y="2186"/>
                      </a:lnTo>
                      <a:cubicBezTo>
                        <a:pt x="4581" y="2181"/>
                        <a:pt x="4554" y="2188"/>
                        <a:pt x="4530" y="2207"/>
                      </a:cubicBezTo>
                      <a:lnTo>
                        <a:pt x="4530" y="2207"/>
                      </a:lnTo>
                      <a:cubicBezTo>
                        <a:pt x="4526" y="2210"/>
                        <a:pt x="4522" y="2213"/>
                        <a:pt x="4522" y="2218"/>
                      </a:cubicBezTo>
                      <a:lnTo>
                        <a:pt x="4522" y="2218"/>
                      </a:lnTo>
                      <a:cubicBezTo>
                        <a:pt x="4521" y="2229"/>
                        <a:pt x="4518" y="2240"/>
                        <a:pt x="4523" y="2249"/>
                      </a:cubicBezTo>
                      <a:lnTo>
                        <a:pt x="4523" y="2249"/>
                      </a:lnTo>
                      <a:cubicBezTo>
                        <a:pt x="4539" y="2278"/>
                        <a:pt x="4536" y="2310"/>
                        <a:pt x="4548" y="2340"/>
                      </a:cubicBezTo>
                      <a:lnTo>
                        <a:pt x="4548" y="2340"/>
                      </a:lnTo>
                      <a:cubicBezTo>
                        <a:pt x="4556" y="2362"/>
                        <a:pt x="4551" y="2385"/>
                        <a:pt x="4530" y="2401"/>
                      </a:cubicBezTo>
                      <a:lnTo>
                        <a:pt x="4530" y="2401"/>
                      </a:lnTo>
                      <a:cubicBezTo>
                        <a:pt x="4525" y="2405"/>
                        <a:pt x="4520" y="2410"/>
                        <a:pt x="4516" y="2414"/>
                      </a:cubicBezTo>
                      <a:lnTo>
                        <a:pt x="4516" y="2414"/>
                      </a:lnTo>
                      <a:cubicBezTo>
                        <a:pt x="4501" y="2427"/>
                        <a:pt x="4485" y="2433"/>
                        <a:pt x="4465" y="2428"/>
                      </a:cubicBezTo>
                      <a:lnTo>
                        <a:pt x="4465" y="2428"/>
                      </a:lnTo>
                      <a:cubicBezTo>
                        <a:pt x="4457" y="2426"/>
                        <a:pt x="4448" y="2424"/>
                        <a:pt x="4442" y="2431"/>
                      </a:cubicBezTo>
                      <a:lnTo>
                        <a:pt x="4442" y="2431"/>
                      </a:lnTo>
                      <a:cubicBezTo>
                        <a:pt x="4437" y="2438"/>
                        <a:pt x="4439" y="2447"/>
                        <a:pt x="4444" y="2454"/>
                      </a:cubicBezTo>
                      <a:lnTo>
                        <a:pt x="4444" y="2454"/>
                      </a:lnTo>
                      <a:cubicBezTo>
                        <a:pt x="4448" y="2460"/>
                        <a:pt x="4449" y="2465"/>
                        <a:pt x="4448" y="2472"/>
                      </a:cubicBezTo>
                      <a:lnTo>
                        <a:pt x="4448" y="2472"/>
                      </a:lnTo>
                      <a:cubicBezTo>
                        <a:pt x="4448" y="2480"/>
                        <a:pt x="4449" y="2488"/>
                        <a:pt x="4458" y="2490"/>
                      </a:cubicBezTo>
                      <a:lnTo>
                        <a:pt x="4458" y="2490"/>
                      </a:lnTo>
                      <a:cubicBezTo>
                        <a:pt x="4467" y="2492"/>
                        <a:pt x="4478" y="2494"/>
                        <a:pt x="4485" y="2485"/>
                      </a:cubicBezTo>
                      <a:lnTo>
                        <a:pt x="4485" y="2485"/>
                      </a:lnTo>
                      <a:cubicBezTo>
                        <a:pt x="4495" y="2472"/>
                        <a:pt x="4509" y="2467"/>
                        <a:pt x="4525" y="2466"/>
                      </a:cubicBezTo>
                      <a:lnTo>
                        <a:pt x="4525" y="2466"/>
                      </a:lnTo>
                      <a:cubicBezTo>
                        <a:pt x="4538" y="2464"/>
                        <a:pt x="4550" y="2458"/>
                        <a:pt x="4555" y="2445"/>
                      </a:cubicBezTo>
                      <a:lnTo>
                        <a:pt x="4555" y="2445"/>
                      </a:lnTo>
                      <a:cubicBezTo>
                        <a:pt x="4563" y="2429"/>
                        <a:pt x="4577" y="2420"/>
                        <a:pt x="4591" y="2415"/>
                      </a:cubicBezTo>
                      <a:lnTo>
                        <a:pt x="4591" y="2415"/>
                      </a:lnTo>
                      <a:cubicBezTo>
                        <a:pt x="4618" y="2405"/>
                        <a:pt x="4629" y="2386"/>
                        <a:pt x="4633" y="2361"/>
                      </a:cubicBezTo>
                      <a:lnTo>
                        <a:pt x="4633" y="2361"/>
                      </a:lnTo>
                      <a:cubicBezTo>
                        <a:pt x="4635" y="2344"/>
                        <a:pt x="4644" y="2329"/>
                        <a:pt x="4652" y="2315"/>
                      </a:cubicBezTo>
                      <a:lnTo>
                        <a:pt x="4652" y="2315"/>
                      </a:lnTo>
                      <a:cubicBezTo>
                        <a:pt x="4659" y="2303"/>
                        <a:pt x="4671" y="2295"/>
                        <a:pt x="4685" y="2293"/>
                      </a:cubicBezTo>
                      <a:lnTo>
                        <a:pt x="4685" y="2293"/>
                      </a:lnTo>
                      <a:cubicBezTo>
                        <a:pt x="4744" y="2282"/>
                        <a:pt x="4799" y="2264"/>
                        <a:pt x="4835" y="2211"/>
                      </a:cubicBezTo>
                      <a:lnTo>
                        <a:pt x="4835" y="2211"/>
                      </a:lnTo>
                      <a:cubicBezTo>
                        <a:pt x="4841" y="2204"/>
                        <a:pt x="4848" y="2199"/>
                        <a:pt x="4855" y="2194"/>
                      </a:cubicBezTo>
                      <a:lnTo>
                        <a:pt x="4855" y="2194"/>
                      </a:lnTo>
                      <a:cubicBezTo>
                        <a:pt x="4864" y="2188"/>
                        <a:pt x="4874" y="2185"/>
                        <a:pt x="4885" y="2189"/>
                      </a:cubicBezTo>
                      <a:lnTo>
                        <a:pt x="4885" y="2189"/>
                      </a:lnTo>
                      <a:cubicBezTo>
                        <a:pt x="4893" y="2192"/>
                        <a:pt x="4901" y="2193"/>
                        <a:pt x="4908" y="2196"/>
                      </a:cubicBezTo>
                      <a:lnTo>
                        <a:pt x="4908" y="2196"/>
                      </a:lnTo>
                      <a:cubicBezTo>
                        <a:pt x="4922" y="2201"/>
                        <a:pt x="4937" y="2200"/>
                        <a:pt x="4951" y="2195"/>
                      </a:cubicBezTo>
                      <a:lnTo>
                        <a:pt x="4951" y="2195"/>
                      </a:lnTo>
                      <a:cubicBezTo>
                        <a:pt x="4982" y="2183"/>
                        <a:pt x="5012" y="2171"/>
                        <a:pt x="5043" y="2158"/>
                      </a:cubicBezTo>
                      <a:lnTo>
                        <a:pt x="5043" y="2158"/>
                      </a:lnTo>
                      <a:cubicBezTo>
                        <a:pt x="5057" y="2152"/>
                        <a:pt x="5072" y="2144"/>
                        <a:pt x="5083" y="2132"/>
                      </a:cubicBezTo>
                      <a:lnTo>
                        <a:pt x="5083" y="2132"/>
                      </a:lnTo>
                      <a:cubicBezTo>
                        <a:pt x="5085" y="2129"/>
                        <a:pt x="5089" y="2126"/>
                        <a:pt x="5092" y="2124"/>
                      </a:cubicBezTo>
                      <a:lnTo>
                        <a:pt x="5092" y="2124"/>
                      </a:lnTo>
                      <a:cubicBezTo>
                        <a:pt x="5114" y="2118"/>
                        <a:pt x="5133" y="2109"/>
                        <a:pt x="5145" y="2090"/>
                      </a:cubicBezTo>
                      <a:lnTo>
                        <a:pt x="5145" y="2090"/>
                      </a:lnTo>
                      <a:cubicBezTo>
                        <a:pt x="5147" y="2087"/>
                        <a:pt x="5151" y="2086"/>
                        <a:pt x="5154" y="2085"/>
                      </a:cubicBezTo>
                      <a:lnTo>
                        <a:pt x="5154" y="2085"/>
                      </a:lnTo>
                      <a:cubicBezTo>
                        <a:pt x="5183" y="2071"/>
                        <a:pt x="5193" y="2042"/>
                        <a:pt x="5180" y="2013"/>
                      </a:cubicBezTo>
                      <a:lnTo>
                        <a:pt x="5180" y="2013"/>
                      </a:lnTo>
                      <a:cubicBezTo>
                        <a:pt x="5172" y="1994"/>
                        <a:pt x="5172" y="1975"/>
                        <a:pt x="5184" y="1958"/>
                      </a:cubicBezTo>
                      <a:lnTo>
                        <a:pt x="5184" y="1958"/>
                      </a:lnTo>
                      <a:cubicBezTo>
                        <a:pt x="5192" y="1946"/>
                        <a:pt x="5198" y="1933"/>
                        <a:pt x="5205" y="1920"/>
                      </a:cubicBezTo>
                      <a:lnTo>
                        <a:pt x="5205" y="1920"/>
                      </a:lnTo>
                      <a:cubicBezTo>
                        <a:pt x="5215" y="1899"/>
                        <a:pt x="5229" y="1880"/>
                        <a:pt x="5249" y="1867"/>
                      </a:cubicBezTo>
                      <a:lnTo>
                        <a:pt x="5249" y="1867"/>
                      </a:lnTo>
                      <a:cubicBezTo>
                        <a:pt x="5259" y="1860"/>
                        <a:pt x="5264" y="1851"/>
                        <a:pt x="5263" y="1838"/>
                      </a:cubicBezTo>
                      <a:lnTo>
                        <a:pt x="5263" y="1838"/>
                      </a:lnTo>
                      <a:cubicBezTo>
                        <a:pt x="5262" y="1835"/>
                        <a:pt x="5261" y="1830"/>
                        <a:pt x="5263" y="1827"/>
                      </a:cubicBezTo>
                      <a:close/>
                      <a:moveTo>
                        <a:pt x="5308" y="1934"/>
                      </a:moveTo>
                      <a:lnTo>
                        <a:pt x="5308" y="1934"/>
                      </a:lnTo>
                      <a:cubicBezTo>
                        <a:pt x="5313" y="1928"/>
                        <a:pt x="5318" y="1922"/>
                        <a:pt x="5323" y="1917"/>
                      </a:cubicBezTo>
                      <a:lnTo>
                        <a:pt x="5323" y="1917"/>
                      </a:lnTo>
                      <a:cubicBezTo>
                        <a:pt x="5320" y="1894"/>
                        <a:pt x="5316" y="1872"/>
                        <a:pt x="5312" y="1849"/>
                      </a:cubicBezTo>
                      <a:lnTo>
                        <a:pt x="5312" y="1849"/>
                      </a:lnTo>
                      <a:cubicBezTo>
                        <a:pt x="5311" y="1853"/>
                        <a:pt x="5310" y="1858"/>
                        <a:pt x="5308" y="1862"/>
                      </a:cubicBezTo>
                      <a:lnTo>
                        <a:pt x="5308" y="1862"/>
                      </a:lnTo>
                      <a:cubicBezTo>
                        <a:pt x="5303" y="1876"/>
                        <a:pt x="5298" y="1889"/>
                        <a:pt x="5289" y="1900"/>
                      </a:cubicBezTo>
                      <a:lnTo>
                        <a:pt x="5289" y="1900"/>
                      </a:lnTo>
                      <a:cubicBezTo>
                        <a:pt x="5282" y="1909"/>
                        <a:pt x="5280" y="1919"/>
                        <a:pt x="5283" y="1929"/>
                      </a:cubicBezTo>
                      <a:lnTo>
                        <a:pt x="5283" y="1929"/>
                      </a:lnTo>
                      <a:cubicBezTo>
                        <a:pt x="5288" y="1941"/>
                        <a:pt x="5299" y="1944"/>
                        <a:pt x="5308" y="1934"/>
                      </a:cubicBezTo>
                      <a:close/>
                      <a:moveTo>
                        <a:pt x="3054" y="2954"/>
                      </a:moveTo>
                      <a:lnTo>
                        <a:pt x="3054" y="2954"/>
                      </a:lnTo>
                      <a:cubicBezTo>
                        <a:pt x="3037" y="3005"/>
                        <a:pt x="3047" y="3051"/>
                        <a:pt x="3073" y="3095"/>
                      </a:cubicBezTo>
                      <a:lnTo>
                        <a:pt x="3073" y="3095"/>
                      </a:lnTo>
                      <a:cubicBezTo>
                        <a:pt x="3075" y="3097"/>
                        <a:pt x="3076" y="3099"/>
                        <a:pt x="3078" y="3100"/>
                      </a:cubicBezTo>
                      <a:lnTo>
                        <a:pt x="3078" y="3100"/>
                      </a:lnTo>
                      <a:cubicBezTo>
                        <a:pt x="3109" y="3130"/>
                        <a:pt x="3124" y="3171"/>
                        <a:pt x="3151" y="3204"/>
                      </a:cubicBezTo>
                      <a:lnTo>
                        <a:pt x="3151" y="3204"/>
                      </a:lnTo>
                      <a:cubicBezTo>
                        <a:pt x="3171" y="3228"/>
                        <a:pt x="3170" y="3257"/>
                        <a:pt x="3162" y="3285"/>
                      </a:cubicBezTo>
                      <a:lnTo>
                        <a:pt x="3162" y="3285"/>
                      </a:lnTo>
                      <a:cubicBezTo>
                        <a:pt x="3157" y="3302"/>
                        <a:pt x="3155" y="3317"/>
                        <a:pt x="3160" y="3334"/>
                      </a:cubicBezTo>
                      <a:lnTo>
                        <a:pt x="3160" y="3334"/>
                      </a:lnTo>
                      <a:cubicBezTo>
                        <a:pt x="3162" y="3342"/>
                        <a:pt x="3161" y="3350"/>
                        <a:pt x="3161" y="3358"/>
                      </a:cubicBezTo>
                      <a:lnTo>
                        <a:pt x="3161" y="3358"/>
                      </a:lnTo>
                      <a:cubicBezTo>
                        <a:pt x="3161" y="3365"/>
                        <a:pt x="3160" y="3372"/>
                        <a:pt x="3164" y="3377"/>
                      </a:cubicBezTo>
                      <a:lnTo>
                        <a:pt x="3164" y="3377"/>
                      </a:lnTo>
                      <a:cubicBezTo>
                        <a:pt x="3176" y="3392"/>
                        <a:pt x="3176" y="3408"/>
                        <a:pt x="3175" y="3425"/>
                      </a:cubicBezTo>
                      <a:lnTo>
                        <a:pt x="3175" y="3425"/>
                      </a:lnTo>
                      <a:cubicBezTo>
                        <a:pt x="3174" y="3443"/>
                        <a:pt x="3183" y="3458"/>
                        <a:pt x="3193" y="3472"/>
                      </a:cubicBezTo>
                      <a:lnTo>
                        <a:pt x="3193" y="3472"/>
                      </a:lnTo>
                      <a:cubicBezTo>
                        <a:pt x="3201" y="3483"/>
                        <a:pt x="3206" y="3494"/>
                        <a:pt x="3204" y="3507"/>
                      </a:cubicBezTo>
                      <a:lnTo>
                        <a:pt x="3204" y="3507"/>
                      </a:lnTo>
                      <a:cubicBezTo>
                        <a:pt x="3203" y="3518"/>
                        <a:pt x="3206" y="3526"/>
                        <a:pt x="3216" y="3532"/>
                      </a:cubicBezTo>
                      <a:lnTo>
                        <a:pt x="3216" y="3532"/>
                      </a:lnTo>
                      <a:cubicBezTo>
                        <a:pt x="3219" y="3534"/>
                        <a:pt x="3223" y="3536"/>
                        <a:pt x="3223" y="3538"/>
                      </a:cubicBezTo>
                      <a:lnTo>
                        <a:pt x="3223" y="3538"/>
                      </a:lnTo>
                      <a:cubicBezTo>
                        <a:pt x="3231" y="3563"/>
                        <a:pt x="3254" y="3563"/>
                        <a:pt x="3272" y="3563"/>
                      </a:cubicBezTo>
                      <a:lnTo>
                        <a:pt x="3272" y="3563"/>
                      </a:lnTo>
                      <a:cubicBezTo>
                        <a:pt x="3294" y="3564"/>
                        <a:pt x="3313" y="3570"/>
                        <a:pt x="3331" y="3583"/>
                      </a:cubicBezTo>
                      <a:lnTo>
                        <a:pt x="3331" y="3583"/>
                      </a:lnTo>
                      <a:cubicBezTo>
                        <a:pt x="3338" y="3588"/>
                        <a:pt x="3345" y="3590"/>
                        <a:pt x="3353" y="3592"/>
                      </a:cubicBezTo>
                      <a:lnTo>
                        <a:pt x="3353" y="3592"/>
                      </a:lnTo>
                      <a:cubicBezTo>
                        <a:pt x="3361" y="3595"/>
                        <a:pt x="3370" y="3598"/>
                        <a:pt x="3377" y="3603"/>
                      </a:cubicBezTo>
                      <a:lnTo>
                        <a:pt x="3377" y="3603"/>
                      </a:lnTo>
                      <a:cubicBezTo>
                        <a:pt x="3422" y="3630"/>
                        <a:pt x="3431" y="3650"/>
                        <a:pt x="3416" y="3701"/>
                      </a:cubicBezTo>
                      <a:lnTo>
                        <a:pt x="3416" y="3701"/>
                      </a:lnTo>
                      <a:cubicBezTo>
                        <a:pt x="3412" y="3714"/>
                        <a:pt x="3413" y="3726"/>
                        <a:pt x="3413" y="3739"/>
                      </a:cubicBezTo>
                      <a:lnTo>
                        <a:pt x="3413" y="3739"/>
                      </a:lnTo>
                      <a:cubicBezTo>
                        <a:pt x="3413" y="3750"/>
                        <a:pt x="3417" y="3760"/>
                        <a:pt x="3425" y="3767"/>
                      </a:cubicBezTo>
                      <a:lnTo>
                        <a:pt x="3425" y="3767"/>
                      </a:lnTo>
                      <a:cubicBezTo>
                        <a:pt x="3429" y="3770"/>
                        <a:pt x="3432" y="3774"/>
                        <a:pt x="3436" y="3777"/>
                      </a:cubicBezTo>
                      <a:lnTo>
                        <a:pt x="3436" y="3777"/>
                      </a:lnTo>
                      <a:cubicBezTo>
                        <a:pt x="3452" y="3791"/>
                        <a:pt x="3447" y="3818"/>
                        <a:pt x="3466" y="3830"/>
                      </a:cubicBezTo>
                      <a:lnTo>
                        <a:pt x="3466" y="3830"/>
                      </a:lnTo>
                      <a:cubicBezTo>
                        <a:pt x="3485" y="3843"/>
                        <a:pt x="3489" y="3864"/>
                        <a:pt x="3497" y="3883"/>
                      </a:cubicBezTo>
                      <a:lnTo>
                        <a:pt x="3497" y="3883"/>
                      </a:lnTo>
                      <a:cubicBezTo>
                        <a:pt x="3506" y="3904"/>
                        <a:pt x="3514" y="3925"/>
                        <a:pt x="3524" y="3945"/>
                      </a:cubicBezTo>
                      <a:lnTo>
                        <a:pt x="3524" y="3945"/>
                      </a:lnTo>
                      <a:cubicBezTo>
                        <a:pt x="3531" y="3959"/>
                        <a:pt x="3542" y="3971"/>
                        <a:pt x="3554" y="3980"/>
                      </a:cubicBezTo>
                      <a:lnTo>
                        <a:pt x="3554" y="3980"/>
                      </a:lnTo>
                      <a:cubicBezTo>
                        <a:pt x="3578" y="3997"/>
                        <a:pt x="3587" y="4022"/>
                        <a:pt x="3596" y="4048"/>
                      </a:cubicBezTo>
                      <a:lnTo>
                        <a:pt x="3596" y="4048"/>
                      </a:lnTo>
                      <a:cubicBezTo>
                        <a:pt x="3597" y="4051"/>
                        <a:pt x="3599" y="4054"/>
                        <a:pt x="3599" y="4057"/>
                      </a:cubicBezTo>
                      <a:lnTo>
                        <a:pt x="3599" y="4057"/>
                      </a:lnTo>
                      <a:cubicBezTo>
                        <a:pt x="3600" y="4092"/>
                        <a:pt x="3625" y="4106"/>
                        <a:pt x="3653" y="4117"/>
                      </a:cubicBezTo>
                      <a:lnTo>
                        <a:pt x="3653" y="4117"/>
                      </a:lnTo>
                      <a:cubicBezTo>
                        <a:pt x="3660" y="4119"/>
                        <a:pt x="3666" y="4120"/>
                        <a:pt x="3672" y="4123"/>
                      </a:cubicBezTo>
                      <a:lnTo>
                        <a:pt x="3672" y="4123"/>
                      </a:lnTo>
                      <a:cubicBezTo>
                        <a:pt x="3687" y="4130"/>
                        <a:pt x="3699" y="4140"/>
                        <a:pt x="3702" y="4158"/>
                      </a:cubicBezTo>
                      <a:lnTo>
                        <a:pt x="3702" y="4158"/>
                      </a:lnTo>
                      <a:cubicBezTo>
                        <a:pt x="3704" y="4172"/>
                        <a:pt x="3710" y="4184"/>
                        <a:pt x="3718" y="4195"/>
                      </a:cubicBezTo>
                      <a:lnTo>
                        <a:pt x="3718" y="4195"/>
                      </a:lnTo>
                      <a:cubicBezTo>
                        <a:pt x="3726" y="4206"/>
                        <a:pt x="3732" y="4219"/>
                        <a:pt x="3734" y="4232"/>
                      </a:cubicBezTo>
                      <a:lnTo>
                        <a:pt x="3734" y="4232"/>
                      </a:lnTo>
                      <a:cubicBezTo>
                        <a:pt x="3736" y="4246"/>
                        <a:pt x="3741" y="4258"/>
                        <a:pt x="3751" y="4269"/>
                      </a:cubicBezTo>
                      <a:lnTo>
                        <a:pt x="3751" y="4269"/>
                      </a:lnTo>
                      <a:cubicBezTo>
                        <a:pt x="3756" y="4275"/>
                        <a:pt x="3760" y="4282"/>
                        <a:pt x="3757" y="4291"/>
                      </a:cubicBezTo>
                      <a:lnTo>
                        <a:pt x="3757" y="4291"/>
                      </a:lnTo>
                      <a:cubicBezTo>
                        <a:pt x="3752" y="4307"/>
                        <a:pt x="3759" y="4321"/>
                        <a:pt x="3767" y="4334"/>
                      </a:cubicBezTo>
                      <a:lnTo>
                        <a:pt x="3767" y="4334"/>
                      </a:lnTo>
                      <a:cubicBezTo>
                        <a:pt x="3780" y="4355"/>
                        <a:pt x="3772" y="4381"/>
                        <a:pt x="3750" y="4392"/>
                      </a:cubicBezTo>
                      <a:lnTo>
                        <a:pt x="3750" y="4392"/>
                      </a:lnTo>
                      <a:cubicBezTo>
                        <a:pt x="3724" y="4405"/>
                        <a:pt x="3720" y="4426"/>
                        <a:pt x="3740" y="4446"/>
                      </a:cubicBezTo>
                      <a:lnTo>
                        <a:pt x="3740" y="4446"/>
                      </a:lnTo>
                      <a:cubicBezTo>
                        <a:pt x="3750" y="4457"/>
                        <a:pt x="3763" y="4467"/>
                        <a:pt x="3760" y="4485"/>
                      </a:cubicBezTo>
                      <a:lnTo>
                        <a:pt x="3760" y="4485"/>
                      </a:lnTo>
                      <a:cubicBezTo>
                        <a:pt x="3760" y="4487"/>
                        <a:pt x="3762" y="4491"/>
                        <a:pt x="3764" y="4494"/>
                      </a:cubicBezTo>
                      <a:lnTo>
                        <a:pt x="3764" y="4494"/>
                      </a:lnTo>
                      <a:cubicBezTo>
                        <a:pt x="3775" y="4517"/>
                        <a:pt x="3780" y="4526"/>
                        <a:pt x="3751" y="4552"/>
                      </a:cubicBezTo>
                      <a:lnTo>
                        <a:pt x="3751" y="4552"/>
                      </a:lnTo>
                      <a:cubicBezTo>
                        <a:pt x="3740" y="4562"/>
                        <a:pt x="3732" y="4572"/>
                        <a:pt x="3726" y="4586"/>
                      </a:cubicBezTo>
                      <a:lnTo>
                        <a:pt x="3726" y="4586"/>
                      </a:lnTo>
                      <a:cubicBezTo>
                        <a:pt x="3716" y="4611"/>
                        <a:pt x="3692" y="4622"/>
                        <a:pt x="3671" y="4634"/>
                      </a:cubicBezTo>
                      <a:lnTo>
                        <a:pt x="3671" y="4634"/>
                      </a:lnTo>
                      <a:cubicBezTo>
                        <a:pt x="3660" y="4640"/>
                        <a:pt x="3649" y="4644"/>
                        <a:pt x="3636" y="4644"/>
                      </a:cubicBezTo>
                      <a:lnTo>
                        <a:pt x="3636" y="4644"/>
                      </a:lnTo>
                      <a:cubicBezTo>
                        <a:pt x="3633" y="4644"/>
                        <a:pt x="3629" y="4644"/>
                        <a:pt x="3627" y="4646"/>
                      </a:cubicBezTo>
                      <a:lnTo>
                        <a:pt x="3627" y="4646"/>
                      </a:lnTo>
                      <a:cubicBezTo>
                        <a:pt x="3619" y="4650"/>
                        <a:pt x="3611" y="4655"/>
                        <a:pt x="3612" y="4666"/>
                      </a:cubicBezTo>
                      <a:lnTo>
                        <a:pt x="3612" y="4666"/>
                      </a:lnTo>
                      <a:cubicBezTo>
                        <a:pt x="3614" y="4677"/>
                        <a:pt x="3623" y="4678"/>
                        <a:pt x="3632" y="4678"/>
                      </a:cubicBezTo>
                      <a:lnTo>
                        <a:pt x="3632" y="4678"/>
                      </a:lnTo>
                      <a:cubicBezTo>
                        <a:pt x="3652" y="4678"/>
                        <a:pt x="3671" y="4679"/>
                        <a:pt x="3689" y="4671"/>
                      </a:cubicBezTo>
                      <a:lnTo>
                        <a:pt x="3689" y="4671"/>
                      </a:lnTo>
                      <a:cubicBezTo>
                        <a:pt x="3699" y="4667"/>
                        <a:pt x="3710" y="4669"/>
                        <a:pt x="3720" y="4667"/>
                      </a:cubicBezTo>
                      <a:lnTo>
                        <a:pt x="3720" y="4667"/>
                      </a:lnTo>
                      <a:cubicBezTo>
                        <a:pt x="3734" y="4666"/>
                        <a:pt x="3742" y="4662"/>
                        <a:pt x="3746" y="4647"/>
                      </a:cubicBezTo>
                      <a:lnTo>
                        <a:pt x="3746" y="4647"/>
                      </a:lnTo>
                      <a:cubicBezTo>
                        <a:pt x="3752" y="4625"/>
                        <a:pt x="3782" y="4608"/>
                        <a:pt x="3803" y="4616"/>
                      </a:cubicBezTo>
                      <a:lnTo>
                        <a:pt x="3803" y="4616"/>
                      </a:lnTo>
                      <a:cubicBezTo>
                        <a:pt x="3832" y="4627"/>
                        <a:pt x="3851" y="4612"/>
                        <a:pt x="3869" y="4594"/>
                      </a:cubicBezTo>
                      <a:lnTo>
                        <a:pt x="3869" y="4594"/>
                      </a:lnTo>
                      <a:cubicBezTo>
                        <a:pt x="3897" y="4567"/>
                        <a:pt x="3910" y="4531"/>
                        <a:pt x="3929" y="4499"/>
                      </a:cubicBezTo>
                      <a:lnTo>
                        <a:pt x="3929" y="4499"/>
                      </a:lnTo>
                      <a:cubicBezTo>
                        <a:pt x="3932" y="4495"/>
                        <a:pt x="3933" y="4490"/>
                        <a:pt x="3936" y="4486"/>
                      </a:cubicBezTo>
                      <a:lnTo>
                        <a:pt x="3936" y="4486"/>
                      </a:lnTo>
                      <a:cubicBezTo>
                        <a:pt x="3952" y="4465"/>
                        <a:pt x="3956" y="4441"/>
                        <a:pt x="3959" y="4416"/>
                      </a:cubicBezTo>
                      <a:lnTo>
                        <a:pt x="3959" y="4416"/>
                      </a:lnTo>
                      <a:cubicBezTo>
                        <a:pt x="3961" y="4402"/>
                        <a:pt x="3965" y="4389"/>
                        <a:pt x="3973" y="4377"/>
                      </a:cubicBezTo>
                      <a:lnTo>
                        <a:pt x="3973" y="4377"/>
                      </a:lnTo>
                      <a:cubicBezTo>
                        <a:pt x="3979" y="4367"/>
                        <a:pt x="3983" y="4356"/>
                        <a:pt x="3984" y="4344"/>
                      </a:cubicBezTo>
                      <a:lnTo>
                        <a:pt x="3984" y="4344"/>
                      </a:lnTo>
                      <a:cubicBezTo>
                        <a:pt x="3988" y="4302"/>
                        <a:pt x="3999" y="4263"/>
                        <a:pt x="4027" y="4230"/>
                      </a:cubicBezTo>
                      <a:lnTo>
                        <a:pt x="4027" y="4230"/>
                      </a:lnTo>
                      <a:cubicBezTo>
                        <a:pt x="4043" y="4211"/>
                        <a:pt x="4051" y="4189"/>
                        <a:pt x="4055" y="4165"/>
                      </a:cubicBezTo>
                      <a:lnTo>
                        <a:pt x="4055" y="4165"/>
                      </a:lnTo>
                      <a:cubicBezTo>
                        <a:pt x="4061" y="4132"/>
                        <a:pt x="4066" y="4099"/>
                        <a:pt x="4083" y="4068"/>
                      </a:cubicBezTo>
                      <a:lnTo>
                        <a:pt x="4083" y="4068"/>
                      </a:lnTo>
                      <a:cubicBezTo>
                        <a:pt x="4086" y="4063"/>
                        <a:pt x="4086" y="4057"/>
                        <a:pt x="4085" y="4052"/>
                      </a:cubicBezTo>
                      <a:lnTo>
                        <a:pt x="4085" y="4052"/>
                      </a:lnTo>
                      <a:cubicBezTo>
                        <a:pt x="4083" y="4027"/>
                        <a:pt x="4082" y="4002"/>
                        <a:pt x="4076" y="3978"/>
                      </a:cubicBezTo>
                      <a:lnTo>
                        <a:pt x="4076" y="3978"/>
                      </a:lnTo>
                      <a:cubicBezTo>
                        <a:pt x="4069" y="3947"/>
                        <a:pt x="4072" y="3918"/>
                        <a:pt x="4077" y="3887"/>
                      </a:cubicBezTo>
                      <a:lnTo>
                        <a:pt x="4077" y="3887"/>
                      </a:lnTo>
                      <a:cubicBezTo>
                        <a:pt x="4082" y="3858"/>
                        <a:pt x="4094" y="3830"/>
                        <a:pt x="4097" y="3801"/>
                      </a:cubicBezTo>
                      <a:lnTo>
                        <a:pt x="4097" y="3801"/>
                      </a:lnTo>
                      <a:cubicBezTo>
                        <a:pt x="4100" y="3776"/>
                        <a:pt x="4102" y="3751"/>
                        <a:pt x="4097" y="3726"/>
                      </a:cubicBezTo>
                      <a:lnTo>
                        <a:pt x="4097" y="3726"/>
                      </a:lnTo>
                      <a:cubicBezTo>
                        <a:pt x="4095" y="3717"/>
                        <a:pt x="4095" y="3707"/>
                        <a:pt x="4096" y="3697"/>
                      </a:cubicBezTo>
                      <a:lnTo>
                        <a:pt x="4096" y="3697"/>
                      </a:lnTo>
                      <a:cubicBezTo>
                        <a:pt x="4102" y="3641"/>
                        <a:pt x="4104" y="3585"/>
                        <a:pt x="4106" y="3529"/>
                      </a:cubicBezTo>
                      <a:lnTo>
                        <a:pt x="4106" y="3529"/>
                      </a:lnTo>
                      <a:cubicBezTo>
                        <a:pt x="4108" y="3490"/>
                        <a:pt x="4107" y="3450"/>
                        <a:pt x="4119" y="3412"/>
                      </a:cubicBezTo>
                      <a:lnTo>
                        <a:pt x="4119" y="3412"/>
                      </a:lnTo>
                      <a:cubicBezTo>
                        <a:pt x="4121" y="3404"/>
                        <a:pt x="4123" y="3396"/>
                        <a:pt x="4128" y="3390"/>
                      </a:cubicBezTo>
                      <a:lnTo>
                        <a:pt x="4128" y="3390"/>
                      </a:lnTo>
                      <a:cubicBezTo>
                        <a:pt x="4152" y="3364"/>
                        <a:pt x="4178" y="3342"/>
                        <a:pt x="4210" y="3327"/>
                      </a:cubicBezTo>
                      <a:lnTo>
                        <a:pt x="4210" y="3327"/>
                      </a:lnTo>
                      <a:cubicBezTo>
                        <a:pt x="4226" y="3319"/>
                        <a:pt x="4244" y="3312"/>
                        <a:pt x="4261" y="3305"/>
                      </a:cubicBezTo>
                      <a:lnTo>
                        <a:pt x="4261" y="3305"/>
                      </a:lnTo>
                      <a:cubicBezTo>
                        <a:pt x="4263" y="3304"/>
                        <a:pt x="4266" y="3304"/>
                        <a:pt x="4267" y="3302"/>
                      </a:cubicBezTo>
                      <a:lnTo>
                        <a:pt x="4267" y="3302"/>
                      </a:lnTo>
                      <a:cubicBezTo>
                        <a:pt x="4288" y="3282"/>
                        <a:pt x="4312" y="3263"/>
                        <a:pt x="4322" y="3236"/>
                      </a:cubicBezTo>
                      <a:lnTo>
                        <a:pt x="4322" y="3236"/>
                      </a:lnTo>
                      <a:cubicBezTo>
                        <a:pt x="4332" y="3213"/>
                        <a:pt x="4345" y="3192"/>
                        <a:pt x="4356" y="3170"/>
                      </a:cubicBezTo>
                      <a:lnTo>
                        <a:pt x="4356" y="3170"/>
                      </a:lnTo>
                      <a:cubicBezTo>
                        <a:pt x="4368" y="3144"/>
                        <a:pt x="4384" y="3119"/>
                        <a:pt x="4404" y="3098"/>
                      </a:cubicBezTo>
                      <a:lnTo>
                        <a:pt x="4404" y="3098"/>
                      </a:lnTo>
                      <a:cubicBezTo>
                        <a:pt x="4415" y="3088"/>
                        <a:pt x="4421" y="3075"/>
                        <a:pt x="4425" y="3060"/>
                      </a:cubicBezTo>
                      <a:lnTo>
                        <a:pt x="4425" y="3060"/>
                      </a:lnTo>
                      <a:cubicBezTo>
                        <a:pt x="4432" y="3034"/>
                        <a:pt x="4443" y="3010"/>
                        <a:pt x="4466" y="2994"/>
                      </a:cubicBezTo>
                      <a:lnTo>
                        <a:pt x="4466" y="2994"/>
                      </a:lnTo>
                      <a:cubicBezTo>
                        <a:pt x="4493" y="2976"/>
                        <a:pt x="4498" y="2948"/>
                        <a:pt x="4501" y="2919"/>
                      </a:cubicBezTo>
                      <a:lnTo>
                        <a:pt x="4501" y="2919"/>
                      </a:lnTo>
                      <a:cubicBezTo>
                        <a:pt x="4502" y="2909"/>
                        <a:pt x="4497" y="2900"/>
                        <a:pt x="4490" y="2893"/>
                      </a:cubicBezTo>
                      <a:lnTo>
                        <a:pt x="4490" y="2893"/>
                      </a:lnTo>
                      <a:cubicBezTo>
                        <a:pt x="4473" y="2874"/>
                        <a:pt x="4468" y="2855"/>
                        <a:pt x="4482" y="2832"/>
                      </a:cubicBezTo>
                      <a:lnTo>
                        <a:pt x="4482" y="2832"/>
                      </a:lnTo>
                      <a:cubicBezTo>
                        <a:pt x="4492" y="2816"/>
                        <a:pt x="4490" y="2796"/>
                        <a:pt x="4486" y="2779"/>
                      </a:cubicBezTo>
                      <a:lnTo>
                        <a:pt x="4486" y="2779"/>
                      </a:lnTo>
                      <a:cubicBezTo>
                        <a:pt x="4481" y="2753"/>
                        <a:pt x="4473" y="2727"/>
                        <a:pt x="4448" y="2709"/>
                      </a:cubicBezTo>
                      <a:lnTo>
                        <a:pt x="4448" y="2709"/>
                      </a:lnTo>
                      <a:cubicBezTo>
                        <a:pt x="4436" y="2700"/>
                        <a:pt x="4430" y="2683"/>
                        <a:pt x="4419" y="2671"/>
                      </a:cubicBezTo>
                      <a:lnTo>
                        <a:pt x="4419" y="2671"/>
                      </a:lnTo>
                      <a:cubicBezTo>
                        <a:pt x="4410" y="2661"/>
                        <a:pt x="4398" y="2654"/>
                        <a:pt x="4390" y="2642"/>
                      </a:cubicBezTo>
                      <a:lnTo>
                        <a:pt x="4390" y="2642"/>
                      </a:lnTo>
                      <a:cubicBezTo>
                        <a:pt x="4377" y="2622"/>
                        <a:pt x="4375" y="2599"/>
                        <a:pt x="4372" y="2576"/>
                      </a:cubicBezTo>
                      <a:lnTo>
                        <a:pt x="4372" y="2576"/>
                      </a:lnTo>
                      <a:cubicBezTo>
                        <a:pt x="4369" y="2549"/>
                        <a:pt x="4372" y="2523"/>
                        <a:pt x="4387" y="2499"/>
                      </a:cubicBezTo>
                      <a:lnTo>
                        <a:pt x="4387" y="2499"/>
                      </a:lnTo>
                      <a:cubicBezTo>
                        <a:pt x="4392" y="2492"/>
                        <a:pt x="4397" y="2484"/>
                        <a:pt x="4397" y="2475"/>
                      </a:cubicBezTo>
                      <a:lnTo>
                        <a:pt x="4397" y="2475"/>
                      </a:lnTo>
                      <a:cubicBezTo>
                        <a:pt x="4396" y="2470"/>
                        <a:pt x="4398" y="2466"/>
                        <a:pt x="4403" y="2463"/>
                      </a:cubicBezTo>
                      <a:lnTo>
                        <a:pt x="4403" y="2463"/>
                      </a:lnTo>
                      <a:cubicBezTo>
                        <a:pt x="4416" y="2457"/>
                        <a:pt x="4410" y="2445"/>
                        <a:pt x="4410" y="2435"/>
                      </a:cubicBezTo>
                      <a:lnTo>
                        <a:pt x="4410" y="2435"/>
                      </a:lnTo>
                      <a:cubicBezTo>
                        <a:pt x="4409" y="2431"/>
                        <a:pt x="4405" y="2429"/>
                        <a:pt x="4401" y="2429"/>
                      </a:cubicBezTo>
                      <a:lnTo>
                        <a:pt x="4401" y="2429"/>
                      </a:lnTo>
                      <a:cubicBezTo>
                        <a:pt x="4392" y="2428"/>
                        <a:pt x="4383" y="2428"/>
                        <a:pt x="4375" y="2430"/>
                      </a:cubicBezTo>
                      <a:lnTo>
                        <a:pt x="4375" y="2430"/>
                      </a:lnTo>
                      <a:cubicBezTo>
                        <a:pt x="4351" y="2435"/>
                        <a:pt x="4321" y="2419"/>
                        <a:pt x="4316" y="2396"/>
                      </a:cubicBezTo>
                      <a:lnTo>
                        <a:pt x="4316" y="2396"/>
                      </a:lnTo>
                      <a:cubicBezTo>
                        <a:pt x="4308" y="2364"/>
                        <a:pt x="4284" y="2353"/>
                        <a:pt x="4257" y="2347"/>
                      </a:cubicBezTo>
                      <a:lnTo>
                        <a:pt x="4257" y="2347"/>
                      </a:lnTo>
                      <a:cubicBezTo>
                        <a:pt x="4235" y="2341"/>
                        <a:pt x="4214" y="2335"/>
                        <a:pt x="4198" y="2317"/>
                      </a:cubicBezTo>
                      <a:lnTo>
                        <a:pt x="4198" y="2317"/>
                      </a:lnTo>
                      <a:cubicBezTo>
                        <a:pt x="4193" y="2312"/>
                        <a:pt x="4187" y="2311"/>
                        <a:pt x="4181" y="2312"/>
                      </a:cubicBezTo>
                      <a:lnTo>
                        <a:pt x="4181" y="2312"/>
                      </a:lnTo>
                      <a:cubicBezTo>
                        <a:pt x="4165" y="2314"/>
                        <a:pt x="4148" y="2314"/>
                        <a:pt x="4134" y="2321"/>
                      </a:cubicBezTo>
                      <a:lnTo>
                        <a:pt x="4134" y="2321"/>
                      </a:lnTo>
                      <a:cubicBezTo>
                        <a:pt x="4116" y="2331"/>
                        <a:pt x="4096" y="2338"/>
                        <a:pt x="4079" y="2351"/>
                      </a:cubicBezTo>
                      <a:lnTo>
                        <a:pt x="4079" y="2351"/>
                      </a:lnTo>
                      <a:cubicBezTo>
                        <a:pt x="4068" y="2360"/>
                        <a:pt x="4055" y="2365"/>
                        <a:pt x="4040" y="2367"/>
                      </a:cubicBezTo>
                      <a:lnTo>
                        <a:pt x="4040" y="2367"/>
                      </a:lnTo>
                      <a:cubicBezTo>
                        <a:pt x="4026" y="2368"/>
                        <a:pt x="4013" y="2371"/>
                        <a:pt x="4001" y="2378"/>
                      </a:cubicBezTo>
                      <a:lnTo>
                        <a:pt x="4001" y="2378"/>
                      </a:lnTo>
                      <a:cubicBezTo>
                        <a:pt x="3986" y="2387"/>
                        <a:pt x="3969" y="2386"/>
                        <a:pt x="3956" y="2375"/>
                      </a:cubicBezTo>
                      <a:lnTo>
                        <a:pt x="3956" y="2375"/>
                      </a:lnTo>
                      <a:cubicBezTo>
                        <a:pt x="3947" y="2367"/>
                        <a:pt x="3937" y="2366"/>
                        <a:pt x="3926" y="2366"/>
                      </a:cubicBezTo>
                      <a:lnTo>
                        <a:pt x="3926" y="2366"/>
                      </a:lnTo>
                      <a:cubicBezTo>
                        <a:pt x="3912" y="2366"/>
                        <a:pt x="3898" y="2366"/>
                        <a:pt x="3883" y="2362"/>
                      </a:cubicBezTo>
                      <a:lnTo>
                        <a:pt x="3883" y="2362"/>
                      </a:lnTo>
                      <a:cubicBezTo>
                        <a:pt x="3871" y="2358"/>
                        <a:pt x="3859" y="2364"/>
                        <a:pt x="3849" y="2369"/>
                      </a:cubicBezTo>
                      <a:lnTo>
                        <a:pt x="3849" y="2369"/>
                      </a:lnTo>
                      <a:cubicBezTo>
                        <a:pt x="3837" y="2374"/>
                        <a:pt x="3840" y="2385"/>
                        <a:pt x="3842" y="2394"/>
                      </a:cubicBezTo>
                      <a:lnTo>
                        <a:pt x="3842" y="2394"/>
                      </a:lnTo>
                      <a:cubicBezTo>
                        <a:pt x="3844" y="2403"/>
                        <a:pt x="3850" y="2410"/>
                        <a:pt x="3847" y="2420"/>
                      </a:cubicBezTo>
                      <a:lnTo>
                        <a:pt x="3847" y="2420"/>
                      </a:lnTo>
                      <a:cubicBezTo>
                        <a:pt x="3843" y="2432"/>
                        <a:pt x="3837" y="2443"/>
                        <a:pt x="3823" y="2448"/>
                      </a:cubicBezTo>
                      <a:lnTo>
                        <a:pt x="3823" y="2448"/>
                      </a:lnTo>
                      <a:cubicBezTo>
                        <a:pt x="3802" y="2454"/>
                        <a:pt x="3790" y="2468"/>
                        <a:pt x="3779" y="2486"/>
                      </a:cubicBezTo>
                      <a:lnTo>
                        <a:pt x="3779" y="2486"/>
                      </a:lnTo>
                      <a:cubicBezTo>
                        <a:pt x="3761" y="2518"/>
                        <a:pt x="3735" y="2538"/>
                        <a:pt x="3696" y="2534"/>
                      </a:cubicBezTo>
                      <a:lnTo>
                        <a:pt x="3696" y="2534"/>
                      </a:lnTo>
                      <a:cubicBezTo>
                        <a:pt x="3668" y="2531"/>
                        <a:pt x="3643" y="2543"/>
                        <a:pt x="3617" y="2550"/>
                      </a:cubicBezTo>
                      <a:lnTo>
                        <a:pt x="3617" y="2550"/>
                      </a:lnTo>
                      <a:cubicBezTo>
                        <a:pt x="3611" y="2551"/>
                        <a:pt x="3607" y="2555"/>
                        <a:pt x="3603" y="2559"/>
                      </a:cubicBezTo>
                      <a:lnTo>
                        <a:pt x="3603" y="2559"/>
                      </a:lnTo>
                      <a:cubicBezTo>
                        <a:pt x="3593" y="2571"/>
                        <a:pt x="3583" y="2582"/>
                        <a:pt x="3569" y="2590"/>
                      </a:cubicBezTo>
                      <a:lnTo>
                        <a:pt x="3569" y="2590"/>
                      </a:lnTo>
                      <a:cubicBezTo>
                        <a:pt x="3556" y="2598"/>
                        <a:pt x="3553" y="2614"/>
                        <a:pt x="3550" y="2628"/>
                      </a:cubicBezTo>
                      <a:lnTo>
                        <a:pt x="3550" y="2628"/>
                      </a:lnTo>
                      <a:cubicBezTo>
                        <a:pt x="3546" y="2648"/>
                        <a:pt x="3540" y="2667"/>
                        <a:pt x="3526" y="2682"/>
                      </a:cubicBezTo>
                      <a:lnTo>
                        <a:pt x="3526" y="2682"/>
                      </a:lnTo>
                      <a:cubicBezTo>
                        <a:pt x="3521" y="2689"/>
                        <a:pt x="3521" y="2697"/>
                        <a:pt x="3519" y="2705"/>
                      </a:cubicBezTo>
                      <a:lnTo>
                        <a:pt x="3519" y="2705"/>
                      </a:lnTo>
                      <a:cubicBezTo>
                        <a:pt x="3513" y="2726"/>
                        <a:pt x="3502" y="2739"/>
                        <a:pt x="3480" y="2749"/>
                      </a:cubicBezTo>
                      <a:lnTo>
                        <a:pt x="3480" y="2749"/>
                      </a:lnTo>
                      <a:cubicBezTo>
                        <a:pt x="3430" y="2771"/>
                        <a:pt x="3379" y="2788"/>
                        <a:pt x="3332" y="2815"/>
                      </a:cubicBezTo>
                      <a:lnTo>
                        <a:pt x="3332" y="2815"/>
                      </a:lnTo>
                      <a:cubicBezTo>
                        <a:pt x="3304" y="2832"/>
                        <a:pt x="3273" y="2849"/>
                        <a:pt x="3237" y="2843"/>
                      </a:cubicBezTo>
                      <a:lnTo>
                        <a:pt x="3237" y="2843"/>
                      </a:lnTo>
                      <a:cubicBezTo>
                        <a:pt x="3209" y="2837"/>
                        <a:pt x="3189" y="2852"/>
                        <a:pt x="3169" y="2867"/>
                      </a:cubicBezTo>
                      <a:lnTo>
                        <a:pt x="3169" y="2867"/>
                      </a:lnTo>
                      <a:cubicBezTo>
                        <a:pt x="3162" y="2873"/>
                        <a:pt x="3156" y="2879"/>
                        <a:pt x="3150" y="2886"/>
                      </a:cubicBezTo>
                      <a:lnTo>
                        <a:pt x="3150" y="2886"/>
                      </a:lnTo>
                      <a:cubicBezTo>
                        <a:pt x="3135" y="2903"/>
                        <a:pt x="3118" y="2915"/>
                        <a:pt x="3095" y="2918"/>
                      </a:cubicBezTo>
                      <a:lnTo>
                        <a:pt x="3095" y="2918"/>
                      </a:lnTo>
                      <a:cubicBezTo>
                        <a:pt x="3073" y="2921"/>
                        <a:pt x="3061" y="2934"/>
                        <a:pt x="3054" y="2954"/>
                      </a:cubicBezTo>
                      <a:close/>
                      <a:moveTo>
                        <a:pt x="2467" y="391"/>
                      </a:moveTo>
                      <a:lnTo>
                        <a:pt x="2467" y="391"/>
                      </a:lnTo>
                      <a:cubicBezTo>
                        <a:pt x="2487" y="400"/>
                        <a:pt x="2507" y="408"/>
                        <a:pt x="2529" y="410"/>
                      </a:cubicBezTo>
                      <a:lnTo>
                        <a:pt x="2529" y="410"/>
                      </a:lnTo>
                      <a:cubicBezTo>
                        <a:pt x="2558" y="414"/>
                        <a:pt x="2587" y="424"/>
                        <a:pt x="2617" y="425"/>
                      </a:cubicBezTo>
                      <a:lnTo>
                        <a:pt x="2617" y="425"/>
                      </a:lnTo>
                      <a:cubicBezTo>
                        <a:pt x="2632" y="425"/>
                        <a:pt x="2645" y="435"/>
                        <a:pt x="2657" y="445"/>
                      </a:cubicBezTo>
                      <a:lnTo>
                        <a:pt x="2657" y="445"/>
                      </a:lnTo>
                      <a:cubicBezTo>
                        <a:pt x="2687" y="469"/>
                        <a:pt x="2722" y="483"/>
                        <a:pt x="2759" y="490"/>
                      </a:cubicBezTo>
                      <a:lnTo>
                        <a:pt x="2759" y="490"/>
                      </a:lnTo>
                      <a:cubicBezTo>
                        <a:pt x="2777" y="494"/>
                        <a:pt x="2795" y="496"/>
                        <a:pt x="2812" y="497"/>
                      </a:cubicBezTo>
                      <a:lnTo>
                        <a:pt x="2812" y="497"/>
                      </a:lnTo>
                      <a:cubicBezTo>
                        <a:pt x="2842" y="498"/>
                        <a:pt x="2861" y="513"/>
                        <a:pt x="2875" y="538"/>
                      </a:cubicBezTo>
                      <a:lnTo>
                        <a:pt x="2875" y="538"/>
                      </a:lnTo>
                      <a:cubicBezTo>
                        <a:pt x="2885" y="556"/>
                        <a:pt x="2897" y="571"/>
                        <a:pt x="2915" y="582"/>
                      </a:cubicBezTo>
                      <a:lnTo>
                        <a:pt x="2915" y="582"/>
                      </a:lnTo>
                      <a:cubicBezTo>
                        <a:pt x="2920" y="585"/>
                        <a:pt x="2924" y="591"/>
                        <a:pt x="2927" y="597"/>
                      </a:cubicBezTo>
                      <a:lnTo>
                        <a:pt x="2927" y="597"/>
                      </a:lnTo>
                      <a:cubicBezTo>
                        <a:pt x="2937" y="619"/>
                        <a:pt x="2956" y="633"/>
                        <a:pt x="2972" y="650"/>
                      </a:cubicBezTo>
                      <a:lnTo>
                        <a:pt x="2972" y="650"/>
                      </a:lnTo>
                      <a:cubicBezTo>
                        <a:pt x="2989" y="668"/>
                        <a:pt x="3004" y="679"/>
                        <a:pt x="3032" y="649"/>
                      </a:cubicBezTo>
                      <a:lnTo>
                        <a:pt x="3032" y="649"/>
                      </a:lnTo>
                      <a:cubicBezTo>
                        <a:pt x="3044" y="636"/>
                        <a:pt x="3058" y="631"/>
                        <a:pt x="3076" y="635"/>
                      </a:cubicBezTo>
                      <a:lnTo>
                        <a:pt x="3076" y="635"/>
                      </a:lnTo>
                      <a:cubicBezTo>
                        <a:pt x="3095" y="639"/>
                        <a:pt x="3098" y="638"/>
                        <a:pt x="3106" y="621"/>
                      </a:cubicBezTo>
                      <a:lnTo>
                        <a:pt x="3106" y="621"/>
                      </a:lnTo>
                      <a:cubicBezTo>
                        <a:pt x="3112" y="610"/>
                        <a:pt x="3119" y="599"/>
                        <a:pt x="3124" y="587"/>
                      </a:cubicBezTo>
                      <a:lnTo>
                        <a:pt x="3124" y="587"/>
                      </a:lnTo>
                      <a:cubicBezTo>
                        <a:pt x="3132" y="568"/>
                        <a:pt x="3137" y="549"/>
                        <a:pt x="3135" y="528"/>
                      </a:cubicBezTo>
                      <a:lnTo>
                        <a:pt x="3135" y="528"/>
                      </a:lnTo>
                      <a:cubicBezTo>
                        <a:pt x="3133" y="509"/>
                        <a:pt x="3142" y="490"/>
                        <a:pt x="3139" y="472"/>
                      </a:cubicBezTo>
                      <a:lnTo>
                        <a:pt x="3139" y="472"/>
                      </a:lnTo>
                      <a:cubicBezTo>
                        <a:pt x="3140" y="429"/>
                        <a:pt x="3117" y="403"/>
                        <a:pt x="3074" y="395"/>
                      </a:cubicBezTo>
                      <a:lnTo>
                        <a:pt x="3074" y="395"/>
                      </a:lnTo>
                      <a:cubicBezTo>
                        <a:pt x="3054" y="392"/>
                        <a:pt x="3050" y="383"/>
                        <a:pt x="3063" y="368"/>
                      </a:cubicBezTo>
                      <a:lnTo>
                        <a:pt x="3063" y="368"/>
                      </a:lnTo>
                      <a:cubicBezTo>
                        <a:pt x="3072" y="357"/>
                        <a:pt x="3077" y="343"/>
                        <a:pt x="3085" y="331"/>
                      </a:cubicBezTo>
                      <a:lnTo>
                        <a:pt x="3085" y="331"/>
                      </a:lnTo>
                      <a:cubicBezTo>
                        <a:pt x="3093" y="318"/>
                        <a:pt x="3094" y="304"/>
                        <a:pt x="3085" y="290"/>
                      </a:cubicBezTo>
                      <a:lnTo>
                        <a:pt x="3085" y="290"/>
                      </a:lnTo>
                      <a:cubicBezTo>
                        <a:pt x="3078" y="278"/>
                        <a:pt x="3075" y="264"/>
                        <a:pt x="3076" y="250"/>
                      </a:cubicBezTo>
                      <a:lnTo>
                        <a:pt x="3076" y="250"/>
                      </a:lnTo>
                      <a:cubicBezTo>
                        <a:pt x="3078" y="222"/>
                        <a:pt x="3096" y="202"/>
                        <a:pt x="3123" y="197"/>
                      </a:cubicBezTo>
                      <a:lnTo>
                        <a:pt x="3123" y="197"/>
                      </a:lnTo>
                      <a:cubicBezTo>
                        <a:pt x="3157" y="191"/>
                        <a:pt x="3191" y="185"/>
                        <a:pt x="3226" y="192"/>
                      </a:cubicBezTo>
                      <a:lnTo>
                        <a:pt x="3226" y="192"/>
                      </a:lnTo>
                      <a:cubicBezTo>
                        <a:pt x="3243" y="196"/>
                        <a:pt x="3260" y="193"/>
                        <a:pt x="3276" y="187"/>
                      </a:cubicBezTo>
                      <a:lnTo>
                        <a:pt x="3276" y="187"/>
                      </a:lnTo>
                      <a:cubicBezTo>
                        <a:pt x="3294" y="180"/>
                        <a:pt x="3309" y="160"/>
                        <a:pt x="3308" y="143"/>
                      </a:cubicBezTo>
                      <a:lnTo>
                        <a:pt x="3308" y="143"/>
                      </a:lnTo>
                      <a:cubicBezTo>
                        <a:pt x="3308" y="133"/>
                        <a:pt x="3305" y="127"/>
                        <a:pt x="3294" y="124"/>
                      </a:cubicBezTo>
                      <a:lnTo>
                        <a:pt x="3294" y="124"/>
                      </a:lnTo>
                      <a:cubicBezTo>
                        <a:pt x="3279" y="120"/>
                        <a:pt x="3263" y="117"/>
                        <a:pt x="3247" y="115"/>
                      </a:cubicBezTo>
                      <a:lnTo>
                        <a:pt x="3247" y="115"/>
                      </a:lnTo>
                      <a:cubicBezTo>
                        <a:pt x="3220" y="112"/>
                        <a:pt x="3192" y="113"/>
                        <a:pt x="3166" y="104"/>
                      </a:cubicBezTo>
                      <a:lnTo>
                        <a:pt x="3166" y="104"/>
                      </a:lnTo>
                      <a:cubicBezTo>
                        <a:pt x="3157" y="101"/>
                        <a:pt x="3148" y="100"/>
                        <a:pt x="3143" y="89"/>
                      </a:cubicBezTo>
                      <a:lnTo>
                        <a:pt x="3143" y="89"/>
                      </a:lnTo>
                      <a:cubicBezTo>
                        <a:pt x="3140" y="80"/>
                        <a:pt x="3130" y="79"/>
                        <a:pt x="3122" y="79"/>
                      </a:cubicBezTo>
                      <a:lnTo>
                        <a:pt x="3122" y="79"/>
                      </a:lnTo>
                      <a:cubicBezTo>
                        <a:pt x="3092" y="77"/>
                        <a:pt x="3065" y="63"/>
                        <a:pt x="3035" y="60"/>
                      </a:cubicBezTo>
                      <a:lnTo>
                        <a:pt x="3035" y="60"/>
                      </a:lnTo>
                      <a:cubicBezTo>
                        <a:pt x="3018" y="58"/>
                        <a:pt x="3000" y="54"/>
                        <a:pt x="2984" y="47"/>
                      </a:cubicBezTo>
                      <a:lnTo>
                        <a:pt x="2984" y="47"/>
                      </a:lnTo>
                      <a:cubicBezTo>
                        <a:pt x="2981" y="46"/>
                        <a:pt x="2978" y="45"/>
                        <a:pt x="2975" y="45"/>
                      </a:cubicBezTo>
                      <a:lnTo>
                        <a:pt x="2975" y="45"/>
                      </a:lnTo>
                      <a:cubicBezTo>
                        <a:pt x="2923" y="48"/>
                        <a:pt x="2873" y="26"/>
                        <a:pt x="2821" y="36"/>
                      </a:cubicBezTo>
                      <a:lnTo>
                        <a:pt x="2821" y="36"/>
                      </a:lnTo>
                      <a:cubicBezTo>
                        <a:pt x="2808" y="39"/>
                        <a:pt x="2794" y="33"/>
                        <a:pt x="2781" y="33"/>
                      </a:cubicBezTo>
                      <a:lnTo>
                        <a:pt x="2781" y="33"/>
                      </a:lnTo>
                      <a:cubicBezTo>
                        <a:pt x="2729" y="32"/>
                        <a:pt x="2678" y="24"/>
                        <a:pt x="2627" y="16"/>
                      </a:cubicBezTo>
                      <a:lnTo>
                        <a:pt x="2627" y="16"/>
                      </a:lnTo>
                      <a:cubicBezTo>
                        <a:pt x="2598" y="11"/>
                        <a:pt x="2568" y="11"/>
                        <a:pt x="2538" y="14"/>
                      </a:cubicBezTo>
                      <a:lnTo>
                        <a:pt x="2538" y="14"/>
                      </a:lnTo>
                      <a:cubicBezTo>
                        <a:pt x="2517" y="17"/>
                        <a:pt x="2497" y="14"/>
                        <a:pt x="2476" y="10"/>
                      </a:cubicBezTo>
                      <a:lnTo>
                        <a:pt x="2476" y="10"/>
                      </a:lnTo>
                      <a:cubicBezTo>
                        <a:pt x="2424" y="0"/>
                        <a:pt x="2372" y="2"/>
                        <a:pt x="2320" y="11"/>
                      </a:cubicBezTo>
                      <a:lnTo>
                        <a:pt x="2320" y="11"/>
                      </a:lnTo>
                      <a:cubicBezTo>
                        <a:pt x="2289" y="17"/>
                        <a:pt x="2258" y="23"/>
                        <a:pt x="2227" y="33"/>
                      </a:cubicBezTo>
                      <a:lnTo>
                        <a:pt x="2227" y="33"/>
                      </a:lnTo>
                      <a:cubicBezTo>
                        <a:pt x="2199" y="41"/>
                        <a:pt x="2170" y="43"/>
                        <a:pt x="2141" y="41"/>
                      </a:cubicBezTo>
                      <a:lnTo>
                        <a:pt x="2141" y="41"/>
                      </a:lnTo>
                      <a:cubicBezTo>
                        <a:pt x="2125" y="40"/>
                        <a:pt x="2110" y="39"/>
                        <a:pt x="2095" y="44"/>
                      </a:cubicBezTo>
                      <a:lnTo>
                        <a:pt x="2095" y="44"/>
                      </a:lnTo>
                      <a:cubicBezTo>
                        <a:pt x="2091" y="45"/>
                        <a:pt x="2087" y="46"/>
                        <a:pt x="2086" y="51"/>
                      </a:cubicBezTo>
                      <a:lnTo>
                        <a:pt x="2086" y="51"/>
                      </a:lnTo>
                      <a:cubicBezTo>
                        <a:pt x="2085" y="57"/>
                        <a:pt x="2089" y="60"/>
                        <a:pt x="2093" y="62"/>
                      </a:cubicBezTo>
                      <a:lnTo>
                        <a:pt x="2093" y="62"/>
                      </a:lnTo>
                      <a:cubicBezTo>
                        <a:pt x="2114" y="73"/>
                        <a:pt x="2136" y="76"/>
                        <a:pt x="2158" y="79"/>
                      </a:cubicBezTo>
                      <a:lnTo>
                        <a:pt x="2158" y="79"/>
                      </a:lnTo>
                      <a:cubicBezTo>
                        <a:pt x="2187" y="84"/>
                        <a:pt x="2210" y="101"/>
                        <a:pt x="2236" y="111"/>
                      </a:cubicBezTo>
                      <a:lnTo>
                        <a:pt x="2236" y="111"/>
                      </a:lnTo>
                      <a:cubicBezTo>
                        <a:pt x="2247" y="115"/>
                        <a:pt x="2251" y="125"/>
                        <a:pt x="2250" y="137"/>
                      </a:cubicBezTo>
                      <a:lnTo>
                        <a:pt x="2250" y="137"/>
                      </a:lnTo>
                      <a:cubicBezTo>
                        <a:pt x="2249" y="151"/>
                        <a:pt x="2252" y="164"/>
                        <a:pt x="2263" y="174"/>
                      </a:cubicBezTo>
                      <a:lnTo>
                        <a:pt x="2263" y="174"/>
                      </a:lnTo>
                      <a:cubicBezTo>
                        <a:pt x="2268" y="179"/>
                        <a:pt x="2269" y="186"/>
                        <a:pt x="2271" y="192"/>
                      </a:cubicBezTo>
                      <a:lnTo>
                        <a:pt x="2271" y="192"/>
                      </a:lnTo>
                      <a:cubicBezTo>
                        <a:pt x="2285" y="232"/>
                        <a:pt x="2316" y="255"/>
                        <a:pt x="2354" y="269"/>
                      </a:cubicBezTo>
                      <a:lnTo>
                        <a:pt x="2354" y="269"/>
                      </a:lnTo>
                      <a:cubicBezTo>
                        <a:pt x="2375" y="277"/>
                        <a:pt x="2380" y="284"/>
                        <a:pt x="2374" y="307"/>
                      </a:cubicBezTo>
                      <a:lnTo>
                        <a:pt x="2374" y="307"/>
                      </a:lnTo>
                      <a:cubicBezTo>
                        <a:pt x="2366" y="344"/>
                        <a:pt x="2378" y="364"/>
                        <a:pt x="2415" y="371"/>
                      </a:cubicBezTo>
                      <a:lnTo>
                        <a:pt x="2415" y="371"/>
                      </a:lnTo>
                      <a:cubicBezTo>
                        <a:pt x="2433" y="375"/>
                        <a:pt x="2450" y="383"/>
                        <a:pt x="2467" y="391"/>
                      </a:cubicBezTo>
                      <a:close/>
                      <a:moveTo>
                        <a:pt x="422" y="3258"/>
                      </a:moveTo>
                      <a:lnTo>
                        <a:pt x="422" y="3258"/>
                      </a:lnTo>
                      <a:cubicBezTo>
                        <a:pt x="415" y="3280"/>
                        <a:pt x="418" y="3300"/>
                        <a:pt x="431" y="3320"/>
                      </a:cubicBezTo>
                      <a:lnTo>
                        <a:pt x="431" y="3320"/>
                      </a:lnTo>
                      <a:cubicBezTo>
                        <a:pt x="441" y="3335"/>
                        <a:pt x="447" y="3352"/>
                        <a:pt x="449" y="3371"/>
                      </a:cubicBezTo>
                      <a:lnTo>
                        <a:pt x="449" y="3371"/>
                      </a:lnTo>
                      <a:cubicBezTo>
                        <a:pt x="453" y="3404"/>
                        <a:pt x="469" y="3434"/>
                        <a:pt x="480" y="3465"/>
                      </a:cubicBezTo>
                      <a:lnTo>
                        <a:pt x="480" y="3465"/>
                      </a:lnTo>
                      <a:cubicBezTo>
                        <a:pt x="494" y="3502"/>
                        <a:pt x="509" y="3538"/>
                        <a:pt x="519" y="3576"/>
                      </a:cubicBezTo>
                      <a:lnTo>
                        <a:pt x="519" y="3576"/>
                      </a:lnTo>
                      <a:cubicBezTo>
                        <a:pt x="524" y="3593"/>
                        <a:pt x="533" y="3608"/>
                        <a:pt x="541" y="3625"/>
                      </a:cubicBezTo>
                      <a:lnTo>
                        <a:pt x="541" y="3625"/>
                      </a:lnTo>
                      <a:cubicBezTo>
                        <a:pt x="542" y="3629"/>
                        <a:pt x="547" y="3633"/>
                        <a:pt x="551" y="3634"/>
                      </a:cubicBezTo>
                      <a:lnTo>
                        <a:pt x="551" y="3634"/>
                      </a:lnTo>
                      <a:cubicBezTo>
                        <a:pt x="565" y="3640"/>
                        <a:pt x="579" y="3646"/>
                        <a:pt x="594" y="3649"/>
                      </a:cubicBezTo>
                      <a:lnTo>
                        <a:pt x="594" y="3649"/>
                      </a:lnTo>
                      <a:cubicBezTo>
                        <a:pt x="615" y="3653"/>
                        <a:pt x="645" y="3631"/>
                        <a:pt x="651" y="3606"/>
                      </a:cubicBezTo>
                      <a:lnTo>
                        <a:pt x="651" y="3606"/>
                      </a:lnTo>
                      <a:cubicBezTo>
                        <a:pt x="656" y="3585"/>
                        <a:pt x="661" y="3563"/>
                        <a:pt x="660" y="3539"/>
                      </a:cubicBezTo>
                      <a:lnTo>
                        <a:pt x="660" y="3539"/>
                      </a:lnTo>
                      <a:cubicBezTo>
                        <a:pt x="663" y="3522"/>
                        <a:pt x="657" y="3506"/>
                        <a:pt x="645" y="3490"/>
                      </a:cubicBezTo>
                      <a:lnTo>
                        <a:pt x="645" y="3490"/>
                      </a:lnTo>
                      <a:cubicBezTo>
                        <a:pt x="630" y="3468"/>
                        <a:pt x="617" y="3443"/>
                        <a:pt x="626" y="3414"/>
                      </a:cubicBezTo>
                      <a:lnTo>
                        <a:pt x="626" y="3414"/>
                      </a:lnTo>
                      <a:cubicBezTo>
                        <a:pt x="629" y="3402"/>
                        <a:pt x="628" y="3390"/>
                        <a:pt x="630" y="3378"/>
                      </a:cubicBezTo>
                      <a:lnTo>
                        <a:pt x="630" y="3378"/>
                      </a:lnTo>
                      <a:cubicBezTo>
                        <a:pt x="633" y="3356"/>
                        <a:pt x="619" y="3339"/>
                        <a:pt x="611" y="3321"/>
                      </a:cubicBezTo>
                      <a:lnTo>
                        <a:pt x="611" y="3321"/>
                      </a:lnTo>
                      <a:cubicBezTo>
                        <a:pt x="606" y="3310"/>
                        <a:pt x="593" y="3308"/>
                        <a:pt x="583" y="3306"/>
                      </a:cubicBezTo>
                      <a:lnTo>
                        <a:pt x="583" y="3306"/>
                      </a:lnTo>
                      <a:cubicBezTo>
                        <a:pt x="539" y="3298"/>
                        <a:pt x="515" y="3269"/>
                        <a:pt x="498" y="3231"/>
                      </a:cubicBezTo>
                      <a:lnTo>
                        <a:pt x="498" y="3231"/>
                      </a:lnTo>
                      <a:cubicBezTo>
                        <a:pt x="489" y="3212"/>
                        <a:pt x="477" y="3195"/>
                        <a:pt x="465" y="3178"/>
                      </a:cubicBezTo>
                      <a:lnTo>
                        <a:pt x="465" y="3178"/>
                      </a:lnTo>
                      <a:cubicBezTo>
                        <a:pt x="458" y="3168"/>
                        <a:pt x="450" y="3168"/>
                        <a:pt x="445" y="3180"/>
                      </a:cubicBezTo>
                      <a:lnTo>
                        <a:pt x="445" y="3180"/>
                      </a:lnTo>
                      <a:cubicBezTo>
                        <a:pt x="438" y="3195"/>
                        <a:pt x="430" y="3210"/>
                        <a:pt x="428" y="3227"/>
                      </a:cubicBezTo>
                      <a:lnTo>
                        <a:pt x="428" y="3227"/>
                      </a:lnTo>
                      <a:cubicBezTo>
                        <a:pt x="426" y="3237"/>
                        <a:pt x="425" y="3248"/>
                        <a:pt x="422" y="3258"/>
                      </a:cubicBezTo>
                      <a:close/>
                      <a:moveTo>
                        <a:pt x="2085" y="778"/>
                      </a:moveTo>
                      <a:lnTo>
                        <a:pt x="2085" y="778"/>
                      </a:lnTo>
                      <a:cubicBezTo>
                        <a:pt x="2089" y="757"/>
                        <a:pt x="2080" y="745"/>
                        <a:pt x="2070" y="730"/>
                      </a:cubicBezTo>
                      <a:lnTo>
                        <a:pt x="2070" y="730"/>
                      </a:lnTo>
                      <a:cubicBezTo>
                        <a:pt x="2059" y="714"/>
                        <a:pt x="2045" y="706"/>
                        <a:pt x="2029" y="709"/>
                      </a:cubicBezTo>
                      <a:lnTo>
                        <a:pt x="2029" y="709"/>
                      </a:lnTo>
                      <a:cubicBezTo>
                        <a:pt x="1999" y="710"/>
                        <a:pt x="1976" y="729"/>
                        <a:pt x="1978" y="755"/>
                      </a:cubicBezTo>
                      <a:lnTo>
                        <a:pt x="1978" y="755"/>
                      </a:lnTo>
                      <a:cubicBezTo>
                        <a:pt x="1981" y="785"/>
                        <a:pt x="1966" y="808"/>
                        <a:pt x="1954" y="832"/>
                      </a:cubicBezTo>
                      <a:lnTo>
                        <a:pt x="1954" y="832"/>
                      </a:lnTo>
                      <a:cubicBezTo>
                        <a:pt x="1953" y="836"/>
                        <a:pt x="1950" y="839"/>
                        <a:pt x="1946" y="841"/>
                      </a:cubicBezTo>
                      <a:lnTo>
                        <a:pt x="1946" y="841"/>
                      </a:lnTo>
                      <a:cubicBezTo>
                        <a:pt x="1935" y="848"/>
                        <a:pt x="1930" y="858"/>
                        <a:pt x="1928" y="870"/>
                      </a:cubicBezTo>
                      <a:lnTo>
                        <a:pt x="1928" y="870"/>
                      </a:lnTo>
                      <a:cubicBezTo>
                        <a:pt x="1926" y="884"/>
                        <a:pt x="1919" y="892"/>
                        <a:pt x="1904" y="897"/>
                      </a:cubicBezTo>
                      <a:lnTo>
                        <a:pt x="1904" y="897"/>
                      </a:lnTo>
                      <a:cubicBezTo>
                        <a:pt x="1883" y="904"/>
                        <a:pt x="1881" y="915"/>
                        <a:pt x="1898" y="932"/>
                      </a:cubicBezTo>
                      <a:lnTo>
                        <a:pt x="1898" y="932"/>
                      </a:lnTo>
                      <a:cubicBezTo>
                        <a:pt x="1903" y="938"/>
                        <a:pt x="1910" y="943"/>
                        <a:pt x="1910" y="952"/>
                      </a:cubicBezTo>
                      <a:lnTo>
                        <a:pt x="1910" y="952"/>
                      </a:lnTo>
                      <a:cubicBezTo>
                        <a:pt x="1910" y="958"/>
                        <a:pt x="1915" y="962"/>
                        <a:pt x="1921" y="964"/>
                      </a:cubicBezTo>
                      <a:lnTo>
                        <a:pt x="1921" y="964"/>
                      </a:lnTo>
                      <a:cubicBezTo>
                        <a:pt x="1935" y="970"/>
                        <a:pt x="1949" y="975"/>
                        <a:pt x="1964" y="976"/>
                      </a:cubicBezTo>
                      <a:lnTo>
                        <a:pt x="1964" y="976"/>
                      </a:lnTo>
                      <a:cubicBezTo>
                        <a:pt x="1992" y="978"/>
                        <a:pt x="2021" y="978"/>
                        <a:pt x="2045" y="995"/>
                      </a:cubicBezTo>
                      <a:lnTo>
                        <a:pt x="2045" y="995"/>
                      </a:lnTo>
                      <a:cubicBezTo>
                        <a:pt x="2047" y="996"/>
                        <a:pt x="2049" y="997"/>
                        <a:pt x="2052" y="998"/>
                      </a:cubicBezTo>
                      <a:lnTo>
                        <a:pt x="2052" y="998"/>
                      </a:lnTo>
                      <a:cubicBezTo>
                        <a:pt x="2068" y="1003"/>
                        <a:pt x="2077" y="995"/>
                        <a:pt x="2073" y="978"/>
                      </a:cubicBezTo>
                      <a:lnTo>
                        <a:pt x="2073" y="978"/>
                      </a:lnTo>
                      <a:cubicBezTo>
                        <a:pt x="2068" y="961"/>
                        <a:pt x="2061" y="943"/>
                        <a:pt x="2059" y="925"/>
                      </a:cubicBezTo>
                      <a:lnTo>
                        <a:pt x="2059" y="925"/>
                      </a:lnTo>
                      <a:cubicBezTo>
                        <a:pt x="2058" y="920"/>
                        <a:pt x="2056" y="914"/>
                        <a:pt x="2055" y="909"/>
                      </a:cubicBezTo>
                      <a:lnTo>
                        <a:pt x="2055" y="909"/>
                      </a:lnTo>
                      <a:cubicBezTo>
                        <a:pt x="2054" y="896"/>
                        <a:pt x="2047" y="890"/>
                        <a:pt x="2035" y="888"/>
                      </a:cubicBezTo>
                      <a:lnTo>
                        <a:pt x="2035" y="888"/>
                      </a:lnTo>
                      <a:cubicBezTo>
                        <a:pt x="2026" y="887"/>
                        <a:pt x="2014" y="887"/>
                        <a:pt x="2013" y="875"/>
                      </a:cubicBezTo>
                      <a:lnTo>
                        <a:pt x="2013" y="875"/>
                      </a:lnTo>
                      <a:cubicBezTo>
                        <a:pt x="2013" y="862"/>
                        <a:pt x="2020" y="852"/>
                        <a:pt x="2031" y="846"/>
                      </a:cubicBezTo>
                      <a:lnTo>
                        <a:pt x="2031" y="846"/>
                      </a:lnTo>
                      <a:cubicBezTo>
                        <a:pt x="2044" y="839"/>
                        <a:pt x="2056" y="832"/>
                        <a:pt x="2067" y="821"/>
                      </a:cubicBezTo>
                      <a:lnTo>
                        <a:pt x="2067" y="821"/>
                      </a:lnTo>
                      <a:cubicBezTo>
                        <a:pt x="2078" y="808"/>
                        <a:pt x="2082" y="795"/>
                        <a:pt x="2085" y="778"/>
                      </a:cubicBezTo>
                      <a:close/>
                      <a:moveTo>
                        <a:pt x="2226" y="488"/>
                      </a:moveTo>
                      <a:lnTo>
                        <a:pt x="2226" y="488"/>
                      </a:lnTo>
                      <a:cubicBezTo>
                        <a:pt x="2219" y="495"/>
                        <a:pt x="2220" y="503"/>
                        <a:pt x="2226" y="510"/>
                      </a:cubicBezTo>
                      <a:lnTo>
                        <a:pt x="2226" y="510"/>
                      </a:lnTo>
                      <a:cubicBezTo>
                        <a:pt x="2232" y="517"/>
                        <a:pt x="2239" y="523"/>
                        <a:pt x="2249" y="526"/>
                      </a:cubicBezTo>
                      <a:lnTo>
                        <a:pt x="2249" y="526"/>
                      </a:lnTo>
                      <a:cubicBezTo>
                        <a:pt x="2280" y="535"/>
                        <a:pt x="2312" y="543"/>
                        <a:pt x="2341" y="560"/>
                      </a:cubicBezTo>
                      <a:lnTo>
                        <a:pt x="2341" y="560"/>
                      </a:lnTo>
                      <a:cubicBezTo>
                        <a:pt x="2344" y="562"/>
                        <a:pt x="2348" y="562"/>
                        <a:pt x="2351" y="563"/>
                      </a:cubicBezTo>
                      <a:lnTo>
                        <a:pt x="2351" y="563"/>
                      </a:lnTo>
                      <a:cubicBezTo>
                        <a:pt x="2354" y="563"/>
                        <a:pt x="2356" y="563"/>
                        <a:pt x="2357" y="563"/>
                      </a:cubicBezTo>
                      <a:lnTo>
                        <a:pt x="2357" y="563"/>
                      </a:lnTo>
                      <a:cubicBezTo>
                        <a:pt x="2377" y="554"/>
                        <a:pt x="2398" y="554"/>
                        <a:pt x="2418" y="552"/>
                      </a:cubicBezTo>
                      <a:lnTo>
                        <a:pt x="2418" y="552"/>
                      </a:lnTo>
                      <a:cubicBezTo>
                        <a:pt x="2432" y="551"/>
                        <a:pt x="2440" y="543"/>
                        <a:pt x="2444" y="531"/>
                      </a:cubicBezTo>
                      <a:lnTo>
                        <a:pt x="2444" y="531"/>
                      </a:lnTo>
                      <a:cubicBezTo>
                        <a:pt x="2449" y="520"/>
                        <a:pt x="2454" y="510"/>
                        <a:pt x="2464" y="502"/>
                      </a:cubicBezTo>
                      <a:lnTo>
                        <a:pt x="2464" y="502"/>
                      </a:lnTo>
                      <a:cubicBezTo>
                        <a:pt x="2473" y="496"/>
                        <a:pt x="2472" y="489"/>
                        <a:pt x="2464" y="482"/>
                      </a:cubicBezTo>
                      <a:lnTo>
                        <a:pt x="2464" y="482"/>
                      </a:lnTo>
                      <a:cubicBezTo>
                        <a:pt x="2447" y="467"/>
                        <a:pt x="2429" y="458"/>
                        <a:pt x="2405" y="467"/>
                      </a:cubicBezTo>
                      <a:lnTo>
                        <a:pt x="2405" y="467"/>
                      </a:lnTo>
                      <a:cubicBezTo>
                        <a:pt x="2375" y="478"/>
                        <a:pt x="2343" y="471"/>
                        <a:pt x="2313" y="466"/>
                      </a:cubicBezTo>
                      <a:lnTo>
                        <a:pt x="2313" y="466"/>
                      </a:lnTo>
                      <a:cubicBezTo>
                        <a:pt x="2301" y="464"/>
                        <a:pt x="2289" y="464"/>
                        <a:pt x="2277" y="463"/>
                      </a:cubicBezTo>
                      <a:lnTo>
                        <a:pt x="2277" y="463"/>
                      </a:lnTo>
                      <a:cubicBezTo>
                        <a:pt x="2254" y="460"/>
                        <a:pt x="2240" y="473"/>
                        <a:pt x="2226" y="488"/>
                      </a:cubicBezTo>
                      <a:close/>
                      <a:moveTo>
                        <a:pt x="4397" y="1985"/>
                      </a:moveTo>
                      <a:lnTo>
                        <a:pt x="4397" y="1985"/>
                      </a:lnTo>
                      <a:cubicBezTo>
                        <a:pt x="4423" y="1979"/>
                        <a:pt x="4450" y="1971"/>
                        <a:pt x="4477" y="1970"/>
                      </a:cubicBezTo>
                      <a:lnTo>
                        <a:pt x="4477" y="1970"/>
                      </a:lnTo>
                      <a:cubicBezTo>
                        <a:pt x="4493" y="1969"/>
                        <a:pt x="4505" y="1981"/>
                        <a:pt x="4520" y="1983"/>
                      </a:cubicBezTo>
                      <a:lnTo>
                        <a:pt x="4520" y="1983"/>
                      </a:lnTo>
                      <a:cubicBezTo>
                        <a:pt x="4528" y="1984"/>
                        <a:pt x="4538" y="1994"/>
                        <a:pt x="4544" y="1983"/>
                      </a:cubicBezTo>
                      <a:lnTo>
                        <a:pt x="4544" y="1983"/>
                      </a:lnTo>
                      <a:cubicBezTo>
                        <a:pt x="4549" y="1974"/>
                        <a:pt x="4539" y="1967"/>
                        <a:pt x="4533" y="1961"/>
                      </a:cubicBezTo>
                      <a:lnTo>
                        <a:pt x="4533" y="1961"/>
                      </a:lnTo>
                      <a:cubicBezTo>
                        <a:pt x="4522" y="1950"/>
                        <a:pt x="4510" y="1941"/>
                        <a:pt x="4494" y="1939"/>
                      </a:cubicBezTo>
                      <a:lnTo>
                        <a:pt x="4494" y="1939"/>
                      </a:lnTo>
                      <a:cubicBezTo>
                        <a:pt x="4477" y="1936"/>
                        <a:pt x="4462" y="1927"/>
                        <a:pt x="4446" y="1930"/>
                      </a:cubicBezTo>
                      <a:lnTo>
                        <a:pt x="4446" y="1930"/>
                      </a:lnTo>
                      <a:cubicBezTo>
                        <a:pt x="4424" y="1928"/>
                        <a:pt x="4407" y="1936"/>
                        <a:pt x="4388" y="1943"/>
                      </a:cubicBezTo>
                      <a:lnTo>
                        <a:pt x="4388" y="1943"/>
                      </a:lnTo>
                      <a:cubicBezTo>
                        <a:pt x="4359" y="1954"/>
                        <a:pt x="4330" y="1966"/>
                        <a:pt x="4308" y="1990"/>
                      </a:cubicBezTo>
                      <a:lnTo>
                        <a:pt x="4308" y="1990"/>
                      </a:lnTo>
                      <a:cubicBezTo>
                        <a:pt x="4295" y="2005"/>
                        <a:pt x="4275" y="2009"/>
                        <a:pt x="4259" y="2020"/>
                      </a:cubicBezTo>
                      <a:lnTo>
                        <a:pt x="4259" y="2020"/>
                      </a:lnTo>
                      <a:cubicBezTo>
                        <a:pt x="4251" y="2025"/>
                        <a:pt x="4242" y="2029"/>
                        <a:pt x="4234" y="2034"/>
                      </a:cubicBezTo>
                      <a:lnTo>
                        <a:pt x="4234" y="2034"/>
                      </a:lnTo>
                      <a:cubicBezTo>
                        <a:pt x="4220" y="2043"/>
                        <a:pt x="4221" y="2051"/>
                        <a:pt x="4235" y="2059"/>
                      </a:cubicBezTo>
                      <a:lnTo>
                        <a:pt x="4235" y="2059"/>
                      </a:lnTo>
                      <a:cubicBezTo>
                        <a:pt x="4246" y="2067"/>
                        <a:pt x="4259" y="2069"/>
                        <a:pt x="4271" y="2061"/>
                      </a:cubicBezTo>
                      <a:lnTo>
                        <a:pt x="4271" y="2061"/>
                      </a:lnTo>
                      <a:cubicBezTo>
                        <a:pt x="4283" y="2054"/>
                        <a:pt x="4295" y="2050"/>
                        <a:pt x="4310" y="2055"/>
                      </a:cubicBezTo>
                      <a:lnTo>
                        <a:pt x="4310" y="2055"/>
                      </a:lnTo>
                      <a:cubicBezTo>
                        <a:pt x="4324" y="2060"/>
                        <a:pt x="4328" y="2056"/>
                        <a:pt x="4332" y="2039"/>
                      </a:cubicBezTo>
                      <a:lnTo>
                        <a:pt x="4332" y="2039"/>
                      </a:lnTo>
                      <a:cubicBezTo>
                        <a:pt x="4334" y="2032"/>
                        <a:pt x="4337" y="2026"/>
                        <a:pt x="4344" y="2022"/>
                      </a:cubicBezTo>
                      <a:lnTo>
                        <a:pt x="4344" y="2022"/>
                      </a:lnTo>
                      <a:cubicBezTo>
                        <a:pt x="4360" y="2013"/>
                        <a:pt x="4376" y="2003"/>
                        <a:pt x="4388" y="1990"/>
                      </a:cubicBezTo>
                      <a:lnTo>
                        <a:pt x="4388" y="1990"/>
                      </a:lnTo>
                      <a:cubicBezTo>
                        <a:pt x="4391" y="1987"/>
                        <a:pt x="4394" y="1985"/>
                        <a:pt x="4397" y="1985"/>
                      </a:cubicBezTo>
                      <a:close/>
                      <a:moveTo>
                        <a:pt x="2078" y="865"/>
                      </a:moveTo>
                      <a:lnTo>
                        <a:pt x="2078" y="865"/>
                      </a:lnTo>
                      <a:cubicBezTo>
                        <a:pt x="2087" y="872"/>
                        <a:pt x="2090" y="879"/>
                        <a:pt x="2090" y="889"/>
                      </a:cubicBezTo>
                      <a:lnTo>
                        <a:pt x="2090" y="889"/>
                      </a:lnTo>
                      <a:cubicBezTo>
                        <a:pt x="2089" y="899"/>
                        <a:pt x="2095" y="908"/>
                        <a:pt x="2098" y="917"/>
                      </a:cubicBezTo>
                      <a:lnTo>
                        <a:pt x="2098" y="917"/>
                      </a:lnTo>
                      <a:cubicBezTo>
                        <a:pt x="2101" y="923"/>
                        <a:pt x="2106" y="927"/>
                        <a:pt x="2113" y="927"/>
                      </a:cubicBezTo>
                      <a:lnTo>
                        <a:pt x="2113" y="927"/>
                      </a:lnTo>
                      <a:cubicBezTo>
                        <a:pt x="2131" y="928"/>
                        <a:pt x="2146" y="935"/>
                        <a:pt x="2160" y="945"/>
                      </a:cubicBezTo>
                      <a:lnTo>
                        <a:pt x="2160" y="945"/>
                      </a:lnTo>
                      <a:cubicBezTo>
                        <a:pt x="2166" y="949"/>
                        <a:pt x="2172" y="952"/>
                        <a:pt x="2181" y="952"/>
                      </a:cubicBezTo>
                      <a:lnTo>
                        <a:pt x="2181" y="952"/>
                      </a:lnTo>
                      <a:cubicBezTo>
                        <a:pt x="2192" y="953"/>
                        <a:pt x="2197" y="946"/>
                        <a:pt x="2203" y="938"/>
                      </a:cubicBezTo>
                      <a:lnTo>
                        <a:pt x="2203" y="938"/>
                      </a:lnTo>
                      <a:cubicBezTo>
                        <a:pt x="2209" y="929"/>
                        <a:pt x="2211" y="921"/>
                        <a:pt x="2204" y="912"/>
                      </a:cubicBezTo>
                      <a:lnTo>
                        <a:pt x="2204" y="912"/>
                      </a:lnTo>
                      <a:cubicBezTo>
                        <a:pt x="2195" y="900"/>
                        <a:pt x="2193" y="887"/>
                        <a:pt x="2195" y="873"/>
                      </a:cubicBezTo>
                      <a:lnTo>
                        <a:pt x="2195" y="873"/>
                      </a:lnTo>
                      <a:cubicBezTo>
                        <a:pt x="2197" y="855"/>
                        <a:pt x="2195" y="853"/>
                        <a:pt x="2179" y="850"/>
                      </a:cubicBezTo>
                      <a:lnTo>
                        <a:pt x="2179" y="850"/>
                      </a:lnTo>
                      <a:cubicBezTo>
                        <a:pt x="2165" y="847"/>
                        <a:pt x="2157" y="837"/>
                        <a:pt x="2147" y="829"/>
                      </a:cubicBezTo>
                      <a:lnTo>
                        <a:pt x="2147" y="829"/>
                      </a:lnTo>
                      <a:cubicBezTo>
                        <a:pt x="2133" y="818"/>
                        <a:pt x="2096" y="816"/>
                        <a:pt x="2081" y="826"/>
                      </a:cubicBezTo>
                      <a:lnTo>
                        <a:pt x="2081" y="826"/>
                      </a:lnTo>
                      <a:cubicBezTo>
                        <a:pt x="2067" y="837"/>
                        <a:pt x="2064" y="854"/>
                        <a:pt x="2078" y="865"/>
                      </a:cubicBezTo>
                      <a:close/>
                      <a:moveTo>
                        <a:pt x="4196" y="2076"/>
                      </a:moveTo>
                      <a:lnTo>
                        <a:pt x="4196" y="2076"/>
                      </a:lnTo>
                      <a:cubicBezTo>
                        <a:pt x="4199" y="2068"/>
                        <a:pt x="4212" y="2063"/>
                        <a:pt x="4205" y="2053"/>
                      </a:cubicBezTo>
                      <a:lnTo>
                        <a:pt x="4205" y="2053"/>
                      </a:lnTo>
                      <a:cubicBezTo>
                        <a:pt x="4199" y="2043"/>
                        <a:pt x="4188" y="2053"/>
                        <a:pt x="4179" y="2051"/>
                      </a:cubicBezTo>
                      <a:lnTo>
                        <a:pt x="4179" y="2051"/>
                      </a:lnTo>
                      <a:cubicBezTo>
                        <a:pt x="4176" y="2050"/>
                        <a:pt x="4172" y="2051"/>
                        <a:pt x="4164" y="2052"/>
                      </a:cubicBezTo>
                      <a:lnTo>
                        <a:pt x="4164" y="2052"/>
                      </a:lnTo>
                      <a:cubicBezTo>
                        <a:pt x="4162" y="2051"/>
                        <a:pt x="4155" y="2051"/>
                        <a:pt x="4147" y="2051"/>
                      </a:cubicBezTo>
                      <a:lnTo>
                        <a:pt x="4147" y="2051"/>
                      </a:lnTo>
                      <a:cubicBezTo>
                        <a:pt x="4142" y="2050"/>
                        <a:pt x="4134" y="2049"/>
                        <a:pt x="4131" y="2052"/>
                      </a:cubicBezTo>
                      <a:lnTo>
                        <a:pt x="4131" y="2052"/>
                      </a:lnTo>
                      <a:cubicBezTo>
                        <a:pt x="4113" y="2066"/>
                        <a:pt x="4089" y="2067"/>
                        <a:pt x="4071" y="2080"/>
                      </a:cubicBezTo>
                      <a:lnTo>
                        <a:pt x="4071" y="2080"/>
                      </a:lnTo>
                      <a:cubicBezTo>
                        <a:pt x="4064" y="2085"/>
                        <a:pt x="4057" y="2089"/>
                        <a:pt x="4058" y="2098"/>
                      </a:cubicBezTo>
                      <a:lnTo>
                        <a:pt x="4058" y="2098"/>
                      </a:lnTo>
                      <a:cubicBezTo>
                        <a:pt x="4060" y="2107"/>
                        <a:pt x="4067" y="2109"/>
                        <a:pt x="4075" y="2110"/>
                      </a:cubicBezTo>
                      <a:lnTo>
                        <a:pt x="4075" y="2110"/>
                      </a:lnTo>
                      <a:cubicBezTo>
                        <a:pt x="4097" y="2115"/>
                        <a:pt x="4120" y="2118"/>
                        <a:pt x="4143" y="2123"/>
                      </a:cubicBezTo>
                      <a:lnTo>
                        <a:pt x="4143" y="2123"/>
                      </a:lnTo>
                      <a:cubicBezTo>
                        <a:pt x="4174" y="2129"/>
                        <a:pt x="4204" y="2117"/>
                        <a:pt x="4235" y="2113"/>
                      </a:cubicBezTo>
                      <a:lnTo>
                        <a:pt x="4235" y="2113"/>
                      </a:lnTo>
                      <a:cubicBezTo>
                        <a:pt x="4239" y="2112"/>
                        <a:pt x="4243" y="2110"/>
                        <a:pt x="4243" y="2105"/>
                      </a:cubicBezTo>
                      <a:lnTo>
                        <a:pt x="4243" y="2105"/>
                      </a:lnTo>
                      <a:cubicBezTo>
                        <a:pt x="4244" y="2099"/>
                        <a:pt x="4239" y="2096"/>
                        <a:pt x="4235" y="2095"/>
                      </a:cubicBezTo>
                      <a:lnTo>
                        <a:pt x="4235" y="2095"/>
                      </a:lnTo>
                      <a:cubicBezTo>
                        <a:pt x="4224" y="2093"/>
                        <a:pt x="4214" y="2091"/>
                        <a:pt x="4204" y="2090"/>
                      </a:cubicBezTo>
                      <a:lnTo>
                        <a:pt x="4204" y="2090"/>
                      </a:lnTo>
                      <a:cubicBezTo>
                        <a:pt x="4193" y="2089"/>
                        <a:pt x="4191" y="2084"/>
                        <a:pt x="4196" y="20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" name="Google Shape;630;p33">
                  <a:extLst>
                    <a:ext uri="{FF2B5EF4-FFF2-40B4-BE49-F238E27FC236}">
                      <a16:creationId xmlns:a16="http://schemas.microsoft.com/office/drawing/2014/main" id="{D62266A3-2873-6BFB-E31B-D4D44D2E6E4B}"/>
                    </a:ext>
                  </a:extLst>
                </p:cNvPr>
                <p:cNvGrpSpPr/>
                <p:nvPr/>
              </p:nvGrpSpPr>
              <p:grpSpPr>
                <a:xfrm flipH="1">
                  <a:off x="1718570" y="2362308"/>
                  <a:ext cx="1584456" cy="2781188"/>
                  <a:chOff x="3798353" y="2938133"/>
                  <a:chExt cx="1785906" cy="3134792"/>
                </a:xfrm>
              </p:grpSpPr>
              <p:sp>
                <p:nvSpPr>
                  <p:cNvPr id="47" name="Google Shape;631;p33">
                    <a:extLst>
                      <a:ext uri="{FF2B5EF4-FFF2-40B4-BE49-F238E27FC236}">
                        <a16:creationId xmlns:a16="http://schemas.microsoft.com/office/drawing/2014/main" id="{0A8069C5-7906-E53C-5B09-758A18699E2C}"/>
                      </a:ext>
                    </a:extLst>
                  </p:cNvPr>
                  <p:cNvSpPr/>
                  <p:nvPr/>
                </p:nvSpPr>
                <p:spPr>
                  <a:xfrm>
                    <a:off x="3956281" y="3257549"/>
                    <a:ext cx="1466478" cy="2462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4" h="9147" extrusionOk="0">
                        <a:moveTo>
                          <a:pt x="4516" y="0"/>
                        </a:moveTo>
                        <a:lnTo>
                          <a:pt x="4516" y="0"/>
                        </a:lnTo>
                        <a:cubicBezTo>
                          <a:pt x="4516" y="0"/>
                          <a:pt x="4983" y="90"/>
                          <a:pt x="5092" y="595"/>
                        </a:cubicBezTo>
                        <a:lnTo>
                          <a:pt x="4516" y="0"/>
                        </a:lnTo>
                        <a:close/>
                        <a:moveTo>
                          <a:pt x="576" y="0"/>
                        </a:moveTo>
                        <a:lnTo>
                          <a:pt x="576" y="0"/>
                        </a:lnTo>
                        <a:cubicBezTo>
                          <a:pt x="576" y="0"/>
                          <a:pt x="110" y="90"/>
                          <a:pt x="0" y="595"/>
                        </a:cubicBezTo>
                        <a:lnTo>
                          <a:pt x="576" y="0"/>
                        </a:lnTo>
                        <a:close/>
                        <a:moveTo>
                          <a:pt x="676" y="8983"/>
                        </a:moveTo>
                        <a:lnTo>
                          <a:pt x="676" y="8983"/>
                        </a:lnTo>
                        <a:cubicBezTo>
                          <a:pt x="676" y="8983"/>
                          <a:pt x="1000" y="9146"/>
                          <a:pt x="1540" y="9133"/>
                        </a:cubicBezTo>
                        <a:lnTo>
                          <a:pt x="1540" y="9133"/>
                        </a:lnTo>
                        <a:cubicBezTo>
                          <a:pt x="2080" y="9120"/>
                          <a:pt x="2034" y="8983"/>
                          <a:pt x="2034" y="8983"/>
                        </a:cubicBezTo>
                        <a:lnTo>
                          <a:pt x="676" y="8983"/>
                        </a:lnTo>
                        <a:close/>
                        <a:moveTo>
                          <a:pt x="4116" y="8921"/>
                        </a:moveTo>
                        <a:lnTo>
                          <a:pt x="4116" y="8921"/>
                        </a:lnTo>
                        <a:cubicBezTo>
                          <a:pt x="5105" y="8879"/>
                          <a:pt x="5443" y="8134"/>
                          <a:pt x="5443" y="8134"/>
                        </a:cubicBezTo>
                        <a:lnTo>
                          <a:pt x="4116" y="89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" name="Google Shape;632;p33">
                    <a:extLst>
                      <a:ext uri="{FF2B5EF4-FFF2-40B4-BE49-F238E27FC236}">
                        <a16:creationId xmlns:a16="http://schemas.microsoft.com/office/drawing/2014/main" id="{BD7AC5F3-32A6-0E79-1841-BFE39737A047}"/>
                      </a:ext>
                    </a:extLst>
                  </p:cNvPr>
                  <p:cNvSpPr/>
                  <p:nvPr/>
                </p:nvSpPr>
                <p:spPr>
                  <a:xfrm>
                    <a:off x="3798353" y="2938133"/>
                    <a:ext cx="1689711" cy="438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73" h="1629" extrusionOk="0">
                        <a:moveTo>
                          <a:pt x="6078" y="757"/>
                        </a:moveTo>
                        <a:lnTo>
                          <a:pt x="6078" y="757"/>
                        </a:lnTo>
                        <a:cubicBezTo>
                          <a:pt x="6013" y="860"/>
                          <a:pt x="5949" y="917"/>
                          <a:pt x="5949" y="917"/>
                        </a:cubicBezTo>
                        <a:lnTo>
                          <a:pt x="5864" y="1051"/>
                        </a:lnTo>
                        <a:lnTo>
                          <a:pt x="5535" y="1628"/>
                        </a:lnTo>
                        <a:lnTo>
                          <a:pt x="5190" y="1272"/>
                        </a:lnTo>
                        <a:lnTo>
                          <a:pt x="5595" y="767"/>
                        </a:lnTo>
                        <a:lnTo>
                          <a:pt x="5595" y="767"/>
                        </a:lnTo>
                        <a:cubicBezTo>
                          <a:pt x="5595" y="767"/>
                          <a:pt x="5639" y="694"/>
                          <a:pt x="5644" y="609"/>
                        </a:cubicBezTo>
                        <a:lnTo>
                          <a:pt x="5644" y="609"/>
                        </a:lnTo>
                        <a:cubicBezTo>
                          <a:pt x="5648" y="524"/>
                          <a:pt x="5672" y="357"/>
                          <a:pt x="5716" y="275"/>
                        </a:cubicBezTo>
                        <a:lnTo>
                          <a:pt x="5716" y="275"/>
                        </a:lnTo>
                        <a:cubicBezTo>
                          <a:pt x="5749" y="213"/>
                          <a:pt x="5772" y="165"/>
                          <a:pt x="5805" y="192"/>
                        </a:cubicBezTo>
                        <a:lnTo>
                          <a:pt x="5805" y="192"/>
                        </a:lnTo>
                        <a:cubicBezTo>
                          <a:pt x="5834" y="215"/>
                          <a:pt x="5834" y="301"/>
                          <a:pt x="5829" y="324"/>
                        </a:cubicBezTo>
                        <a:lnTo>
                          <a:pt x="5829" y="324"/>
                        </a:lnTo>
                        <a:cubicBezTo>
                          <a:pt x="5847" y="287"/>
                          <a:pt x="5967" y="70"/>
                          <a:pt x="5993" y="54"/>
                        </a:cubicBezTo>
                        <a:lnTo>
                          <a:pt x="5993" y="54"/>
                        </a:lnTo>
                        <a:cubicBezTo>
                          <a:pt x="6006" y="45"/>
                          <a:pt x="6048" y="0"/>
                          <a:pt x="6064" y="70"/>
                        </a:cubicBezTo>
                        <a:lnTo>
                          <a:pt x="6064" y="70"/>
                        </a:lnTo>
                        <a:cubicBezTo>
                          <a:pt x="6064" y="70"/>
                          <a:pt x="6137" y="7"/>
                          <a:pt x="6157" y="44"/>
                        </a:cubicBezTo>
                        <a:lnTo>
                          <a:pt x="6157" y="44"/>
                        </a:lnTo>
                        <a:cubicBezTo>
                          <a:pt x="6178" y="81"/>
                          <a:pt x="6146" y="123"/>
                          <a:pt x="6146" y="123"/>
                        </a:cubicBezTo>
                        <a:lnTo>
                          <a:pt x="6146" y="123"/>
                        </a:lnTo>
                        <a:cubicBezTo>
                          <a:pt x="6146" y="123"/>
                          <a:pt x="6203" y="84"/>
                          <a:pt x="6217" y="134"/>
                        </a:cubicBezTo>
                        <a:lnTo>
                          <a:pt x="6217" y="134"/>
                        </a:lnTo>
                        <a:cubicBezTo>
                          <a:pt x="6231" y="185"/>
                          <a:pt x="6193" y="253"/>
                          <a:pt x="6193" y="253"/>
                        </a:cubicBezTo>
                        <a:lnTo>
                          <a:pt x="6193" y="253"/>
                        </a:lnTo>
                        <a:cubicBezTo>
                          <a:pt x="6193" y="253"/>
                          <a:pt x="6242" y="222"/>
                          <a:pt x="6257" y="269"/>
                        </a:cubicBezTo>
                        <a:lnTo>
                          <a:pt x="6257" y="269"/>
                        </a:lnTo>
                        <a:cubicBezTo>
                          <a:pt x="6272" y="316"/>
                          <a:pt x="6143" y="655"/>
                          <a:pt x="6078" y="757"/>
                        </a:cubicBezTo>
                        <a:close/>
                        <a:moveTo>
                          <a:pt x="677" y="767"/>
                        </a:moveTo>
                        <a:lnTo>
                          <a:pt x="677" y="767"/>
                        </a:lnTo>
                        <a:cubicBezTo>
                          <a:pt x="677" y="767"/>
                          <a:pt x="633" y="694"/>
                          <a:pt x="628" y="609"/>
                        </a:cubicBezTo>
                        <a:lnTo>
                          <a:pt x="628" y="609"/>
                        </a:lnTo>
                        <a:cubicBezTo>
                          <a:pt x="624" y="524"/>
                          <a:pt x="600" y="357"/>
                          <a:pt x="556" y="275"/>
                        </a:cubicBezTo>
                        <a:lnTo>
                          <a:pt x="556" y="275"/>
                        </a:lnTo>
                        <a:cubicBezTo>
                          <a:pt x="523" y="213"/>
                          <a:pt x="500" y="165"/>
                          <a:pt x="467" y="192"/>
                        </a:cubicBezTo>
                        <a:lnTo>
                          <a:pt x="467" y="192"/>
                        </a:lnTo>
                        <a:cubicBezTo>
                          <a:pt x="438" y="215"/>
                          <a:pt x="438" y="301"/>
                          <a:pt x="443" y="324"/>
                        </a:cubicBezTo>
                        <a:lnTo>
                          <a:pt x="443" y="324"/>
                        </a:lnTo>
                        <a:cubicBezTo>
                          <a:pt x="426" y="287"/>
                          <a:pt x="305" y="70"/>
                          <a:pt x="279" y="54"/>
                        </a:cubicBezTo>
                        <a:lnTo>
                          <a:pt x="279" y="54"/>
                        </a:lnTo>
                        <a:cubicBezTo>
                          <a:pt x="266" y="45"/>
                          <a:pt x="224" y="0"/>
                          <a:pt x="208" y="70"/>
                        </a:cubicBezTo>
                        <a:lnTo>
                          <a:pt x="208" y="70"/>
                        </a:lnTo>
                        <a:cubicBezTo>
                          <a:pt x="208" y="70"/>
                          <a:pt x="135" y="7"/>
                          <a:pt x="115" y="44"/>
                        </a:cubicBezTo>
                        <a:lnTo>
                          <a:pt x="115" y="44"/>
                        </a:lnTo>
                        <a:cubicBezTo>
                          <a:pt x="94" y="81"/>
                          <a:pt x="126" y="123"/>
                          <a:pt x="126" y="123"/>
                        </a:cubicBezTo>
                        <a:lnTo>
                          <a:pt x="126" y="123"/>
                        </a:lnTo>
                        <a:cubicBezTo>
                          <a:pt x="126" y="123"/>
                          <a:pt x="69" y="84"/>
                          <a:pt x="55" y="134"/>
                        </a:cubicBezTo>
                        <a:lnTo>
                          <a:pt x="55" y="134"/>
                        </a:lnTo>
                        <a:cubicBezTo>
                          <a:pt x="41" y="185"/>
                          <a:pt x="79" y="253"/>
                          <a:pt x="79" y="253"/>
                        </a:cubicBezTo>
                        <a:lnTo>
                          <a:pt x="79" y="253"/>
                        </a:lnTo>
                        <a:cubicBezTo>
                          <a:pt x="79" y="253"/>
                          <a:pt x="30" y="222"/>
                          <a:pt x="15" y="269"/>
                        </a:cubicBezTo>
                        <a:lnTo>
                          <a:pt x="15" y="269"/>
                        </a:lnTo>
                        <a:cubicBezTo>
                          <a:pt x="0" y="316"/>
                          <a:pt x="129" y="655"/>
                          <a:pt x="194" y="757"/>
                        </a:cubicBezTo>
                        <a:lnTo>
                          <a:pt x="194" y="757"/>
                        </a:lnTo>
                        <a:cubicBezTo>
                          <a:pt x="260" y="860"/>
                          <a:pt x="323" y="917"/>
                          <a:pt x="323" y="917"/>
                        </a:cubicBezTo>
                        <a:lnTo>
                          <a:pt x="408" y="1051"/>
                        </a:lnTo>
                        <a:lnTo>
                          <a:pt x="737" y="1628"/>
                        </a:lnTo>
                        <a:lnTo>
                          <a:pt x="1082" y="1272"/>
                        </a:lnTo>
                        <a:lnTo>
                          <a:pt x="677" y="767"/>
                        </a:lnTo>
                        <a:close/>
                      </a:path>
                    </a:pathLst>
                  </a:custGeom>
                  <a:solidFill>
                    <a:srgbClr val="DB7A5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" name="Google Shape;633;p33">
                    <a:extLst>
                      <a:ext uri="{FF2B5EF4-FFF2-40B4-BE49-F238E27FC236}">
                        <a16:creationId xmlns:a16="http://schemas.microsoft.com/office/drawing/2014/main" id="{FDDDEBBF-8D84-341B-D04B-3700D1ED73B4}"/>
                      </a:ext>
                    </a:extLst>
                  </p:cNvPr>
                  <p:cNvSpPr/>
                  <p:nvPr/>
                </p:nvSpPr>
                <p:spPr>
                  <a:xfrm>
                    <a:off x="4862290" y="3257549"/>
                    <a:ext cx="466661" cy="577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" h="2144" extrusionOk="0">
                        <a:moveTo>
                          <a:pt x="0" y="995"/>
                        </a:moveTo>
                        <a:lnTo>
                          <a:pt x="667" y="595"/>
                        </a:lnTo>
                        <a:lnTo>
                          <a:pt x="1155" y="0"/>
                        </a:lnTo>
                        <a:lnTo>
                          <a:pt x="1731" y="595"/>
                        </a:lnTo>
                        <a:lnTo>
                          <a:pt x="1731" y="595"/>
                        </a:lnTo>
                        <a:cubicBezTo>
                          <a:pt x="1731" y="595"/>
                          <a:pt x="1333" y="1221"/>
                          <a:pt x="1220" y="1350"/>
                        </a:cubicBezTo>
                        <a:lnTo>
                          <a:pt x="1220" y="1350"/>
                        </a:lnTo>
                        <a:cubicBezTo>
                          <a:pt x="1107" y="1479"/>
                          <a:pt x="0" y="2143"/>
                          <a:pt x="0" y="2143"/>
                        </a:cubicBezTo>
                        <a:lnTo>
                          <a:pt x="0" y="995"/>
                        </a:ln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" name="Google Shape;634;p33">
                    <a:extLst>
                      <a:ext uri="{FF2B5EF4-FFF2-40B4-BE49-F238E27FC236}">
                        <a16:creationId xmlns:a16="http://schemas.microsoft.com/office/drawing/2014/main" id="{EAFC517F-AB3E-6CAD-7F79-0DDE29DE25BB}"/>
                      </a:ext>
                    </a:extLst>
                  </p:cNvPr>
                  <p:cNvSpPr/>
                  <p:nvPr/>
                </p:nvSpPr>
                <p:spPr>
                  <a:xfrm>
                    <a:off x="4098773" y="4059059"/>
                    <a:ext cx="1323987" cy="1617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8" h="6006" extrusionOk="0">
                        <a:moveTo>
                          <a:pt x="3264" y="1893"/>
                        </a:moveTo>
                        <a:lnTo>
                          <a:pt x="3264" y="1893"/>
                        </a:lnTo>
                        <a:cubicBezTo>
                          <a:pt x="3154" y="1034"/>
                          <a:pt x="2873" y="0"/>
                          <a:pt x="2873" y="0"/>
                        </a:cubicBezTo>
                        <a:lnTo>
                          <a:pt x="2343" y="0"/>
                        </a:lnTo>
                        <a:lnTo>
                          <a:pt x="1390" y="0"/>
                        </a:lnTo>
                        <a:lnTo>
                          <a:pt x="982" y="0"/>
                        </a:lnTo>
                        <a:lnTo>
                          <a:pt x="322" y="2234"/>
                        </a:lnTo>
                        <a:lnTo>
                          <a:pt x="322" y="2234"/>
                        </a:lnTo>
                        <a:cubicBezTo>
                          <a:pt x="0" y="3002"/>
                          <a:pt x="149" y="6005"/>
                          <a:pt x="149" y="6005"/>
                        </a:cubicBezTo>
                        <a:lnTo>
                          <a:pt x="1507" y="6005"/>
                        </a:lnTo>
                        <a:lnTo>
                          <a:pt x="1716" y="2797"/>
                        </a:lnTo>
                        <a:lnTo>
                          <a:pt x="1761" y="2595"/>
                        </a:lnTo>
                        <a:lnTo>
                          <a:pt x="1761" y="2595"/>
                        </a:lnTo>
                        <a:cubicBezTo>
                          <a:pt x="1865" y="2940"/>
                          <a:pt x="2060" y="3540"/>
                          <a:pt x="2262" y="3908"/>
                        </a:cubicBezTo>
                        <a:lnTo>
                          <a:pt x="3589" y="5943"/>
                        </a:lnTo>
                        <a:lnTo>
                          <a:pt x="4917" y="5156"/>
                        </a:lnTo>
                        <a:lnTo>
                          <a:pt x="4917" y="5156"/>
                        </a:lnTo>
                        <a:cubicBezTo>
                          <a:pt x="4916" y="5156"/>
                          <a:pt x="3375" y="2758"/>
                          <a:pt x="3264" y="1893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" name="Google Shape;635;p33">
                    <a:extLst>
                      <a:ext uri="{FF2B5EF4-FFF2-40B4-BE49-F238E27FC236}">
                        <a16:creationId xmlns:a16="http://schemas.microsoft.com/office/drawing/2014/main" id="{5DC5D3DA-FD86-7A46-09AE-C16D837B09CD}"/>
                      </a:ext>
                    </a:extLst>
                  </p:cNvPr>
                  <p:cNvSpPr/>
                  <p:nvPr/>
                </p:nvSpPr>
                <p:spPr>
                  <a:xfrm>
                    <a:off x="4707924" y="5112301"/>
                    <a:ext cx="420350" cy="54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2036" extrusionOk="0">
                        <a:moveTo>
                          <a:pt x="0" y="0"/>
                        </a:moveTo>
                        <a:lnTo>
                          <a:pt x="1561" y="1897"/>
                        </a:lnTo>
                        <a:lnTo>
                          <a:pt x="1327" y="203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" name="Google Shape;636;p33">
                    <a:extLst>
                      <a:ext uri="{FF2B5EF4-FFF2-40B4-BE49-F238E27FC236}">
                        <a16:creationId xmlns:a16="http://schemas.microsoft.com/office/drawing/2014/main" id="{54FE55FA-1358-1D33-1EC3-CE11DAC6ED85}"/>
                      </a:ext>
                    </a:extLst>
                  </p:cNvPr>
                  <p:cNvSpPr/>
                  <p:nvPr/>
                </p:nvSpPr>
                <p:spPr>
                  <a:xfrm>
                    <a:off x="4363570" y="4059059"/>
                    <a:ext cx="529592" cy="74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5" h="280" extrusionOk="0">
                        <a:moveTo>
                          <a:pt x="0" y="0"/>
                        </a:moveTo>
                        <a:lnTo>
                          <a:pt x="1964" y="279"/>
                        </a:lnTo>
                        <a:lnTo>
                          <a:pt x="189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" name="Google Shape;637;p33">
                    <a:extLst>
                      <a:ext uri="{FF2B5EF4-FFF2-40B4-BE49-F238E27FC236}">
                        <a16:creationId xmlns:a16="http://schemas.microsoft.com/office/drawing/2014/main" id="{75036B3C-79BC-2BFD-382A-99B33211B657}"/>
                      </a:ext>
                    </a:extLst>
                  </p:cNvPr>
                  <p:cNvSpPr/>
                  <p:nvPr/>
                </p:nvSpPr>
                <p:spPr>
                  <a:xfrm>
                    <a:off x="4995282" y="3656523"/>
                    <a:ext cx="1187" cy="1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B6B5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638;p33">
                    <a:extLst>
                      <a:ext uri="{FF2B5EF4-FFF2-40B4-BE49-F238E27FC236}">
                        <a16:creationId xmlns:a16="http://schemas.microsoft.com/office/drawing/2014/main" id="{1649D5C8-26AD-FD6C-49C0-4008210E691F}"/>
                      </a:ext>
                    </a:extLst>
                  </p:cNvPr>
                  <p:cNvSpPr/>
                  <p:nvPr/>
                </p:nvSpPr>
                <p:spPr>
                  <a:xfrm>
                    <a:off x="3958656" y="5594394"/>
                    <a:ext cx="1589958" cy="43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3" h="1602" extrusionOk="0">
                        <a:moveTo>
                          <a:pt x="1813" y="1078"/>
                        </a:moveTo>
                        <a:lnTo>
                          <a:pt x="1813" y="1078"/>
                        </a:lnTo>
                        <a:cubicBezTo>
                          <a:pt x="1869" y="1363"/>
                          <a:pt x="1812" y="1584"/>
                          <a:pt x="1812" y="1584"/>
                        </a:cubicBezTo>
                        <a:lnTo>
                          <a:pt x="0" y="1574"/>
                        </a:lnTo>
                        <a:lnTo>
                          <a:pt x="1" y="1449"/>
                        </a:lnTo>
                        <a:lnTo>
                          <a:pt x="1" y="1449"/>
                        </a:lnTo>
                        <a:cubicBezTo>
                          <a:pt x="49" y="1368"/>
                          <a:pt x="395" y="1280"/>
                          <a:pt x="395" y="1280"/>
                        </a:cubicBezTo>
                        <a:lnTo>
                          <a:pt x="395" y="1280"/>
                        </a:lnTo>
                        <a:cubicBezTo>
                          <a:pt x="851" y="1056"/>
                          <a:pt x="1067" y="755"/>
                          <a:pt x="1067" y="755"/>
                        </a:cubicBezTo>
                        <a:lnTo>
                          <a:pt x="1786" y="713"/>
                        </a:lnTo>
                        <a:lnTo>
                          <a:pt x="1813" y="1078"/>
                        </a:lnTo>
                        <a:close/>
                        <a:moveTo>
                          <a:pt x="5523" y="141"/>
                        </a:moveTo>
                        <a:lnTo>
                          <a:pt x="5351" y="0"/>
                        </a:lnTo>
                        <a:lnTo>
                          <a:pt x="4722" y="380"/>
                        </a:lnTo>
                        <a:lnTo>
                          <a:pt x="4722" y="380"/>
                        </a:lnTo>
                        <a:cubicBezTo>
                          <a:pt x="4722" y="380"/>
                          <a:pt x="4808" y="679"/>
                          <a:pt x="4710" y="1077"/>
                        </a:cubicBezTo>
                        <a:lnTo>
                          <a:pt x="4710" y="1077"/>
                        </a:lnTo>
                        <a:cubicBezTo>
                          <a:pt x="4657" y="1134"/>
                          <a:pt x="4602" y="1191"/>
                          <a:pt x="4543" y="1247"/>
                        </a:cubicBezTo>
                        <a:lnTo>
                          <a:pt x="4543" y="1247"/>
                        </a:lnTo>
                        <a:cubicBezTo>
                          <a:pt x="4543" y="1247"/>
                          <a:pt x="4308" y="1392"/>
                          <a:pt x="4263" y="1475"/>
                        </a:cubicBezTo>
                        <a:lnTo>
                          <a:pt x="4302" y="1601"/>
                        </a:lnTo>
                        <a:lnTo>
                          <a:pt x="4983" y="1434"/>
                        </a:lnTo>
                        <a:lnTo>
                          <a:pt x="5902" y="514"/>
                        </a:lnTo>
                        <a:lnTo>
                          <a:pt x="5902" y="514"/>
                        </a:lnTo>
                        <a:cubicBezTo>
                          <a:pt x="5902" y="515"/>
                          <a:pt x="5774" y="202"/>
                          <a:pt x="5523" y="1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" name="Google Shape;639;p33">
                    <a:extLst>
                      <a:ext uri="{FF2B5EF4-FFF2-40B4-BE49-F238E27FC236}">
                        <a16:creationId xmlns:a16="http://schemas.microsoft.com/office/drawing/2014/main" id="{9537557E-FE35-B37B-D8BE-814C2C45B64D}"/>
                      </a:ext>
                    </a:extLst>
                  </p:cNvPr>
                  <p:cNvSpPr/>
                  <p:nvPr/>
                </p:nvSpPr>
                <p:spPr>
                  <a:xfrm>
                    <a:off x="3958656" y="5732135"/>
                    <a:ext cx="1625603" cy="340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5" h="1264" extrusionOk="0">
                        <a:moveTo>
                          <a:pt x="1" y="1059"/>
                        </a:moveTo>
                        <a:lnTo>
                          <a:pt x="1812" y="1069"/>
                        </a:lnTo>
                        <a:lnTo>
                          <a:pt x="1811" y="1246"/>
                        </a:lnTo>
                        <a:lnTo>
                          <a:pt x="0" y="1235"/>
                        </a:lnTo>
                        <a:lnTo>
                          <a:pt x="1" y="1059"/>
                        </a:lnTo>
                        <a:close/>
                        <a:moveTo>
                          <a:pt x="4356" y="1263"/>
                        </a:moveTo>
                        <a:lnTo>
                          <a:pt x="5072" y="1086"/>
                        </a:lnTo>
                        <a:lnTo>
                          <a:pt x="6034" y="130"/>
                        </a:lnTo>
                        <a:lnTo>
                          <a:pt x="5902" y="0"/>
                        </a:lnTo>
                        <a:lnTo>
                          <a:pt x="4983" y="920"/>
                        </a:lnTo>
                        <a:lnTo>
                          <a:pt x="4302" y="1086"/>
                        </a:lnTo>
                        <a:lnTo>
                          <a:pt x="4356" y="126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640;p33">
                    <a:extLst>
                      <a:ext uri="{FF2B5EF4-FFF2-40B4-BE49-F238E27FC236}">
                        <a16:creationId xmlns:a16="http://schemas.microsoft.com/office/drawing/2014/main" id="{A1C60BD0-597D-F022-B845-52EDC56CED55}"/>
                      </a:ext>
                    </a:extLst>
                  </p:cNvPr>
                  <p:cNvSpPr/>
                  <p:nvPr/>
                </p:nvSpPr>
                <p:spPr>
                  <a:xfrm>
                    <a:off x="4246014" y="5491089"/>
                    <a:ext cx="1154186" cy="306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5" h="1139" extrusionOk="0">
                        <a:moveTo>
                          <a:pt x="4101" y="0"/>
                        </a:moveTo>
                        <a:lnTo>
                          <a:pt x="4284" y="384"/>
                        </a:lnTo>
                        <a:lnTo>
                          <a:pt x="3655" y="764"/>
                        </a:lnTo>
                        <a:lnTo>
                          <a:pt x="3419" y="404"/>
                        </a:lnTo>
                        <a:lnTo>
                          <a:pt x="4101" y="0"/>
                        </a:lnTo>
                        <a:close/>
                        <a:moveTo>
                          <a:pt x="0" y="690"/>
                        </a:moveTo>
                        <a:lnTo>
                          <a:pt x="0" y="1138"/>
                        </a:lnTo>
                        <a:lnTo>
                          <a:pt x="719" y="1096"/>
                        </a:lnTo>
                        <a:lnTo>
                          <a:pt x="800" y="690"/>
                        </a:lnTo>
                        <a:lnTo>
                          <a:pt x="0" y="690"/>
                        </a:lnTo>
                        <a:close/>
                      </a:path>
                    </a:pathLst>
                  </a:custGeom>
                  <a:solidFill>
                    <a:srgbClr val="DB7A5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" name="Google Shape;641;p33">
                    <a:extLst>
                      <a:ext uri="{FF2B5EF4-FFF2-40B4-BE49-F238E27FC236}">
                        <a16:creationId xmlns:a16="http://schemas.microsoft.com/office/drawing/2014/main" id="{E367D0BA-4C27-B920-C92B-E302CA603048}"/>
                      </a:ext>
                    </a:extLst>
                  </p:cNvPr>
                  <p:cNvSpPr/>
                  <p:nvPr/>
                </p:nvSpPr>
                <p:spPr>
                  <a:xfrm>
                    <a:off x="4800544" y="3834636"/>
                    <a:ext cx="72433" cy="225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" h="836" extrusionOk="0">
                        <a:moveTo>
                          <a:pt x="229" y="0"/>
                        </a:moveTo>
                        <a:lnTo>
                          <a:pt x="229" y="0"/>
                        </a:lnTo>
                        <a:cubicBezTo>
                          <a:pt x="229" y="0"/>
                          <a:pt x="88" y="4"/>
                          <a:pt x="44" y="136"/>
                        </a:cubicBezTo>
                        <a:lnTo>
                          <a:pt x="44" y="136"/>
                        </a:lnTo>
                        <a:cubicBezTo>
                          <a:pt x="0" y="268"/>
                          <a:pt x="42" y="682"/>
                          <a:pt x="268" y="835"/>
                        </a:cubicBezTo>
                        <a:lnTo>
                          <a:pt x="268" y="835"/>
                        </a:lnTo>
                        <a:cubicBezTo>
                          <a:pt x="268" y="835"/>
                          <a:pt x="129" y="781"/>
                          <a:pt x="229" y="0"/>
                        </a:cubicBez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" name="Google Shape;642;p33">
                    <a:extLst>
                      <a:ext uri="{FF2B5EF4-FFF2-40B4-BE49-F238E27FC236}">
                        <a16:creationId xmlns:a16="http://schemas.microsoft.com/office/drawing/2014/main" id="{F5F88C2D-4D71-3E46-5C8C-2D60C474D52D}"/>
                      </a:ext>
                    </a:extLst>
                  </p:cNvPr>
                  <p:cNvSpPr/>
                  <p:nvPr/>
                </p:nvSpPr>
                <p:spPr>
                  <a:xfrm>
                    <a:off x="4605805" y="3671960"/>
                    <a:ext cx="32060" cy="3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" h="120" extrusionOk="0">
                        <a:moveTo>
                          <a:pt x="119" y="59"/>
                        </a:moveTo>
                        <a:lnTo>
                          <a:pt x="119" y="59"/>
                        </a:lnTo>
                        <a:cubicBezTo>
                          <a:pt x="119" y="92"/>
                          <a:pt x="92" y="119"/>
                          <a:pt x="59" y="119"/>
                        </a:cubicBezTo>
                        <a:lnTo>
                          <a:pt x="59" y="119"/>
                        </a:lnTo>
                        <a:cubicBezTo>
                          <a:pt x="27" y="119"/>
                          <a:pt x="0" y="92"/>
                          <a:pt x="0" y="59"/>
                        </a:cubicBezTo>
                        <a:lnTo>
                          <a:pt x="0" y="59"/>
                        </a:lnTo>
                        <a:cubicBezTo>
                          <a:pt x="0" y="26"/>
                          <a:pt x="27" y="0"/>
                          <a:pt x="59" y="0"/>
                        </a:cubicBezTo>
                        <a:lnTo>
                          <a:pt x="59" y="0"/>
                        </a:lnTo>
                        <a:cubicBezTo>
                          <a:pt x="92" y="0"/>
                          <a:pt x="119" y="26"/>
                          <a:pt x="119" y="59"/>
                        </a:cubicBezTo>
                      </a:path>
                    </a:pathLst>
                  </a:custGeom>
                  <a:solidFill>
                    <a:srgbClr val="D0172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" name="Google Shape;643;p33">
                    <a:extLst>
                      <a:ext uri="{FF2B5EF4-FFF2-40B4-BE49-F238E27FC236}">
                        <a16:creationId xmlns:a16="http://schemas.microsoft.com/office/drawing/2014/main" id="{9CA81F46-C1CB-7B67-C6F3-2170CE41EF11}"/>
                      </a:ext>
                    </a:extLst>
                  </p:cNvPr>
                  <p:cNvSpPr/>
                  <p:nvPr/>
                </p:nvSpPr>
                <p:spPr>
                  <a:xfrm>
                    <a:off x="4586806" y="3734892"/>
                    <a:ext cx="32060" cy="3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119" extrusionOk="0">
                        <a:moveTo>
                          <a:pt x="0" y="59"/>
                        </a:moveTo>
                        <a:lnTo>
                          <a:pt x="0" y="59"/>
                        </a:lnTo>
                        <a:cubicBezTo>
                          <a:pt x="0" y="92"/>
                          <a:pt x="26" y="118"/>
                          <a:pt x="59" y="118"/>
                        </a:cubicBezTo>
                        <a:lnTo>
                          <a:pt x="59" y="118"/>
                        </a:lnTo>
                        <a:cubicBezTo>
                          <a:pt x="92" y="118"/>
                          <a:pt x="118" y="92"/>
                          <a:pt x="118" y="59"/>
                        </a:cubicBezTo>
                        <a:lnTo>
                          <a:pt x="118" y="59"/>
                        </a:lnTo>
                        <a:cubicBezTo>
                          <a:pt x="118" y="27"/>
                          <a:pt x="92" y="0"/>
                          <a:pt x="59" y="0"/>
                        </a:cubicBezTo>
                        <a:lnTo>
                          <a:pt x="59" y="0"/>
                        </a:lnTo>
                        <a:cubicBezTo>
                          <a:pt x="26" y="0"/>
                          <a:pt x="0" y="27"/>
                          <a:pt x="0" y="59"/>
                        </a:cubicBezTo>
                      </a:path>
                    </a:pathLst>
                  </a:custGeom>
                  <a:solidFill>
                    <a:srgbClr val="D0172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644;p33">
                    <a:extLst>
                      <a:ext uri="{FF2B5EF4-FFF2-40B4-BE49-F238E27FC236}">
                        <a16:creationId xmlns:a16="http://schemas.microsoft.com/office/drawing/2014/main" id="{665AA7C1-B3B3-4624-4C60-33C3F00F0C03}"/>
                      </a:ext>
                    </a:extLst>
                  </p:cNvPr>
                  <p:cNvSpPr/>
                  <p:nvPr/>
                </p:nvSpPr>
                <p:spPr>
                  <a:xfrm>
                    <a:off x="4329135" y="3521157"/>
                    <a:ext cx="583028" cy="5379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6" h="1999" extrusionOk="0">
                        <a:moveTo>
                          <a:pt x="652" y="29"/>
                        </a:moveTo>
                        <a:lnTo>
                          <a:pt x="0" y="1998"/>
                        </a:lnTo>
                        <a:lnTo>
                          <a:pt x="2165" y="1998"/>
                        </a:lnTo>
                        <a:lnTo>
                          <a:pt x="1980" y="15"/>
                        </a:lnTo>
                        <a:lnTo>
                          <a:pt x="1158" y="0"/>
                        </a:lnTo>
                        <a:lnTo>
                          <a:pt x="652" y="29"/>
                        </a:ln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" name="Google Shape;645;p33">
                    <a:extLst>
                      <a:ext uri="{FF2B5EF4-FFF2-40B4-BE49-F238E27FC236}">
                        <a16:creationId xmlns:a16="http://schemas.microsoft.com/office/drawing/2014/main" id="{B53656B5-7262-B5D4-53B2-FC82911ECBD9}"/>
                      </a:ext>
                    </a:extLst>
                  </p:cNvPr>
                  <p:cNvSpPr/>
                  <p:nvPr/>
                </p:nvSpPr>
                <p:spPr>
                  <a:xfrm>
                    <a:off x="4871790" y="4059059"/>
                    <a:ext cx="43935" cy="37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143" extrusionOk="0">
                        <a:moveTo>
                          <a:pt x="146" y="0"/>
                        </a:moveTo>
                        <a:lnTo>
                          <a:pt x="146" y="0"/>
                        </a:lnTo>
                        <a:cubicBezTo>
                          <a:pt x="146" y="0"/>
                          <a:pt x="161" y="130"/>
                          <a:pt x="37" y="142"/>
                        </a:cubicBezTo>
                        <a:lnTo>
                          <a:pt x="0" y="0"/>
                        </a:lnTo>
                        <a:lnTo>
                          <a:pt x="146" y="0"/>
                        </a:lnTo>
                      </a:path>
                    </a:pathLst>
                  </a:custGeom>
                  <a:solidFill>
                    <a:srgbClr val="B4C5D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" name="Google Shape;646;p33">
                    <a:extLst>
                      <a:ext uri="{FF2B5EF4-FFF2-40B4-BE49-F238E27FC236}">
                        <a16:creationId xmlns:a16="http://schemas.microsoft.com/office/drawing/2014/main" id="{D40F5B58-0709-18E2-1C22-3357D4FC673F}"/>
                      </a:ext>
                    </a:extLst>
                  </p:cNvPr>
                  <p:cNvSpPr/>
                  <p:nvPr/>
                </p:nvSpPr>
                <p:spPr>
                  <a:xfrm>
                    <a:off x="4889601" y="3648211"/>
                    <a:ext cx="268359" cy="169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632" extrusionOk="0">
                        <a:moveTo>
                          <a:pt x="0" y="439"/>
                        </a:moveTo>
                        <a:lnTo>
                          <a:pt x="0" y="631"/>
                        </a:lnTo>
                        <a:lnTo>
                          <a:pt x="0" y="631"/>
                        </a:lnTo>
                        <a:lnTo>
                          <a:pt x="0" y="631"/>
                        </a:lnTo>
                        <a:cubicBezTo>
                          <a:pt x="221" y="497"/>
                          <a:pt x="746" y="177"/>
                          <a:pt x="994" y="0"/>
                        </a:cubicBezTo>
                        <a:lnTo>
                          <a:pt x="0" y="439"/>
                        </a:lnTo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" name="Google Shape;647;p33">
                    <a:extLst>
                      <a:ext uri="{FF2B5EF4-FFF2-40B4-BE49-F238E27FC236}">
                        <a16:creationId xmlns:a16="http://schemas.microsoft.com/office/drawing/2014/main" id="{EAA917C8-D59A-5ABB-736A-E3CEAB83D9D7}"/>
                      </a:ext>
                    </a:extLst>
                  </p:cNvPr>
                  <p:cNvSpPr/>
                  <p:nvPr/>
                </p:nvSpPr>
                <p:spPr>
                  <a:xfrm>
                    <a:off x="3956281" y="3257549"/>
                    <a:ext cx="547405" cy="577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4" h="2144" extrusionOk="0">
                        <a:moveTo>
                          <a:pt x="2033" y="1009"/>
                        </a:moveTo>
                        <a:lnTo>
                          <a:pt x="1064" y="595"/>
                        </a:lnTo>
                        <a:lnTo>
                          <a:pt x="576" y="0"/>
                        </a:lnTo>
                        <a:lnTo>
                          <a:pt x="0" y="595"/>
                        </a:lnTo>
                        <a:lnTo>
                          <a:pt x="0" y="595"/>
                        </a:lnTo>
                        <a:cubicBezTo>
                          <a:pt x="0" y="595"/>
                          <a:pt x="398" y="1221"/>
                          <a:pt x="511" y="1350"/>
                        </a:cubicBezTo>
                        <a:lnTo>
                          <a:pt x="511" y="1350"/>
                        </a:lnTo>
                        <a:cubicBezTo>
                          <a:pt x="624" y="1479"/>
                          <a:pt x="1732" y="2143"/>
                          <a:pt x="1732" y="2143"/>
                        </a:cubicBezTo>
                        <a:lnTo>
                          <a:pt x="2033" y="1009"/>
                        </a:ln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" name="Google Shape;648;p33">
                    <a:extLst>
                      <a:ext uri="{FF2B5EF4-FFF2-40B4-BE49-F238E27FC236}">
                        <a16:creationId xmlns:a16="http://schemas.microsoft.com/office/drawing/2014/main" id="{3E661AD3-767A-5326-3ACF-557093D1B043}"/>
                      </a:ext>
                    </a:extLst>
                  </p:cNvPr>
                  <p:cNvSpPr/>
                  <p:nvPr/>
                </p:nvSpPr>
                <p:spPr>
                  <a:xfrm>
                    <a:off x="3817352" y="2955944"/>
                    <a:ext cx="1650527" cy="93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" h="348" extrusionOk="0">
                        <a:moveTo>
                          <a:pt x="5867" y="260"/>
                        </a:moveTo>
                        <a:lnTo>
                          <a:pt x="5867" y="260"/>
                        </a:lnTo>
                        <a:cubicBezTo>
                          <a:pt x="5864" y="259"/>
                          <a:pt x="5863" y="255"/>
                          <a:pt x="5865" y="251"/>
                        </a:cubicBezTo>
                        <a:lnTo>
                          <a:pt x="5987" y="4"/>
                        </a:lnTo>
                        <a:lnTo>
                          <a:pt x="5987" y="4"/>
                        </a:lnTo>
                        <a:cubicBezTo>
                          <a:pt x="5989" y="1"/>
                          <a:pt x="5993" y="0"/>
                          <a:pt x="5996" y="1"/>
                        </a:cubicBezTo>
                        <a:lnTo>
                          <a:pt x="5996" y="1"/>
                        </a:lnTo>
                        <a:cubicBezTo>
                          <a:pt x="5999" y="3"/>
                          <a:pt x="6001" y="6"/>
                          <a:pt x="5999" y="10"/>
                        </a:cubicBezTo>
                        <a:lnTo>
                          <a:pt x="5876" y="257"/>
                        </a:lnTo>
                        <a:lnTo>
                          <a:pt x="5876" y="257"/>
                        </a:lnTo>
                        <a:cubicBezTo>
                          <a:pt x="5875" y="260"/>
                          <a:pt x="5872" y="261"/>
                          <a:pt x="5870" y="261"/>
                        </a:cubicBezTo>
                        <a:lnTo>
                          <a:pt x="5870" y="261"/>
                        </a:lnTo>
                        <a:cubicBezTo>
                          <a:pt x="5869" y="261"/>
                          <a:pt x="5868" y="261"/>
                          <a:pt x="5867" y="260"/>
                        </a:cubicBezTo>
                        <a:close/>
                        <a:moveTo>
                          <a:pt x="5942" y="288"/>
                        </a:moveTo>
                        <a:lnTo>
                          <a:pt x="5942" y="288"/>
                        </a:lnTo>
                        <a:cubicBezTo>
                          <a:pt x="5945" y="288"/>
                          <a:pt x="5947" y="287"/>
                          <a:pt x="5948" y="285"/>
                        </a:cubicBezTo>
                        <a:lnTo>
                          <a:pt x="6081" y="64"/>
                        </a:lnTo>
                        <a:lnTo>
                          <a:pt x="6081" y="64"/>
                        </a:lnTo>
                        <a:cubicBezTo>
                          <a:pt x="6083" y="61"/>
                          <a:pt x="6082" y="57"/>
                          <a:pt x="6079" y="55"/>
                        </a:cubicBezTo>
                        <a:lnTo>
                          <a:pt x="6079" y="55"/>
                        </a:lnTo>
                        <a:cubicBezTo>
                          <a:pt x="6076" y="53"/>
                          <a:pt x="6072" y="54"/>
                          <a:pt x="6070" y="57"/>
                        </a:cubicBezTo>
                        <a:lnTo>
                          <a:pt x="5937" y="279"/>
                        </a:lnTo>
                        <a:lnTo>
                          <a:pt x="5937" y="279"/>
                        </a:lnTo>
                        <a:cubicBezTo>
                          <a:pt x="5935" y="281"/>
                          <a:pt x="5936" y="285"/>
                          <a:pt x="5939" y="287"/>
                        </a:cubicBezTo>
                        <a:lnTo>
                          <a:pt x="5939" y="287"/>
                        </a:lnTo>
                        <a:cubicBezTo>
                          <a:pt x="5940" y="288"/>
                          <a:pt x="5941" y="288"/>
                          <a:pt x="5942" y="288"/>
                        </a:cubicBezTo>
                        <a:close/>
                        <a:moveTo>
                          <a:pt x="6021" y="347"/>
                        </a:moveTo>
                        <a:lnTo>
                          <a:pt x="6021" y="347"/>
                        </a:lnTo>
                        <a:cubicBezTo>
                          <a:pt x="6023" y="347"/>
                          <a:pt x="6026" y="346"/>
                          <a:pt x="6027" y="344"/>
                        </a:cubicBezTo>
                        <a:lnTo>
                          <a:pt x="6128" y="194"/>
                        </a:lnTo>
                        <a:lnTo>
                          <a:pt x="6128" y="194"/>
                        </a:lnTo>
                        <a:cubicBezTo>
                          <a:pt x="6130" y="191"/>
                          <a:pt x="6129" y="187"/>
                          <a:pt x="6126" y="185"/>
                        </a:cubicBezTo>
                        <a:lnTo>
                          <a:pt x="6126" y="185"/>
                        </a:lnTo>
                        <a:cubicBezTo>
                          <a:pt x="6123" y="183"/>
                          <a:pt x="6119" y="184"/>
                          <a:pt x="6117" y="187"/>
                        </a:cubicBezTo>
                        <a:lnTo>
                          <a:pt x="6016" y="337"/>
                        </a:lnTo>
                        <a:lnTo>
                          <a:pt x="6016" y="337"/>
                        </a:lnTo>
                        <a:cubicBezTo>
                          <a:pt x="6014" y="339"/>
                          <a:pt x="6015" y="343"/>
                          <a:pt x="6018" y="346"/>
                        </a:cubicBezTo>
                        <a:lnTo>
                          <a:pt x="6018" y="346"/>
                        </a:lnTo>
                        <a:cubicBezTo>
                          <a:pt x="6019" y="346"/>
                          <a:pt x="6020" y="347"/>
                          <a:pt x="6021" y="347"/>
                        </a:cubicBezTo>
                        <a:close/>
                        <a:moveTo>
                          <a:pt x="5777" y="224"/>
                        </a:moveTo>
                        <a:lnTo>
                          <a:pt x="5770" y="232"/>
                        </a:lnTo>
                        <a:lnTo>
                          <a:pt x="5770" y="232"/>
                        </a:lnTo>
                        <a:cubicBezTo>
                          <a:pt x="5770" y="232"/>
                          <a:pt x="5759" y="245"/>
                          <a:pt x="5737" y="311"/>
                        </a:cubicBezTo>
                        <a:lnTo>
                          <a:pt x="5737" y="311"/>
                        </a:lnTo>
                        <a:cubicBezTo>
                          <a:pt x="5736" y="315"/>
                          <a:pt x="5738" y="320"/>
                          <a:pt x="5742" y="321"/>
                        </a:cubicBezTo>
                        <a:lnTo>
                          <a:pt x="5742" y="321"/>
                        </a:lnTo>
                        <a:cubicBezTo>
                          <a:pt x="5747" y="323"/>
                          <a:pt x="5751" y="320"/>
                          <a:pt x="5753" y="316"/>
                        </a:cubicBezTo>
                        <a:lnTo>
                          <a:pt x="5753" y="316"/>
                        </a:lnTo>
                        <a:cubicBezTo>
                          <a:pt x="5774" y="253"/>
                          <a:pt x="5777" y="224"/>
                          <a:pt x="5777" y="224"/>
                        </a:cubicBezTo>
                        <a:close/>
                        <a:moveTo>
                          <a:pt x="260" y="261"/>
                        </a:moveTo>
                        <a:lnTo>
                          <a:pt x="260" y="261"/>
                        </a:lnTo>
                        <a:cubicBezTo>
                          <a:pt x="258" y="261"/>
                          <a:pt x="255" y="260"/>
                          <a:pt x="254" y="257"/>
                        </a:cubicBezTo>
                        <a:lnTo>
                          <a:pt x="131" y="10"/>
                        </a:lnTo>
                        <a:lnTo>
                          <a:pt x="131" y="10"/>
                        </a:lnTo>
                        <a:cubicBezTo>
                          <a:pt x="129" y="7"/>
                          <a:pt x="131" y="3"/>
                          <a:pt x="134" y="1"/>
                        </a:cubicBezTo>
                        <a:lnTo>
                          <a:pt x="134" y="1"/>
                        </a:lnTo>
                        <a:cubicBezTo>
                          <a:pt x="137" y="0"/>
                          <a:pt x="141" y="1"/>
                          <a:pt x="142" y="4"/>
                        </a:cubicBezTo>
                        <a:lnTo>
                          <a:pt x="266" y="251"/>
                        </a:lnTo>
                        <a:lnTo>
                          <a:pt x="266" y="251"/>
                        </a:lnTo>
                        <a:cubicBezTo>
                          <a:pt x="267" y="255"/>
                          <a:pt x="266" y="259"/>
                          <a:pt x="263" y="260"/>
                        </a:cubicBezTo>
                        <a:lnTo>
                          <a:pt x="263" y="260"/>
                        </a:lnTo>
                        <a:cubicBezTo>
                          <a:pt x="262" y="261"/>
                          <a:pt x="261" y="261"/>
                          <a:pt x="260" y="261"/>
                        </a:cubicBezTo>
                        <a:close/>
                        <a:moveTo>
                          <a:pt x="191" y="287"/>
                        </a:moveTo>
                        <a:lnTo>
                          <a:pt x="191" y="287"/>
                        </a:lnTo>
                        <a:cubicBezTo>
                          <a:pt x="194" y="285"/>
                          <a:pt x="195" y="281"/>
                          <a:pt x="193" y="279"/>
                        </a:cubicBezTo>
                        <a:lnTo>
                          <a:pt x="60" y="57"/>
                        </a:lnTo>
                        <a:lnTo>
                          <a:pt x="60" y="57"/>
                        </a:lnTo>
                        <a:cubicBezTo>
                          <a:pt x="58" y="54"/>
                          <a:pt x="54" y="53"/>
                          <a:pt x="51" y="55"/>
                        </a:cubicBezTo>
                        <a:lnTo>
                          <a:pt x="51" y="55"/>
                        </a:lnTo>
                        <a:cubicBezTo>
                          <a:pt x="48" y="57"/>
                          <a:pt x="47" y="61"/>
                          <a:pt x="49" y="64"/>
                        </a:cubicBezTo>
                        <a:lnTo>
                          <a:pt x="182" y="285"/>
                        </a:lnTo>
                        <a:lnTo>
                          <a:pt x="182" y="285"/>
                        </a:lnTo>
                        <a:cubicBezTo>
                          <a:pt x="183" y="287"/>
                          <a:pt x="186" y="288"/>
                          <a:pt x="188" y="288"/>
                        </a:cubicBezTo>
                        <a:lnTo>
                          <a:pt x="188" y="288"/>
                        </a:lnTo>
                        <a:cubicBezTo>
                          <a:pt x="189" y="288"/>
                          <a:pt x="190" y="288"/>
                          <a:pt x="191" y="287"/>
                        </a:cubicBezTo>
                        <a:close/>
                        <a:moveTo>
                          <a:pt x="112" y="346"/>
                        </a:moveTo>
                        <a:lnTo>
                          <a:pt x="112" y="346"/>
                        </a:lnTo>
                        <a:cubicBezTo>
                          <a:pt x="115" y="344"/>
                          <a:pt x="116" y="340"/>
                          <a:pt x="114" y="337"/>
                        </a:cubicBezTo>
                        <a:lnTo>
                          <a:pt x="13" y="187"/>
                        </a:lnTo>
                        <a:lnTo>
                          <a:pt x="13" y="187"/>
                        </a:lnTo>
                        <a:cubicBezTo>
                          <a:pt x="11" y="184"/>
                          <a:pt x="7" y="183"/>
                          <a:pt x="4" y="185"/>
                        </a:cubicBezTo>
                        <a:lnTo>
                          <a:pt x="4" y="185"/>
                        </a:lnTo>
                        <a:cubicBezTo>
                          <a:pt x="1" y="187"/>
                          <a:pt x="0" y="191"/>
                          <a:pt x="2" y="194"/>
                        </a:cubicBezTo>
                        <a:lnTo>
                          <a:pt x="103" y="344"/>
                        </a:lnTo>
                        <a:lnTo>
                          <a:pt x="103" y="344"/>
                        </a:lnTo>
                        <a:cubicBezTo>
                          <a:pt x="104" y="346"/>
                          <a:pt x="107" y="347"/>
                          <a:pt x="109" y="347"/>
                        </a:cubicBezTo>
                        <a:lnTo>
                          <a:pt x="109" y="347"/>
                        </a:lnTo>
                        <a:cubicBezTo>
                          <a:pt x="110" y="347"/>
                          <a:pt x="111" y="346"/>
                          <a:pt x="112" y="346"/>
                        </a:cubicBezTo>
                        <a:close/>
                        <a:moveTo>
                          <a:pt x="377" y="316"/>
                        </a:moveTo>
                        <a:lnTo>
                          <a:pt x="377" y="316"/>
                        </a:lnTo>
                        <a:cubicBezTo>
                          <a:pt x="379" y="320"/>
                          <a:pt x="383" y="323"/>
                          <a:pt x="388" y="321"/>
                        </a:cubicBezTo>
                        <a:lnTo>
                          <a:pt x="388" y="321"/>
                        </a:lnTo>
                        <a:cubicBezTo>
                          <a:pt x="392" y="320"/>
                          <a:pt x="394" y="315"/>
                          <a:pt x="393" y="311"/>
                        </a:cubicBezTo>
                        <a:lnTo>
                          <a:pt x="393" y="311"/>
                        </a:lnTo>
                        <a:cubicBezTo>
                          <a:pt x="371" y="245"/>
                          <a:pt x="353" y="224"/>
                          <a:pt x="353" y="224"/>
                        </a:cubicBezTo>
                        <a:lnTo>
                          <a:pt x="353" y="224"/>
                        </a:lnTo>
                        <a:cubicBezTo>
                          <a:pt x="353" y="224"/>
                          <a:pt x="357" y="253"/>
                          <a:pt x="377" y="31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7" name="Google Shape;649;p33">
                    <a:extLst>
                      <a:ext uri="{FF2B5EF4-FFF2-40B4-BE49-F238E27FC236}">
                        <a16:creationId xmlns:a16="http://schemas.microsoft.com/office/drawing/2014/main" id="{61A5F567-C757-5DF9-DE1E-6116D3EBE716}"/>
                      </a:ext>
                    </a:extLst>
                  </p:cNvPr>
                  <p:cNvSpPr/>
                  <p:nvPr/>
                </p:nvSpPr>
                <p:spPr>
                  <a:xfrm>
                    <a:off x="4128458" y="3648211"/>
                    <a:ext cx="268359" cy="169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632" extrusionOk="0">
                        <a:moveTo>
                          <a:pt x="994" y="439"/>
                        </a:moveTo>
                        <a:lnTo>
                          <a:pt x="994" y="631"/>
                        </a:lnTo>
                        <a:lnTo>
                          <a:pt x="994" y="631"/>
                        </a:lnTo>
                        <a:lnTo>
                          <a:pt x="994" y="631"/>
                        </a:lnTo>
                        <a:cubicBezTo>
                          <a:pt x="773" y="497"/>
                          <a:pt x="248" y="177"/>
                          <a:pt x="0" y="0"/>
                        </a:cubicBezTo>
                        <a:lnTo>
                          <a:pt x="994" y="439"/>
                        </a:lnTo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8" name="Google Shape;650;p33">
                    <a:extLst>
                      <a:ext uri="{FF2B5EF4-FFF2-40B4-BE49-F238E27FC236}">
                        <a16:creationId xmlns:a16="http://schemas.microsoft.com/office/drawing/2014/main" id="{6DBAC783-742B-2748-2610-613B6F8E4A30}"/>
                      </a:ext>
                    </a:extLst>
                  </p:cNvPr>
                  <p:cNvSpPr/>
                  <p:nvPr/>
                </p:nvSpPr>
                <p:spPr>
                  <a:xfrm>
                    <a:off x="4317260" y="4059059"/>
                    <a:ext cx="46309" cy="368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" h="137" extrusionOk="0">
                        <a:moveTo>
                          <a:pt x="42" y="0"/>
                        </a:moveTo>
                        <a:lnTo>
                          <a:pt x="42" y="0"/>
                        </a:lnTo>
                        <a:cubicBezTo>
                          <a:pt x="42" y="0"/>
                          <a:pt x="0" y="136"/>
                          <a:pt x="130" y="136"/>
                        </a:cubicBezTo>
                        <a:lnTo>
                          <a:pt x="170" y="0"/>
                        </a:lnTo>
                        <a:lnTo>
                          <a:pt x="42" y="0"/>
                        </a:lnTo>
                      </a:path>
                    </a:pathLst>
                  </a:custGeom>
                  <a:solidFill>
                    <a:srgbClr val="B4C5D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9" name="Google Shape;651;p33">
                    <a:extLst>
                      <a:ext uri="{FF2B5EF4-FFF2-40B4-BE49-F238E27FC236}">
                        <a16:creationId xmlns:a16="http://schemas.microsoft.com/office/drawing/2014/main" id="{BC1B5D68-E3B2-3369-305F-53725B10D4E5}"/>
                      </a:ext>
                    </a:extLst>
                  </p:cNvPr>
                  <p:cNvSpPr/>
                  <p:nvPr/>
                </p:nvSpPr>
                <p:spPr>
                  <a:xfrm>
                    <a:off x="4384943" y="3616150"/>
                    <a:ext cx="279044" cy="445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7" h="1653" extrusionOk="0">
                        <a:moveTo>
                          <a:pt x="1035" y="7"/>
                        </a:moveTo>
                        <a:lnTo>
                          <a:pt x="860" y="1647"/>
                        </a:lnTo>
                        <a:lnTo>
                          <a:pt x="860" y="1647"/>
                        </a:lnTo>
                        <a:cubicBezTo>
                          <a:pt x="860" y="1650"/>
                          <a:pt x="857" y="1652"/>
                          <a:pt x="854" y="1652"/>
                        </a:cubicBezTo>
                        <a:lnTo>
                          <a:pt x="854" y="1652"/>
                        </a:lnTo>
                        <a:lnTo>
                          <a:pt x="854" y="1652"/>
                        </a:lnTo>
                        <a:cubicBezTo>
                          <a:pt x="851" y="1652"/>
                          <a:pt x="848" y="1649"/>
                          <a:pt x="849" y="1645"/>
                        </a:cubicBezTo>
                        <a:lnTo>
                          <a:pt x="1024" y="5"/>
                        </a:lnTo>
                        <a:lnTo>
                          <a:pt x="1024" y="5"/>
                        </a:lnTo>
                        <a:cubicBezTo>
                          <a:pt x="1024" y="2"/>
                          <a:pt x="1027" y="1"/>
                          <a:pt x="1030" y="0"/>
                        </a:cubicBezTo>
                        <a:lnTo>
                          <a:pt x="1030" y="0"/>
                        </a:lnTo>
                        <a:cubicBezTo>
                          <a:pt x="1033" y="0"/>
                          <a:pt x="1036" y="3"/>
                          <a:pt x="1035" y="7"/>
                        </a:cubicBezTo>
                        <a:close/>
                        <a:moveTo>
                          <a:pt x="199" y="376"/>
                        </a:moveTo>
                        <a:lnTo>
                          <a:pt x="199" y="376"/>
                        </a:lnTo>
                        <a:cubicBezTo>
                          <a:pt x="196" y="375"/>
                          <a:pt x="192" y="377"/>
                          <a:pt x="191" y="380"/>
                        </a:cubicBezTo>
                        <a:lnTo>
                          <a:pt x="1" y="993"/>
                        </a:lnTo>
                        <a:lnTo>
                          <a:pt x="1" y="993"/>
                        </a:lnTo>
                        <a:cubicBezTo>
                          <a:pt x="0" y="997"/>
                          <a:pt x="2" y="1000"/>
                          <a:pt x="5" y="1001"/>
                        </a:cubicBezTo>
                        <a:lnTo>
                          <a:pt x="5" y="1001"/>
                        </a:lnTo>
                        <a:cubicBezTo>
                          <a:pt x="6" y="1001"/>
                          <a:pt x="6" y="1001"/>
                          <a:pt x="7" y="1001"/>
                        </a:cubicBezTo>
                        <a:lnTo>
                          <a:pt x="7" y="1001"/>
                        </a:lnTo>
                        <a:cubicBezTo>
                          <a:pt x="9" y="1001"/>
                          <a:pt x="12" y="999"/>
                          <a:pt x="13" y="997"/>
                        </a:cubicBezTo>
                        <a:lnTo>
                          <a:pt x="202" y="383"/>
                        </a:lnTo>
                        <a:lnTo>
                          <a:pt x="202" y="383"/>
                        </a:lnTo>
                        <a:cubicBezTo>
                          <a:pt x="204" y="380"/>
                          <a:pt x="202" y="377"/>
                          <a:pt x="199" y="376"/>
                        </a:cubicBezTo>
                        <a:close/>
                        <a:moveTo>
                          <a:pt x="948" y="131"/>
                        </a:moveTo>
                        <a:lnTo>
                          <a:pt x="948" y="131"/>
                        </a:lnTo>
                        <a:cubicBezTo>
                          <a:pt x="965" y="131"/>
                          <a:pt x="978" y="118"/>
                          <a:pt x="978" y="102"/>
                        </a:cubicBezTo>
                        <a:lnTo>
                          <a:pt x="978" y="102"/>
                        </a:lnTo>
                        <a:cubicBezTo>
                          <a:pt x="978" y="86"/>
                          <a:pt x="965" y="73"/>
                          <a:pt x="948" y="73"/>
                        </a:cubicBezTo>
                        <a:lnTo>
                          <a:pt x="948" y="73"/>
                        </a:lnTo>
                        <a:cubicBezTo>
                          <a:pt x="932" y="73"/>
                          <a:pt x="919" y="86"/>
                          <a:pt x="919" y="102"/>
                        </a:cubicBezTo>
                        <a:lnTo>
                          <a:pt x="919" y="102"/>
                        </a:lnTo>
                        <a:cubicBezTo>
                          <a:pt x="919" y="118"/>
                          <a:pt x="932" y="131"/>
                          <a:pt x="948" y="131"/>
                        </a:cubicBezTo>
                        <a:close/>
                        <a:moveTo>
                          <a:pt x="926" y="294"/>
                        </a:moveTo>
                        <a:lnTo>
                          <a:pt x="926" y="294"/>
                        </a:lnTo>
                        <a:cubicBezTo>
                          <a:pt x="942" y="294"/>
                          <a:pt x="955" y="280"/>
                          <a:pt x="955" y="264"/>
                        </a:cubicBezTo>
                        <a:lnTo>
                          <a:pt x="955" y="264"/>
                        </a:lnTo>
                        <a:cubicBezTo>
                          <a:pt x="955" y="248"/>
                          <a:pt x="942" y="235"/>
                          <a:pt x="926" y="235"/>
                        </a:cubicBezTo>
                        <a:lnTo>
                          <a:pt x="926" y="235"/>
                        </a:lnTo>
                        <a:cubicBezTo>
                          <a:pt x="910" y="235"/>
                          <a:pt x="897" y="248"/>
                          <a:pt x="897" y="264"/>
                        </a:cubicBezTo>
                        <a:lnTo>
                          <a:pt x="897" y="264"/>
                        </a:lnTo>
                        <a:cubicBezTo>
                          <a:pt x="896" y="280"/>
                          <a:pt x="910" y="294"/>
                          <a:pt x="926" y="294"/>
                        </a:cubicBezTo>
                        <a:close/>
                      </a:path>
                    </a:pathLst>
                  </a:custGeom>
                  <a:solidFill>
                    <a:srgbClr val="07244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0" name="Google Shape;652;p33">
                    <a:extLst>
                      <a:ext uri="{FF2B5EF4-FFF2-40B4-BE49-F238E27FC236}">
                        <a16:creationId xmlns:a16="http://schemas.microsoft.com/office/drawing/2014/main" id="{60EAB5F3-83CE-EBF1-ECA7-C69D1316167E}"/>
                      </a:ext>
                    </a:extLst>
                  </p:cNvPr>
                  <p:cNvSpPr/>
                  <p:nvPr/>
                </p:nvSpPr>
                <p:spPr>
                  <a:xfrm>
                    <a:off x="4501312" y="4095869"/>
                    <a:ext cx="100932" cy="717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" h="2663" extrusionOk="0">
                        <a:moveTo>
                          <a:pt x="264" y="2459"/>
                        </a:moveTo>
                        <a:lnTo>
                          <a:pt x="145" y="1903"/>
                        </a:lnTo>
                        <a:lnTo>
                          <a:pt x="372" y="0"/>
                        </a:lnTo>
                        <a:lnTo>
                          <a:pt x="0" y="2094"/>
                        </a:lnTo>
                        <a:lnTo>
                          <a:pt x="219" y="2662"/>
                        </a:lnTo>
                        <a:lnTo>
                          <a:pt x="264" y="2459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1" name="Google Shape;653;p33">
                    <a:extLst>
                      <a:ext uri="{FF2B5EF4-FFF2-40B4-BE49-F238E27FC236}">
                        <a16:creationId xmlns:a16="http://schemas.microsoft.com/office/drawing/2014/main" id="{660140BA-1486-D973-79F3-387CEC74610F}"/>
                      </a:ext>
                    </a:extLst>
                  </p:cNvPr>
                  <p:cNvSpPr/>
                  <p:nvPr/>
                </p:nvSpPr>
                <p:spPr>
                  <a:xfrm>
                    <a:off x="4540497" y="4094682"/>
                    <a:ext cx="62934" cy="516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1917" extrusionOk="0">
                        <a:moveTo>
                          <a:pt x="7" y="1916"/>
                        </a:moveTo>
                        <a:lnTo>
                          <a:pt x="6" y="1916"/>
                        </a:lnTo>
                        <a:lnTo>
                          <a:pt x="6" y="1916"/>
                        </a:lnTo>
                        <a:cubicBezTo>
                          <a:pt x="3" y="1915"/>
                          <a:pt x="0" y="1912"/>
                          <a:pt x="1" y="1909"/>
                        </a:cubicBezTo>
                        <a:lnTo>
                          <a:pt x="222" y="5"/>
                        </a:lnTo>
                        <a:lnTo>
                          <a:pt x="222" y="5"/>
                        </a:lnTo>
                        <a:cubicBezTo>
                          <a:pt x="222" y="2"/>
                          <a:pt x="225" y="0"/>
                          <a:pt x="228" y="0"/>
                        </a:cubicBezTo>
                        <a:lnTo>
                          <a:pt x="228" y="0"/>
                        </a:lnTo>
                        <a:lnTo>
                          <a:pt x="228" y="0"/>
                        </a:lnTo>
                        <a:cubicBezTo>
                          <a:pt x="232" y="0"/>
                          <a:pt x="234" y="3"/>
                          <a:pt x="233" y="7"/>
                        </a:cubicBezTo>
                        <a:lnTo>
                          <a:pt x="12" y="1911"/>
                        </a:lnTo>
                        <a:lnTo>
                          <a:pt x="12" y="1911"/>
                        </a:lnTo>
                        <a:cubicBezTo>
                          <a:pt x="12" y="1913"/>
                          <a:pt x="10" y="1916"/>
                          <a:pt x="7" y="1916"/>
                        </a:cubicBezTo>
                      </a:path>
                    </a:pathLst>
                  </a:custGeom>
                  <a:solidFill>
                    <a:srgbClr val="07244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2" name="Google Shape;654;p33">
                    <a:extLst>
                      <a:ext uri="{FF2B5EF4-FFF2-40B4-BE49-F238E27FC236}">
                        <a16:creationId xmlns:a16="http://schemas.microsoft.com/office/drawing/2014/main" id="{5692F43C-BCAD-BA91-2946-55DEA45AA4EA}"/>
                      </a:ext>
                    </a:extLst>
                  </p:cNvPr>
                  <p:cNvSpPr/>
                  <p:nvPr/>
                </p:nvSpPr>
                <p:spPr>
                  <a:xfrm>
                    <a:off x="4301823" y="4094682"/>
                    <a:ext cx="616279" cy="33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8" h="1256" extrusionOk="0">
                        <a:moveTo>
                          <a:pt x="2281" y="580"/>
                        </a:moveTo>
                        <a:lnTo>
                          <a:pt x="2281" y="580"/>
                        </a:lnTo>
                        <a:cubicBezTo>
                          <a:pt x="2068" y="580"/>
                          <a:pt x="1920" y="424"/>
                          <a:pt x="1834" y="293"/>
                        </a:cubicBezTo>
                        <a:lnTo>
                          <a:pt x="1834" y="293"/>
                        </a:lnTo>
                        <a:cubicBezTo>
                          <a:pt x="1752" y="169"/>
                          <a:pt x="1708" y="43"/>
                          <a:pt x="1698" y="12"/>
                        </a:cubicBezTo>
                        <a:lnTo>
                          <a:pt x="2157" y="12"/>
                        </a:lnTo>
                        <a:lnTo>
                          <a:pt x="2157" y="12"/>
                        </a:lnTo>
                        <a:cubicBezTo>
                          <a:pt x="2161" y="12"/>
                          <a:pt x="2163" y="9"/>
                          <a:pt x="2163" y="6"/>
                        </a:cubicBezTo>
                        <a:lnTo>
                          <a:pt x="2163" y="6"/>
                        </a:lnTo>
                        <a:cubicBezTo>
                          <a:pt x="2163" y="3"/>
                          <a:pt x="2160" y="0"/>
                          <a:pt x="2157" y="0"/>
                        </a:cubicBezTo>
                        <a:lnTo>
                          <a:pt x="1690" y="0"/>
                        </a:lnTo>
                        <a:lnTo>
                          <a:pt x="1690" y="0"/>
                        </a:lnTo>
                        <a:lnTo>
                          <a:pt x="412" y="0"/>
                        </a:lnTo>
                        <a:lnTo>
                          <a:pt x="411" y="0"/>
                        </a:lnTo>
                        <a:lnTo>
                          <a:pt x="187" y="0"/>
                        </a:lnTo>
                        <a:lnTo>
                          <a:pt x="187" y="0"/>
                        </a:lnTo>
                        <a:cubicBezTo>
                          <a:pt x="184" y="0"/>
                          <a:pt x="181" y="3"/>
                          <a:pt x="181" y="6"/>
                        </a:cubicBezTo>
                        <a:lnTo>
                          <a:pt x="181" y="6"/>
                        </a:lnTo>
                        <a:cubicBezTo>
                          <a:pt x="181" y="9"/>
                          <a:pt x="184" y="12"/>
                          <a:pt x="187" y="12"/>
                        </a:cubicBezTo>
                        <a:lnTo>
                          <a:pt x="405" y="12"/>
                        </a:lnTo>
                        <a:lnTo>
                          <a:pt x="405" y="12"/>
                        </a:lnTo>
                        <a:cubicBezTo>
                          <a:pt x="402" y="42"/>
                          <a:pt x="386" y="177"/>
                          <a:pt x="336" y="310"/>
                        </a:cubicBezTo>
                        <a:lnTo>
                          <a:pt x="336" y="310"/>
                        </a:lnTo>
                        <a:cubicBezTo>
                          <a:pt x="262" y="511"/>
                          <a:pt x="151" y="612"/>
                          <a:pt x="6" y="612"/>
                        </a:cubicBezTo>
                        <a:lnTo>
                          <a:pt x="6" y="612"/>
                        </a:lnTo>
                        <a:cubicBezTo>
                          <a:pt x="3" y="612"/>
                          <a:pt x="0" y="615"/>
                          <a:pt x="0" y="618"/>
                        </a:cubicBezTo>
                        <a:lnTo>
                          <a:pt x="0" y="618"/>
                        </a:lnTo>
                        <a:cubicBezTo>
                          <a:pt x="0" y="622"/>
                          <a:pt x="3" y="624"/>
                          <a:pt x="6" y="624"/>
                        </a:cubicBezTo>
                        <a:lnTo>
                          <a:pt x="6" y="624"/>
                        </a:lnTo>
                        <a:cubicBezTo>
                          <a:pt x="154" y="624"/>
                          <a:pt x="272" y="517"/>
                          <a:pt x="348" y="314"/>
                        </a:cubicBezTo>
                        <a:lnTo>
                          <a:pt x="348" y="314"/>
                        </a:lnTo>
                        <a:cubicBezTo>
                          <a:pt x="398" y="177"/>
                          <a:pt x="414" y="40"/>
                          <a:pt x="417" y="12"/>
                        </a:cubicBezTo>
                        <a:lnTo>
                          <a:pt x="1018" y="12"/>
                        </a:lnTo>
                        <a:lnTo>
                          <a:pt x="1018" y="12"/>
                        </a:lnTo>
                        <a:cubicBezTo>
                          <a:pt x="1017" y="12"/>
                          <a:pt x="1017" y="13"/>
                          <a:pt x="1017" y="13"/>
                        </a:cubicBezTo>
                        <a:lnTo>
                          <a:pt x="879" y="1161"/>
                        </a:lnTo>
                        <a:lnTo>
                          <a:pt x="879" y="1161"/>
                        </a:lnTo>
                        <a:cubicBezTo>
                          <a:pt x="879" y="1162"/>
                          <a:pt x="879" y="1164"/>
                          <a:pt x="880" y="1166"/>
                        </a:cubicBezTo>
                        <a:lnTo>
                          <a:pt x="961" y="1254"/>
                        </a:lnTo>
                        <a:lnTo>
                          <a:pt x="961" y="1254"/>
                        </a:lnTo>
                        <a:cubicBezTo>
                          <a:pt x="962" y="1255"/>
                          <a:pt x="964" y="1255"/>
                          <a:pt x="965" y="1255"/>
                        </a:cubicBezTo>
                        <a:lnTo>
                          <a:pt x="965" y="1255"/>
                        </a:lnTo>
                        <a:cubicBezTo>
                          <a:pt x="967" y="1255"/>
                          <a:pt x="968" y="1255"/>
                          <a:pt x="970" y="1254"/>
                        </a:cubicBezTo>
                        <a:lnTo>
                          <a:pt x="970" y="1254"/>
                        </a:lnTo>
                        <a:cubicBezTo>
                          <a:pt x="972" y="1252"/>
                          <a:pt x="972" y="1248"/>
                          <a:pt x="970" y="1245"/>
                        </a:cubicBezTo>
                        <a:lnTo>
                          <a:pt x="891" y="1159"/>
                        </a:lnTo>
                        <a:lnTo>
                          <a:pt x="1029" y="15"/>
                        </a:lnTo>
                        <a:lnTo>
                          <a:pt x="1029" y="15"/>
                        </a:lnTo>
                        <a:cubicBezTo>
                          <a:pt x="1029" y="14"/>
                          <a:pt x="1029" y="13"/>
                          <a:pt x="1028" y="12"/>
                        </a:cubicBezTo>
                        <a:lnTo>
                          <a:pt x="1685" y="12"/>
                        </a:lnTo>
                        <a:lnTo>
                          <a:pt x="1685" y="12"/>
                        </a:lnTo>
                        <a:cubicBezTo>
                          <a:pt x="1693" y="36"/>
                          <a:pt x="1737" y="168"/>
                          <a:pt x="1824" y="299"/>
                        </a:cubicBezTo>
                        <a:lnTo>
                          <a:pt x="1824" y="299"/>
                        </a:lnTo>
                        <a:cubicBezTo>
                          <a:pt x="1950" y="491"/>
                          <a:pt x="2109" y="592"/>
                          <a:pt x="2281" y="592"/>
                        </a:cubicBezTo>
                        <a:lnTo>
                          <a:pt x="2281" y="592"/>
                        </a:lnTo>
                        <a:cubicBezTo>
                          <a:pt x="2285" y="592"/>
                          <a:pt x="2287" y="589"/>
                          <a:pt x="2287" y="586"/>
                        </a:cubicBezTo>
                        <a:lnTo>
                          <a:pt x="2287" y="586"/>
                        </a:lnTo>
                        <a:cubicBezTo>
                          <a:pt x="2287" y="583"/>
                          <a:pt x="2285" y="580"/>
                          <a:pt x="2281" y="580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1" name="Google Shape;655;p33">
                <a:extLst>
                  <a:ext uri="{FF2B5EF4-FFF2-40B4-BE49-F238E27FC236}">
                    <a16:creationId xmlns:a16="http://schemas.microsoft.com/office/drawing/2014/main" id="{5135CE72-A917-52AD-B7D1-98EFCD44E568}"/>
                  </a:ext>
                </a:extLst>
              </p:cNvPr>
              <p:cNvSpPr/>
              <p:nvPr/>
            </p:nvSpPr>
            <p:spPr>
              <a:xfrm>
                <a:off x="1415547" y="3415229"/>
                <a:ext cx="188700" cy="188700"/>
              </a:xfrm>
              <a:prstGeom prst="mathPlus">
                <a:avLst>
                  <a:gd name="adj1" fmla="val 2352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" name="Google Shape;656;p33">
                <a:extLst>
                  <a:ext uri="{FF2B5EF4-FFF2-40B4-BE49-F238E27FC236}">
                    <a16:creationId xmlns:a16="http://schemas.microsoft.com/office/drawing/2014/main" id="{D2A810CF-DD74-308B-2010-BFD53F157421}"/>
                  </a:ext>
                </a:extLst>
              </p:cNvPr>
              <p:cNvSpPr/>
              <p:nvPr/>
            </p:nvSpPr>
            <p:spPr>
              <a:xfrm>
                <a:off x="3687459" y="2303667"/>
                <a:ext cx="188700" cy="188700"/>
              </a:xfrm>
              <a:prstGeom prst="mathPlus">
                <a:avLst>
                  <a:gd name="adj1" fmla="val 2352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" name="Google Shape;657;p33">
                <a:extLst>
                  <a:ext uri="{FF2B5EF4-FFF2-40B4-BE49-F238E27FC236}">
                    <a16:creationId xmlns:a16="http://schemas.microsoft.com/office/drawing/2014/main" id="{A26B09F0-45F1-1FAA-DC8C-76182A49202F}"/>
                  </a:ext>
                </a:extLst>
              </p:cNvPr>
              <p:cNvSpPr/>
              <p:nvPr/>
            </p:nvSpPr>
            <p:spPr>
              <a:xfrm>
                <a:off x="850908" y="671369"/>
                <a:ext cx="456900" cy="456900"/>
              </a:xfrm>
              <a:prstGeom prst="mathPlus">
                <a:avLst>
                  <a:gd name="adj1" fmla="val 2352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6" name="Google Shape;658;p33">
              <a:extLst>
                <a:ext uri="{FF2B5EF4-FFF2-40B4-BE49-F238E27FC236}">
                  <a16:creationId xmlns:a16="http://schemas.microsoft.com/office/drawing/2014/main" id="{99576A86-D478-A6B3-039E-2715848ADD06}"/>
                </a:ext>
              </a:extLst>
            </p:cNvPr>
            <p:cNvGrpSpPr/>
            <p:nvPr/>
          </p:nvGrpSpPr>
          <p:grpSpPr>
            <a:xfrm rot="602941">
              <a:off x="2315125" y="2645103"/>
              <a:ext cx="295821" cy="293766"/>
              <a:chOff x="3635375" y="2728912"/>
              <a:chExt cx="457201" cy="454026"/>
            </a:xfrm>
          </p:grpSpPr>
          <p:sp>
            <p:nvSpPr>
              <p:cNvPr id="27" name="Google Shape;659;p33">
                <a:extLst>
                  <a:ext uri="{FF2B5EF4-FFF2-40B4-BE49-F238E27FC236}">
                    <a16:creationId xmlns:a16="http://schemas.microsoft.com/office/drawing/2014/main" id="{F066F77A-2C5F-D444-2293-70DDE371DB68}"/>
                  </a:ext>
                </a:extLst>
              </p:cNvPr>
              <p:cNvSpPr/>
              <p:nvPr/>
            </p:nvSpPr>
            <p:spPr>
              <a:xfrm>
                <a:off x="3635375" y="2781300"/>
                <a:ext cx="457201" cy="33654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33" extrusionOk="0">
                    <a:moveTo>
                      <a:pt x="845" y="27"/>
                    </a:moveTo>
                    <a:lnTo>
                      <a:pt x="845" y="27"/>
                    </a:lnTo>
                    <a:cubicBezTo>
                      <a:pt x="845" y="27"/>
                      <a:pt x="679" y="0"/>
                      <a:pt x="501" y="225"/>
                    </a:cubicBezTo>
                    <a:lnTo>
                      <a:pt x="501" y="225"/>
                    </a:lnTo>
                    <a:cubicBezTo>
                      <a:pt x="309" y="467"/>
                      <a:pt x="0" y="619"/>
                      <a:pt x="0" y="619"/>
                    </a:cubicBezTo>
                    <a:lnTo>
                      <a:pt x="0" y="619"/>
                    </a:lnTo>
                    <a:cubicBezTo>
                      <a:pt x="0" y="619"/>
                      <a:pt x="194" y="770"/>
                      <a:pt x="314" y="797"/>
                    </a:cubicBezTo>
                    <a:lnTo>
                      <a:pt x="389" y="753"/>
                    </a:lnTo>
                    <a:lnTo>
                      <a:pt x="389" y="812"/>
                    </a:lnTo>
                    <a:lnTo>
                      <a:pt x="389" y="812"/>
                    </a:lnTo>
                    <a:cubicBezTo>
                      <a:pt x="389" y="812"/>
                      <a:pt x="561" y="932"/>
                      <a:pt x="911" y="855"/>
                    </a:cubicBezTo>
                    <a:lnTo>
                      <a:pt x="911" y="855"/>
                    </a:lnTo>
                    <a:cubicBezTo>
                      <a:pt x="1159" y="800"/>
                      <a:pt x="1050" y="522"/>
                      <a:pt x="1050" y="522"/>
                    </a:cubicBezTo>
                    <a:lnTo>
                      <a:pt x="1050" y="522"/>
                    </a:lnTo>
                    <a:cubicBezTo>
                      <a:pt x="1050" y="522"/>
                      <a:pt x="1270" y="83"/>
                      <a:pt x="845" y="2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660;p33">
                <a:extLst>
                  <a:ext uri="{FF2B5EF4-FFF2-40B4-BE49-F238E27FC236}">
                    <a16:creationId xmlns:a16="http://schemas.microsoft.com/office/drawing/2014/main" id="{BEA775DA-DF37-E5F5-AE99-0D051512A8F1}"/>
                  </a:ext>
                </a:extLst>
              </p:cNvPr>
              <p:cNvSpPr/>
              <p:nvPr/>
            </p:nvSpPr>
            <p:spPr>
              <a:xfrm>
                <a:off x="3871912" y="2973387"/>
                <a:ext cx="185737" cy="20955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83" extrusionOk="0">
                    <a:moveTo>
                      <a:pt x="360" y="0"/>
                    </a:moveTo>
                    <a:lnTo>
                      <a:pt x="360" y="0"/>
                    </a:lnTo>
                    <a:cubicBezTo>
                      <a:pt x="394" y="126"/>
                      <a:pt x="449" y="307"/>
                      <a:pt x="471" y="339"/>
                    </a:cubicBezTo>
                    <a:lnTo>
                      <a:pt x="471" y="339"/>
                    </a:lnTo>
                    <a:cubicBezTo>
                      <a:pt x="471" y="339"/>
                      <a:pt x="517" y="570"/>
                      <a:pt x="256" y="578"/>
                    </a:cubicBezTo>
                    <a:lnTo>
                      <a:pt x="256" y="578"/>
                    </a:lnTo>
                    <a:cubicBezTo>
                      <a:pt x="140" y="582"/>
                      <a:pt x="0" y="510"/>
                      <a:pt x="17" y="368"/>
                    </a:cubicBezTo>
                    <a:lnTo>
                      <a:pt x="17" y="368"/>
                    </a:lnTo>
                    <a:cubicBezTo>
                      <a:pt x="23" y="308"/>
                      <a:pt x="41" y="185"/>
                      <a:pt x="46" y="12"/>
                    </a:cubicBezTo>
                    <a:lnTo>
                      <a:pt x="360" y="0"/>
                    </a:ln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661;p33">
                <a:extLst>
                  <a:ext uri="{FF2B5EF4-FFF2-40B4-BE49-F238E27FC236}">
                    <a16:creationId xmlns:a16="http://schemas.microsoft.com/office/drawing/2014/main" id="{28A7ED45-10E5-F1F7-2F84-D5204D5F45A3}"/>
                  </a:ext>
                </a:extLst>
              </p:cNvPr>
              <p:cNvSpPr/>
              <p:nvPr/>
            </p:nvSpPr>
            <p:spPr>
              <a:xfrm>
                <a:off x="3889375" y="2973387"/>
                <a:ext cx="147637" cy="11271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12" extrusionOk="0">
                    <a:moveTo>
                      <a:pt x="411" y="309"/>
                    </a:moveTo>
                    <a:lnTo>
                      <a:pt x="411" y="309"/>
                    </a:lnTo>
                    <a:cubicBezTo>
                      <a:pt x="411" y="310"/>
                      <a:pt x="411" y="311"/>
                      <a:pt x="411" y="311"/>
                    </a:cubicBezTo>
                    <a:lnTo>
                      <a:pt x="411" y="311"/>
                    </a:lnTo>
                    <a:cubicBezTo>
                      <a:pt x="105" y="230"/>
                      <a:pt x="16" y="70"/>
                      <a:pt x="0" y="20"/>
                    </a:cubicBezTo>
                    <a:lnTo>
                      <a:pt x="0" y="20"/>
                    </a:lnTo>
                    <a:cubicBezTo>
                      <a:pt x="0" y="17"/>
                      <a:pt x="0" y="14"/>
                      <a:pt x="0" y="11"/>
                    </a:cubicBezTo>
                    <a:lnTo>
                      <a:pt x="314" y="0"/>
                    </a:lnTo>
                    <a:lnTo>
                      <a:pt x="314" y="0"/>
                    </a:lnTo>
                    <a:cubicBezTo>
                      <a:pt x="314" y="2"/>
                      <a:pt x="316" y="12"/>
                      <a:pt x="320" y="24"/>
                    </a:cubicBezTo>
                    <a:lnTo>
                      <a:pt x="320" y="24"/>
                    </a:lnTo>
                    <a:cubicBezTo>
                      <a:pt x="349" y="125"/>
                      <a:pt x="387" y="250"/>
                      <a:pt x="411" y="309"/>
                    </a:cubicBezTo>
                  </a:path>
                </a:pathLst>
              </a:custGeom>
              <a:solidFill>
                <a:srgbClr val="AB6B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662;p33">
                <a:extLst>
                  <a:ext uri="{FF2B5EF4-FFF2-40B4-BE49-F238E27FC236}">
                    <a16:creationId xmlns:a16="http://schemas.microsoft.com/office/drawing/2014/main" id="{7A29FF3B-7B9E-4E0C-E85D-9CC4AA354585}"/>
                  </a:ext>
                </a:extLst>
              </p:cNvPr>
              <p:cNvSpPr/>
              <p:nvPr/>
            </p:nvSpPr>
            <p:spPr>
              <a:xfrm>
                <a:off x="3846512" y="2820987"/>
                <a:ext cx="174625" cy="22383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623" extrusionOk="0">
                    <a:moveTo>
                      <a:pt x="204" y="75"/>
                    </a:moveTo>
                    <a:lnTo>
                      <a:pt x="204" y="75"/>
                    </a:lnTo>
                    <a:cubicBezTo>
                      <a:pt x="396" y="0"/>
                      <a:pt x="429" y="203"/>
                      <a:pt x="429" y="203"/>
                    </a:cubicBezTo>
                    <a:lnTo>
                      <a:pt x="429" y="203"/>
                    </a:lnTo>
                    <a:cubicBezTo>
                      <a:pt x="429" y="203"/>
                      <a:pt x="486" y="387"/>
                      <a:pt x="441" y="494"/>
                    </a:cubicBezTo>
                    <a:lnTo>
                      <a:pt x="441" y="494"/>
                    </a:lnTo>
                    <a:cubicBezTo>
                      <a:pt x="438" y="503"/>
                      <a:pt x="434" y="511"/>
                      <a:pt x="430" y="518"/>
                    </a:cubicBezTo>
                    <a:lnTo>
                      <a:pt x="430" y="518"/>
                    </a:lnTo>
                    <a:cubicBezTo>
                      <a:pt x="390" y="595"/>
                      <a:pt x="296" y="622"/>
                      <a:pt x="221" y="577"/>
                    </a:cubicBezTo>
                    <a:lnTo>
                      <a:pt x="221" y="577"/>
                    </a:lnTo>
                    <a:cubicBezTo>
                      <a:pt x="213" y="573"/>
                      <a:pt x="206" y="568"/>
                      <a:pt x="198" y="562"/>
                    </a:cubicBezTo>
                    <a:lnTo>
                      <a:pt x="198" y="562"/>
                    </a:lnTo>
                    <a:cubicBezTo>
                      <a:pt x="103" y="494"/>
                      <a:pt x="55" y="308"/>
                      <a:pt x="55" y="308"/>
                    </a:cubicBezTo>
                    <a:lnTo>
                      <a:pt x="55" y="308"/>
                    </a:lnTo>
                    <a:cubicBezTo>
                      <a:pt x="55" y="308"/>
                      <a:pt x="0" y="111"/>
                      <a:pt x="204" y="75"/>
                    </a:cubicBez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663;p33">
                <a:extLst>
                  <a:ext uri="{FF2B5EF4-FFF2-40B4-BE49-F238E27FC236}">
                    <a16:creationId xmlns:a16="http://schemas.microsoft.com/office/drawing/2014/main" id="{93635CF7-AA62-39C9-62BE-0939A1177628}"/>
                  </a:ext>
                </a:extLst>
              </p:cNvPr>
              <p:cNvSpPr/>
              <p:nvPr/>
            </p:nvSpPr>
            <p:spPr>
              <a:xfrm>
                <a:off x="3751262" y="2728912"/>
                <a:ext cx="28575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83" extrusionOk="0">
                    <a:moveTo>
                      <a:pt x="635" y="201"/>
                    </a:moveTo>
                    <a:lnTo>
                      <a:pt x="635" y="201"/>
                    </a:lnTo>
                    <a:cubicBezTo>
                      <a:pt x="597" y="189"/>
                      <a:pt x="546" y="174"/>
                      <a:pt x="488" y="176"/>
                    </a:cubicBezTo>
                    <a:lnTo>
                      <a:pt x="488" y="175"/>
                    </a:lnTo>
                    <a:lnTo>
                      <a:pt x="488" y="175"/>
                    </a:lnTo>
                    <a:cubicBezTo>
                      <a:pt x="488" y="78"/>
                      <a:pt x="411" y="0"/>
                      <a:pt x="317" y="0"/>
                    </a:cubicBezTo>
                    <a:lnTo>
                      <a:pt x="317" y="0"/>
                    </a:lnTo>
                    <a:cubicBezTo>
                      <a:pt x="222" y="0"/>
                      <a:pt x="145" y="78"/>
                      <a:pt x="145" y="175"/>
                    </a:cubicBezTo>
                    <a:lnTo>
                      <a:pt x="145" y="175"/>
                    </a:lnTo>
                    <a:cubicBezTo>
                      <a:pt x="145" y="242"/>
                      <a:pt x="181" y="300"/>
                      <a:pt x="235" y="329"/>
                    </a:cubicBezTo>
                    <a:lnTo>
                      <a:pt x="235" y="329"/>
                    </a:lnTo>
                    <a:cubicBezTo>
                      <a:pt x="0" y="635"/>
                      <a:pt x="380" y="782"/>
                      <a:pt x="380" y="782"/>
                    </a:cubicBezTo>
                    <a:lnTo>
                      <a:pt x="391" y="497"/>
                    </a:lnTo>
                    <a:lnTo>
                      <a:pt x="391" y="497"/>
                    </a:lnTo>
                    <a:cubicBezTo>
                      <a:pt x="412" y="481"/>
                      <a:pt x="440" y="468"/>
                      <a:pt x="481" y="465"/>
                    </a:cubicBezTo>
                    <a:lnTo>
                      <a:pt x="481" y="465"/>
                    </a:lnTo>
                    <a:cubicBezTo>
                      <a:pt x="489" y="465"/>
                      <a:pt x="497" y="464"/>
                      <a:pt x="504" y="464"/>
                    </a:cubicBezTo>
                    <a:lnTo>
                      <a:pt x="504" y="464"/>
                    </a:lnTo>
                    <a:cubicBezTo>
                      <a:pt x="537" y="474"/>
                      <a:pt x="578" y="479"/>
                      <a:pt x="625" y="471"/>
                    </a:cubicBezTo>
                    <a:lnTo>
                      <a:pt x="625" y="471"/>
                    </a:lnTo>
                    <a:cubicBezTo>
                      <a:pt x="792" y="441"/>
                      <a:pt x="745" y="238"/>
                      <a:pt x="635" y="20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664;p33">
                <a:extLst>
                  <a:ext uri="{FF2B5EF4-FFF2-40B4-BE49-F238E27FC236}">
                    <a16:creationId xmlns:a16="http://schemas.microsoft.com/office/drawing/2014/main" id="{4359740F-C5D9-D7C9-2A08-7FD088498A4E}"/>
                  </a:ext>
                </a:extLst>
              </p:cNvPr>
              <p:cNvSpPr/>
              <p:nvPr/>
            </p:nvSpPr>
            <p:spPr>
              <a:xfrm>
                <a:off x="3843337" y="2903537"/>
                <a:ext cx="65087" cy="5873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64" extrusionOk="0">
                    <a:moveTo>
                      <a:pt x="99" y="70"/>
                    </a:moveTo>
                    <a:lnTo>
                      <a:pt x="99" y="70"/>
                    </a:lnTo>
                    <a:cubicBezTo>
                      <a:pt x="99" y="70"/>
                      <a:pt x="83" y="0"/>
                      <a:pt x="47" y="13"/>
                    </a:cubicBezTo>
                    <a:lnTo>
                      <a:pt x="47" y="13"/>
                    </a:lnTo>
                    <a:cubicBezTo>
                      <a:pt x="11" y="26"/>
                      <a:pt x="0" y="163"/>
                      <a:pt x="90" y="162"/>
                    </a:cubicBezTo>
                    <a:lnTo>
                      <a:pt x="90" y="162"/>
                    </a:lnTo>
                    <a:cubicBezTo>
                      <a:pt x="181" y="161"/>
                      <a:pt x="99" y="70"/>
                      <a:pt x="99" y="70"/>
                    </a:cubicBez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665;p33">
                <a:extLst>
                  <a:ext uri="{FF2B5EF4-FFF2-40B4-BE49-F238E27FC236}">
                    <a16:creationId xmlns:a16="http://schemas.microsoft.com/office/drawing/2014/main" id="{7F73E066-05C3-A4AA-05BA-084D5D342CFD}"/>
                  </a:ext>
                </a:extLst>
              </p:cNvPr>
              <p:cNvSpPr/>
              <p:nvPr/>
            </p:nvSpPr>
            <p:spPr>
              <a:xfrm>
                <a:off x="3856037" y="2911475"/>
                <a:ext cx="147637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38" extrusionOk="0">
                    <a:moveTo>
                      <a:pt x="239" y="234"/>
                    </a:moveTo>
                    <a:lnTo>
                      <a:pt x="239" y="234"/>
                    </a:lnTo>
                    <a:cubicBezTo>
                      <a:pt x="228" y="234"/>
                      <a:pt x="213" y="229"/>
                      <a:pt x="196" y="213"/>
                    </a:cubicBezTo>
                    <a:lnTo>
                      <a:pt x="196" y="213"/>
                    </a:lnTo>
                    <a:cubicBezTo>
                      <a:pt x="194" y="212"/>
                      <a:pt x="194" y="209"/>
                      <a:pt x="196" y="207"/>
                    </a:cubicBezTo>
                    <a:lnTo>
                      <a:pt x="196" y="207"/>
                    </a:lnTo>
                    <a:cubicBezTo>
                      <a:pt x="197" y="206"/>
                      <a:pt x="200" y="206"/>
                      <a:pt x="201" y="207"/>
                    </a:cubicBezTo>
                    <a:lnTo>
                      <a:pt x="201" y="207"/>
                    </a:lnTo>
                    <a:cubicBezTo>
                      <a:pt x="233" y="237"/>
                      <a:pt x="254" y="222"/>
                      <a:pt x="255" y="221"/>
                    </a:cubicBezTo>
                    <a:lnTo>
                      <a:pt x="255" y="221"/>
                    </a:lnTo>
                    <a:cubicBezTo>
                      <a:pt x="257" y="220"/>
                      <a:pt x="260" y="220"/>
                      <a:pt x="261" y="222"/>
                    </a:cubicBezTo>
                    <a:lnTo>
                      <a:pt x="261" y="222"/>
                    </a:lnTo>
                    <a:cubicBezTo>
                      <a:pt x="262" y="224"/>
                      <a:pt x="262" y="226"/>
                      <a:pt x="260" y="227"/>
                    </a:cubicBezTo>
                    <a:lnTo>
                      <a:pt x="260" y="227"/>
                    </a:lnTo>
                    <a:cubicBezTo>
                      <a:pt x="260" y="228"/>
                      <a:pt x="252" y="234"/>
                      <a:pt x="239" y="234"/>
                    </a:cubicBezTo>
                    <a:close/>
                    <a:moveTo>
                      <a:pt x="379" y="67"/>
                    </a:moveTo>
                    <a:lnTo>
                      <a:pt x="379" y="67"/>
                    </a:lnTo>
                    <a:cubicBezTo>
                      <a:pt x="381" y="81"/>
                      <a:pt x="388" y="91"/>
                      <a:pt x="394" y="90"/>
                    </a:cubicBezTo>
                    <a:lnTo>
                      <a:pt x="394" y="90"/>
                    </a:lnTo>
                    <a:cubicBezTo>
                      <a:pt x="400" y="89"/>
                      <a:pt x="404" y="78"/>
                      <a:pt x="402" y="64"/>
                    </a:cubicBezTo>
                    <a:lnTo>
                      <a:pt x="402" y="64"/>
                    </a:lnTo>
                    <a:cubicBezTo>
                      <a:pt x="400" y="50"/>
                      <a:pt x="394" y="40"/>
                      <a:pt x="387" y="41"/>
                    </a:cubicBezTo>
                    <a:lnTo>
                      <a:pt x="387" y="41"/>
                    </a:lnTo>
                    <a:cubicBezTo>
                      <a:pt x="381" y="42"/>
                      <a:pt x="378" y="53"/>
                      <a:pt x="379" y="67"/>
                    </a:cubicBezTo>
                    <a:close/>
                    <a:moveTo>
                      <a:pt x="270" y="89"/>
                    </a:moveTo>
                    <a:lnTo>
                      <a:pt x="270" y="89"/>
                    </a:lnTo>
                    <a:cubicBezTo>
                      <a:pt x="272" y="102"/>
                      <a:pt x="278" y="112"/>
                      <a:pt x="284" y="111"/>
                    </a:cubicBezTo>
                    <a:lnTo>
                      <a:pt x="284" y="111"/>
                    </a:lnTo>
                    <a:cubicBezTo>
                      <a:pt x="289" y="111"/>
                      <a:pt x="293" y="99"/>
                      <a:pt x="291" y="87"/>
                    </a:cubicBezTo>
                    <a:lnTo>
                      <a:pt x="291" y="87"/>
                    </a:lnTo>
                    <a:cubicBezTo>
                      <a:pt x="290" y="74"/>
                      <a:pt x="283" y="64"/>
                      <a:pt x="278" y="65"/>
                    </a:cubicBezTo>
                    <a:lnTo>
                      <a:pt x="278" y="65"/>
                    </a:lnTo>
                    <a:cubicBezTo>
                      <a:pt x="272" y="66"/>
                      <a:pt x="268" y="77"/>
                      <a:pt x="270" y="89"/>
                    </a:cubicBezTo>
                    <a:close/>
                    <a:moveTo>
                      <a:pt x="345" y="33"/>
                    </a:moveTo>
                    <a:lnTo>
                      <a:pt x="345" y="33"/>
                    </a:lnTo>
                    <a:cubicBezTo>
                      <a:pt x="350" y="19"/>
                      <a:pt x="358" y="11"/>
                      <a:pt x="367" y="8"/>
                    </a:cubicBezTo>
                    <a:lnTo>
                      <a:pt x="367" y="8"/>
                    </a:lnTo>
                    <a:cubicBezTo>
                      <a:pt x="382" y="5"/>
                      <a:pt x="399" y="20"/>
                      <a:pt x="400" y="20"/>
                    </a:cubicBezTo>
                    <a:lnTo>
                      <a:pt x="400" y="20"/>
                    </a:lnTo>
                    <a:cubicBezTo>
                      <a:pt x="401" y="22"/>
                      <a:pt x="404" y="22"/>
                      <a:pt x="405" y="20"/>
                    </a:cubicBezTo>
                    <a:lnTo>
                      <a:pt x="405" y="20"/>
                    </a:lnTo>
                    <a:cubicBezTo>
                      <a:pt x="407" y="18"/>
                      <a:pt x="407" y="16"/>
                      <a:pt x="405" y="14"/>
                    </a:cubicBezTo>
                    <a:lnTo>
                      <a:pt x="405" y="14"/>
                    </a:lnTo>
                    <a:cubicBezTo>
                      <a:pt x="405" y="14"/>
                      <a:pt x="390" y="0"/>
                      <a:pt x="372" y="0"/>
                    </a:cubicBezTo>
                    <a:lnTo>
                      <a:pt x="372" y="0"/>
                    </a:lnTo>
                    <a:cubicBezTo>
                      <a:pt x="370" y="0"/>
                      <a:pt x="368" y="0"/>
                      <a:pt x="365" y="1"/>
                    </a:cubicBezTo>
                    <a:lnTo>
                      <a:pt x="365" y="1"/>
                    </a:lnTo>
                    <a:cubicBezTo>
                      <a:pt x="353" y="4"/>
                      <a:pt x="344" y="14"/>
                      <a:pt x="337" y="31"/>
                    </a:cubicBezTo>
                    <a:lnTo>
                      <a:pt x="337" y="31"/>
                    </a:lnTo>
                    <a:cubicBezTo>
                      <a:pt x="337" y="33"/>
                      <a:pt x="337" y="35"/>
                      <a:pt x="340" y="36"/>
                    </a:cubicBezTo>
                    <a:lnTo>
                      <a:pt x="340" y="36"/>
                    </a:lnTo>
                    <a:lnTo>
                      <a:pt x="341" y="36"/>
                    </a:lnTo>
                    <a:lnTo>
                      <a:pt x="341" y="36"/>
                    </a:lnTo>
                    <a:cubicBezTo>
                      <a:pt x="343" y="36"/>
                      <a:pt x="344" y="35"/>
                      <a:pt x="345" y="33"/>
                    </a:cubicBezTo>
                    <a:close/>
                    <a:moveTo>
                      <a:pt x="223" y="47"/>
                    </a:moveTo>
                    <a:lnTo>
                      <a:pt x="223" y="47"/>
                    </a:lnTo>
                    <a:cubicBezTo>
                      <a:pt x="228" y="33"/>
                      <a:pt x="236" y="24"/>
                      <a:pt x="245" y="22"/>
                    </a:cubicBezTo>
                    <a:lnTo>
                      <a:pt x="245" y="22"/>
                    </a:lnTo>
                    <a:cubicBezTo>
                      <a:pt x="247" y="22"/>
                      <a:pt x="249" y="21"/>
                      <a:pt x="250" y="21"/>
                    </a:cubicBezTo>
                    <a:lnTo>
                      <a:pt x="250" y="21"/>
                    </a:lnTo>
                    <a:cubicBezTo>
                      <a:pt x="265" y="21"/>
                      <a:pt x="278" y="33"/>
                      <a:pt x="278" y="33"/>
                    </a:cubicBezTo>
                    <a:lnTo>
                      <a:pt x="278" y="33"/>
                    </a:lnTo>
                    <a:cubicBezTo>
                      <a:pt x="280" y="35"/>
                      <a:pt x="282" y="35"/>
                      <a:pt x="284" y="33"/>
                    </a:cubicBezTo>
                    <a:lnTo>
                      <a:pt x="284" y="33"/>
                    </a:lnTo>
                    <a:cubicBezTo>
                      <a:pt x="285" y="32"/>
                      <a:pt x="285" y="29"/>
                      <a:pt x="283" y="28"/>
                    </a:cubicBezTo>
                    <a:lnTo>
                      <a:pt x="283" y="28"/>
                    </a:lnTo>
                    <a:cubicBezTo>
                      <a:pt x="283" y="27"/>
                      <a:pt x="268" y="14"/>
                      <a:pt x="251" y="14"/>
                    </a:cubicBezTo>
                    <a:lnTo>
                      <a:pt x="251" y="14"/>
                    </a:lnTo>
                    <a:cubicBezTo>
                      <a:pt x="248" y="14"/>
                      <a:pt x="246" y="14"/>
                      <a:pt x="244" y="14"/>
                    </a:cubicBezTo>
                    <a:lnTo>
                      <a:pt x="244" y="14"/>
                    </a:lnTo>
                    <a:cubicBezTo>
                      <a:pt x="232" y="17"/>
                      <a:pt x="222" y="27"/>
                      <a:pt x="216" y="44"/>
                    </a:cubicBezTo>
                    <a:lnTo>
                      <a:pt x="216" y="44"/>
                    </a:lnTo>
                    <a:cubicBezTo>
                      <a:pt x="215" y="46"/>
                      <a:pt x="216" y="48"/>
                      <a:pt x="218" y="49"/>
                    </a:cubicBezTo>
                    <a:lnTo>
                      <a:pt x="218" y="49"/>
                    </a:lnTo>
                    <a:lnTo>
                      <a:pt x="219" y="49"/>
                    </a:lnTo>
                    <a:lnTo>
                      <a:pt x="219" y="49"/>
                    </a:lnTo>
                    <a:cubicBezTo>
                      <a:pt x="221" y="49"/>
                      <a:pt x="222" y="48"/>
                      <a:pt x="223" y="47"/>
                    </a:cubicBezTo>
                    <a:close/>
                    <a:moveTo>
                      <a:pt x="36" y="117"/>
                    </a:moveTo>
                    <a:lnTo>
                      <a:pt x="36" y="117"/>
                    </a:lnTo>
                    <a:cubicBezTo>
                      <a:pt x="43" y="115"/>
                      <a:pt x="52" y="108"/>
                      <a:pt x="53" y="99"/>
                    </a:cubicBezTo>
                    <a:lnTo>
                      <a:pt x="53" y="99"/>
                    </a:lnTo>
                    <a:cubicBezTo>
                      <a:pt x="53" y="95"/>
                      <a:pt x="53" y="88"/>
                      <a:pt x="44" y="83"/>
                    </a:cubicBezTo>
                    <a:lnTo>
                      <a:pt x="44" y="83"/>
                    </a:lnTo>
                    <a:cubicBezTo>
                      <a:pt x="38" y="79"/>
                      <a:pt x="30" y="75"/>
                      <a:pt x="25" y="79"/>
                    </a:cubicBezTo>
                    <a:lnTo>
                      <a:pt x="25" y="79"/>
                    </a:lnTo>
                    <a:cubicBezTo>
                      <a:pt x="21" y="83"/>
                      <a:pt x="24" y="91"/>
                      <a:pt x="25" y="93"/>
                    </a:cubicBezTo>
                    <a:lnTo>
                      <a:pt x="25" y="93"/>
                    </a:lnTo>
                    <a:cubicBezTo>
                      <a:pt x="25" y="95"/>
                      <a:pt x="27" y="95"/>
                      <a:pt x="29" y="95"/>
                    </a:cubicBezTo>
                    <a:lnTo>
                      <a:pt x="29" y="95"/>
                    </a:lnTo>
                    <a:cubicBezTo>
                      <a:pt x="31" y="94"/>
                      <a:pt x="31" y="92"/>
                      <a:pt x="31" y="91"/>
                    </a:cubicBezTo>
                    <a:lnTo>
                      <a:pt x="31" y="91"/>
                    </a:lnTo>
                    <a:cubicBezTo>
                      <a:pt x="30" y="88"/>
                      <a:pt x="29" y="84"/>
                      <a:pt x="30" y="84"/>
                    </a:cubicBezTo>
                    <a:lnTo>
                      <a:pt x="30" y="84"/>
                    </a:lnTo>
                    <a:cubicBezTo>
                      <a:pt x="30" y="84"/>
                      <a:pt x="32" y="83"/>
                      <a:pt x="40" y="88"/>
                    </a:cubicBezTo>
                    <a:lnTo>
                      <a:pt x="40" y="88"/>
                    </a:lnTo>
                    <a:cubicBezTo>
                      <a:pt x="45" y="91"/>
                      <a:pt x="47" y="94"/>
                      <a:pt x="47" y="98"/>
                    </a:cubicBezTo>
                    <a:lnTo>
                      <a:pt x="47" y="98"/>
                    </a:lnTo>
                    <a:cubicBezTo>
                      <a:pt x="46" y="104"/>
                      <a:pt x="41" y="109"/>
                      <a:pt x="34" y="111"/>
                    </a:cubicBezTo>
                    <a:lnTo>
                      <a:pt x="34" y="111"/>
                    </a:lnTo>
                    <a:cubicBezTo>
                      <a:pt x="32" y="112"/>
                      <a:pt x="28" y="113"/>
                      <a:pt x="25" y="110"/>
                    </a:cubicBezTo>
                    <a:lnTo>
                      <a:pt x="25" y="110"/>
                    </a:lnTo>
                    <a:cubicBezTo>
                      <a:pt x="16" y="99"/>
                      <a:pt x="7" y="55"/>
                      <a:pt x="20" y="33"/>
                    </a:cubicBezTo>
                    <a:lnTo>
                      <a:pt x="20" y="33"/>
                    </a:lnTo>
                    <a:cubicBezTo>
                      <a:pt x="23" y="28"/>
                      <a:pt x="25" y="28"/>
                      <a:pt x="27" y="28"/>
                    </a:cubicBezTo>
                    <a:lnTo>
                      <a:pt x="27" y="28"/>
                    </a:lnTo>
                    <a:cubicBezTo>
                      <a:pt x="35" y="29"/>
                      <a:pt x="46" y="48"/>
                      <a:pt x="51" y="61"/>
                    </a:cubicBezTo>
                    <a:lnTo>
                      <a:pt x="51" y="61"/>
                    </a:lnTo>
                    <a:cubicBezTo>
                      <a:pt x="52" y="62"/>
                      <a:pt x="54" y="63"/>
                      <a:pt x="56" y="62"/>
                    </a:cubicBezTo>
                    <a:lnTo>
                      <a:pt x="56" y="62"/>
                    </a:lnTo>
                    <a:cubicBezTo>
                      <a:pt x="57" y="61"/>
                      <a:pt x="58" y="60"/>
                      <a:pt x="57" y="58"/>
                    </a:cubicBezTo>
                    <a:lnTo>
                      <a:pt x="57" y="58"/>
                    </a:lnTo>
                    <a:cubicBezTo>
                      <a:pt x="56" y="54"/>
                      <a:pt x="42" y="23"/>
                      <a:pt x="27" y="22"/>
                    </a:cubicBezTo>
                    <a:lnTo>
                      <a:pt x="26" y="22"/>
                    </a:lnTo>
                    <a:lnTo>
                      <a:pt x="26" y="22"/>
                    </a:lnTo>
                    <a:cubicBezTo>
                      <a:pt x="23" y="22"/>
                      <a:pt x="19" y="23"/>
                      <a:pt x="15" y="29"/>
                    </a:cubicBezTo>
                    <a:lnTo>
                      <a:pt x="15" y="29"/>
                    </a:lnTo>
                    <a:cubicBezTo>
                      <a:pt x="0" y="54"/>
                      <a:pt x="10" y="102"/>
                      <a:pt x="21" y="114"/>
                    </a:cubicBezTo>
                    <a:lnTo>
                      <a:pt x="21" y="114"/>
                    </a:lnTo>
                    <a:cubicBezTo>
                      <a:pt x="23" y="117"/>
                      <a:pt x="27" y="119"/>
                      <a:pt x="31" y="119"/>
                    </a:cubicBezTo>
                    <a:lnTo>
                      <a:pt x="31" y="119"/>
                    </a:lnTo>
                    <a:cubicBezTo>
                      <a:pt x="32" y="118"/>
                      <a:pt x="34" y="118"/>
                      <a:pt x="36" y="1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3" name="Google Shape;550;p29">
            <a:extLst>
              <a:ext uri="{FF2B5EF4-FFF2-40B4-BE49-F238E27FC236}">
                <a16:creationId xmlns:a16="http://schemas.microsoft.com/office/drawing/2014/main" id="{BAC30CB5-A739-7A8F-CED8-469D152D6278}"/>
              </a:ext>
            </a:extLst>
          </p:cNvPr>
          <p:cNvGrpSpPr/>
          <p:nvPr/>
        </p:nvGrpSpPr>
        <p:grpSpPr>
          <a:xfrm>
            <a:off x="7528279" y="171926"/>
            <a:ext cx="1294982" cy="1118898"/>
            <a:chOff x="5542337" y="263874"/>
            <a:chExt cx="1187947" cy="1026417"/>
          </a:xfrm>
        </p:grpSpPr>
        <p:sp>
          <p:nvSpPr>
            <p:cNvPr id="584" name="Google Shape;551;p29">
              <a:extLst>
                <a:ext uri="{FF2B5EF4-FFF2-40B4-BE49-F238E27FC236}">
                  <a16:creationId xmlns:a16="http://schemas.microsoft.com/office/drawing/2014/main" id="{287DB4D2-926B-055D-0EDC-D307F42E5176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52;p29">
              <a:extLst>
                <a:ext uri="{FF2B5EF4-FFF2-40B4-BE49-F238E27FC236}">
                  <a16:creationId xmlns:a16="http://schemas.microsoft.com/office/drawing/2014/main" id="{B5B983AC-E1B7-1970-9BA3-795D8F33E04A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50;p29">
            <a:extLst>
              <a:ext uri="{FF2B5EF4-FFF2-40B4-BE49-F238E27FC236}">
                <a16:creationId xmlns:a16="http://schemas.microsoft.com/office/drawing/2014/main" id="{7426AD72-B294-002E-7F9A-B69A5AC45913}"/>
              </a:ext>
            </a:extLst>
          </p:cNvPr>
          <p:cNvGrpSpPr/>
          <p:nvPr/>
        </p:nvGrpSpPr>
        <p:grpSpPr>
          <a:xfrm>
            <a:off x="-95831" y="2511754"/>
            <a:ext cx="1294982" cy="1118898"/>
            <a:chOff x="5542337" y="263874"/>
            <a:chExt cx="1187947" cy="1026417"/>
          </a:xfrm>
        </p:grpSpPr>
        <p:sp>
          <p:nvSpPr>
            <p:cNvPr id="587" name="Google Shape;551;p29">
              <a:extLst>
                <a:ext uri="{FF2B5EF4-FFF2-40B4-BE49-F238E27FC236}">
                  <a16:creationId xmlns:a16="http://schemas.microsoft.com/office/drawing/2014/main" id="{6ADDA7E5-290D-A682-9310-121410425769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52;p29">
              <a:extLst>
                <a:ext uri="{FF2B5EF4-FFF2-40B4-BE49-F238E27FC236}">
                  <a16:creationId xmlns:a16="http://schemas.microsoft.com/office/drawing/2014/main" id="{1AE194EB-1629-D8D5-EE45-A76DDF048F19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50;p29">
            <a:extLst>
              <a:ext uri="{FF2B5EF4-FFF2-40B4-BE49-F238E27FC236}">
                <a16:creationId xmlns:a16="http://schemas.microsoft.com/office/drawing/2014/main" id="{BD153B4E-321F-76D6-4AA4-E20123174578}"/>
              </a:ext>
            </a:extLst>
          </p:cNvPr>
          <p:cNvGrpSpPr/>
          <p:nvPr/>
        </p:nvGrpSpPr>
        <p:grpSpPr>
          <a:xfrm>
            <a:off x="1909419" y="-69823"/>
            <a:ext cx="1294982" cy="1118898"/>
            <a:chOff x="5542337" y="263874"/>
            <a:chExt cx="1187947" cy="1026417"/>
          </a:xfrm>
        </p:grpSpPr>
        <p:sp>
          <p:nvSpPr>
            <p:cNvPr id="590" name="Google Shape;551;p29">
              <a:extLst>
                <a:ext uri="{FF2B5EF4-FFF2-40B4-BE49-F238E27FC236}">
                  <a16:creationId xmlns:a16="http://schemas.microsoft.com/office/drawing/2014/main" id="{E319F493-E863-0304-68F0-977B62E01F22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52;p29">
              <a:extLst>
                <a:ext uri="{FF2B5EF4-FFF2-40B4-BE49-F238E27FC236}">
                  <a16:creationId xmlns:a16="http://schemas.microsoft.com/office/drawing/2014/main" id="{F6896990-1A77-0642-BAF9-254AC68674B8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4C58CD-EEE3-1786-08CA-6AD43DAE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479" y="1195757"/>
            <a:ext cx="6023166" cy="3590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title"/>
          </p:nvPr>
        </p:nvSpPr>
        <p:spPr>
          <a:xfrm>
            <a:off x="720000" y="306549"/>
            <a:ext cx="6232824" cy="614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" y="1050457"/>
            <a:ext cx="5962920" cy="345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7557294" y="580791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8329650" y="3813723"/>
            <a:ext cx="188700" cy="1887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2" name="Google Shape;652;p57"/>
          <p:cNvGrpSpPr/>
          <p:nvPr/>
        </p:nvGrpSpPr>
        <p:grpSpPr>
          <a:xfrm>
            <a:off x="7677981" y="34384"/>
            <a:ext cx="1278423" cy="619206"/>
            <a:chOff x="5114075" y="3292349"/>
            <a:chExt cx="1278423" cy="619206"/>
          </a:xfrm>
        </p:grpSpPr>
        <p:sp>
          <p:nvSpPr>
            <p:cNvPr id="653" name="Google Shape;653;p57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52;p57">
            <a:extLst>
              <a:ext uri="{FF2B5EF4-FFF2-40B4-BE49-F238E27FC236}">
                <a16:creationId xmlns:a16="http://schemas.microsoft.com/office/drawing/2014/main" id="{7A288C2C-BAE5-3FB8-F4AA-4BECAD3238F4}"/>
              </a:ext>
            </a:extLst>
          </p:cNvPr>
          <p:cNvGrpSpPr/>
          <p:nvPr/>
        </p:nvGrpSpPr>
        <p:grpSpPr>
          <a:xfrm>
            <a:off x="7925796" y="4119828"/>
            <a:ext cx="1278423" cy="619206"/>
            <a:chOff x="5114075" y="3292349"/>
            <a:chExt cx="1278423" cy="619206"/>
          </a:xfrm>
        </p:grpSpPr>
        <p:sp>
          <p:nvSpPr>
            <p:cNvPr id="9" name="Google Shape;653;p57">
              <a:extLst>
                <a:ext uri="{FF2B5EF4-FFF2-40B4-BE49-F238E27FC236}">
                  <a16:creationId xmlns:a16="http://schemas.microsoft.com/office/drawing/2014/main" id="{CEF6EDC2-7C39-CB4E-6DEA-727C579FFB4B}"/>
                </a:ext>
              </a:extLst>
            </p:cNvPr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4;p57">
              <a:extLst>
                <a:ext uri="{FF2B5EF4-FFF2-40B4-BE49-F238E27FC236}">
                  <a16:creationId xmlns:a16="http://schemas.microsoft.com/office/drawing/2014/main" id="{793CBD2D-3D98-7717-C1AC-3898A26B7561}"/>
                </a:ext>
              </a:extLst>
            </p:cNvPr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5;p57">
              <a:extLst>
                <a:ext uri="{FF2B5EF4-FFF2-40B4-BE49-F238E27FC236}">
                  <a16:creationId xmlns:a16="http://schemas.microsoft.com/office/drawing/2014/main" id="{4C3F1EEE-BEB9-B09C-46B4-CCE7B7C73212}"/>
                </a:ext>
              </a:extLst>
            </p:cNvPr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57"/>
          <p:cNvGrpSpPr/>
          <p:nvPr/>
        </p:nvGrpSpPr>
        <p:grpSpPr>
          <a:xfrm>
            <a:off x="6009258" y="405786"/>
            <a:ext cx="1129398" cy="634219"/>
            <a:chOff x="4652192" y="4157060"/>
            <a:chExt cx="1129398" cy="634219"/>
          </a:xfrm>
        </p:grpSpPr>
        <p:sp>
          <p:nvSpPr>
            <p:cNvPr id="621" name="Google Shape;621;p57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7"/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20;p57">
            <a:extLst>
              <a:ext uri="{FF2B5EF4-FFF2-40B4-BE49-F238E27FC236}">
                <a16:creationId xmlns:a16="http://schemas.microsoft.com/office/drawing/2014/main" id="{C7FB63BA-1380-E608-C946-49443FC5C11B}"/>
              </a:ext>
            </a:extLst>
          </p:cNvPr>
          <p:cNvGrpSpPr/>
          <p:nvPr/>
        </p:nvGrpSpPr>
        <p:grpSpPr>
          <a:xfrm>
            <a:off x="111410" y="195445"/>
            <a:ext cx="1129398" cy="634219"/>
            <a:chOff x="4652192" y="4157060"/>
            <a:chExt cx="1129398" cy="634219"/>
          </a:xfrm>
        </p:grpSpPr>
        <p:sp>
          <p:nvSpPr>
            <p:cNvPr id="13" name="Google Shape;621;p57">
              <a:extLst>
                <a:ext uri="{FF2B5EF4-FFF2-40B4-BE49-F238E27FC236}">
                  <a16:creationId xmlns:a16="http://schemas.microsoft.com/office/drawing/2014/main" id="{2E5049F1-2870-0D0D-41D5-19D644ABDD98}"/>
                </a:ext>
              </a:extLst>
            </p:cNvPr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2;p57">
              <a:extLst>
                <a:ext uri="{FF2B5EF4-FFF2-40B4-BE49-F238E27FC236}">
                  <a16:creationId xmlns:a16="http://schemas.microsoft.com/office/drawing/2014/main" id="{5C0924C7-05FD-E24D-CA5E-59356FC8BEC0}"/>
                </a:ext>
              </a:extLst>
            </p:cNvPr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3;p57">
              <a:extLst>
                <a:ext uri="{FF2B5EF4-FFF2-40B4-BE49-F238E27FC236}">
                  <a16:creationId xmlns:a16="http://schemas.microsoft.com/office/drawing/2014/main" id="{A002C2C3-698A-FA95-DCB0-7EF72C1E1EEE}"/>
                </a:ext>
              </a:extLst>
            </p:cNvPr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4;p57">
              <a:extLst>
                <a:ext uri="{FF2B5EF4-FFF2-40B4-BE49-F238E27FC236}">
                  <a16:creationId xmlns:a16="http://schemas.microsoft.com/office/drawing/2014/main" id="{DF511DD9-E4C5-E95E-BA59-CEBEADBE17A2}"/>
                </a:ext>
              </a:extLst>
            </p:cNvPr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5;p57">
              <a:extLst>
                <a:ext uri="{FF2B5EF4-FFF2-40B4-BE49-F238E27FC236}">
                  <a16:creationId xmlns:a16="http://schemas.microsoft.com/office/drawing/2014/main" id="{677D69AE-5693-646D-16FC-3C84AA38FAAC}"/>
                </a:ext>
              </a:extLst>
            </p:cNvPr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6;p57">
              <a:extLst>
                <a:ext uri="{FF2B5EF4-FFF2-40B4-BE49-F238E27FC236}">
                  <a16:creationId xmlns:a16="http://schemas.microsoft.com/office/drawing/2014/main" id="{133A2844-A66E-9019-C4B4-DB4863DEE4BB}"/>
                </a:ext>
              </a:extLst>
            </p:cNvPr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7;p57">
              <a:extLst>
                <a:ext uri="{FF2B5EF4-FFF2-40B4-BE49-F238E27FC236}">
                  <a16:creationId xmlns:a16="http://schemas.microsoft.com/office/drawing/2014/main" id="{7F15F7B1-2A6A-ACB9-229A-CA29FDE1B178}"/>
                </a:ext>
              </a:extLst>
            </p:cNvPr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8;p57">
              <a:extLst>
                <a:ext uri="{FF2B5EF4-FFF2-40B4-BE49-F238E27FC236}">
                  <a16:creationId xmlns:a16="http://schemas.microsoft.com/office/drawing/2014/main" id="{EAA03B8F-D8D9-5380-3E56-CF9FE4119C25}"/>
                </a:ext>
              </a:extLst>
            </p:cNvPr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9;p57">
              <a:extLst>
                <a:ext uri="{FF2B5EF4-FFF2-40B4-BE49-F238E27FC236}">
                  <a16:creationId xmlns:a16="http://schemas.microsoft.com/office/drawing/2014/main" id="{B2C49C4B-A084-12A9-BAA4-BFA17BC4E155}"/>
                </a:ext>
              </a:extLst>
            </p:cNvPr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21D75E-4F40-1ECA-5F3C-FDEEC0EE7BB0}"/>
              </a:ext>
            </a:extLst>
          </p:cNvPr>
          <p:cNvSpPr txBox="1"/>
          <p:nvPr/>
        </p:nvSpPr>
        <p:spPr>
          <a:xfrm>
            <a:off x="385763" y="976610"/>
            <a:ext cx="7974031" cy="489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&amp; PREPROCESSING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sets from Kaggle.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pixel values.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Resizing: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image sizes.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regions of interest.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CNN: For image classification.</a:t>
            </a:r>
          </a:p>
          <a:p>
            <a:pPr lvl="8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and evaluate deep learning models that improve the accuracy and </a:t>
            </a:r>
          </a:p>
          <a:p>
            <a:pPr lvl="8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efficiency of breast cancer prediction through medical imaging and data analysis</a:t>
            </a:r>
          </a:p>
          <a:p>
            <a:pPr lvl="8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enhancing early detection and patient outcomes.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lvl="8">
              <a:lnSpc>
                <a:spcPct val="150000"/>
              </a:lnSpc>
            </a:pPr>
            <a:endParaRPr lang="en-US" dirty="0"/>
          </a:p>
        </p:txBody>
      </p:sp>
      <p:grpSp>
        <p:nvGrpSpPr>
          <p:cNvPr id="7" name="Google Shape;550;p29">
            <a:extLst>
              <a:ext uri="{FF2B5EF4-FFF2-40B4-BE49-F238E27FC236}">
                <a16:creationId xmlns:a16="http://schemas.microsoft.com/office/drawing/2014/main" id="{6F7AEDA4-071D-54FE-7F71-FD87561890CC}"/>
              </a:ext>
            </a:extLst>
          </p:cNvPr>
          <p:cNvGrpSpPr/>
          <p:nvPr/>
        </p:nvGrpSpPr>
        <p:grpSpPr>
          <a:xfrm>
            <a:off x="6952824" y="1407423"/>
            <a:ext cx="1294982" cy="1118898"/>
            <a:chOff x="5542337" y="263874"/>
            <a:chExt cx="1187947" cy="1026417"/>
          </a:xfrm>
        </p:grpSpPr>
        <p:sp>
          <p:nvSpPr>
            <p:cNvPr id="22" name="Google Shape;551;p29">
              <a:extLst>
                <a:ext uri="{FF2B5EF4-FFF2-40B4-BE49-F238E27FC236}">
                  <a16:creationId xmlns:a16="http://schemas.microsoft.com/office/drawing/2014/main" id="{F4F671BA-45B8-4D2E-7E7E-98C6C2F4436C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52;p29">
              <a:extLst>
                <a:ext uri="{FF2B5EF4-FFF2-40B4-BE49-F238E27FC236}">
                  <a16:creationId xmlns:a16="http://schemas.microsoft.com/office/drawing/2014/main" id="{B9E7F0ED-6E53-DD4D-1B82-FE85A8E9FCB7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3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713225" y="207169"/>
            <a:ext cx="7717500" cy="619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6" name="Google Shape;846;p40"/>
          <p:cNvSpPr txBox="1"/>
          <p:nvPr/>
        </p:nvSpPr>
        <p:spPr>
          <a:xfrm>
            <a:off x="726450" y="826351"/>
            <a:ext cx="8074650" cy="410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</a:pPr>
            <a:r>
              <a:rPr lang="en-IN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lvl="5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Evaluated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Chosen: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  <a:endParaRPr lang="en-IN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OPTIMIZATION</a:t>
            </a:r>
          </a:p>
          <a:p>
            <a:pPr lvl="5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or binary cross-entropy.</a:t>
            </a:r>
          </a:p>
          <a:p>
            <a:pPr lvl="5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 or SGD.</a:t>
            </a:r>
          </a:p>
          <a:p>
            <a:pPr lvl="5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batch size and epochs based on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Curve: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across thresholds. </a:t>
            </a:r>
          </a:p>
          <a:p>
            <a:endParaRPr lang="en-IN" dirty="0"/>
          </a:p>
        </p:txBody>
      </p:sp>
      <p:grpSp>
        <p:nvGrpSpPr>
          <p:cNvPr id="2" name="Google Shape;620;p57">
            <a:extLst>
              <a:ext uri="{FF2B5EF4-FFF2-40B4-BE49-F238E27FC236}">
                <a16:creationId xmlns:a16="http://schemas.microsoft.com/office/drawing/2014/main" id="{E65135FF-789D-E127-FADB-FAABF59F527A}"/>
              </a:ext>
            </a:extLst>
          </p:cNvPr>
          <p:cNvGrpSpPr/>
          <p:nvPr/>
        </p:nvGrpSpPr>
        <p:grpSpPr>
          <a:xfrm>
            <a:off x="6516464" y="1341618"/>
            <a:ext cx="1129398" cy="634219"/>
            <a:chOff x="4652192" y="4157060"/>
            <a:chExt cx="1129398" cy="634219"/>
          </a:xfrm>
        </p:grpSpPr>
        <p:sp>
          <p:nvSpPr>
            <p:cNvPr id="3" name="Google Shape;621;p57">
              <a:extLst>
                <a:ext uri="{FF2B5EF4-FFF2-40B4-BE49-F238E27FC236}">
                  <a16:creationId xmlns:a16="http://schemas.microsoft.com/office/drawing/2014/main" id="{472A98BF-8A45-A4E9-23E7-3C6E2019B33A}"/>
                </a:ext>
              </a:extLst>
            </p:cNvPr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22;p57">
              <a:extLst>
                <a:ext uri="{FF2B5EF4-FFF2-40B4-BE49-F238E27FC236}">
                  <a16:creationId xmlns:a16="http://schemas.microsoft.com/office/drawing/2014/main" id="{D849FA34-C1DC-EF32-11B7-7F081221BCC1}"/>
                </a:ext>
              </a:extLst>
            </p:cNvPr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3;p57">
              <a:extLst>
                <a:ext uri="{FF2B5EF4-FFF2-40B4-BE49-F238E27FC236}">
                  <a16:creationId xmlns:a16="http://schemas.microsoft.com/office/drawing/2014/main" id="{19C03B61-48A4-55ED-46DA-01E0103EB2C9}"/>
                </a:ext>
              </a:extLst>
            </p:cNvPr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4;p57">
              <a:extLst>
                <a:ext uri="{FF2B5EF4-FFF2-40B4-BE49-F238E27FC236}">
                  <a16:creationId xmlns:a16="http://schemas.microsoft.com/office/drawing/2014/main" id="{8179F5EC-F7D5-00A0-68CB-E7D02D067602}"/>
                </a:ext>
              </a:extLst>
            </p:cNvPr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5;p57">
              <a:extLst>
                <a:ext uri="{FF2B5EF4-FFF2-40B4-BE49-F238E27FC236}">
                  <a16:creationId xmlns:a16="http://schemas.microsoft.com/office/drawing/2014/main" id="{D56084FB-220B-7E86-F0A0-6140321D9CDE}"/>
                </a:ext>
              </a:extLst>
            </p:cNvPr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6;p57">
              <a:extLst>
                <a:ext uri="{FF2B5EF4-FFF2-40B4-BE49-F238E27FC236}">
                  <a16:creationId xmlns:a16="http://schemas.microsoft.com/office/drawing/2014/main" id="{56B48606-D79C-E062-90AA-A3A5AFAF3620}"/>
                </a:ext>
              </a:extLst>
            </p:cNvPr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7;p57">
              <a:extLst>
                <a:ext uri="{FF2B5EF4-FFF2-40B4-BE49-F238E27FC236}">
                  <a16:creationId xmlns:a16="http://schemas.microsoft.com/office/drawing/2014/main" id="{FFAE05F5-7C24-00B3-5119-972337DC9690}"/>
                </a:ext>
              </a:extLst>
            </p:cNvPr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8;p57">
              <a:extLst>
                <a:ext uri="{FF2B5EF4-FFF2-40B4-BE49-F238E27FC236}">
                  <a16:creationId xmlns:a16="http://schemas.microsoft.com/office/drawing/2014/main" id="{8FD3394C-4358-1660-8CBD-896779C2767B}"/>
                </a:ext>
              </a:extLst>
            </p:cNvPr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9;p57">
              <a:extLst>
                <a:ext uri="{FF2B5EF4-FFF2-40B4-BE49-F238E27FC236}">
                  <a16:creationId xmlns:a16="http://schemas.microsoft.com/office/drawing/2014/main" id="{848B3B32-AC6F-FB6C-9807-7433BA34B8B0}"/>
                </a:ext>
              </a:extLst>
            </p:cNvPr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52;p57">
            <a:extLst>
              <a:ext uri="{FF2B5EF4-FFF2-40B4-BE49-F238E27FC236}">
                <a16:creationId xmlns:a16="http://schemas.microsoft.com/office/drawing/2014/main" id="{1467A1E9-EB18-5FAD-096C-148EBCCBC5EB}"/>
              </a:ext>
            </a:extLst>
          </p:cNvPr>
          <p:cNvGrpSpPr/>
          <p:nvPr/>
        </p:nvGrpSpPr>
        <p:grpSpPr>
          <a:xfrm>
            <a:off x="6854922" y="2537050"/>
            <a:ext cx="1278423" cy="619206"/>
            <a:chOff x="5114075" y="3292349"/>
            <a:chExt cx="1278423" cy="619206"/>
          </a:xfrm>
        </p:grpSpPr>
        <p:sp>
          <p:nvSpPr>
            <p:cNvPr id="13" name="Google Shape;653;p57">
              <a:extLst>
                <a:ext uri="{FF2B5EF4-FFF2-40B4-BE49-F238E27FC236}">
                  <a16:creationId xmlns:a16="http://schemas.microsoft.com/office/drawing/2014/main" id="{0DDD8F72-17C9-E8C3-6145-2438CEB3953E}"/>
                </a:ext>
              </a:extLst>
            </p:cNvPr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4;p57">
              <a:extLst>
                <a:ext uri="{FF2B5EF4-FFF2-40B4-BE49-F238E27FC236}">
                  <a16:creationId xmlns:a16="http://schemas.microsoft.com/office/drawing/2014/main" id="{5DD89C79-0FE1-CCF7-4520-B8B97D295856}"/>
                </a:ext>
              </a:extLst>
            </p:cNvPr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5;p57">
              <a:extLst>
                <a:ext uri="{FF2B5EF4-FFF2-40B4-BE49-F238E27FC236}">
                  <a16:creationId xmlns:a16="http://schemas.microsoft.com/office/drawing/2014/main" id="{FE443B2B-6CDA-8F91-5489-ACF03BD4183B}"/>
                </a:ext>
              </a:extLst>
            </p:cNvPr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550;p29">
            <a:extLst>
              <a:ext uri="{FF2B5EF4-FFF2-40B4-BE49-F238E27FC236}">
                <a16:creationId xmlns:a16="http://schemas.microsoft.com/office/drawing/2014/main" id="{E92E2127-813A-B7A3-2003-FBA0787F8EAF}"/>
              </a:ext>
            </a:extLst>
          </p:cNvPr>
          <p:cNvGrpSpPr/>
          <p:nvPr/>
        </p:nvGrpSpPr>
        <p:grpSpPr>
          <a:xfrm>
            <a:off x="1380781" y="3936293"/>
            <a:ext cx="1294982" cy="1118898"/>
            <a:chOff x="5542337" y="263874"/>
            <a:chExt cx="1187947" cy="1026417"/>
          </a:xfrm>
        </p:grpSpPr>
        <p:sp>
          <p:nvSpPr>
            <p:cNvPr id="17" name="Google Shape;551;p29">
              <a:extLst>
                <a:ext uri="{FF2B5EF4-FFF2-40B4-BE49-F238E27FC236}">
                  <a16:creationId xmlns:a16="http://schemas.microsoft.com/office/drawing/2014/main" id="{8973D900-66B8-B94B-FA2E-72EB904CB399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52;p29">
              <a:extLst>
                <a:ext uri="{FF2B5EF4-FFF2-40B4-BE49-F238E27FC236}">
                  <a16:creationId xmlns:a16="http://schemas.microsoft.com/office/drawing/2014/main" id="{9A045AB7-E259-9706-0377-A8227A963232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713225" y="207169"/>
            <a:ext cx="7717500" cy="619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6" name="Google Shape;846;p40"/>
          <p:cNvSpPr txBox="1"/>
          <p:nvPr/>
        </p:nvSpPr>
        <p:spPr>
          <a:xfrm>
            <a:off x="726450" y="826351"/>
            <a:ext cx="8074650" cy="410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DEPLOYMENT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Visualize predictions.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Hyperparameter Tuning: Optimize model performance.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 Serving: Use TensorFlow Serving or Flask.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User Interface: Simple UI for clinicians.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accuracy (85%), sensitivity (87%), specificity (82%), AUC (0.90).</a:t>
            </a:r>
          </a:p>
          <a:p>
            <a:endParaRPr lang="en-IN" dirty="0"/>
          </a:p>
        </p:txBody>
      </p:sp>
      <p:grpSp>
        <p:nvGrpSpPr>
          <p:cNvPr id="2" name="Google Shape;550;p29">
            <a:extLst>
              <a:ext uri="{FF2B5EF4-FFF2-40B4-BE49-F238E27FC236}">
                <a16:creationId xmlns:a16="http://schemas.microsoft.com/office/drawing/2014/main" id="{6C6E4335-2D5A-AA38-518F-8ACA60ACDC89}"/>
              </a:ext>
            </a:extLst>
          </p:cNvPr>
          <p:cNvGrpSpPr/>
          <p:nvPr/>
        </p:nvGrpSpPr>
        <p:grpSpPr>
          <a:xfrm>
            <a:off x="1709394" y="3757700"/>
            <a:ext cx="1294982" cy="1118898"/>
            <a:chOff x="5542337" y="263874"/>
            <a:chExt cx="1187947" cy="1026417"/>
          </a:xfrm>
        </p:grpSpPr>
        <p:sp>
          <p:nvSpPr>
            <p:cNvPr id="3" name="Google Shape;551;p29">
              <a:extLst>
                <a:ext uri="{FF2B5EF4-FFF2-40B4-BE49-F238E27FC236}">
                  <a16:creationId xmlns:a16="http://schemas.microsoft.com/office/drawing/2014/main" id="{F4F51E07-30CE-646D-2772-F7EE930D4187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2;p29">
              <a:extLst>
                <a:ext uri="{FF2B5EF4-FFF2-40B4-BE49-F238E27FC236}">
                  <a16:creationId xmlns:a16="http://schemas.microsoft.com/office/drawing/2014/main" id="{5AC4883A-EC0B-97E2-AE18-C2AA553CB2F3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50;p29">
            <a:extLst>
              <a:ext uri="{FF2B5EF4-FFF2-40B4-BE49-F238E27FC236}">
                <a16:creationId xmlns:a16="http://schemas.microsoft.com/office/drawing/2014/main" id="{621624E1-934F-6774-D4A1-F669F89427A4}"/>
              </a:ext>
            </a:extLst>
          </p:cNvPr>
          <p:cNvGrpSpPr/>
          <p:nvPr/>
        </p:nvGrpSpPr>
        <p:grpSpPr>
          <a:xfrm>
            <a:off x="6673440" y="637408"/>
            <a:ext cx="1294982" cy="1118898"/>
            <a:chOff x="5542337" y="263874"/>
            <a:chExt cx="1187947" cy="1026417"/>
          </a:xfrm>
        </p:grpSpPr>
        <p:sp>
          <p:nvSpPr>
            <p:cNvPr id="6" name="Google Shape;551;p29">
              <a:extLst>
                <a:ext uri="{FF2B5EF4-FFF2-40B4-BE49-F238E27FC236}">
                  <a16:creationId xmlns:a16="http://schemas.microsoft.com/office/drawing/2014/main" id="{B68079B9-0153-46DB-53BE-3F08067FBB45}"/>
                </a:ext>
              </a:extLst>
            </p:cNvPr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2;p29">
              <a:extLst>
                <a:ext uri="{FF2B5EF4-FFF2-40B4-BE49-F238E27FC236}">
                  <a16:creationId xmlns:a16="http://schemas.microsoft.com/office/drawing/2014/main" id="{F455CEA9-259A-66E1-5610-6D39F1564D6D}"/>
                </a:ext>
              </a:extLst>
            </p:cNvPr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avLst/>
              <a:gdLst/>
              <a:ahLst/>
              <a:cxnLst/>
              <a:rect l="l" t="t" r="r" b="b"/>
              <a:pathLst>
                <a:path w="2538" h="1962" extrusionOk="0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620;p57">
            <a:extLst>
              <a:ext uri="{FF2B5EF4-FFF2-40B4-BE49-F238E27FC236}">
                <a16:creationId xmlns:a16="http://schemas.microsoft.com/office/drawing/2014/main" id="{35EA66EA-DFE8-074E-5B96-0967B0EB4F2B}"/>
              </a:ext>
            </a:extLst>
          </p:cNvPr>
          <p:cNvGrpSpPr/>
          <p:nvPr/>
        </p:nvGrpSpPr>
        <p:grpSpPr>
          <a:xfrm>
            <a:off x="7145115" y="2099252"/>
            <a:ext cx="1129398" cy="634219"/>
            <a:chOff x="4652192" y="4157060"/>
            <a:chExt cx="1129398" cy="634219"/>
          </a:xfrm>
        </p:grpSpPr>
        <p:sp>
          <p:nvSpPr>
            <p:cNvPr id="34" name="Google Shape;621;p57">
              <a:extLst>
                <a:ext uri="{FF2B5EF4-FFF2-40B4-BE49-F238E27FC236}">
                  <a16:creationId xmlns:a16="http://schemas.microsoft.com/office/drawing/2014/main" id="{7EDD9911-E91B-F228-0293-C528119D9AF2}"/>
                </a:ext>
              </a:extLst>
            </p:cNvPr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2;p57">
              <a:extLst>
                <a:ext uri="{FF2B5EF4-FFF2-40B4-BE49-F238E27FC236}">
                  <a16:creationId xmlns:a16="http://schemas.microsoft.com/office/drawing/2014/main" id="{35C8570B-7E95-CA20-98C8-16D85E13C0D9}"/>
                </a:ext>
              </a:extLst>
            </p:cNvPr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3;p57">
              <a:extLst>
                <a:ext uri="{FF2B5EF4-FFF2-40B4-BE49-F238E27FC236}">
                  <a16:creationId xmlns:a16="http://schemas.microsoft.com/office/drawing/2014/main" id="{8C0BEE2D-6626-E902-2EC0-06DF93F7984B}"/>
                </a:ext>
              </a:extLst>
            </p:cNvPr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4;p57">
              <a:extLst>
                <a:ext uri="{FF2B5EF4-FFF2-40B4-BE49-F238E27FC236}">
                  <a16:creationId xmlns:a16="http://schemas.microsoft.com/office/drawing/2014/main" id="{8276C3D4-4E70-8DE3-277A-8D6D00428C17}"/>
                </a:ext>
              </a:extLst>
            </p:cNvPr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5;p57">
              <a:extLst>
                <a:ext uri="{FF2B5EF4-FFF2-40B4-BE49-F238E27FC236}">
                  <a16:creationId xmlns:a16="http://schemas.microsoft.com/office/drawing/2014/main" id="{90C34C84-9B07-0875-828C-57E974999927}"/>
                </a:ext>
              </a:extLst>
            </p:cNvPr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6;p57">
              <a:extLst>
                <a:ext uri="{FF2B5EF4-FFF2-40B4-BE49-F238E27FC236}">
                  <a16:creationId xmlns:a16="http://schemas.microsoft.com/office/drawing/2014/main" id="{BC9BAA46-5AF3-B4E8-CF6D-24FE71536E4F}"/>
                </a:ext>
              </a:extLst>
            </p:cNvPr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7;p57">
              <a:extLst>
                <a:ext uri="{FF2B5EF4-FFF2-40B4-BE49-F238E27FC236}">
                  <a16:creationId xmlns:a16="http://schemas.microsoft.com/office/drawing/2014/main" id="{3FF39C23-7138-7E82-46A3-247F4F63D9EC}"/>
                </a:ext>
              </a:extLst>
            </p:cNvPr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8;p57">
              <a:extLst>
                <a:ext uri="{FF2B5EF4-FFF2-40B4-BE49-F238E27FC236}">
                  <a16:creationId xmlns:a16="http://schemas.microsoft.com/office/drawing/2014/main" id="{98124C3D-ACF7-66F9-6143-283020723EE9}"/>
                </a:ext>
              </a:extLst>
            </p:cNvPr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9;p57">
              <a:extLst>
                <a:ext uri="{FF2B5EF4-FFF2-40B4-BE49-F238E27FC236}">
                  <a16:creationId xmlns:a16="http://schemas.microsoft.com/office/drawing/2014/main" id="{615EF4EC-5C78-E249-822B-FD96E5FA242E}"/>
                </a:ext>
              </a:extLst>
            </p:cNvPr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20;p57">
            <a:extLst>
              <a:ext uri="{FF2B5EF4-FFF2-40B4-BE49-F238E27FC236}">
                <a16:creationId xmlns:a16="http://schemas.microsoft.com/office/drawing/2014/main" id="{B5B9088B-CF97-942E-3ED9-F0FFF1314DF8}"/>
              </a:ext>
            </a:extLst>
          </p:cNvPr>
          <p:cNvGrpSpPr/>
          <p:nvPr/>
        </p:nvGrpSpPr>
        <p:grpSpPr>
          <a:xfrm>
            <a:off x="5744939" y="4134824"/>
            <a:ext cx="1129398" cy="634219"/>
            <a:chOff x="4652192" y="4157060"/>
            <a:chExt cx="1129398" cy="634219"/>
          </a:xfrm>
        </p:grpSpPr>
        <p:sp>
          <p:nvSpPr>
            <p:cNvPr id="44" name="Google Shape;621;p57">
              <a:extLst>
                <a:ext uri="{FF2B5EF4-FFF2-40B4-BE49-F238E27FC236}">
                  <a16:creationId xmlns:a16="http://schemas.microsoft.com/office/drawing/2014/main" id="{2F3046B8-30DE-7AA0-D242-B18C9732FC68}"/>
                </a:ext>
              </a:extLst>
            </p:cNvPr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22;p57">
              <a:extLst>
                <a:ext uri="{FF2B5EF4-FFF2-40B4-BE49-F238E27FC236}">
                  <a16:creationId xmlns:a16="http://schemas.microsoft.com/office/drawing/2014/main" id="{716B7161-7E91-F74F-7A44-BB177E090F7C}"/>
                </a:ext>
              </a:extLst>
            </p:cNvPr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23;p57">
              <a:extLst>
                <a:ext uri="{FF2B5EF4-FFF2-40B4-BE49-F238E27FC236}">
                  <a16:creationId xmlns:a16="http://schemas.microsoft.com/office/drawing/2014/main" id="{776656D1-8831-AA7A-A303-5DAF1C3A9EE1}"/>
                </a:ext>
              </a:extLst>
            </p:cNvPr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4;p57">
              <a:extLst>
                <a:ext uri="{FF2B5EF4-FFF2-40B4-BE49-F238E27FC236}">
                  <a16:creationId xmlns:a16="http://schemas.microsoft.com/office/drawing/2014/main" id="{62D8CE7F-BC89-D58D-849D-19AF14221C2A}"/>
                </a:ext>
              </a:extLst>
            </p:cNvPr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25;p57">
              <a:extLst>
                <a:ext uri="{FF2B5EF4-FFF2-40B4-BE49-F238E27FC236}">
                  <a16:creationId xmlns:a16="http://schemas.microsoft.com/office/drawing/2014/main" id="{B608426B-5DA3-8730-0151-F8A199491D26}"/>
                </a:ext>
              </a:extLst>
            </p:cNvPr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26;p57">
              <a:extLst>
                <a:ext uri="{FF2B5EF4-FFF2-40B4-BE49-F238E27FC236}">
                  <a16:creationId xmlns:a16="http://schemas.microsoft.com/office/drawing/2014/main" id="{BDF596F7-FCA5-FA49-DD26-AEA77F99FA29}"/>
                </a:ext>
              </a:extLst>
            </p:cNvPr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27;p57">
              <a:extLst>
                <a:ext uri="{FF2B5EF4-FFF2-40B4-BE49-F238E27FC236}">
                  <a16:creationId xmlns:a16="http://schemas.microsoft.com/office/drawing/2014/main" id="{87A9DC11-0583-E975-7EFA-954D2173752D}"/>
                </a:ext>
              </a:extLst>
            </p:cNvPr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28;p57">
              <a:extLst>
                <a:ext uri="{FF2B5EF4-FFF2-40B4-BE49-F238E27FC236}">
                  <a16:creationId xmlns:a16="http://schemas.microsoft.com/office/drawing/2014/main" id="{F3DF49EF-8E74-3731-DB3C-C201093EDC4F}"/>
                </a:ext>
              </a:extLst>
            </p:cNvPr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9;p57">
              <a:extLst>
                <a:ext uri="{FF2B5EF4-FFF2-40B4-BE49-F238E27FC236}">
                  <a16:creationId xmlns:a16="http://schemas.microsoft.com/office/drawing/2014/main" id="{7A3DEE6B-F810-8CFD-520D-4FA852AA3C57}"/>
                </a:ext>
              </a:extLst>
            </p:cNvPr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52;p57">
            <a:extLst>
              <a:ext uri="{FF2B5EF4-FFF2-40B4-BE49-F238E27FC236}">
                <a16:creationId xmlns:a16="http://schemas.microsoft.com/office/drawing/2014/main" id="{5B064294-AC0C-4B1B-528B-B02B03C26824}"/>
              </a:ext>
            </a:extLst>
          </p:cNvPr>
          <p:cNvGrpSpPr/>
          <p:nvPr/>
        </p:nvGrpSpPr>
        <p:grpSpPr>
          <a:xfrm>
            <a:off x="7203783" y="3886887"/>
            <a:ext cx="1278423" cy="619206"/>
            <a:chOff x="5114075" y="3292349"/>
            <a:chExt cx="1278423" cy="619206"/>
          </a:xfrm>
        </p:grpSpPr>
        <p:sp>
          <p:nvSpPr>
            <p:cNvPr id="54" name="Google Shape;653;p57">
              <a:extLst>
                <a:ext uri="{FF2B5EF4-FFF2-40B4-BE49-F238E27FC236}">
                  <a16:creationId xmlns:a16="http://schemas.microsoft.com/office/drawing/2014/main" id="{9DC5DCBC-9518-746B-EEFD-02F3C5A43E2E}"/>
                </a:ext>
              </a:extLst>
            </p:cNvPr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4;p57">
              <a:extLst>
                <a:ext uri="{FF2B5EF4-FFF2-40B4-BE49-F238E27FC236}">
                  <a16:creationId xmlns:a16="http://schemas.microsoft.com/office/drawing/2014/main" id="{2A319312-A356-5DDB-C41F-28D003B83389}"/>
                </a:ext>
              </a:extLst>
            </p:cNvPr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5;p57">
              <a:extLst>
                <a:ext uri="{FF2B5EF4-FFF2-40B4-BE49-F238E27FC236}">
                  <a16:creationId xmlns:a16="http://schemas.microsoft.com/office/drawing/2014/main" id="{9446541F-470D-5AEB-7EE1-05E240A0F1E5}"/>
                </a:ext>
              </a:extLst>
            </p:cNvPr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318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217507"/>
            <a:ext cx="7704000" cy="639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5DA668-466C-09DD-466B-15ECF9EA9A3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840658" y="1902044"/>
            <a:ext cx="74774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Electronics | Free Full-Text | Intelligent Hybrid Deep Learning Model for Breast  Cancer Detection">
            <a:extLst>
              <a:ext uri="{FF2B5EF4-FFF2-40B4-BE49-F238E27FC236}">
                <a16:creationId xmlns:a16="http://schemas.microsoft.com/office/drawing/2014/main" id="{05337637-9752-089F-3679-20EBF5BF2A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632392" y="921545"/>
            <a:ext cx="3879215" cy="34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5427F-08D4-7D17-BC49-BC836ADDBF50}"/>
              </a:ext>
            </a:extLst>
          </p:cNvPr>
          <p:cNvSpPr txBox="1"/>
          <p:nvPr/>
        </p:nvSpPr>
        <p:spPr>
          <a:xfrm>
            <a:off x="3493293" y="4423788"/>
            <a:ext cx="3278981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I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217507"/>
            <a:ext cx="7704000" cy="639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5DA668-466C-09DD-466B-15ECF9EA9A3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840658" y="1902044"/>
            <a:ext cx="74774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2DD40-1B05-A231-ACD9-D0F85ABE78EE}"/>
              </a:ext>
            </a:extLst>
          </p:cNvPr>
          <p:cNvSpPr txBox="1"/>
          <p:nvPr/>
        </p:nvSpPr>
        <p:spPr>
          <a:xfrm>
            <a:off x="1057275" y="964406"/>
            <a:ext cx="580072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DIAGRAM: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A1453-C15A-9A8D-FF67-333B3822B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45344"/>
            <a:ext cx="3343276" cy="3640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AA7FA-EAB9-468B-7F9D-6F6FCE1C3011}"/>
              </a:ext>
            </a:extLst>
          </p:cNvPr>
          <p:cNvSpPr txBox="1"/>
          <p:nvPr/>
        </p:nvSpPr>
        <p:spPr>
          <a:xfrm>
            <a:off x="4772025" y="857251"/>
            <a:ext cx="3950494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573530" algn="l"/>
              </a:tabLst>
            </a:pPr>
            <a:r>
              <a:rPr lang="en-I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DIAGRAM:</a:t>
            </a:r>
            <a:endParaRPr lang="en-IN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F2B31D-7551-0AA9-04E3-0700766D0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495" y="1759156"/>
            <a:ext cx="356284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9429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Health Day Activities for High School by Slidesgo">
  <a:themeElements>
    <a:clrScheme name="Simple Light">
      <a:dk1>
        <a:srgbClr val="182356"/>
      </a:dk1>
      <a:lt1>
        <a:srgbClr val="F8F8F8"/>
      </a:lt1>
      <a:dk2>
        <a:srgbClr val="EEEEEE"/>
      </a:dk2>
      <a:lt2>
        <a:srgbClr val="CAC9C9"/>
      </a:lt2>
      <a:accent1>
        <a:srgbClr val="3D4CA2"/>
      </a:accent1>
      <a:accent2>
        <a:srgbClr val="829BD3"/>
      </a:accent2>
      <a:accent3>
        <a:srgbClr val="C3D7EC"/>
      </a:accent3>
      <a:accent4>
        <a:srgbClr val="E6BEB2"/>
      </a:accent4>
      <a:accent5>
        <a:srgbClr val="FFFFFF"/>
      </a:accent5>
      <a:accent6>
        <a:srgbClr val="FFFFFF"/>
      </a:accent6>
      <a:hlink>
        <a:srgbClr val="18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475</Words>
  <Application>Microsoft Office PowerPoint</Application>
  <PresentationFormat>On-screen Show (16:9)</PresentationFormat>
  <Paragraphs>72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Roboto</vt:lpstr>
      <vt:lpstr>Times New Roman</vt:lpstr>
      <vt:lpstr>Garamond</vt:lpstr>
      <vt:lpstr>Actor</vt:lpstr>
      <vt:lpstr>Roboto Black</vt:lpstr>
      <vt:lpstr>Lato</vt:lpstr>
      <vt:lpstr>Anaheim</vt:lpstr>
      <vt:lpstr>Wingdings</vt:lpstr>
      <vt:lpstr>Calibri</vt:lpstr>
      <vt:lpstr>Arial</vt:lpstr>
      <vt:lpstr>World Health Day Activities for High School by Slidesgo</vt:lpstr>
      <vt:lpstr>KALLAM HARANADHAREDDY INSTITUTE OF TECHNOLOGY (A) DEPARTMENT OF CSE(AI&amp;DS) </vt:lpstr>
      <vt:lpstr>OBJECTIVE </vt:lpstr>
      <vt:lpstr>ABSTRACT</vt:lpstr>
      <vt:lpstr>LITERATURE STUDY </vt:lpstr>
      <vt:lpstr>DESIGN &amp; ANALYSIS</vt:lpstr>
      <vt:lpstr>DESIGN &amp; ANALYSIS</vt:lpstr>
      <vt:lpstr>DESIGN &amp; ANALYSIS</vt:lpstr>
      <vt:lpstr>DESIGN &amp; ANALYSIS</vt:lpstr>
      <vt:lpstr>DESIGN &amp; ANALYSIS</vt:lpstr>
      <vt:lpstr>DESIGN &amp; ANALYSIS</vt:lpstr>
      <vt:lpstr>DESIGN &amp;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vasanthi gunti</dc:creator>
  <cp:lastModifiedBy>vasanthi gunti</cp:lastModifiedBy>
  <cp:revision>2</cp:revision>
  <dcterms:modified xsi:type="dcterms:W3CDTF">2024-10-18T14:04:17Z</dcterms:modified>
</cp:coreProperties>
</file>