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0CAC-952F-4CF5-B10F-E995D4286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4F3BB-3E9C-454D-AEF7-2FBB36F43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D3E7F-0AB8-4D2A-9696-8CAB0A12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5F25-68BF-4186-B3D8-2504C80EB9D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8B750-EA40-42F3-B7D5-E673128C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848F0-0BB4-4123-949C-51022A59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F61A-A0D8-49F2-96A9-280BFEEB4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80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BC06-5E0E-4DC4-AF94-95F46203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9438B-3BC6-47DC-9E9E-AA6154FC7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B333A-CA60-4851-B09E-6A4CFC7F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5F25-68BF-4186-B3D8-2504C80EB9D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C268D-1F82-409F-8402-5AD0CAAF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B0EFA-51F0-4A8F-914A-9027B910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F61A-A0D8-49F2-96A9-280BFEEB4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09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FBC36-7C0D-4EE2-98D4-057149D28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9125D-4291-4122-B3A3-F89F7517C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2F90D-2022-4C4E-BD17-5A106C66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5F25-68BF-4186-B3D8-2504C80EB9D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E8B3A-8F06-47DF-9E15-32023B03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3BBD8-DE8B-430A-9E98-F99447A9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F61A-A0D8-49F2-96A9-280BFEEB4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56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0F0F-6946-4030-BB41-6C6F7BA2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FF5B3-2E60-408B-9B6E-D17A2702E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7638D-2B67-4C0B-BF28-A40DCE50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5F25-68BF-4186-B3D8-2504C80EB9D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47390-9C6A-461F-8F53-825B0088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1EE1E-A746-4B94-AC98-B9678006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F61A-A0D8-49F2-96A9-280BFEEB4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77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B4AC-0C97-4292-A6D7-57BA001A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15224-F08D-4278-B3A9-2BD2D1EE0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7B107-D8D2-42A1-BC0A-7805B3FA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5F25-68BF-4186-B3D8-2504C80EB9D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939E6-F64C-4F7B-AD71-D88874C5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379BA-518D-473E-B992-37DFD925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F61A-A0D8-49F2-96A9-280BFEEB4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75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C84C-1A2E-4140-B549-BCAF9F44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14CF8-7009-42B6-8546-FB9BFDF05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77118-58A0-499B-99E4-E728FC420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85CF8-4E08-4610-BAF3-1C82CED9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5F25-68BF-4186-B3D8-2504C80EB9D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4024F-2633-4812-880C-A307A475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778C3-4E14-4623-86C4-7C1D0FBD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F61A-A0D8-49F2-96A9-280BFEEB4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14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FF51-15BB-45F3-85F1-73939353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9B24B-F39C-44D6-860D-764087832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C8C12-CEE7-45FA-B118-B88A2FAF4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BC4BA-14C2-4D47-BF6A-7F6F12209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41187-47ED-4036-9DBA-65C9AF028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AE454-5794-4935-B515-E297FEDD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5F25-68BF-4186-B3D8-2504C80EB9D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3602B-A847-417A-BBB3-1A64F49A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28D23-A4B3-40E8-B783-54C6A452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F61A-A0D8-49F2-96A9-280BFEEB4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82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7A52-6628-4302-906B-834DCA1E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8600E-B388-4F21-9842-9D309A0B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5F25-68BF-4186-B3D8-2504C80EB9D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FBB79-DFD5-4A2F-AD67-40149C18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34688-924C-4D7F-8EB4-79AD3ADA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F61A-A0D8-49F2-96A9-280BFEEB4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07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A9A5A-FC39-4EBE-9AD7-809BF8F8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5F25-68BF-4186-B3D8-2504C80EB9D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843C5-460B-4A1A-B8DE-AD7A6B9A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07E36-3CE6-4EA7-A19B-C1A2A7CB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F61A-A0D8-49F2-96A9-280BFEEB4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40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9612-B03E-4560-B0CB-48EA62FA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79D7C-B126-4F0E-84F4-25790F421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17D7F-FBDD-47A8-B369-06C08046E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E9B58-0368-4632-9417-BE1D8327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5F25-68BF-4186-B3D8-2504C80EB9D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0B123-4CFA-4698-8D02-9BA93E51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C2238-A65B-40E6-8453-2237BEAA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F61A-A0D8-49F2-96A9-280BFEEB4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48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FCE7-2E6F-41A6-9416-3E01717C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ED134-F001-414E-8F61-072117FFC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CD520-61FF-4C4E-BAC2-2BB887BAA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7BDC2-5B80-4E8C-AD72-973DBB9F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5F25-68BF-4186-B3D8-2504C80EB9D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823BA-4C0C-4D6A-998E-3CEFDE43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1CC5B-75C6-40D5-8381-5E51B9D9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F61A-A0D8-49F2-96A9-280BFEEB4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35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92233-8C39-4B2A-8EAE-14F6A7FE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82AB5-FE3B-4BB5-BCC6-76D40CD2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EEF69-9315-490C-92C6-54160DD86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75F25-68BF-4186-B3D8-2504C80EB9D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C354D-4482-4953-8961-1D8325588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74A49-06C6-4CF2-A581-C48A2F3B3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2F61A-A0D8-49F2-96A9-280BFEEB4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8021-3BA1-46FD-B9BA-49249F2A0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0667"/>
            <a:ext cx="9144000" cy="2457974"/>
          </a:xfrm>
        </p:spPr>
        <p:txBody>
          <a:bodyPr>
            <a:normAutofit/>
          </a:bodyPr>
          <a:lstStyle/>
          <a:p>
            <a:r>
              <a:rPr lang="en-US" sz="4000" b="1" dirty="0"/>
              <a:t>To Automate the Web page using </a:t>
            </a:r>
            <a:br>
              <a:rPr lang="en-US" sz="4000" b="1" dirty="0"/>
            </a:br>
            <a:r>
              <a:rPr lang="en-US" sz="4000" b="1" dirty="0"/>
              <a:t>Selenium Script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027F8-15BF-4DDC-80F9-D28EDDC28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                                  </a:t>
            </a:r>
          </a:p>
          <a:p>
            <a:r>
              <a:rPr lang="en-US" dirty="0"/>
              <a:t>                                                                                 M. POOJHA</a:t>
            </a:r>
          </a:p>
          <a:p>
            <a:r>
              <a:rPr lang="en-US" dirty="0"/>
              <a:t>                                                                         KPRIET</a:t>
            </a:r>
          </a:p>
          <a:p>
            <a:r>
              <a:rPr lang="en-US" dirty="0"/>
              <a:t>                                                                                      Final Year ECE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06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4A4F-0B2C-430C-A407-F44FF855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FF27C-5E80-4C91-BEA3-EBE400E5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Selenium</a:t>
            </a:r>
            <a:r>
              <a:rPr lang="en-US" dirty="0"/>
              <a:t> is a portable framework for testing web applications. </a:t>
            </a:r>
          </a:p>
          <a:p>
            <a:r>
              <a:rPr lang="en-US" dirty="0"/>
              <a:t>Programming languages  C, python, Java.</a:t>
            </a:r>
          </a:p>
          <a:p>
            <a:r>
              <a:rPr lang="en-US" dirty="0"/>
              <a:t>It has four different tools namely Selenium RC, Selenium IDE, Selenium Grid, Selenium WebDriver.</a:t>
            </a:r>
          </a:p>
          <a:p>
            <a:r>
              <a:rPr lang="en-US" dirty="0"/>
              <a:t>This is an open source tool so it can be accessible easily.</a:t>
            </a:r>
          </a:p>
          <a:p>
            <a:r>
              <a:rPr lang="en-US" dirty="0"/>
              <a:t>It allows for recording, editing and debugging of functional tests.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76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4E6D-620E-467B-9B38-3A125D54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678FB-DE02-487E-956B-312AB2273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automate the flow of web page by using Selenium Script.</a:t>
            </a:r>
          </a:p>
          <a:p>
            <a:r>
              <a:rPr lang="en-US" dirty="0"/>
              <a:t>To  fill the contact us form by using selenium script.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499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2633-916E-44F1-8A6F-DBAF7B1A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CC39E-123B-43BA-B43C-FFE6A8A37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Selenium-3.141.0-py2.py3</a:t>
            </a:r>
          </a:p>
          <a:p>
            <a:r>
              <a:rPr lang="en-US" dirty="0"/>
              <a:t>Install the chrome driver</a:t>
            </a:r>
          </a:p>
          <a:p>
            <a:r>
              <a:rPr lang="en-US" dirty="0"/>
              <a:t>Install PyCharm software for execution</a:t>
            </a:r>
          </a:p>
          <a:p>
            <a:r>
              <a:rPr lang="en-US" dirty="0"/>
              <a:t>Loading the home page</a:t>
            </a:r>
          </a:p>
          <a:p>
            <a:r>
              <a:rPr lang="en-US" dirty="0"/>
              <a:t>Navigate to other pages </a:t>
            </a:r>
          </a:p>
          <a:p>
            <a:r>
              <a:rPr lang="en-US" dirty="0"/>
              <a:t>Contact Us form is filled by using Selenium Script</a:t>
            </a:r>
          </a:p>
          <a:p>
            <a:r>
              <a:rPr lang="en-US" dirty="0"/>
              <a:t>Submit the form by using selenium 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60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C0BD-368A-49B4-B9BF-9CF4CF19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EF823-CE70-4842-B58C-12F5BBBC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for UI Automation.</a:t>
            </a:r>
          </a:p>
          <a:p>
            <a:r>
              <a:rPr lang="en-US" dirty="0"/>
              <a:t>Testers can test how the website or software reacts after repeated execution of the same operation.</a:t>
            </a:r>
          </a:p>
          <a:p>
            <a:r>
              <a:rPr lang="en-US" dirty="0"/>
              <a:t>Tests can be re-used on different versions of the software.</a:t>
            </a:r>
          </a:p>
          <a:p>
            <a:r>
              <a:rPr lang="en-US" dirty="0"/>
              <a:t>Tests perform precisely the same operation each time they are run thereby eliminating human error.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66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E279-1798-476B-B249-7A5DAEC8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54" y="174661"/>
            <a:ext cx="11096946" cy="611312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Content Placeholder 5" descr="circular [C:\Users\DELL\PycharmProject\circular] - ...\test.py [circular] - PyCharm">
            <a:extLst>
              <a:ext uri="{FF2B5EF4-FFF2-40B4-BE49-F238E27FC236}">
                <a16:creationId xmlns:a16="http://schemas.microsoft.com/office/drawing/2014/main" id="{B4EDF6B6-9A6D-48C1-9693-AA363D758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55" y="282932"/>
            <a:ext cx="8109691" cy="5735174"/>
          </a:xfrm>
        </p:spPr>
      </p:pic>
    </p:spTree>
    <p:extLst>
      <p:ext uri="{BB962C8B-B14F-4D97-AF65-F5344CB8AC3E}">
        <p14:creationId xmlns:p14="http://schemas.microsoft.com/office/powerpoint/2010/main" val="395370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52990AF-3FC6-45CE-B6B2-F4F22422A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01" y="0"/>
            <a:ext cx="11130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33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FDAE2A-D72F-46DD-A75A-E790D8AD3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35" y="467314"/>
            <a:ext cx="10149761" cy="6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9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F258B-0AA7-4EAC-8CF9-01691185A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39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139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To Automate the Web page using  Selenium Script</vt:lpstr>
      <vt:lpstr>   INTRODUCTION</vt:lpstr>
      <vt:lpstr>                       OBJECTIVE</vt:lpstr>
      <vt:lpstr>APPROACH</vt:lpstr>
      <vt:lpstr>USE CASE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sdfghj</dc:title>
  <dc:creator>POOJHA M</dc:creator>
  <cp:lastModifiedBy>POOJHA M</cp:lastModifiedBy>
  <cp:revision>24</cp:revision>
  <dcterms:created xsi:type="dcterms:W3CDTF">2020-03-04T12:55:52Z</dcterms:created>
  <dcterms:modified xsi:type="dcterms:W3CDTF">2020-03-05T15:21:23Z</dcterms:modified>
</cp:coreProperties>
</file>