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20/06/2022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20/06/2022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e-Vehicle-Rental System(User Info and Admin)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Created a Booking Application(vehicle)  with spring boot as backend along with swagger for testing 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React as frontend, used HTML5 ,CSS ,ES6 and bootstrap for designing responsive web pages .  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8421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poojitha.sudi@capgemini.com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8184835672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of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React and Java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/>
              <a:t>	https://github.com/POSUDI/POSUDI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and Engineering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 API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 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Javascript,ES6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Gradle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Swagger,Eclipse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Proficient 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POOJITHA SUDI</a:t>
            </a:r>
          </a:p>
          <a:p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Placeholder 13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94FF4FDF-F4C8-459E-8C6F-0B0C8AEDEEEB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8" t="1553" r="14734" b="40041"/>
          <a:stretch/>
        </p:blipFill>
        <p:spPr>
          <a:xfrm>
            <a:off x="382588" y="287492"/>
            <a:ext cx="1734879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41110</TotalTime>
  <Words>208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Sudi, Poojitha</cp:lastModifiedBy>
  <cp:revision>130</cp:revision>
  <dcterms:created xsi:type="dcterms:W3CDTF">2017-12-08T05:27:40Z</dcterms:created>
  <dcterms:modified xsi:type="dcterms:W3CDTF">2022-06-20T16:26:18Z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