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15" r:id="rId1"/>
  </p:sldMasterIdLst>
  <p:notesMasterIdLst>
    <p:notesMasterId r:id="rId17"/>
  </p:notesMasterIdLst>
  <p:sldIdLst>
    <p:sldId id="430" r:id="rId2"/>
    <p:sldId id="438" r:id="rId3"/>
    <p:sldId id="416" r:id="rId4"/>
    <p:sldId id="440" r:id="rId5"/>
    <p:sldId id="439" r:id="rId6"/>
    <p:sldId id="441" r:id="rId7"/>
    <p:sldId id="442" r:id="rId8"/>
    <p:sldId id="443" r:id="rId9"/>
    <p:sldId id="444" r:id="rId10"/>
    <p:sldId id="445" r:id="rId11"/>
    <p:sldId id="446" r:id="rId12"/>
    <p:sldId id="447" r:id="rId13"/>
    <p:sldId id="457" r:id="rId14"/>
    <p:sldId id="451" r:id="rId15"/>
    <p:sldId id="45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E699"/>
    <a:srgbClr val="FFFFCC"/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890" autoAdjust="0"/>
    <p:restoredTop sz="94291" autoAdjust="0"/>
  </p:normalViewPr>
  <p:slideViewPr>
    <p:cSldViewPr>
      <p:cViewPr varScale="1">
        <p:scale>
          <a:sx n="87" d="100"/>
          <a:sy n="87" d="100"/>
        </p:scale>
        <p:origin x="-1363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8B2BDBFC-A737-4674-95A6-BD8FC3BBB88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755708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0836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F78D47-8FFD-4512-8D28-D7D30AA2420B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4C9596-1561-4F47-B169-6589373C9CB0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xmlns="" id="{2826C4BB-75A2-E66E-3EC9-0864881E21C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62800" y="15240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u="sng" dirty="0">
                <a:latin typeface="AvantGarde" pitchFamily="34" charset="0"/>
                <a:ea typeface="宋体" pitchFamily="2" charset="-122"/>
              </a:rPr>
              <a:t>Outline</a:t>
            </a:r>
          </a:p>
        </p:txBody>
      </p:sp>
      <p:sp>
        <p:nvSpPr>
          <p:cNvPr id="8" name="AutoShape 2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xmlns="" id="{BFDDAB64-4710-FB0B-007C-F47A89EE921E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086600" y="76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9" name="AutoShape 2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xmlns="" id="{C38AFD3A-155A-7845-0A2A-DFCC923EFAC0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7086600" y="457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xmlns="" id="{3ADBE04E-B117-A4B9-9A02-C8CC8CABC5A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sz="1400" b="1">
              <a:solidFill>
                <a:schemeClr val="tx1"/>
              </a:solidFill>
              <a:latin typeface="AvantGarde" pitchFamily="34" charset="0"/>
              <a:ea typeface="宋体" pitchFamily="2" charset="-122"/>
            </a:endParaRPr>
          </a:p>
        </p:txBody>
      </p:sp>
      <p:sp>
        <p:nvSpPr>
          <p:cNvPr id="11" name="Text Box 30">
            <a:extLst>
              <a:ext uri="{FF2B5EF4-FFF2-40B4-BE49-F238E27FC236}">
                <a16:creationId xmlns:a16="http://schemas.microsoft.com/office/drawing/2014/main" xmlns="" id="{68976B3C-6C0D-DDBC-3B89-298AE6A3441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00800"/>
            <a:ext cx="6629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© Copyright 1992–2004 by Deitel &amp; Associates, Inc. and Pearson Education Inc. All Rights Reserved</a:t>
            </a:r>
            <a:r>
              <a:rPr lang="en-US" altLang="zh-CN" dirty="0">
                <a:solidFill>
                  <a:schemeClr val="tx1"/>
                </a:solidFill>
                <a:latin typeface="AvantGarde" pitchFamily="34" charset="0"/>
                <a:ea typeface="宋体" pitchFamily="2" charset="-122"/>
              </a:rPr>
              <a:t>.</a:t>
            </a:r>
            <a:endParaRPr lang="en-US" altLang="zh-CN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339E02-518C-45D4-AFEA-20FF5E86475A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7999E-7031-42ED-94DE-C845CFFA06BB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03D3B3-07F5-4EA3-B17D-BBF195AEF26D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008B66-D13B-4331-A839-75D7D9B9D9CA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67B43-3C75-4C05-9F51-EAE257C2773C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CDE8-2898-41C9-91F5-5C437B111C38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2CB087-0400-4922-9F91-7DC9C4839E49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8A58D-B9CE-4CA6-847A-291E9451A798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C68D67-6EB7-4DC7-9727-8391EC2B56EB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7AD23-FB29-4133-9724-124394767C72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034FBC-27D4-4810-9F83-B836C1894235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83AFB-95D9-4C50-9E69-CCF772E78D2F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852B12-B03F-401A-B09A-22FF8A471D26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07ACE5-6DCF-44B1-BCE5-AED4F1432B72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43E961-2071-4164-A816-F9134ED2D6BA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0F9606-3640-4612-B129-D14368C53603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0EB93D-55FD-41C9-8418-0659BC3F3680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C7D8D7-F45D-4981-8A87-AE77D5099B43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EE1A3FC-59CE-474D-9569-50AD22CC8E28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B166E11-64E3-4F73-B04E-7F106BCFFF09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6" r:id="rId1"/>
    <p:sldLayoutId id="2147484217" r:id="rId2"/>
    <p:sldLayoutId id="2147484218" r:id="rId3"/>
    <p:sldLayoutId id="2147484219" r:id="rId4"/>
    <p:sldLayoutId id="2147484220" r:id="rId5"/>
    <p:sldLayoutId id="2147484221" r:id="rId6"/>
    <p:sldLayoutId id="2147484222" r:id="rId7"/>
    <p:sldLayoutId id="2147484223" r:id="rId8"/>
    <p:sldLayoutId id="2147484224" r:id="rId9"/>
    <p:sldLayoutId id="2147484225" r:id="rId10"/>
    <p:sldLayoutId id="2147484226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1AB45A4-9E07-8FC1-718A-701DCF5A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5BBED43-DCAF-3410-26CA-B82F2BB2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  <p:pic>
        <p:nvPicPr>
          <p:cNvPr id="6" name="Picture 2" descr="SSE-Computer Science and Engineering">
            <a:extLst>
              <a:ext uri="{FF2B5EF4-FFF2-40B4-BE49-F238E27FC236}">
                <a16:creationId xmlns:a16="http://schemas.microsoft.com/office/drawing/2014/main" xmlns="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318" name="Text Box 2"/>
          <p:cNvSpPr txBox="1">
            <a:spLocks noChangeArrowheads="1"/>
          </p:cNvSpPr>
          <p:nvPr/>
        </p:nvSpPr>
        <p:spPr bwMode="auto">
          <a:xfrm>
            <a:off x="304800" y="1981200"/>
            <a:ext cx="9144000" cy="529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marL="365125"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</a:t>
            </a: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pPr marL="180340" algn="ctr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IN" sz="3200" b="1" kern="1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Compiler Design for Biology Simulation Models.</a:t>
            </a:r>
            <a:endParaRPr lang="en-IN" sz="3200" kern="1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Supervisor								                Research Scholar</a:t>
            </a: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Dr.G.Michael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		       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Peyyala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Poojitha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Professor							                        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192371048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Saveetha School of Engineering		               Saveetha School of Engineering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						</a:t>
            </a: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</a:t>
            </a: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0742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10</a:t>
            </a:fld>
            <a:endParaRPr lang="en-US" altLang="zh-CN" dirty="0"/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xmlns="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91000" y="19050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8600" y="2438400"/>
            <a:ext cx="5105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 Biological Data-Users provide models,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equations, datasets  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Code Conversion-Compiler translates rules into 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optimized code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Simulation Execution-Runs model with 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computational algorithms 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Real-Time Data Integration-Fetches live data for 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accuracy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AI Optimization &amp; Error Detection- Refines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simulation, detects &amp; corrects errors.   </a:t>
            </a:r>
          </a:p>
        </p:txBody>
      </p:sp>
      <p:pic>
        <p:nvPicPr>
          <p:cNvPr id="9" name="Picture 8" descr="WhatsApp Image 2025-03-19 at 21.42.59_402fbd8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3200"/>
            <a:ext cx="41148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11</a:t>
            </a:fld>
            <a:endParaRPr lang="en-US" altLang="zh-CN" dirty="0"/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xmlns="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67200" y="21336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1400" y="2743200"/>
            <a:ext cx="53340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Improved Simulation Speed: The compiler achieved an average speedup of 3x compared to existing simulation tools.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Increased Scalability: The compiler successfully simulated large-scale biological systems with thousands of species and reactions.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Reduced Memory Usage: The compiler reduced memory usage by 30% compared to existing simulation tools.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 descr="WhatsApp Image 2025-03-19 at 21.42.56_7b68386f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743200"/>
            <a:ext cx="31242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12</a:t>
            </a:fld>
            <a:endParaRPr lang="en-US" altLang="zh-CN" dirty="0"/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xmlns="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82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24384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Discussion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3124200"/>
            <a:ext cx="76962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Efficient Parsing: The compiler's efficient parsing algorithm enabled fast processing of large SBML models.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Optimized Code Generation: The compiler's optimized code generation technique resulted in significant speedup and reduced memory usage.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Scalability and Flexibility: The compiler's modular design and scalable architecture enabled easy extension and modification of the compiler for various biological simulation models.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13</a:t>
            </a:fld>
            <a:endParaRPr lang="en-US" altLang="zh-CN" dirty="0"/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xmlns="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" y="22860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Future Enhancement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2971800"/>
            <a:ext cx="79248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Increased Accuracy: Enhance algorithms for more precise biological simulations.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Interoperability: Ensure compatibility with various simulation tools and platforms.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AI &amp; Machine Learning Integration: Use AI to optimize models and suggest improvements.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Multidisciplinary Support: Incorporate diverse biological data for holistic models.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Optimization for Specific Applications: Tailor compilers for specific biological domains.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14</a:t>
            </a:fld>
            <a:endParaRPr lang="en-US" altLang="zh-CN" dirty="0"/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xmlns="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19812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2590800"/>
            <a:ext cx="48768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Enhances Efficiency – Automates the translation of biological models into executable code.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Supports Research – Aids in drug discovery, genetics, and neuroscience studies.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Future Potential – Can integrate with AI and machine learning for advanced biological modeling.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Improves Accuracy – Ensures precise computational analysis of biological systems.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2590800"/>
            <a:ext cx="35052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15</a:t>
            </a:fld>
            <a:endParaRPr lang="en-US" altLang="zh-CN" dirty="0"/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xmlns="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3429000"/>
            <a:ext cx="76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2060"/>
                </a:solidFill>
              </a:rPr>
              <a:t>THANK YOU</a:t>
            </a:r>
            <a:endParaRPr lang="en-US" sz="8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67B43-3C75-4C05-9F51-EAE257C2773C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CDE8-2898-41C9-91F5-5C437B111C38}" type="slidenum">
              <a:rPr lang="zh-CN" altLang="en-US" smtClean="0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6" name="Picture 2" descr="SSE-Computer Science and Engineering">
            <a:extLst>
              <a:ext uri="{FF2B5EF4-FFF2-40B4-BE49-F238E27FC236}">
                <a16:creationId xmlns:a16="http://schemas.microsoft.com/office/drawing/2014/main" xmlns="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9200" y="2209800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AGENDA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2819400"/>
            <a:ext cx="655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INTRODUCTION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EXISTING MODELS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FLAWS IN EXISTING MODEL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PROPOSED MODEL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IMPLEMENTATION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RESULTS AND DISSCUSSION.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FUTURE ENHANCEMENT.</a:t>
            </a:r>
            <a:endParaRPr lang="en-US" dirty="0"/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1752600"/>
            <a:ext cx="373380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438400"/>
            <a:ext cx="6781800" cy="4419600"/>
          </a:xfrm>
        </p:spPr>
        <p:txBody>
          <a:bodyPr>
            <a:noAutofit/>
          </a:bodyPr>
          <a:lstStyle/>
          <a:p>
            <a:pPr marL="539496" indent="-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tool that converts biological models </a:t>
            </a:r>
          </a:p>
          <a:p>
            <a:pPr marL="539496" indent="-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into a computer program.</a:t>
            </a:r>
          </a:p>
          <a:p>
            <a:pPr marL="539496" indent="-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Need-To run biology simulations quickly </a:t>
            </a:r>
          </a:p>
          <a:p>
            <a:pPr marL="539496" indent="-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and accurately on a computer.</a:t>
            </a:r>
          </a:p>
          <a:p>
            <a:pPr marL="539496" indent="-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Benefits- Saves time and effort.</a:t>
            </a:r>
          </a:p>
          <a:p>
            <a:pPr marL="539496" indent="-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-Reduces human errors.</a:t>
            </a:r>
          </a:p>
          <a:p>
            <a:pPr marL="539496" indent="-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Examples- Studying virus spread.</a:t>
            </a:r>
          </a:p>
          <a:p>
            <a:pPr marL="539496" indent="-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-Simulating climate effects on plants.</a:t>
            </a:r>
          </a:p>
          <a:p>
            <a:pPr marL="539496" indent="-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-Testing drug effects before real-world trials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3</a:t>
            </a:fld>
            <a:endParaRPr lang="en-US" altLang="zh-CN" dirty="0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2156"/>
            <a:ext cx="7863035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WhatsApp Image 2025-03-19 at 21.42.55_fc240dd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2057400"/>
            <a:ext cx="3657600" cy="389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446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xmlns="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733800" y="2362200"/>
            <a:ext cx="6629400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How does it work?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Input – Scientists write biological equations 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dirty="0" smtClean="0"/>
              <a:t>      or rules.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Processing – The compiler converts them into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dirty="0" smtClean="0"/>
              <a:t>        computer code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Output – The computer runs the simulation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dirty="0" smtClean="0"/>
              <a:t>      and provides results.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Example-A researcher inputs virus spread data, 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dirty="0" smtClean="0"/>
              <a:t>                       the compiler processes it, and the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dirty="0" smtClean="0"/>
              <a:t>                        simulation predicts infection patterns.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362200"/>
            <a:ext cx="3556000" cy="4114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67B43-3C75-4C05-9F51-EAE257C2773C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28600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Applications:</a:t>
            </a:r>
            <a:endParaRPr lang="en-US" sz="3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SSE-Computer Science and Engineering">
            <a:extLst>
              <a:ext uri="{FF2B5EF4-FFF2-40B4-BE49-F238E27FC236}">
                <a16:creationId xmlns:a16="http://schemas.microsoft.com/office/drawing/2014/main" xmlns="" id="{0DAE5FF9-CB95-2805-35F9-9B71C09B6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79248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81000" y="2895600"/>
            <a:ext cx="518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Cell Growth Analysis – Observing how cells divide and react to different conditions.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Drug Development – Testing the effects of new medicines before human trials.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Bioengineering – Designing synthetic organisms or modifying DNA for better crops.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Ecosystem Simulation – Studying the impact of climate change on plants and animals.</a:t>
            </a:r>
          </a:p>
        </p:txBody>
      </p:sp>
      <p:pic>
        <p:nvPicPr>
          <p:cNvPr id="9" name="Picture 8" descr="WhatsApp Image 2025-03-19 at 22.02.58_6ae4195f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438400"/>
            <a:ext cx="3505200" cy="3901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xmlns="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22098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Existing Models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2971800"/>
            <a:ext cx="83058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SIR Mode(Susceptible Infected-Recovered) – Used to study how diseases spread in populations.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Agent-Based Models – Simulates individual organisms and their interactions (e.g., virus transmission in a city).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Cellular Automata Models – Uses a grid to simulate biological processes like cell growth.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Neural Network Models – Helps understand brain functions and diseases.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7</a:t>
            </a:fld>
            <a:endParaRPr lang="en-US" altLang="zh-CN" dirty="0"/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xmlns="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236220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Advantages  of Existing Model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895600"/>
            <a:ext cx="50292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Reduces Costs &amp; Time – Eliminates the need for expensive real-world experiments.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Safe for Testing – Allows simulations of drugs, vaccines, and genetic modifications without risks.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Helps Predict Outcomes – Forecasts disease spread, genetic changes, and ecosystem shifts.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Improves Accuracy – Uses data-driven insights for better decision-making.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WhatsApp Image 2025-03-19 at 21.42.58_c81f74b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819400"/>
            <a:ext cx="3505200" cy="3413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xmlns="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19600" y="21336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Flaws In Existing Models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0" y="2743200"/>
            <a:ext cx="4572000" cy="378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Dependency – Requires accurate data; wrong inputs lead to incorrect results.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Computationally Expensive – Advanced simulations need powerful computers.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Limited Real-World Testing – Simulations don’t always match real-life scenarios.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Scalability Issues – Some models work well for small systems but fail on large-scale problems.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WhatsApp Image 2025-03-19 at 21.42.56_23c8624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5" y="2430490"/>
            <a:ext cx="4026695" cy="39489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9</a:t>
            </a:fld>
            <a:endParaRPr lang="en-US" altLang="zh-CN" dirty="0"/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xmlns="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2133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Proposed Models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2743200"/>
            <a:ext cx="82296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Automatic Code Generation – Converts biological equations into computer-executable code.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Fast Processing – Uses advanced algorithms for quick simulations.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Multi-Model Support – Compatible with SIR models, neural networks, and agent-based simulations.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AI Optimization – Enhances accuracy with machine learning.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6312</TotalTime>
  <Words>740</Words>
  <Application>Microsoft Office PowerPoint</Application>
  <PresentationFormat>On-screen Show (4:3)</PresentationFormat>
  <Paragraphs>124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Introduction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Deitel &amp; Associates,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kalid</dc:creator>
  <cp:lastModifiedBy>LENOVO</cp:lastModifiedBy>
  <cp:revision>454</cp:revision>
  <dcterms:created xsi:type="dcterms:W3CDTF">2000-07-06T15:05:59Z</dcterms:created>
  <dcterms:modified xsi:type="dcterms:W3CDTF">2025-03-20T03:28:02Z</dcterms:modified>
</cp:coreProperties>
</file>