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15" r:id="rId1"/>
  </p:sldMasterIdLst>
  <p:notesMasterIdLst>
    <p:notesMasterId r:id="rId19"/>
  </p:notesMasterIdLst>
  <p:sldIdLst>
    <p:sldId id="430" r:id="rId2"/>
    <p:sldId id="438" r:id="rId3"/>
    <p:sldId id="416" r:id="rId4"/>
    <p:sldId id="440" r:id="rId5"/>
    <p:sldId id="439" r:id="rId6"/>
    <p:sldId id="441" r:id="rId7"/>
    <p:sldId id="442" r:id="rId8"/>
    <p:sldId id="443" r:id="rId9"/>
    <p:sldId id="444" r:id="rId10"/>
    <p:sldId id="445" r:id="rId11"/>
    <p:sldId id="446" r:id="rId12"/>
    <p:sldId id="459" r:id="rId13"/>
    <p:sldId id="447" r:id="rId14"/>
    <p:sldId id="457" r:id="rId15"/>
    <p:sldId id="451" r:id="rId16"/>
    <p:sldId id="460" r:id="rId17"/>
    <p:sldId id="4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699"/>
    <a:srgbClr val="FFFFCC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890" autoAdjust="0"/>
    <p:restoredTop sz="94291" autoAdjust="0"/>
  </p:normalViewPr>
  <p:slideViewPr>
    <p:cSldViewPr>
      <p:cViewPr varScale="1">
        <p:scale>
          <a:sx n="87" d="100"/>
          <a:sy n="87" d="100"/>
        </p:scale>
        <p:origin x="-136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83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Text Box 21">
            <a:extLst>
              <a:ext uri="{FF2B5EF4-FFF2-40B4-BE49-F238E27FC236}">
                <a16:creationId xmlns="" xmlns:a16="http://schemas.microsoft.com/office/drawing/2014/main" id="{2826C4BB-75A2-E66E-3EC9-0864881E2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 dirty="0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="" xmlns:a16="http://schemas.microsoft.com/office/drawing/2014/main" id="{BFDDAB64-4710-FB0B-007C-F47A89EE921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C38AFD3A-155A-7845-0A2A-DFCC923EFAC0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="" xmlns:a16="http://schemas.microsoft.com/office/drawing/2014/main" id="{3ADBE04E-B117-A4B9-9A02-C8CC8CABC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="" xmlns:a16="http://schemas.microsoft.com/office/drawing/2014/main" id="{68976B3C-6C0D-DDBC-3B89-298AE6A344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 dirty="0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AB45A4-9E07-8FC1-718A-701DCF5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5BBED43-DCAF-3410-26CA-B82F2BB2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9144000" cy="52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marL="18034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kern="1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Design for Biology Simulation Models.</a:t>
            </a:r>
            <a:endParaRPr lang="en-IN" sz="32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Supervisor								                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Dr.G.Michael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Peyyala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Poojitha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							       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192371048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		               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7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19050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2438400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Biological Data-Users provide models,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equations, datasets 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Conversion-Compiler translates rules into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optimized code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Execution-Runs model with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computational algorithms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Real-Time Data Integration-Fetches live data for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accuracy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Optimization &amp; Error Detection- Refines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simulation, detects &amp; corrects errors.   </a:t>
            </a:r>
          </a:p>
        </p:txBody>
      </p:sp>
      <p:pic>
        <p:nvPicPr>
          <p:cNvPr id="9" name="Picture 8" descr="WhatsApp Image 2025-03-19 at 21.42.59_402fbd8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4114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2133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2743200"/>
            <a:ext cx="533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Improved Simulation Speed: The compiler achieved an average speedup of 3x compared to existing simulation tools.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Scalability: The compiler successfully simulated large-scale biological systems with thousands of species and reactions.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Reduced Memory Usage: The compiler reduced memory usage by 30% compared to existing simulation tools.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WhatsApp Image 2025-03-19 at 21.42.56_7b68386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3124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19812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2025-03-19 18430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90800"/>
            <a:ext cx="7924800" cy="33641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2514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7696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Efficient Parsing: The compiler's efficient parsing algorithm enabled fast processing of large SBML models.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Optimized Code Generation: The compiler's optimized code generation technique resulted in significant speedup and reduced memory usage.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and Flexibility: The compiler's modular design and scalable architecture enabled easy extension and modification of the compiler for various biological simulation models.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2286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971800"/>
            <a:ext cx="7924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Accuracy: Enhance algorithms for more precise biological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Interoperability: Ensure compatibility with various simulation tools and platforms.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&amp; Machine Learning Integration: Use AI to optimize models and suggest improvements.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Multidisciplinary Support: Incorporate diverse biological data for holistic models.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Optimization for Specific Applications: Tailor compilers for specific biological domains.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19812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590800"/>
            <a:ext cx="4876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Efficiency – Automates the translation of biological models into executable code.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Research – Aids in drug discovery, genetics, and neuroscience studies.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Potential – Can integrate with AI and machine learning for advanced biological modeling.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Accuracy – Ensures precise computational analysis of biological systems.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90800"/>
            <a:ext cx="3505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8194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Smith, J. D. (2018). Computational biology: A practical introduction to bioinformatics and programming. Wiley-Blackwell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Grosu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R., &amp; Nikolai, D. (2019). Biological modeling and simulation: From population dynamics to genomics. Journal of Computational Biology, 26(6), 578–591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Knuth, D. E. (2011). The Art of Computer Programming, Volume 1: Fundamental Algorithms (3rd ed.). Addison-Wesley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Mount, D. W. (2004). Bioinformatics: Sequence and genome analysis. Cold Spring Harbor Laboratory Press.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3200400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</a:rPr>
              <a:t>THANK YOU</a:t>
            </a:r>
            <a:endParaRPr lang="en-US" sz="8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90600" y="24384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AGENDA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8194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EXISTING MODELS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FLAWS IN EXISTING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PROPOSED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IMPLEMENTATION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RESULTS AND DISSCUSSION.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FUTURE ENHANCEMENT.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752600"/>
            <a:ext cx="373380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6781800" cy="4419600"/>
          </a:xfrm>
        </p:spPr>
        <p:txBody>
          <a:bodyPr>
            <a:noAutofit/>
          </a:bodyPr>
          <a:lstStyle/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tool that converts biological models 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into a computer program.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Need-To run biology simulations quickly 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accurately on a computer.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Benefits- Saves time and effort.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-Reduces human errors.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Examples- Studying virus spread.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-Simulating climate effects on plants.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-Testing drug effects before real-world trials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hatsApp Image 2025-03-19 at 21.42.55_fc240dd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57400"/>
            <a:ext cx="3657600" cy="3892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4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3800" y="2362200"/>
            <a:ext cx="66294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does it work?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Input – Scientists write biological equations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or rules.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Processing – The compiler converts them into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computer code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Output – The computer runs the simulation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and provides results.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Example-A researcher inputs virus spread data,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               the compiler processes it, and the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                simulation predicts infection patterns.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3556000" cy="4114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="" xmlns:a16="http://schemas.microsoft.com/office/drawing/2014/main" id="{0DAE5FF9-CB95-2805-35F9-9B71C09B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2895600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Cell Growth Analysis – Observing how cells divide and react to different conditions.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Drug Development – Testing the effects of new medicines before human trials.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Bioengineering – Designing synthetic organisms or modifying DNA for better crops.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Ecosystem Simulation – Studying the impact of climate change on plants and animals.</a:t>
            </a:r>
          </a:p>
        </p:txBody>
      </p:sp>
      <p:pic>
        <p:nvPicPr>
          <p:cNvPr id="9" name="Picture 8" descr="WhatsApp Image 2025-03-19 at 22.02.58_6ae4195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438400"/>
            <a:ext cx="350520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209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Existing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971800"/>
            <a:ext cx="8305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SIR Mode(Susceptible Infected-Recovered) – Used to study how diseases spread in populations.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Agent-Based Models – Simulates individual organisms and their interactions (e.g., virus transmission in a city).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Cellular Automata Models – Uses a grid to simulate biological processes like cell growth.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Models – Helps understand brain functions and diseases.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362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Advantages  of Existing Model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95600"/>
            <a:ext cx="5029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Reduces Costs &amp; Time – Eliminates the need for expensive real-world experiments.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Safe for Testing – Allows simulations of drugs, vaccines, and genetic modifications without risks.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Predict Outcomes – Forecasts disease spread, genetic changes, and ecosystem shifts.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Accuracy – Uses data-driven insights for better decision-making.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WhatsApp Image 2025-03-19 at 21.42.58_c81f74b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19400"/>
            <a:ext cx="350520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21336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Flaws In Existing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743200"/>
            <a:ext cx="4572000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Dependency – Requires accurate data; wrong inputs lead to incorrect results.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Computationally Expensive – Advanced simulations need powerful computers.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Limited Real-World Testing – Simulations don’t always match real-life scenarios.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Issues – Some models work well for small systems but fail on large-scale problems.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WhatsApp Image 2025-03-19 at 21.42.56_23c862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" y="2430490"/>
            <a:ext cx="4026695" cy="3948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3/20/2025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133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Proposed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743200"/>
            <a:ext cx="8229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Code Generation – Converts biological equations into computer-executable code.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Processing – Uses advanced algorithms for quick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Multi-Model Support – Compatible with SIR models, neural networks, and agent-based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Optimization – Enhances accuracy with machine learning.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6337</TotalTime>
  <Words>848</Words>
  <Application>Microsoft Office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Deitel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LENOVO</cp:lastModifiedBy>
  <cp:revision>458</cp:revision>
  <dcterms:created xsi:type="dcterms:W3CDTF">2000-07-06T15:05:59Z</dcterms:created>
  <dcterms:modified xsi:type="dcterms:W3CDTF">2025-03-20T06:06:52Z</dcterms:modified>
</cp:coreProperties>
</file>