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4"/>
  </p:notesMasterIdLst>
  <p:sldIdLst>
    <p:sldId id="256" r:id="rId2"/>
    <p:sldId id="260" r:id="rId3"/>
    <p:sldId id="257" r:id="rId4"/>
    <p:sldId id="268" r:id="rId5"/>
    <p:sldId id="269" r:id="rId6"/>
    <p:sldId id="258" r:id="rId7"/>
    <p:sldId id="259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CE8F9-2320-48B1-BF67-CDF47ED0B7B7}" type="doc">
      <dgm:prSet loTypeId="urn:microsoft.com/office/officeart/2009/layout/CirclePicture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A6AA25-B52A-4BF7-B0F5-8D63FCB395E2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09F06930-C5FC-4DD0-9A09-AA96EA9C4164}" type="parTrans" cxnId="{44FC0286-597D-48D6-8A7C-B3A8DCF6A63D}">
      <dgm:prSet/>
      <dgm:spPr/>
      <dgm:t>
        <a:bodyPr/>
        <a:lstStyle/>
        <a:p>
          <a:endParaRPr lang="en-US"/>
        </a:p>
      </dgm:t>
    </dgm:pt>
    <dgm:pt modelId="{5A095066-8CE1-4162-A03B-4F547F0BBD01}" type="sibTrans" cxnId="{44FC0286-597D-48D6-8A7C-B3A8DCF6A63D}">
      <dgm:prSet/>
      <dgm:spPr/>
      <dgm:t>
        <a:bodyPr/>
        <a:lstStyle/>
        <a:p>
          <a:endParaRPr lang="en-US"/>
        </a:p>
      </dgm:t>
    </dgm:pt>
    <dgm:pt modelId="{8C91121E-10DB-4480-9683-248EA09AAC3C}">
      <dgm:prSet phldrT="[Text]"/>
      <dgm:spPr/>
      <dgm:t>
        <a:bodyPr/>
        <a:lstStyle/>
        <a:p>
          <a:r>
            <a:rPr lang="en-US" dirty="0" smtClean="0"/>
            <a:t>System Software</a:t>
          </a:r>
          <a:endParaRPr lang="en-US" dirty="0"/>
        </a:p>
      </dgm:t>
    </dgm:pt>
    <dgm:pt modelId="{87070156-FDB7-41E7-AD86-5DB83B6B70BE}" type="parTrans" cxnId="{90A910B3-8954-4D44-A78F-2D1E7D3FC996}">
      <dgm:prSet/>
      <dgm:spPr/>
      <dgm:t>
        <a:bodyPr/>
        <a:lstStyle/>
        <a:p>
          <a:endParaRPr lang="en-US"/>
        </a:p>
      </dgm:t>
    </dgm:pt>
    <dgm:pt modelId="{DF027518-2A1F-4C6D-ACFB-47E3374534C7}" type="sibTrans" cxnId="{90A910B3-8954-4D44-A78F-2D1E7D3FC996}">
      <dgm:prSet/>
      <dgm:spPr/>
      <dgm:t>
        <a:bodyPr/>
        <a:lstStyle/>
        <a:p>
          <a:endParaRPr lang="en-US"/>
        </a:p>
      </dgm:t>
    </dgm:pt>
    <dgm:pt modelId="{71DE2A81-4B83-4296-8D03-4E1EE36C1A98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8E7B658D-C30F-445B-B9D4-EA72EE534C79}" type="parTrans" cxnId="{C61805F7-4958-4FE7-967C-C0F1547329FB}">
      <dgm:prSet/>
      <dgm:spPr/>
      <dgm:t>
        <a:bodyPr/>
        <a:lstStyle/>
        <a:p>
          <a:endParaRPr lang="en-US"/>
        </a:p>
      </dgm:t>
    </dgm:pt>
    <dgm:pt modelId="{173E0814-C211-44BF-929A-B678237AF6C2}" type="sibTrans" cxnId="{C61805F7-4958-4FE7-967C-C0F1547329FB}">
      <dgm:prSet/>
      <dgm:spPr/>
      <dgm:t>
        <a:bodyPr/>
        <a:lstStyle/>
        <a:p>
          <a:endParaRPr lang="en-US"/>
        </a:p>
      </dgm:t>
    </dgm:pt>
    <dgm:pt modelId="{789A48B7-45E3-4DE8-923D-9F4D7A5A7A5D}">
      <dgm:prSet phldrT="[Text]"/>
      <dgm:spPr/>
      <dgm:t>
        <a:bodyPr/>
        <a:lstStyle/>
        <a:p>
          <a:r>
            <a:rPr lang="en-US" dirty="0" smtClean="0"/>
            <a:t>Firmware</a:t>
          </a:r>
          <a:endParaRPr lang="en-US" dirty="0"/>
        </a:p>
      </dgm:t>
    </dgm:pt>
    <dgm:pt modelId="{E307424C-2BF7-4CBA-A450-CC3CC9F83441}" type="parTrans" cxnId="{57317536-2B23-43EF-9619-241385060CF3}">
      <dgm:prSet/>
      <dgm:spPr/>
      <dgm:t>
        <a:bodyPr/>
        <a:lstStyle/>
        <a:p>
          <a:endParaRPr lang="en-US"/>
        </a:p>
      </dgm:t>
    </dgm:pt>
    <dgm:pt modelId="{7D9D644B-02C7-47C6-9ECC-6E0FF1C98140}" type="sibTrans" cxnId="{57317536-2B23-43EF-9619-241385060CF3}">
      <dgm:prSet/>
      <dgm:spPr/>
      <dgm:t>
        <a:bodyPr/>
        <a:lstStyle/>
        <a:p>
          <a:endParaRPr lang="en-US"/>
        </a:p>
      </dgm:t>
    </dgm:pt>
    <dgm:pt modelId="{DF9CD974-3A9A-4A96-B054-56DD9AB4C406}">
      <dgm:prSet phldrT="[Text]"/>
      <dgm:spPr/>
      <dgm:t>
        <a:bodyPr/>
        <a:lstStyle/>
        <a:p>
          <a:r>
            <a:rPr lang="en-US" dirty="0" smtClean="0"/>
            <a:t>Application software</a:t>
          </a:r>
          <a:endParaRPr lang="en-US" dirty="0"/>
        </a:p>
      </dgm:t>
    </dgm:pt>
    <dgm:pt modelId="{8213461B-648A-43F4-A1E7-93D5B8C1285E}" type="parTrans" cxnId="{93709DC5-A1AC-4A8A-921C-4D03B163EA13}">
      <dgm:prSet/>
      <dgm:spPr/>
      <dgm:t>
        <a:bodyPr/>
        <a:lstStyle/>
        <a:p>
          <a:endParaRPr lang="en-US"/>
        </a:p>
      </dgm:t>
    </dgm:pt>
    <dgm:pt modelId="{FC2751D5-B384-4741-A546-194631A4A33D}" type="sibTrans" cxnId="{93709DC5-A1AC-4A8A-921C-4D03B163EA13}">
      <dgm:prSet/>
      <dgm:spPr/>
      <dgm:t>
        <a:bodyPr/>
        <a:lstStyle/>
        <a:p>
          <a:endParaRPr lang="en-US"/>
        </a:p>
      </dgm:t>
    </dgm:pt>
    <dgm:pt modelId="{61B731EA-D294-446A-BFBD-38A100582242}">
      <dgm:prSet phldrT="[Text]"/>
      <dgm:spPr/>
      <dgm:t>
        <a:bodyPr/>
        <a:lstStyle/>
        <a:p>
          <a:r>
            <a:rPr lang="en-US" dirty="0" smtClean="0"/>
            <a:t>Entertainment software</a:t>
          </a:r>
        </a:p>
        <a:p>
          <a:r>
            <a:rPr lang="en-US" dirty="0" smtClean="0"/>
            <a:t>Educational software</a:t>
          </a:r>
          <a:endParaRPr lang="en-US" dirty="0"/>
        </a:p>
      </dgm:t>
    </dgm:pt>
    <dgm:pt modelId="{9D790E7B-3755-425E-B96F-9516BCB49E30}" type="parTrans" cxnId="{39B29F29-B9B3-4EFC-87E4-8196DA971A40}">
      <dgm:prSet/>
      <dgm:spPr/>
      <dgm:t>
        <a:bodyPr/>
        <a:lstStyle/>
        <a:p>
          <a:endParaRPr lang="en-US"/>
        </a:p>
      </dgm:t>
    </dgm:pt>
    <dgm:pt modelId="{5BD43F77-5519-424D-BE5D-C9BB527375F2}" type="sibTrans" cxnId="{39B29F29-B9B3-4EFC-87E4-8196DA971A40}">
      <dgm:prSet/>
      <dgm:spPr/>
      <dgm:t>
        <a:bodyPr/>
        <a:lstStyle/>
        <a:p>
          <a:endParaRPr lang="en-US"/>
        </a:p>
      </dgm:t>
    </dgm:pt>
    <dgm:pt modelId="{23384DBB-B56E-40FA-963F-295A828C38C5}" type="pres">
      <dgm:prSet presAssocID="{5CFCE8F9-2320-48B1-BF67-CDF47ED0B7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7BE0DB-570E-47F5-B5CC-16645A30F830}" type="pres">
      <dgm:prSet presAssocID="{16A6AA25-B52A-4BF7-B0F5-8D63FCB395E2}" presName="hierRoot1" presStyleCnt="0"/>
      <dgm:spPr/>
    </dgm:pt>
    <dgm:pt modelId="{10327BE1-DDCE-4575-AA85-C8DE1AA0A8CC}" type="pres">
      <dgm:prSet presAssocID="{16A6AA25-B52A-4BF7-B0F5-8D63FCB395E2}" presName="composite" presStyleCnt="0"/>
      <dgm:spPr/>
    </dgm:pt>
    <dgm:pt modelId="{F6E766E6-3E8C-47F5-A22D-876425ED099C}" type="pres">
      <dgm:prSet presAssocID="{16A6AA25-B52A-4BF7-B0F5-8D63FCB395E2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6B6F62-B7D7-49C9-A78A-7913FE54DFD1}" type="pres">
      <dgm:prSet presAssocID="{16A6AA25-B52A-4BF7-B0F5-8D63FCB395E2}" presName="text" presStyleLbl="revTx" presStyleIdx="0" presStyleCnt="6">
        <dgm:presLayoutVars>
          <dgm:chPref val="3"/>
        </dgm:presLayoutVars>
      </dgm:prSet>
      <dgm:spPr/>
    </dgm:pt>
    <dgm:pt modelId="{61D35573-A82C-46A7-9560-A9C615103D00}" type="pres">
      <dgm:prSet presAssocID="{16A6AA25-B52A-4BF7-B0F5-8D63FCB395E2}" presName="hierChild2" presStyleCnt="0"/>
      <dgm:spPr/>
    </dgm:pt>
    <dgm:pt modelId="{E7C48529-FCB3-432F-A471-04BA7AE8D184}" type="pres">
      <dgm:prSet presAssocID="{87070156-FDB7-41E7-AD86-5DB83B6B70BE}" presName="Name10" presStyleLbl="parChTrans1D2" presStyleIdx="0" presStyleCnt="2"/>
      <dgm:spPr/>
    </dgm:pt>
    <dgm:pt modelId="{DDA1FF23-4857-4ED3-82D2-F76DA77334B2}" type="pres">
      <dgm:prSet presAssocID="{8C91121E-10DB-4480-9683-248EA09AAC3C}" presName="hierRoot2" presStyleCnt="0"/>
      <dgm:spPr/>
    </dgm:pt>
    <dgm:pt modelId="{4FF441E4-AF5A-4358-98BB-1F8CA4D7DCDF}" type="pres">
      <dgm:prSet presAssocID="{8C91121E-10DB-4480-9683-248EA09AAC3C}" presName="composite2" presStyleCnt="0"/>
      <dgm:spPr/>
    </dgm:pt>
    <dgm:pt modelId="{14BA2610-C07B-497B-BBD1-F323AF7A2567}" type="pres">
      <dgm:prSet presAssocID="{8C91121E-10DB-4480-9683-248EA09AAC3C}" presName="image2" presStyleLbl="node2" presStyleIdx="0" presStyleCnt="2"/>
      <dgm:spPr/>
    </dgm:pt>
    <dgm:pt modelId="{32E3512A-F95D-45C4-BA4E-164512F3FA8C}" type="pres">
      <dgm:prSet presAssocID="{8C91121E-10DB-4480-9683-248EA09AAC3C}" presName="text2" presStyleLbl="revTx" presStyleIdx="1" presStyleCnt="6">
        <dgm:presLayoutVars>
          <dgm:chPref val="3"/>
        </dgm:presLayoutVars>
      </dgm:prSet>
      <dgm:spPr/>
    </dgm:pt>
    <dgm:pt modelId="{EC75EAEA-F128-48EB-A5EA-F54FFDD76F35}" type="pres">
      <dgm:prSet presAssocID="{8C91121E-10DB-4480-9683-248EA09AAC3C}" presName="hierChild3" presStyleCnt="0"/>
      <dgm:spPr/>
    </dgm:pt>
    <dgm:pt modelId="{43167CD4-B84A-4F11-8F9C-80516DD62B09}" type="pres">
      <dgm:prSet presAssocID="{8E7B658D-C30F-445B-B9D4-EA72EE534C79}" presName="Name17" presStyleLbl="parChTrans1D3" presStyleIdx="0" presStyleCnt="3"/>
      <dgm:spPr/>
    </dgm:pt>
    <dgm:pt modelId="{C47F1EE6-988B-406F-8825-FB887F9E37FB}" type="pres">
      <dgm:prSet presAssocID="{71DE2A81-4B83-4296-8D03-4E1EE36C1A98}" presName="hierRoot3" presStyleCnt="0"/>
      <dgm:spPr/>
    </dgm:pt>
    <dgm:pt modelId="{A84A293E-0BD6-4FB9-9558-209E6B2B95BD}" type="pres">
      <dgm:prSet presAssocID="{71DE2A81-4B83-4296-8D03-4E1EE36C1A98}" presName="composite3" presStyleCnt="0"/>
      <dgm:spPr/>
    </dgm:pt>
    <dgm:pt modelId="{35D14222-4245-4FF3-8B2D-19E653311A55}" type="pres">
      <dgm:prSet presAssocID="{71DE2A81-4B83-4296-8D03-4E1EE36C1A98}" presName="image3" presStyleLbl="node3" presStyleIdx="0" presStyleCnt="3"/>
      <dgm:spPr/>
    </dgm:pt>
    <dgm:pt modelId="{1BB853FC-BA3C-4C88-868F-97F14A555843}" type="pres">
      <dgm:prSet presAssocID="{71DE2A81-4B83-4296-8D03-4E1EE36C1A98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E5FBE5-810C-4469-BD48-BD2CC7EB6F16}" type="pres">
      <dgm:prSet presAssocID="{71DE2A81-4B83-4296-8D03-4E1EE36C1A98}" presName="hierChild4" presStyleCnt="0"/>
      <dgm:spPr/>
    </dgm:pt>
    <dgm:pt modelId="{D00398D0-8D64-4AF9-92CE-347A2E8DC5D9}" type="pres">
      <dgm:prSet presAssocID="{E307424C-2BF7-4CBA-A450-CC3CC9F83441}" presName="Name17" presStyleLbl="parChTrans1D3" presStyleIdx="1" presStyleCnt="3"/>
      <dgm:spPr/>
    </dgm:pt>
    <dgm:pt modelId="{BD5D16DF-83F4-43F5-881C-41C94B80A5CA}" type="pres">
      <dgm:prSet presAssocID="{789A48B7-45E3-4DE8-923D-9F4D7A5A7A5D}" presName="hierRoot3" presStyleCnt="0"/>
      <dgm:spPr/>
    </dgm:pt>
    <dgm:pt modelId="{DF673500-E547-4803-A5FB-1CD17918C812}" type="pres">
      <dgm:prSet presAssocID="{789A48B7-45E3-4DE8-923D-9F4D7A5A7A5D}" presName="composite3" presStyleCnt="0"/>
      <dgm:spPr/>
    </dgm:pt>
    <dgm:pt modelId="{69554BF1-5761-4DF5-B64F-C62C9A0B2BAB}" type="pres">
      <dgm:prSet presAssocID="{789A48B7-45E3-4DE8-923D-9F4D7A5A7A5D}" presName="image3" presStyleLbl="node3" presStyleIdx="1" presStyleCnt="3"/>
      <dgm:spPr/>
    </dgm:pt>
    <dgm:pt modelId="{C11BA136-AD7E-4ECD-B6AA-72E199F1B2FE}" type="pres">
      <dgm:prSet presAssocID="{789A48B7-45E3-4DE8-923D-9F4D7A5A7A5D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C9062-03D9-40DB-905C-9C3C78DEB9E7}" type="pres">
      <dgm:prSet presAssocID="{789A48B7-45E3-4DE8-923D-9F4D7A5A7A5D}" presName="hierChild4" presStyleCnt="0"/>
      <dgm:spPr/>
    </dgm:pt>
    <dgm:pt modelId="{A97FBD2A-76DF-49C0-95E5-0094A92C2715}" type="pres">
      <dgm:prSet presAssocID="{8213461B-648A-43F4-A1E7-93D5B8C1285E}" presName="Name10" presStyleLbl="parChTrans1D2" presStyleIdx="1" presStyleCnt="2"/>
      <dgm:spPr/>
    </dgm:pt>
    <dgm:pt modelId="{0632B978-257E-472B-B5AB-F5339A06531A}" type="pres">
      <dgm:prSet presAssocID="{DF9CD974-3A9A-4A96-B054-56DD9AB4C406}" presName="hierRoot2" presStyleCnt="0"/>
      <dgm:spPr/>
    </dgm:pt>
    <dgm:pt modelId="{8B17DA67-9507-40F4-90D1-AACAA13B1213}" type="pres">
      <dgm:prSet presAssocID="{DF9CD974-3A9A-4A96-B054-56DD9AB4C406}" presName="composite2" presStyleCnt="0"/>
      <dgm:spPr/>
    </dgm:pt>
    <dgm:pt modelId="{BE2F54AB-7BE6-48FF-97BD-723DCBF2AF23}" type="pres">
      <dgm:prSet presAssocID="{DF9CD974-3A9A-4A96-B054-56DD9AB4C406}" presName="image2" presStyleLbl="node2" presStyleIdx="1" presStyleCnt="2"/>
      <dgm:spPr/>
    </dgm:pt>
    <dgm:pt modelId="{5F2CF742-2A49-4EAD-91F6-5680BC2051B5}" type="pres">
      <dgm:prSet presAssocID="{DF9CD974-3A9A-4A96-B054-56DD9AB4C406}" presName="text2" presStyleLbl="revTx" presStyleIdx="4" presStyleCnt="6">
        <dgm:presLayoutVars>
          <dgm:chPref val="3"/>
        </dgm:presLayoutVars>
      </dgm:prSet>
      <dgm:spPr/>
    </dgm:pt>
    <dgm:pt modelId="{99B6613A-1326-44B9-ABCE-9B8D3A8AFA0B}" type="pres">
      <dgm:prSet presAssocID="{DF9CD974-3A9A-4A96-B054-56DD9AB4C406}" presName="hierChild3" presStyleCnt="0"/>
      <dgm:spPr/>
    </dgm:pt>
    <dgm:pt modelId="{622007F3-829C-4A87-B984-498FD0F09A11}" type="pres">
      <dgm:prSet presAssocID="{9D790E7B-3755-425E-B96F-9516BCB49E30}" presName="Name17" presStyleLbl="parChTrans1D3" presStyleIdx="2" presStyleCnt="3"/>
      <dgm:spPr/>
    </dgm:pt>
    <dgm:pt modelId="{FC1562E1-733C-444F-8C20-91D87294D696}" type="pres">
      <dgm:prSet presAssocID="{61B731EA-D294-446A-BFBD-38A100582242}" presName="hierRoot3" presStyleCnt="0"/>
      <dgm:spPr/>
    </dgm:pt>
    <dgm:pt modelId="{11BCA8C8-E71C-46A8-A150-A63D6B81506A}" type="pres">
      <dgm:prSet presAssocID="{61B731EA-D294-446A-BFBD-38A100582242}" presName="composite3" presStyleCnt="0"/>
      <dgm:spPr/>
    </dgm:pt>
    <dgm:pt modelId="{AC3A2A48-BD0E-4DFC-832C-3A24B238E9F9}" type="pres">
      <dgm:prSet presAssocID="{61B731EA-D294-446A-BFBD-38A100582242}" presName="image3" presStyleLbl="node3" presStyleIdx="2" presStyleCnt="3"/>
      <dgm:spPr/>
    </dgm:pt>
    <dgm:pt modelId="{ADB7E4F6-6477-43C9-A208-4DA697D00376}" type="pres">
      <dgm:prSet presAssocID="{61B731EA-D294-446A-BFBD-38A100582242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2B54-8117-405B-AAB7-4C470FEC1F3C}" type="pres">
      <dgm:prSet presAssocID="{61B731EA-D294-446A-BFBD-38A100582242}" presName="hierChild4" presStyleCnt="0"/>
      <dgm:spPr/>
    </dgm:pt>
  </dgm:ptLst>
  <dgm:cxnLst>
    <dgm:cxn modelId="{B5F4B206-2F5F-47A9-BFA7-68B5DA546E09}" type="presOf" srcId="{8C91121E-10DB-4480-9683-248EA09AAC3C}" destId="{32E3512A-F95D-45C4-BA4E-164512F3FA8C}" srcOrd="0" destOrd="0" presId="urn:microsoft.com/office/officeart/2009/layout/CirclePictureHierarchy"/>
    <dgm:cxn modelId="{7E923F8B-1449-45A3-B40F-F0843624BDD0}" type="presOf" srcId="{789A48B7-45E3-4DE8-923D-9F4D7A5A7A5D}" destId="{C11BA136-AD7E-4ECD-B6AA-72E199F1B2FE}" srcOrd="0" destOrd="0" presId="urn:microsoft.com/office/officeart/2009/layout/CirclePictureHierarchy"/>
    <dgm:cxn modelId="{4B12288C-FD30-4D78-A5A9-4B607C29AD57}" type="presOf" srcId="{DF9CD974-3A9A-4A96-B054-56DD9AB4C406}" destId="{5F2CF742-2A49-4EAD-91F6-5680BC2051B5}" srcOrd="0" destOrd="0" presId="urn:microsoft.com/office/officeart/2009/layout/CirclePictureHierarchy"/>
    <dgm:cxn modelId="{C61805F7-4958-4FE7-967C-C0F1547329FB}" srcId="{8C91121E-10DB-4480-9683-248EA09AAC3C}" destId="{71DE2A81-4B83-4296-8D03-4E1EE36C1A98}" srcOrd="0" destOrd="0" parTransId="{8E7B658D-C30F-445B-B9D4-EA72EE534C79}" sibTransId="{173E0814-C211-44BF-929A-B678237AF6C2}"/>
    <dgm:cxn modelId="{FCA6355E-559B-4C66-8992-2B3EF2DE3A73}" type="presOf" srcId="{E307424C-2BF7-4CBA-A450-CC3CC9F83441}" destId="{D00398D0-8D64-4AF9-92CE-347A2E8DC5D9}" srcOrd="0" destOrd="0" presId="urn:microsoft.com/office/officeart/2009/layout/CirclePictureHierarchy"/>
    <dgm:cxn modelId="{44FC0286-597D-48D6-8A7C-B3A8DCF6A63D}" srcId="{5CFCE8F9-2320-48B1-BF67-CDF47ED0B7B7}" destId="{16A6AA25-B52A-4BF7-B0F5-8D63FCB395E2}" srcOrd="0" destOrd="0" parTransId="{09F06930-C5FC-4DD0-9A09-AA96EA9C4164}" sibTransId="{5A095066-8CE1-4162-A03B-4F547F0BBD01}"/>
    <dgm:cxn modelId="{C556D19D-3BCD-4B38-BF14-EFA16D33DB37}" type="presOf" srcId="{61B731EA-D294-446A-BFBD-38A100582242}" destId="{ADB7E4F6-6477-43C9-A208-4DA697D00376}" srcOrd="0" destOrd="0" presId="urn:microsoft.com/office/officeart/2009/layout/CirclePictureHierarchy"/>
    <dgm:cxn modelId="{52748D0C-A05E-4E26-8D18-3B540E68F56B}" type="presOf" srcId="{87070156-FDB7-41E7-AD86-5DB83B6B70BE}" destId="{E7C48529-FCB3-432F-A471-04BA7AE8D184}" srcOrd="0" destOrd="0" presId="urn:microsoft.com/office/officeart/2009/layout/CirclePictureHierarchy"/>
    <dgm:cxn modelId="{FDEAF5BF-CD3E-49D5-BBC6-2B6936CA2E60}" type="presOf" srcId="{9D790E7B-3755-425E-B96F-9516BCB49E30}" destId="{622007F3-829C-4A87-B984-498FD0F09A11}" srcOrd="0" destOrd="0" presId="urn:microsoft.com/office/officeart/2009/layout/CirclePictureHierarchy"/>
    <dgm:cxn modelId="{93709DC5-A1AC-4A8A-921C-4D03B163EA13}" srcId="{16A6AA25-B52A-4BF7-B0F5-8D63FCB395E2}" destId="{DF9CD974-3A9A-4A96-B054-56DD9AB4C406}" srcOrd="1" destOrd="0" parTransId="{8213461B-648A-43F4-A1E7-93D5B8C1285E}" sibTransId="{FC2751D5-B384-4741-A546-194631A4A33D}"/>
    <dgm:cxn modelId="{BC831895-2D22-4742-BA12-466861484A18}" type="presOf" srcId="{8E7B658D-C30F-445B-B9D4-EA72EE534C79}" destId="{43167CD4-B84A-4F11-8F9C-80516DD62B09}" srcOrd="0" destOrd="0" presId="urn:microsoft.com/office/officeart/2009/layout/CirclePictureHierarchy"/>
    <dgm:cxn modelId="{57317536-2B23-43EF-9619-241385060CF3}" srcId="{8C91121E-10DB-4480-9683-248EA09AAC3C}" destId="{789A48B7-45E3-4DE8-923D-9F4D7A5A7A5D}" srcOrd="1" destOrd="0" parTransId="{E307424C-2BF7-4CBA-A450-CC3CC9F83441}" sibTransId="{7D9D644B-02C7-47C6-9ECC-6E0FF1C98140}"/>
    <dgm:cxn modelId="{502E3AF4-6BBC-42B7-A059-E386C4ED2019}" type="presOf" srcId="{5CFCE8F9-2320-48B1-BF67-CDF47ED0B7B7}" destId="{23384DBB-B56E-40FA-963F-295A828C38C5}" srcOrd="0" destOrd="0" presId="urn:microsoft.com/office/officeart/2009/layout/CirclePictureHierarchy"/>
    <dgm:cxn modelId="{89844D7D-DD18-404C-BA0A-BF37990E8B97}" type="presOf" srcId="{16A6AA25-B52A-4BF7-B0F5-8D63FCB395E2}" destId="{EA6B6F62-B7D7-49C9-A78A-7913FE54DFD1}" srcOrd="0" destOrd="0" presId="urn:microsoft.com/office/officeart/2009/layout/CirclePictureHierarchy"/>
    <dgm:cxn modelId="{57EF9188-32B0-4A08-9E22-48D8DCFEFBA3}" type="presOf" srcId="{8213461B-648A-43F4-A1E7-93D5B8C1285E}" destId="{A97FBD2A-76DF-49C0-95E5-0094A92C2715}" srcOrd="0" destOrd="0" presId="urn:microsoft.com/office/officeart/2009/layout/CirclePictureHierarchy"/>
    <dgm:cxn modelId="{53E4AA6D-4F9C-4851-B306-993C4198B067}" type="presOf" srcId="{71DE2A81-4B83-4296-8D03-4E1EE36C1A98}" destId="{1BB853FC-BA3C-4C88-868F-97F14A555843}" srcOrd="0" destOrd="0" presId="urn:microsoft.com/office/officeart/2009/layout/CirclePictureHierarchy"/>
    <dgm:cxn modelId="{39B29F29-B9B3-4EFC-87E4-8196DA971A40}" srcId="{DF9CD974-3A9A-4A96-B054-56DD9AB4C406}" destId="{61B731EA-D294-446A-BFBD-38A100582242}" srcOrd="0" destOrd="0" parTransId="{9D790E7B-3755-425E-B96F-9516BCB49E30}" sibTransId="{5BD43F77-5519-424D-BE5D-C9BB527375F2}"/>
    <dgm:cxn modelId="{90A910B3-8954-4D44-A78F-2D1E7D3FC996}" srcId="{16A6AA25-B52A-4BF7-B0F5-8D63FCB395E2}" destId="{8C91121E-10DB-4480-9683-248EA09AAC3C}" srcOrd="0" destOrd="0" parTransId="{87070156-FDB7-41E7-AD86-5DB83B6B70BE}" sibTransId="{DF027518-2A1F-4C6D-ACFB-47E3374534C7}"/>
    <dgm:cxn modelId="{70F9265C-AAE4-4E3D-B385-70A83215C794}" type="presParOf" srcId="{23384DBB-B56E-40FA-963F-295A828C38C5}" destId="{8E7BE0DB-570E-47F5-B5CC-16645A30F830}" srcOrd="0" destOrd="0" presId="urn:microsoft.com/office/officeart/2009/layout/CirclePictureHierarchy"/>
    <dgm:cxn modelId="{7EAA8A06-5220-4AA6-A2D9-DFC5E13258C5}" type="presParOf" srcId="{8E7BE0DB-570E-47F5-B5CC-16645A30F830}" destId="{10327BE1-DDCE-4575-AA85-C8DE1AA0A8CC}" srcOrd="0" destOrd="0" presId="urn:microsoft.com/office/officeart/2009/layout/CirclePictureHierarchy"/>
    <dgm:cxn modelId="{58516CA6-C2E7-4AFB-8BE6-FFCF0492DD38}" type="presParOf" srcId="{10327BE1-DDCE-4575-AA85-C8DE1AA0A8CC}" destId="{F6E766E6-3E8C-47F5-A22D-876425ED099C}" srcOrd="0" destOrd="0" presId="urn:microsoft.com/office/officeart/2009/layout/CirclePictureHierarchy"/>
    <dgm:cxn modelId="{42079E26-B893-432B-8219-38886CA1C07D}" type="presParOf" srcId="{10327BE1-DDCE-4575-AA85-C8DE1AA0A8CC}" destId="{EA6B6F62-B7D7-49C9-A78A-7913FE54DFD1}" srcOrd="1" destOrd="0" presId="urn:microsoft.com/office/officeart/2009/layout/CirclePictureHierarchy"/>
    <dgm:cxn modelId="{5A49A17A-879E-4661-8EC9-C5ECC87C7231}" type="presParOf" srcId="{8E7BE0DB-570E-47F5-B5CC-16645A30F830}" destId="{61D35573-A82C-46A7-9560-A9C615103D00}" srcOrd="1" destOrd="0" presId="urn:microsoft.com/office/officeart/2009/layout/CirclePictureHierarchy"/>
    <dgm:cxn modelId="{11F4F17F-5ABA-4C6A-9578-7617DD3754CC}" type="presParOf" srcId="{61D35573-A82C-46A7-9560-A9C615103D00}" destId="{E7C48529-FCB3-432F-A471-04BA7AE8D184}" srcOrd="0" destOrd="0" presId="urn:microsoft.com/office/officeart/2009/layout/CirclePictureHierarchy"/>
    <dgm:cxn modelId="{6E2F1507-E5B3-4B24-A68C-605559F8F594}" type="presParOf" srcId="{61D35573-A82C-46A7-9560-A9C615103D00}" destId="{DDA1FF23-4857-4ED3-82D2-F76DA77334B2}" srcOrd="1" destOrd="0" presId="urn:microsoft.com/office/officeart/2009/layout/CirclePictureHierarchy"/>
    <dgm:cxn modelId="{55093F37-2EB5-448D-A89F-E69FB41CF83C}" type="presParOf" srcId="{DDA1FF23-4857-4ED3-82D2-F76DA77334B2}" destId="{4FF441E4-AF5A-4358-98BB-1F8CA4D7DCDF}" srcOrd="0" destOrd="0" presId="urn:microsoft.com/office/officeart/2009/layout/CirclePictureHierarchy"/>
    <dgm:cxn modelId="{18C7AB4C-EAED-4FFF-AFC4-12F0A4A1D42D}" type="presParOf" srcId="{4FF441E4-AF5A-4358-98BB-1F8CA4D7DCDF}" destId="{14BA2610-C07B-497B-BBD1-F323AF7A2567}" srcOrd="0" destOrd="0" presId="urn:microsoft.com/office/officeart/2009/layout/CirclePictureHierarchy"/>
    <dgm:cxn modelId="{1EFC8B1C-2422-46F8-A2A8-6C3177935121}" type="presParOf" srcId="{4FF441E4-AF5A-4358-98BB-1F8CA4D7DCDF}" destId="{32E3512A-F95D-45C4-BA4E-164512F3FA8C}" srcOrd="1" destOrd="0" presId="urn:microsoft.com/office/officeart/2009/layout/CirclePictureHierarchy"/>
    <dgm:cxn modelId="{9AA39A32-80EE-460B-A43B-4DF6F76B35BB}" type="presParOf" srcId="{DDA1FF23-4857-4ED3-82D2-F76DA77334B2}" destId="{EC75EAEA-F128-48EB-A5EA-F54FFDD76F35}" srcOrd="1" destOrd="0" presId="urn:microsoft.com/office/officeart/2009/layout/CirclePictureHierarchy"/>
    <dgm:cxn modelId="{C643F547-476C-4D13-82A9-AC379222FF6F}" type="presParOf" srcId="{EC75EAEA-F128-48EB-A5EA-F54FFDD76F35}" destId="{43167CD4-B84A-4F11-8F9C-80516DD62B09}" srcOrd="0" destOrd="0" presId="urn:microsoft.com/office/officeart/2009/layout/CirclePictureHierarchy"/>
    <dgm:cxn modelId="{F3227267-F3D7-4B22-90C8-30A26E240357}" type="presParOf" srcId="{EC75EAEA-F128-48EB-A5EA-F54FFDD76F35}" destId="{C47F1EE6-988B-406F-8825-FB887F9E37FB}" srcOrd="1" destOrd="0" presId="urn:microsoft.com/office/officeart/2009/layout/CirclePictureHierarchy"/>
    <dgm:cxn modelId="{253ECF81-566D-41EA-AABF-C122FB517899}" type="presParOf" srcId="{C47F1EE6-988B-406F-8825-FB887F9E37FB}" destId="{A84A293E-0BD6-4FB9-9558-209E6B2B95BD}" srcOrd="0" destOrd="0" presId="urn:microsoft.com/office/officeart/2009/layout/CirclePictureHierarchy"/>
    <dgm:cxn modelId="{A4C7D158-08AE-45EA-8F1F-0A000FB13EBA}" type="presParOf" srcId="{A84A293E-0BD6-4FB9-9558-209E6B2B95BD}" destId="{35D14222-4245-4FF3-8B2D-19E653311A55}" srcOrd="0" destOrd="0" presId="urn:microsoft.com/office/officeart/2009/layout/CirclePictureHierarchy"/>
    <dgm:cxn modelId="{82786A74-7FA5-47AC-8A67-7AF30751E6F0}" type="presParOf" srcId="{A84A293E-0BD6-4FB9-9558-209E6B2B95BD}" destId="{1BB853FC-BA3C-4C88-868F-97F14A555843}" srcOrd="1" destOrd="0" presId="urn:microsoft.com/office/officeart/2009/layout/CirclePictureHierarchy"/>
    <dgm:cxn modelId="{E54AA702-444C-4811-90B1-7A064F8D2916}" type="presParOf" srcId="{C47F1EE6-988B-406F-8825-FB887F9E37FB}" destId="{36E5FBE5-810C-4469-BD48-BD2CC7EB6F16}" srcOrd="1" destOrd="0" presId="urn:microsoft.com/office/officeart/2009/layout/CirclePictureHierarchy"/>
    <dgm:cxn modelId="{2CAABEBF-93DE-4532-9721-278988CA8AC8}" type="presParOf" srcId="{EC75EAEA-F128-48EB-A5EA-F54FFDD76F35}" destId="{D00398D0-8D64-4AF9-92CE-347A2E8DC5D9}" srcOrd="2" destOrd="0" presId="urn:microsoft.com/office/officeart/2009/layout/CirclePictureHierarchy"/>
    <dgm:cxn modelId="{76F6F74E-1CF6-4148-A96D-D2C09DFB8F46}" type="presParOf" srcId="{EC75EAEA-F128-48EB-A5EA-F54FFDD76F35}" destId="{BD5D16DF-83F4-43F5-881C-41C94B80A5CA}" srcOrd="3" destOrd="0" presId="urn:microsoft.com/office/officeart/2009/layout/CirclePictureHierarchy"/>
    <dgm:cxn modelId="{0E72AF6F-BA09-4585-B637-FF1F2D3E11AF}" type="presParOf" srcId="{BD5D16DF-83F4-43F5-881C-41C94B80A5CA}" destId="{DF673500-E547-4803-A5FB-1CD17918C812}" srcOrd="0" destOrd="0" presId="urn:microsoft.com/office/officeart/2009/layout/CirclePictureHierarchy"/>
    <dgm:cxn modelId="{7773F4C9-54A8-4331-A8D2-1EDFA29DBA01}" type="presParOf" srcId="{DF673500-E547-4803-A5FB-1CD17918C812}" destId="{69554BF1-5761-4DF5-B64F-C62C9A0B2BAB}" srcOrd="0" destOrd="0" presId="urn:microsoft.com/office/officeart/2009/layout/CirclePictureHierarchy"/>
    <dgm:cxn modelId="{BE444659-C804-46C2-A354-5A39BB5375CF}" type="presParOf" srcId="{DF673500-E547-4803-A5FB-1CD17918C812}" destId="{C11BA136-AD7E-4ECD-B6AA-72E199F1B2FE}" srcOrd="1" destOrd="0" presId="urn:microsoft.com/office/officeart/2009/layout/CirclePictureHierarchy"/>
    <dgm:cxn modelId="{11F0088A-27BA-44A8-A7EC-D5684EB09209}" type="presParOf" srcId="{BD5D16DF-83F4-43F5-881C-41C94B80A5CA}" destId="{544C9062-03D9-40DB-905C-9C3C78DEB9E7}" srcOrd="1" destOrd="0" presId="urn:microsoft.com/office/officeart/2009/layout/CirclePictureHierarchy"/>
    <dgm:cxn modelId="{4F4C63EB-0F9B-4EB0-BCAB-46CDFE106638}" type="presParOf" srcId="{61D35573-A82C-46A7-9560-A9C615103D00}" destId="{A97FBD2A-76DF-49C0-95E5-0094A92C2715}" srcOrd="2" destOrd="0" presId="urn:microsoft.com/office/officeart/2009/layout/CirclePictureHierarchy"/>
    <dgm:cxn modelId="{729D79EB-CA3B-4721-A4B1-BF5F145C9A7C}" type="presParOf" srcId="{61D35573-A82C-46A7-9560-A9C615103D00}" destId="{0632B978-257E-472B-B5AB-F5339A06531A}" srcOrd="3" destOrd="0" presId="urn:microsoft.com/office/officeart/2009/layout/CirclePictureHierarchy"/>
    <dgm:cxn modelId="{EACF2BA1-B083-4262-8781-69592180E262}" type="presParOf" srcId="{0632B978-257E-472B-B5AB-F5339A06531A}" destId="{8B17DA67-9507-40F4-90D1-AACAA13B1213}" srcOrd="0" destOrd="0" presId="urn:microsoft.com/office/officeart/2009/layout/CirclePictureHierarchy"/>
    <dgm:cxn modelId="{5932484B-7BC3-4CDC-A09B-71DFBBD2BB50}" type="presParOf" srcId="{8B17DA67-9507-40F4-90D1-AACAA13B1213}" destId="{BE2F54AB-7BE6-48FF-97BD-723DCBF2AF23}" srcOrd="0" destOrd="0" presId="urn:microsoft.com/office/officeart/2009/layout/CirclePictureHierarchy"/>
    <dgm:cxn modelId="{1FC513AB-38B6-4C20-8263-128F3D301AEA}" type="presParOf" srcId="{8B17DA67-9507-40F4-90D1-AACAA13B1213}" destId="{5F2CF742-2A49-4EAD-91F6-5680BC2051B5}" srcOrd="1" destOrd="0" presId="urn:microsoft.com/office/officeart/2009/layout/CirclePictureHierarchy"/>
    <dgm:cxn modelId="{7FCF6B45-B263-4B37-BC84-5212FA7B646D}" type="presParOf" srcId="{0632B978-257E-472B-B5AB-F5339A06531A}" destId="{99B6613A-1326-44B9-ABCE-9B8D3A8AFA0B}" srcOrd="1" destOrd="0" presId="urn:microsoft.com/office/officeart/2009/layout/CirclePictureHierarchy"/>
    <dgm:cxn modelId="{BB337A03-7C1D-4860-95AE-5EB3C78FA929}" type="presParOf" srcId="{99B6613A-1326-44B9-ABCE-9B8D3A8AFA0B}" destId="{622007F3-829C-4A87-B984-498FD0F09A11}" srcOrd="0" destOrd="0" presId="urn:microsoft.com/office/officeart/2009/layout/CirclePictureHierarchy"/>
    <dgm:cxn modelId="{D0DEB146-08CD-470B-ABC1-C358CCCC3ACC}" type="presParOf" srcId="{99B6613A-1326-44B9-ABCE-9B8D3A8AFA0B}" destId="{FC1562E1-733C-444F-8C20-91D87294D696}" srcOrd="1" destOrd="0" presId="urn:microsoft.com/office/officeart/2009/layout/CirclePictureHierarchy"/>
    <dgm:cxn modelId="{8142533B-DA9B-4237-AE69-02AE5EC6CD06}" type="presParOf" srcId="{FC1562E1-733C-444F-8C20-91D87294D696}" destId="{11BCA8C8-E71C-46A8-A150-A63D6B81506A}" srcOrd="0" destOrd="0" presId="urn:microsoft.com/office/officeart/2009/layout/CirclePictureHierarchy"/>
    <dgm:cxn modelId="{77C6E9D7-63B8-430D-83EA-8B3F60DC049E}" type="presParOf" srcId="{11BCA8C8-E71C-46A8-A150-A63D6B81506A}" destId="{AC3A2A48-BD0E-4DFC-832C-3A24B238E9F9}" srcOrd="0" destOrd="0" presId="urn:microsoft.com/office/officeart/2009/layout/CirclePictureHierarchy"/>
    <dgm:cxn modelId="{3FE2966E-4E6B-4CD4-BBD2-C11205E5146B}" type="presParOf" srcId="{11BCA8C8-E71C-46A8-A150-A63D6B81506A}" destId="{ADB7E4F6-6477-43C9-A208-4DA697D00376}" srcOrd="1" destOrd="0" presId="urn:microsoft.com/office/officeart/2009/layout/CirclePictureHierarchy"/>
    <dgm:cxn modelId="{C6C2C5D2-9D30-4EC9-B2B4-C35F96DF50BC}" type="presParOf" srcId="{FC1562E1-733C-444F-8C20-91D87294D696}" destId="{80B52B54-8117-405B-AAB7-4C470FEC1F3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007F3-829C-4A87-B984-498FD0F09A11}">
      <dsp:nvSpPr>
        <dsp:cNvPr id="0" name=""/>
        <dsp:cNvSpPr/>
      </dsp:nvSpPr>
      <dsp:spPr>
        <a:xfrm>
          <a:off x="6050279" y="3218603"/>
          <a:ext cx="91440" cy="3200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FBD2A-76DF-49C0-95E5-0094A92C2715}">
      <dsp:nvSpPr>
        <dsp:cNvPr id="0" name=""/>
        <dsp:cNvSpPr/>
      </dsp:nvSpPr>
      <dsp:spPr>
        <a:xfrm>
          <a:off x="4000499" y="1882563"/>
          <a:ext cx="2095500" cy="32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90"/>
              </a:lnTo>
              <a:lnTo>
                <a:pt x="2095500" y="161290"/>
              </a:lnTo>
              <a:lnTo>
                <a:pt x="2095500" y="3200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98D0-8D64-4AF9-92CE-347A2E8DC5D9}">
      <dsp:nvSpPr>
        <dsp:cNvPr id="0" name=""/>
        <dsp:cNvSpPr/>
      </dsp:nvSpPr>
      <dsp:spPr>
        <a:xfrm>
          <a:off x="1904999" y="3218603"/>
          <a:ext cx="1397000" cy="3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89"/>
              </a:lnTo>
              <a:lnTo>
                <a:pt x="1397000" y="161289"/>
              </a:lnTo>
              <a:lnTo>
                <a:pt x="1397000" y="320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67CD4-B84A-4F11-8F9C-80516DD62B09}">
      <dsp:nvSpPr>
        <dsp:cNvPr id="0" name=""/>
        <dsp:cNvSpPr/>
      </dsp:nvSpPr>
      <dsp:spPr>
        <a:xfrm>
          <a:off x="507999" y="3218603"/>
          <a:ext cx="1397000" cy="320039"/>
        </a:xfrm>
        <a:custGeom>
          <a:avLst/>
          <a:gdLst/>
          <a:ahLst/>
          <a:cxnLst/>
          <a:rect l="0" t="0" r="0" b="0"/>
          <a:pathLst>
            <a:path>
              <a:moveTo>
                <a:pt x="1397000" y="0"/>
              </a:moveTo>
              <a:lnTo>
                <a:pt x="1397000" y="161289"/>
              </a:lnTo>
              <a:lnTo>
                <a:pt x="0" y="161289"/>
              </a:lnTo>
              <a:lnTo>
                <a:pt x="0" y="3200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48529-FCB3-432F-A471-04BA7AE8D184}">
      <dsp:nvSpPr>
        <dsp:cNvPr id="0" name=""/>
        <dsp:cNvSpPr/>
      </dsp:nvSpPr>
      <dsp:spPr>
        <a:xfrm>
          <a:off x="1904999" y="1882563"/>
          <a:ext cx="2095500" cy="320040"/>
        </a:xfrm>
        <a:custGeom>
          <a:avLst/>
          <a:gdLst/>
          <a:ahLst/>
          <a:cxnLst/>
          <a:rect l="0" t="0" r="0" b="0"/>
          <a:pathLst>
            <a:path>
              <a:moveTo>
                <a:pt x="2095500" y="0"/>
              </a:moveTo>
              <a:lnTo>
                <a:pt x="2095500" y="161290"/>
              </a:lnTo>
              <a:lnTo>
                <a:pt x="0" y="161290"/>
              </a:lnTo>
              <a:lnTo>
                <a:pt x="0" y="3200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766E6-3E8C-47F5-A22D-876425ED099C}">
      <dsp:nvSpPr>
        <dsp:cNvPr id="0" name=""/>
        <dsp:cNvSpPr/>
      </dsp:nvSpPr>
      <dsp:spPr>
        <a:xfrm>
          <a:off x="3492499" y="866563"/>
          <a:ext cx="1016000" cy="10160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6B6F62-B7D7-49C9-A78A-7913FE54DFD1}">
      <dsp:nvSpPr>
        <dsp:cNvPr id="0" name=""/>
        <dsp:cNvSpPr/>
      </dsp:nvSpPr>
      <dsp:spPr>
        <a:xfrm>
          <a:off x="4508499" y="86402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Software</a:t>
          </a:r>
          <a:endParaRPr lang="en-US" sz="1500" kern="1200" dirty="0"/>
        </a:p>
      </dsp:txBody>
      <dsp:txXfrm>
        <a:off x="4508499" y="864023"/>
        <a:ext cx="1524000" cy="1016000"/>
      </dsp:txXfrm>
    </dsp:sp>
    <dsp:sp modelId="{14BA2610-C07B-497B-BBD1-F323AF7A2567}">
      <dsp:nvSpPr>
        <dsp:cNvPr id="0" name=""/>
        <dsp:cNvSpPr/>
      </dsp:nvSpPr>
      <dsp:spPr>
        <a:xfrm>
          <a:off x="1396999" y="2202603"/>
          <a:ext cx="1016000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E3512A-F95D-45C4-BA4E-164512F3FA8C}">
      <dsp:nvSpPr>
        <dsp:cNvPr id="0" name=""/>
        <dsp:cNvSpPr/>
      </dsp:nvSpPr>
      <dsp:spPr>
        <a:xfrm>
          <a:off x="2412999" y="220006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Software</a:t>
          </a:r>
          <a:endParaRPr lang="en-US" sz="1500" kern="1200" dirty="0"/>
        </a:p>
      </dsp:txBody>
      <dsp:txXfrm>
        <a:off x="2412999" y="2200063"/>
        <a:ext cx="1524000" cy="1016000"/>
      </dsp:txXfrm>
    </dsp:sp>
    <dsp:sp modelId="{35D14222-4245-4FF3-8B2D-19E653311A55}">
      <dsp:nvSpPr>
        <dsp:cNvPr id="0" name=""/>
        <dsp:cNvSpPr/>
      </dsp:nvSpPr>
      <dsp:spPr>
        <a:xfrm>
          <a:off x="0" y="3538643"/>
          <a:ext cx="1016000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B853FC-BA3C-4C88-868F-97F14A555843}">
      <dsp:nvSpPr>
        <dsp:cNvPr id="0" name=""/>
        <dsp:cNvSpPr/>
      </dsp:nvSpPr>
      <dsp:spPr>
        <a:xfrm>
          <a:off x="1015999" y="353610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Operating system</a:t>
          </a:r>
          <a:endParaRPr lang="en-US" sz="1500" kern="1200" dirty="0"/>
        </a:p>
      </dsp:txBody>
      <dsp:txXfrm>
        <a:off x="1015999" y="3536103"/>
        <a:ext cx="1524000" cy="1016000"/>
      </dsp:txXfrm>
    </dsp:sp>
    <dsp:sp modelId="{69554BF1-5761-4DF5-B64F-C62C9A0B2BAB}">
      <dsp:nvSpPr>
        <dsp:cNvPr id="0" name=""/>
        <dsp:cNvSpPr/>
      </dsp:nvSpPr>
      <dsp:spPr>
        <a:xfrm>
          <a:off x="2793999" y="3538643"/>
          <a:ext cx="1016000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1BA136-AD7E-4ECD-B6AA-72E199F1B2FE}">
      <dsp:nvSpPr>
        <dsp:cNvPr id="0" name=""/>
        <dsp:cNvSpPr/>
      </dsp:nvSpPr>
      <dsp:spPr>
        <a:xfrm>
          <a:off x="3809999" y="353610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Firmware</a:t>
          </a:r>
          <a:endParaRPr lang="en-US" sz="1500" kern="1200" dirty="0"/>
        </a:p>
      </dsp:txBody>
      <dsp:txXfrm>
        <a:off x="3809999" y="3536103"/>
        <a:ext cx="1524000" cy="1016000"/>
      </dsp:txXfrm>
    </dsp:sp>
    <dsp:sp modelId="{BE2F54AB-7BE6-48FF-97BD-723DCBF2AF23}">
      <dsp:nvSpPr>
        <dsp:cNvPr id="0" name=""/>
        <dsp:cNvSpPr/>
      </dsp:nvSpPr>
      <dsp:spPr>
        <a:xfrm>
          <a:off x="5587999" y="2202603"/>
          <a:ext cx="1016000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CF742-2A49-4EAD-91F6-5680BC2051B5}">
      <dsp:nvSpPr>
        <dsp:cNvPr id="0" name=""/>
        <dsp:cNvSpPr/>
      </dsp:nvSpPr>
      <dsp:spPr>
        <a:xfrm>
          <a:off x="6603999" y="220006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 software</a:t>
          </a:r>
          <a:endParaRPr lang="en-US" sz="1500" kern="1200" dirty="0"/>
        </a:p>
      </dsp:txBody>
      <dsp:txXfrm>
        <a:off x="6603999" y="2200063"/>
        <a:ext cx="1524000" cy="1016000"/>
      </dsp:txXfrm>
    </dsp:sp>
    <dsp:sp modelId="{AC3A2A48-BD0E-4DFC-832C-3A24B238E9F9}">
      <dsp:nvSpPr>
        <dsp:cNvPr id="0" name=""/>
        <dsp:cNvSpPr/>
      </dsp:nvSpPr>
      <dsp:spPr>
        <a:xfrm>
          <a:off x="5587999" y="3538643"/>
          <a:ext cx="1016000" cy="1016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B7E4F6-6477-43C9-A208-4DA697D00376}">
      <dsp:nvSpPr>
        <dsp:cNvPr id="0" name=""/>
        <dsp:cNvSpPr/>
      </dsp:nvSpPr>
      <dsp:spPr>
        <a:xfrm>
          <a:off x="6604000" y="3536103"/>
          <a:ext cx="152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Entertainment software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Educational software</a:t>
          </a:r>
          <a:endParaRPr lang="en-US" sz="1500" kern="1200" dirty="0"/>
        </a:p>
      </dsp:txBody>
      <dsp:txXfrm>
        <a:off x="6604000" y="3536103"/>
        <a:ext cx="15240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E5AE-2432-48CC-BFF4-4B27E9BE4331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04745-B65F-4FB8-A56B-C343082B2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04745-B65F-4FB8-A56B-C343082B29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89A2FE-344B-475B-BF3C-691423086C5E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4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BD69-A499-4230-927F-DC57A032F4E3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CAFA-AD46-4624-A730-80B801A8F440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5FB7-5887-43D3-B739-6BB1D4B57F7D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3DD-C8C8-498E-BFCE-6BD781EBE186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C072-2F75-4423-B86F-190714198255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0F1E-F02D-4CEB-A696-FB8DA9B39E8A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4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E6DF-0177-465A-8D2C-2B2F66972A7E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E150-50D0-4A58-87D0-795CB9E77C7F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4347-A951-4B04-AA55-D5005E4987E0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3BA-AE1A-4DEA-8E79-266356926643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24FA-2F73-45B4-B0CE-930E10E897D6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3559-701D-4D70-8879-D9119516C044}" type="datetime1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613-9CEB-4313-BC04-2933387B46B7}" type="datetime1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F529-C771-4908-AF89-A8305157DD46}" type="datetime1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C63-6374-4719-A6C0-716BF42F7C9D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7607-1A9E-4C5C-8886-3AC436BEC78B}" type="datetime1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005DA-FE97-4B7A-BD6A-3E6EB68743EB}" type="datetime1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A0592E-ED35-47E5-91A4-32183CEFA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19" name="camera.wav"/>
          </p:stSnd>
        </p:sndAc>
      </p:transition>
    </mc:Choice>
    <mc:Fallback xmlns="">
      <p:transition spd="slow">
        <p:fade/>
        <p:sndAc>
          <p:stSnd>
            <p:snd r:embed="rId22" name="camera.wav"/>
          </p:stSnd>
        </p:sndAc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685" y="1396683"/>
            <a:ext cx="9144000" cy="993820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COMPUTER SOFTWARE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2904" y="2586446"/>
            <a:ext cx="6209211" cy="23121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just"/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 Name    :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Batchu Poojitha</a:t>
            </a:r>
          </a:p>
          <a:p>
            <a:pPr algn="just"/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 Roll No.: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324103210014</a:t>
            </a:r>
          </a:p>
          <a:p>
            <a:pPr algn="just"/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 Class     :    CSE-1</a:t>
            </a:r>
          </a:p>
          <a:p>
            <a:pPr algn="just"/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 Facility  :   Rohini Mam</a:t>
            </a:r>
          </a:p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</a:t>
            </a:r>
            <a:endParaRPr lang="en-IN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6994" y="195942"/>
            <a:ext cx="8164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GAYATRI VIDHYA PARISAD COLLEGE OF        ENGINEERING FOR WOMENS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Gayatri Vidya Parishad College of Engineering (Autonomous) Employees,  Location, Alumni | Linked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" y="123521"/>
            <a:ext cx="1905000" cy="12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7365" y="6578600"/>
            <a:ext cx="5214635" cy="2794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</a:t>
            </a:r>
            <a:r>
              <a:rPr lang="en-US" sz="1200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3" name="camera.wav"/>
          </p:stSnd>
        </p:sndAc>
      </p:transition>
    </mc:Choice>
    <mc:Fallback xmlns="">
      <p:transition spd="slow">
        <p:fade/>
        <p:sndAc>
          <p:stSnd>
            <p:snd r:embed="rId5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19" y="603310"/>
            <a:ext cx="7900850" cy="1303867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C000"/>
                </a:solidFill>
              </a:rPr>
              <a:t>TYPES OF </a:t>
            </a:r>
            <a:r>
              <a:rPr lang="en-US" sz="3200" b="1" u="sng" dirty="0" smtClean="0">
                <a:solidFill>
                  <a:srgbClr val="FFC000"/>
                </a:solidFill>
              </a:rPr>
              <a:t>APPLICATION </a:t>
            </a:r>
            <a:r>
              <a:rPr lang="en-US" sz="3200" b="1" u="sng" dirty="0">
                <a:solidFill>
                  <a:srgbClr val="FFC000"/>
                </a:solidFill>
              </a:rPr>
              <a:t>SOFTWARE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728859" y="6514011"/>
            <a:ext cx="463141" cy="343989"/>
          </a:xfrm>
        </p:spPr>
        <p:txBody>
          <a:bodyPr/>
          <a:lstStyle/>
          <a:p>
            <a:r>
              <a:rPr lang="en-US" sz="1200" dirty="0" smtClean="0"/>
              <a:t>10</a:t>
            </a:r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54033" y="1907177"/>
            <a:ext cx="9431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Productivity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Word Processing, Speard sheet analysis, Presentation design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Ms Office, Google, Workspace, etc…….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 and Design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Image editing, graphic Design, Video editing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Photoshop, Illustrator, Premiere, etc……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Media players, audio editors, video games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Examples: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VLC, Audacity, Minecraft, etc….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Management, Data analysis, Data visualization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Examples: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Access, Oracle, Tableau, etc…..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Email Clients, Instant messaging, Video conferencing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Examples: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Outlook, Slack, Zoom, etc……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management system, Educational games, simulation software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Board, Duo lingo, SimCity, etc….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Video games, Simulation games, Multimedia players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Fornite, Minecraft, Netflix, etc……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DIFFERENCE BETWEEN SYSTEM SOFTWARE AND APPLICATION SOFTWARE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SOFTWARE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path to software application to run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purpose software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is used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complex when compared to application software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the hardware directly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Operating System, Programming Language, etc…..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 SOFTWARE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build for specific task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software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simple when compared to system software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the hardware into consideration, as it does not interact directly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Word Doc, Spreadsheet, Database, Internet Explorer, etc……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612879" y="6605452"/>
            <a:ext cx="437015" cy="252548"/>
          </a:xfrm>
        </p:spPr>
        <p:txBody>
          <a:bodyPr/>
          <a:lstStyle/>
          <a:p>
            <a:r>
              <a:rPr lang="en-US" sz="1200" dirty="0" smtClean="0"/>
              <a:t>11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540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87241" y="6487160"/>
            <a:ext cx="7305900" cy="279400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 descr="Thank You Sli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7" y="679269"/>
            <a:ext cx="10659290" cy="55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495" y="-114423"/>
            <a:ext cx="6815669" cy="1515533"/>
          </a:xfrm>
        </p:spPr>
        <p:txBody>
          <a:bodyPr/>
          <a:lstStyle/>
          <a:p>
            <a:r>
              <a:rPr lang="en-US" b="1" u="sng" dirty="0" smtClean="0">
                <a:latin typeface="Bauhaus 93" panose="04030905020B02020C02" pitchFamily="82" charset="0"/>
              </a:rPr>
              <a:t>Table of Contents</a:t>
            </a:r>
            <a:endParaRPr lang="en-IN" b="1" u="sng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1750423"/>
            <a:ext cx="6815669" cy="322797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 Hardware and Computer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Software………………..3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Software……………………………………………………….6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software………………………………………………...7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System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software……………………………………………….8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Application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software……………………………………………9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Software…………………………………………..10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System software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software………..11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39303" y="6491760"/>
            <a:ext cx="352697" cy="366240"/>
          </a:xfrm>
        </p:spPr>
        <p:txBody>
          <a:bodyPr/>
          <a:lstStyle/>
          <a:p>
            <a:r>
              <a:rPr lang="en-US" sz="1200" dirty="0"/>
              <a:t>2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2453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18" y="1057714"/>
            <a:ext cx="2834639" cy="480908"/>
          </a:xfrm>
        </p:spPr>
        <p:txBody>
          <a:bodyPr>
            <a:noAutofit/>
          </a:bodyPr>
          <a:lstStyle/>
          <a:p>
            <a:pPr algn="just"/>
            <a:r>
              <a:rPr lang="en-US" sz="3200" b="1" u="sng" dirty="0" smtClean="0">
                <a:solidFill>
                  <a:srgbClr val="FFC000"/>
                </a:solidFill>
              </a:rPr>
              <a:t>HARDWARE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13" y="1716673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is Computer’s tangible components or delivery systems that store and run the written instructions provided by the software.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508" y="2492429"/>
            <a:ext cx="926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  <a:r>
              <a:rPr lang="en-US" dirty="0" smtClean="0"/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 Disk, Mother board, SSD, etc……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56508" y="2806520"/>
            <a:ext cx="2873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SOFTWARE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6508" y="3520720"/>
            <a:ext cx="965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a set of programs which tells computer’s hardware “What to do” and “How to do”. It is used to operate computer and execute specific tasks.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508" y="4167051"/>
            <a:ext cx="91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system, Utility software, Firmware, etc……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46129" y="6460510"/>
            <a:ext cx="485208" cy="397490"/>
          </a:xfrm>
        </p:spPr>
        <p:txBody>
          <a:bodyPr/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808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795759" y="6530703"/>
            <a:ext cx="554581" cy="327297"/>
          </a:xfrm>
        </p:spPr>
        <p:txBody>
          <a:bodyPr/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07269714"/>
              </p:ext>
            </p:extLst>
          </p:nvPr>
        </p:nvGraphicFramePr>
        <p:xfrm>
          <a:off x="2071189" y="3147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83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821887" y="6478451"/>
            <a:ext cx="515392" cy="379549"/>
          </a:xfrm>
        </p:spPr>
        <p:txBody>
          <a:bodyPr/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pic>
        <p:nvPicPr>
          <p:cNvPr id="3" name="Picture 2" descr="Hacker's Team: Types of Softwa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67" y="979714"/>
            <a:ext cx="8007530" cy="49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11" y="995194"/>
            <a:ext cx="9601196" cy="807479"/>
          </a:xfrm>
        </p:spPr>
        <p:txBody>
          <a:bodyPr/>
          <a:lstStyle/>
          <a:p>
            <a:pPr algn="just"/>
            <a:r>
              <a:rPr lang="en-US" sz="3200" b="1" u="sng" dirty="0" smtClean="0">
                <a:solidFill>
                  <a:srgbClr val="FFC000"/>
                </a:solidFill>
              </a:rPr>
              <a:t>TYPES OF SOFTWARE</a:t>
            </a:r>
            <a:endParaRPr lang="en-IN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711" y="2063930"/>
            <a:ext cx="9472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can be mainly divided into two types. They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Software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781110" y="6504577"/>
            <a:ext cx="410890" cy="353423"/>
          </a:xfrm>
        </p:spPr>
        <p:txBody>
          <a:bodyPr/>
          <a:lstStyle/>
          <a:p>
            <a:r>
              <a:rPr lang="en-US" sz="1200" dirty="0"/>
              <a:t>6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806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8" y="864566"/>
            <a:ext cx="5627912" cy="768291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 smtClean="0">
                <a:solidFill>
                  <a:srgbClr val="FFC000"/>
                </a:solidFill>
              </a:rPr>
              <a:t>SYSTEM</a:t>
            </a:r>
            <a:r>
              <a:rPr lang="en-US" b="1" u="sng" dirty="0" smtClean="0">
                <a:solidFill>
                  <a:srgbClr val="FFC000"/>
                </a:solidFill>
              </a:rPr>
              <a:t> </a:t>
            </a:r>
            <a:r>
              <a:rPr lang="en-US" sz="3600" b="1" u="sng" dirty="0" smtClean="0">
                <a:solidFill>
                  <a:srgbClr val="FFC000"/>
                </a:solidFill>
              </a:rPr>
              <a:t>SOFTWARE</a:t>
            </a:r>
            <a:endParaRPr lang="en-IN" sz="3600" b="1" u="sng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088" y="1841862"/>
            <a:ext cx="95620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is a type of software which act as intermediate between hardware and user. It refers to the low level software that manages and controls a computer’s hardware and provides basic services to higher level software.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Example: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System, Utility Software, etc…..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Functions of System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Input\Output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07236" y="6527074"/>
            <a:ext cx="384764" cy="330926"/>
          </a:xfrm>
        </p:spPr>
        <p:txBody>
          <a:bodyPr/>
          <a:lstStyle/>
          <a:p>
            <a:r>
              <a:rPr lang="en-US" sz="1200" dirty="0" smtClean="0"/>
              <a:t>7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899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65" y="616372"/>
            <a:ext cx="6307181" cy="1303867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 smtClean="0">
                <a:solidFill>
                  <a:srgbClr val="FFC000"/>
                </a:solidFill>
              </a:rPr>
              <a:t>TYPES OF SYSTEM SOFTWARE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48011" y="6553201"/>
            <a:ext cx="463142" cy="304799"/>
          </a:xfrm>
        </p:spPr>
        <p:txBody>
          <a:bodyPr/>
          <a:lstStyle/>
          <a:p>
            <a:r>
              <a:rPr lang="en-US" sz="1200" dirty="0"/>
              <a:t>8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08465" y="1920239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computer hardware and provide a platform for running applications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Windows, MacOS, Linux, etc……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Performs specific tasks, such as disk formatting, backups, and virus scanning.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Norton Antivirus, WinZip, etc…..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and interact with hardware devices.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Printer drivers, Graphics drivers, etc…..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Permanently stored software in ROM that controls hardware services.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Examples: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BIOS(Basic Input /Output System), UEFI(Unified Extensible Firmware Interface), etc…..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 Loaders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Load the OS into memory during the boot process.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GRUB(GNU gRand Unified Bootloader), Boot camp, etc….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6" y="877630"/>
            <a:ext cx="6111238" cy="63766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APPLICATION SOFTWARE</a:t>
            </a:r>
            <a:endParaRPr lang="en-IN" sz="3200" b="1" u="sng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26239" y="6387737"/>
            <a:ext cx="365761" cy="470263"/>
          </a:xfrm>
        </p:spPr>
        <p:txBody>
          <a:bodyPr/>
          <a:lstStyle/>
          <a:p>
            <a:r>
              <a:rPr lang="en-US" sz="1200" dirty="0"/>
              <a:t>9</a:t>
            </a:r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30087" y="1776549"/>
            <a:ext cx="96251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is a type of software which provide interface for users to interact with the computer. It also refers as software that performs specific functions for a user.</a:t>
            </a:r>
          </a:p>
          <a:p>
            <a:r>
              <a:rPr lang="en-US" u="sng" dirty="0" smtClean="0">
                <a:cs typeface="Times New Roman" panose="02020603050405020304" pitchFamily="18" charset="0"/>
              </a:rPr>
              <a:t>Example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Ms Word, Google Chrome, etc…..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Functions of Application Software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0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</TotalTime>
  <Words>740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Bauhaus 93</vt:lpstr>
      <vt:lpstr>Calibri</vt:lpstr>
      <vt:lpstr>Forte</vt:lpstr>
      <vt:lpstr>Garamond</vt:lpstr>
      <vt:lpstr>Times New Roman</vt:lpstr>
      <vt:lpstr>Organic</vt:lpstr>
      <vt:lpstr>COMPUTER SOFTWARE</vt:lpstr>
      <vt:lpstr>Table of Contents</vt:lpstr>
      <vt:lpstr>HARDWARE</vt:lpstr>
      <vt:lpstr>PowerPoint Presentation</vt:lpstr>
      <vt:lpstr>PowerPoint Presentation</vt:lpstr>
      <vt:lpstr>TYPES OF SOFTWARE</vt:lpstr>
      <vt:lpstr>SYSTEM SOFTWARE</vt:lpstr>
      <vt:lpstr>TYPES OF SYSTEM SOFTWARE</vt:lpstr>
      <vt:lpstr>APPLICATION SOFTWARE</vt:lpstr>
      <vt:lpstr>TYPES OF APPLICATION SOFTWARE</vt:lpstr>
      <vt:lpstr>DIFFERENCE BETWEEN SYSTEM SOFTWARE AND APPLICATION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GVPW</dc:creator>
  <cp:lastModifiedBy>GVPW</cp:lastModifiedBy>
  <cp:revision>23</cp:revision>
  <dcterms:created xsi:type="dcterms:W3CDTF">2024-11-11T04:46:19Z</dcterms:created>
  <dcterms:modified xsi:type="dcterms:W3CDTF">2024-11-25T06:31:47Z</dcterms:modified>
</cp:coreProperties>
</file>