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14.png" ContentType="image/png"/>
  <Override PartName="/ppt/media/image1.png" ContentType="image/png"/>
  <Override PartName="/ppt/media/image5.jpeg" ContentType="image/jpeg"/>
  <Override PartName="/ppt/media/image10.jpeg" ContentType="image/jpeg"/>
  <Override PartName="/ppt/media/image15.png" ContentType="image/png"/>
  <Override PartName="/ppt/media/image3.jpeg" ContentType="image/jpeg"/>
  <Override PartName="/ppt/media/image6.png" ContentType="image/png"/>
  <Override PartName="/ppt/media/image7.png" ContentType="image/png"/>
  <Override PartName="/ppt/media/image2.png" ContentType="image/png"/>
  <Override PartName="/ppt/media/image11.png" ContentType="image/png"/>
  <Override PartName="/ppt/media/image8.png" ContentType="image/png"/>
  <Override PartName="/ppt/media/image12.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43CB4CAE-725E-4813-A728-8FFD6E64CAD3}"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777AECA8-8144-407A-B825-A992A1AB1091}"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0352BB91-C531-41E4-86FC-743167C91A2D}"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F01CB474-B88B-42C3-8833-35F00A8F4E78}"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7A24BC40-73AE-4386-B25B-A44A474A879A}"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4"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8466842E-4CD3-4573-BB7C-37D56A3EA366}" type="slidenum">
              <a:t>&lt;#&gt;</a:t>
            </a:fld>
          </a:p>
        </p:txBody>
      </p:sp>
      <p:sp>
        <p:nvSpPr>
          <p:cNvPr id="6" name="PlaceHolder 5"/>
          <p:cNvSpPr>
            <a:spLocks noGrp="1"/>
          </p:cNvSpPr>
          <p:nvPr>
            <p:ph type="dt" idx="14"/>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chemeClr val="dk1"/>
                </a:solidFill>
                <a:latin typeface="Calibri"/>
              </a:rPr>
              <a:t>Click to edit the title text format</a:t>
            </a:r>
            <a:endParaRPr b="0" lang="en-US" sz="3200" spc="-1" strike="noStrike">
              <a:solidFill>
                <a:schemeClr val="dk1"/>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6F8351D5-63EF-415D-A1FB-DD35CD099649}"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a:t>
            </a:r>
            <a:r>
              <a:rPr b="0" lang="en-US" sz="4800" spc="-1" strike="noStrike">
                <a:solidFill>
                  <a:schemeClr val="dk1"/>
                </a:solidFill>
                <a:latin typeface="Calibri"/>
              </a:rPr>
              <a:t>edit the </a:t>
            </a:r>
            <a:r>
              <a:rPr b="0" lang="en-US" sz="4800" spc="-1" strike="noStrike">
                <a:solidFill>
                  <a:schemeClr val="dk1"/>
                </a:solidFill>
                <a:latin typeface="Calibri"/>
              </a:rPr>
              <a:t>title text </a:t>
            </a:r>
            <a:r>
              <a:rPr b="0" lang="en-US" sz="4800" spc="-1" strike="noStrike">
                <a:solidFill>
                  <a:schemeClr val="dk1"/>
                </a:solidFill>
                <a:latin typeface="Calibri"/>
              </a:rPr>
              <a:t>format</a:t>
            </a:r>
            <a:endParaRPr b="0" lang="en-US" sz="4800" spc="-1" strike="noStrike">
              <a:solidFill>
                <a:schemeClr val="dk1"/>
              </a:solidFill>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9B13964E-C0E1-45E0-9729-4C7D851B03C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121090DA-5898-433A-994F-B7DF8C633F12}"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ECD86950-AAED-4A30-9E62-1C15D36F019D}"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 id="2147483656"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1"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2"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83"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36021549-2804-4B01-8546-00C5B6ACE55B}"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github.com/poojitha-polaki/keylogger-security-project-.git"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6" name="object 2"/>
          <p:cNvGrpSpPr/>
          <p:nvPr/>
        </p:nvGrpSpPr>
        <p:grpSpPr>
          <a:xfrm>
            <a:off x="0" y="47880"/>
            <a:ext cx="1742400" cy="1333080"/>
            <a:chOff x="0" y="47880"/>
            <a:chExt cx="1742400" cy="1333080"/>
          </a:xfrm>
        </p:grpSpPr>
        <p:sp>
          <p:nvSpPr>
            <p:cNvPr id="87" name="object 3"/>
            <p:cNvSpPr/>
            <p:nvPr/>
          </p:nvSpPr>
          <p:spPr>
            <a:xfrm>
              <a:off x="0" y="32400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8" name="object 4"/>
            <p:cNvSpPr/>
            <p:nvPr/>
          </p:nvSpPr>
          <p:spPr>
            <a:xfrm>
              <a:off x="1095120" y="4788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89" name="object 5"/>
          <p:cNvSpPr/>
          <p:nvPr/>
        </p:nvSpPr>
        <p:spPr>
          <a:xfrm>
            <a:off x="0" y="234000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0" name="object 6"/>
          <p:cNvSpPr/>
          <p:nvPr/>
        </p:nvSpPr>
        <p:spPr>
          <a:xfrm>
            <a:off x="0" y="180000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1" name="PlaceHolder 1"/>
          <p:cNvSpPr>
            <a:spLocks noGrp="1"/>
          </p:cNvSpPr>
          <p:nvPr>
            <p:ph type="title"/>
          </p:nvPr>
        </p:nvSpPr>
        <p:spPr>
          <a:xfrm>
            <a:off x="1980000" y="1980000"/>
            <a:ext cx="7920000" cy="116172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pc="12" strike="noStrike">
                <a:solidFill>
                  <a:srgbClr val="355269"/>
                </a:solidFill>
                <a:latin typeface="Trebuchet MS"/>
              </a:rPr>
              <a:t>POLAKI POOJITHA</a:t>
            </a:r>
            <a:endParaRPr b="1" lang="en-US" sz="3200" spc="-1" strike="noStrike">
              <a:solidFill>
                <a:srgbClr val="355269"/>
              </a:solidFill>
              <a:latin typeface="Calibri"/>
            </a:endParaRPr>
          </a:p>
        </p:txBody>
      </p:sp>
      <p:sp>
        <p:nvSpPr>
          <p:cNvPr id="92" name="object 8"/>
          <p:cNvSpPr/>
          <p:nvPr/>
        </p:nvSpPr>
        <p:spPr>
          <a:xfrm>
            <a:off x="7020000" y="3420000"/>
            <a:ext cx="2880000" cy="37872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IN" sz="2400" spc="-1" strike="noStrike">
              <a:solidFill>
                <a:srgbClr val="000000"/>
              </a:solidFill>
              <a:latin typeface="Arial"/>
            </a:endParaRPr>
          </a:p>
        </p:txBody>
      </p:sp>
      <p:pic>
        <p:nvPicPr>
          <p:cNvPr id="93" name="object 9" descr=""/>
          <p:cNvPicPr/>
          <p:nvPr/>
        </p:nvPicPr>
        <p:blipFill>
          <a:blip r:embed="rId1"/>
          <a:stretch/>
        </p:blipFill>
        <p:spPr>
          <a:xfrm>
            <a:off x="676440" y="6467400"/>
            <a:ext cx="2142720" cy="199800"/>
          </a:xfrm>
          <a:prstGeom prst="rect">
            <a:avLst/>
          </a:prstGeom>
          <a:ln w="0">
            <a:noFill/>
          </a:ln>
        </p:spPr>
      </p:pic>
      <p:sp>
        <p:nvSpPr>
          <p:cNvPr id="94" name="object 10"/>
          <p:cNvSpPr/>
          <p:nvPr/>
        </p:nvSpPr>
        <p:spPr>
          <a:xfrm>
            <a:off x="739800" y="6473160"/>
            <a:ext cx="1798560" cy="17496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endParaRPr b="0" lang="en-IN" sz="1800" spc="-1" strike="noStrike">
              <a:solidFill>
                <a:srgbClr val="000000"/>
              </a:solidFill>
              <a:latin typeface="Arial"/>
            </a:endParaRPr>
          </a:p>
        </p:txBody>
      </p:sp>
      <p:sp>
        <p:nvSpPr>
          <p:cNvPr id="95" name="PlaceHolder 2"/>
          <p:cNvSpPr>
            <a:spLocks noGrp="1"/>
          </p:cNvSpPr>
          <p:nvPr>
            <p:ph type="sldNum" idx="16"/>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251CDB33-AEF7-429A-B120-31798F196FE2}"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object 27"/>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endParaRPr b="0" lang="en-IN" sz="1800" spc="-1" strike="noStrike">
              <a:solidFill>
                <a:srgbClr val="000000"/>
              </a:solidFill>
              <a:latin typeface="Arial"/>
            </a:endParaRPr>
          </a:p>
        </p:txBody>
      </p:sp>
      <p:pic>
        <p:nvPicPr>
          <p:cNvPr id="185" name="object 28" descr=""/>
          <p:cNvPicPr/>
          <p:nvPr/>
        </p:nvPicPr>
        <p:blipFill>
          <a:blip r:embed="rId1"/>
          <a:stretch/>
        </p:blipFill>
        <p:spPr>
          <a:xfrm>
            <a:off x="1666800" y="6467400"/>
            <a:ext cx="75960" cy="177480"/>
          </a:xfrm>
          <a:prstGeom prst="rect">
            <a:avLst/>
          </a:prstGeom>
          <a:ln w="0">
            <a:noFill/>
          </a:ln>
        </p:spPr>
      </p:pic>
      <p:sp>
        <p:nvSpPr>
          <p:cNvPr id="186" name="object 29"/>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endParaRPr b="0" lang="en-IN" sz="1800" spc="-1" strike="noStrike">
              <a:solidFill>
                <a:srgbClr val="000000"/>
              </a:solidFill>
              <a:latin typeface="Arial"/>
            </a:endParaRPr>
          </a:p>
        </p:txBody>
      </p:sp>
      <p:sp>
        <p:nvSpPr>
          <p:cNvPr id="187" name="object 30"/>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D675E484-3157-47AD-8E58-9F9FB4A01398}"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88" name="object 31"/>
          <p:cNvSpPr/>
          <p:nvPr/>
        </p:nvSpPr>
        <p:spPr>
          <a:xfrm>
            <a:off x="739800" y="291240"/>
            <a:ext cx="5020200" cy="4096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endParaRPr b="0" lang="en-IN" sz="2600" spc="-1" strike="noStrike">
              <a:solidFill>
                <a:srgbClr val="000000"/>
              </a:solidFill>
              <a:latin typeface="Arial"/>
            </a:endParaRPr>
          </a:p>
        </p:txBody>
      </p:sp>
      <p:pic>
        <p:nvPicPr>
          <p:cNvPr id="189" name="" descr=""/>
          <p:cNvPicPr/>
          <p:nvPr/>
        </p:nvPicPr>
        <p:blipFill>
          <a:blip r:embed="rId2"/>
          <a:stretch/>
        </p:blipFill>
        <p:spPr>
          <a:xfrm>
            <a:off x="535320" y="745920"/>
            <a:ext cx="4864680" cy="4834080"/>
          </a:xfrm>
          <a:prstGeom prst="rect">
            <a:avLst/>
          </a:prstGeom>
          <a:ln w="0">
            <a:noFill/>
          </a:ln>
        </p:spPr>
      </p:pic>
      <p:sp>
        <p:nvSpPr>
          <p:cNvPr id="190" name=""/>
          <p:cNvSpPr txBox="1"/>
          <p:nvPr/>
        </p:nvSpPr>
        <p:spPr>
          <a:xfrm>
            <a:off x="1620000" y="180000"/>
            <a:ext cx="7111800" cy="346320"/>
          </a:xfrm>
          <a:prstGeom prst="rect">
            <a:avLst/>
          </a:prstGeom>
          <a:noFill/>
          <a:ln w="0">
            <a:noFill/>
          </a:ln>
        </p:spPr>
        <p:txBody>
          <a:bodyPr wrap="none" lIns="90000" rIns="90000" tIns="45000" bIns="45000" anchor="t">
            <a:noAutofit/>
          </a:bodyPr>
          <a:p>
            <a:r>
              <a:rPr b="0" lang="en-IN" sz="1800" spc="-1" strike="noStrike">
                <a:solidFill>
                  <a:srgbClr val="000000"/>
                </a:solidFill>
                <a:latin typeface="Arial"/>
              </a:rPr>
              <a:t>START                                                                                        STOP</a:t>
            </a:r>
            <a:endParaRPr b="0" lang="en-IN" sz="1800" spc="-1" strike="noStrike">
              <a:solidFill>
                <a:srgbClr val="000000"/>
              </a:solidFill>
              <a:latin typeface="Arial"/>
            </a:endParaRPr>
          </a:p>
        </p:txBody>
      </p:sp>
      <p:pic>
        <p:nvPicPr>
          <p:cNvPr id="191" name="" descr=""/>
          <p:cNvPicPr/>
          <p:nvPr/>
        </p:nvPicPr>
        <p:blipFill>
          <a:blip r:embed="rId3"/>
          <a:stretch/>
        </p:blipFill>
        <p:spPr>
          <a:xfrm>
            <a:off x="5940000" y="777960"/>
            <a:ext cx="5220000" cy="4802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object 6" descr=""/>
          <p:cNvPicPr/>
          <p:nvPr/>
        </p:nvPicPr>
        <p:blipFill>
          <a:blip r:embed="rId1"/>
          <a:stretch/>
        </p:blipFill>
        <p:spPr>
          <a:xfrm>
            <a:off x="1666800" y="6467400"/>
            <a:ext cx="75960" cy="177480"/>
          </a:xfrm>
          <a:prstGeom prst="rect">
            <a:avLst/>
          </a:prstGeom>
          <a:ln w="0">
            <a:noFill/>
          </a:ln>
        </p:spPr>
      </p:pic>
      <p:sp>
        <p:nvSpPr>
          <p:cNvPr id="193" name="PlaceHolder 1"/>
          <p:cNvSpPr>
            <a:spLocks noGrp="1"/>
          </p:cNvSpPr>
          <p:nvPr>
            <p:ph type="title"/>
          </p:nvPr>
        </p:nvSpPr>
        <p:spPr>
          <a:xfrm>
            <a:off x="755280" y="385560"/>
            <a:ext cx="3744720" cy="1476720"/>
          </a:xfrm>
          <a:prstGeom prst="rect">
            <a:avLst/>
          </a:prstGeom>
          <a:noFill/>
          <a:ln w="0">
            <a:noFill/>
          </a:ln>
        </p:spPr>
        <p:txBody>
          <a:bodyPr lIns="0" rIns="0" tIns="13320" bIns="0" anchor="t">
            <a:noAutofit/>
          </a:bodyPr>
          <a:p>
            <a:pPr marL="12600" indent="0">
              <a:lnSpc>
                <a:spcPct val="100000"/>
              </a:lnSpc>
              <a:spcBef>
                <a:spcPts val="105"/>
              </a:spcBef>
              <a:buNone/>
            </a:pPr>
            <a:r>
              <a:rPr b="1" lang="en-US" sz="2600" spc="-1" strike="noStrike">
                <a:solidFill>
                  <a:schemeClr val="dk1"/>
                </a:solidFill>
                <a:latin typeface="Trebuchet MS"/>
              </a:rPr>
              <a:t>R</a:t>
            </a:r>
            <a:r>
              <a:rPr b="1" lang="en-US" sz="2600" spc="-41" strike="noStrike">
                <a:solidFill>
                  <a:schemeClr val="dk1"/>
                </a:solidFill>
                <a:latin typeface="Trebuchet MS"/>
              </a:rPr>
              <a:t>E</a:t>
            </a:r>
            <a:r>
              <a:rPr b="1" lang="en-US" sz="2600" spc="12" strike="noStrike">
                <a:solidFill>
                  <a:schemeClr val="dk1"/>
                </a:solidFill>
                <a:latin typeface="Trebuchet MS"/>
              </a:rPr>
              <a:t>S</a:t>
            </a:r>
            <a:r>
              <a:rPr b="1" lang="en-US" sz="2600" spc="-32" strike="noStrike">
                <a:solidFill>
                  <a:schemeClr val="dk1"/>
                </a:solidFill>
                <a:latin typeface="Trebuchet MS"/>
              </a:rPr>
              <a:t>U</a:t>
            </a:r>
            <a:r>
              <a:rPr b="1" lang="en-US" sz="2600" spc="-406" strike="noStrike">
                <a:solidFill>
                  <a:schemeClr val="dk1"/>
                </a:solidFill>
                <a:latin typeface="Trebuchet MS"/>
              </a:rPr>
              <a:t>L</a:t>
            </a:r>
            <a:r>
              <a:rPr b="1" lang="en-US" sz="2600" spc="-1" strike="noStrike">
                <a:solidFill>
                  <a:schemeClr val="dk1"/>
                </a:solidFill>
                <a:latin typeface="Trebuchet MS"/>
              </a:rPr>
              <a:t>TS</a:t>
            </a:r>
            <a:endParaRPr b="0" lang="en-US" sz="2600" spc="-1" strike="noStrike">
              <a:solidFill>
                <a:schemeClr val="dk1"/>
              </a:solidFill>
              <a:latin typeface="Calibri"/>
            </a:endParaRPr>
          </a:p>
        </p:txBody>
      </p:sp>
      <p:sp>
        <p:nvSpPr>
          <p:cNvPr id="194"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38032C2C-75FE-4AAB-910D-860DC4A458C5}"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pic>
        <p:nvPicPr>
          <p:cNvPr id="195" name="" descr=""/>
          <p:cNvPicPr/>
          <p:nvPr/>
        </p:nvPicPr>
        <p:blipFill>
          <a:blip r:embed="rId2"/>
          <a:stretch/>
        </p:blipFill>
        <p:spPr>
          <a:xfrm>
            <a:off x="196920" y="1260000"/>
            <a:ext cx="5023080" cy="4140000"/>
          </a:xfrm>
          <a:prstGeom prst="rect">
            <a:avLst/>
          </a:prstGeom>
          <a:ln w="0">
            <a:noFill/>
          </a:ln>
        </p:spPr>
      </p:pic>
      <p:pic>
        <p:nvPicPr>
          <p:cNvPr id="196" name="" descr=""/>
          <p:cNvPicPr/>
          <p:nvPr/>
        </p:nvPicPr>
        <p:blipFill>
          <a:blip r:embed="rId3"/>
          <a:stretch/>
        </p:blipFill>
        <p:spPr>
          <a:xfrm>
            <a:off x="5580000" y="1080000"/>
            <a:ext cx="6300000" cy="4500000"/>
          </a:xfrm>
          <a:prstGeom prst="rect">
            <a:avLst/>
          </a:prstGeom>
          <a:ln w="0">
            <a:noFill/>
          </a:ln>
        </p:spPr>
      </p:pic>
      <p:sp>
        <p:nvSpPr>
          <p:cNvPr id="197" name=""/>
          <p:cNvSpPr txBox="1"/>
          <p:nvPr/>
        </p:nvSpPr>
        <p:spPr>
          <a:xfrm>
            <a:off x="2880000" y="540000"/>
            <a:ext cx="6781680" cy="346320"/>
          </a:xfrm>
          <a:prstGeom prst="rect">
            <a:avLst/>
          </a:prstGeom>
          <a:noFill/>
          <a:ln w="0">
            <a:noFill/>
          </a:ln>
        </p:spPr>
        <p:txBody>
          <a:bodyPr lIns="90000" rIns="90000" tIns="45000" bIns="45000" anchor="t">
            <a:noAutofit/>
          </a:bodyPr>
          <a:p>
            <a:r>
              <a:rPr b="0" lang="en-IN" sz="1800" spc="-1" strike="noStrike">
                <a:solidFill>
                  <a:srgbClr val="000000"/>
                </a:solidFill>
                <a:latin typeface="Arial"/>
              </a:rPr>
              <a:t> </a:t>
            </a:r>
            <a:r>
              <a:rPr b="0" lang="en-IN" sz="1800" spc="-1" strike="noStrike">
                <a:solidFill>
                  <a:srgbClr val="000000"/>
                </a:solidFill>
                <a:latin typeface="Arial"/>
              </a:rPr>
              <a:t>key_log.txt                                                   key_log.json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object 1"/>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endParaRPr b="0" lang="en-IN" sz="1800" spc="-1" strike="noStrike">
              <a:solidFill>
                <a:srgbClr val="000000"/>
              </a:solidFill>
              <a:latin typeface="Arial"/>
            </a:endParaRPr>
          </a:p>
        </p:txBody>
      </p:sp>
      <p:pic>
        <p:nvPicPr>
          <p:cNvPr id="199" name="object 23" descr=""/>
          <p:cNvPicPr/>
          <p:nvPr/>
        </p:nvPicPr>
        <p:blipFill>
          <a:blip r:embed="rId1"/>
          <a:stretch/>
        </p:blipFill>
        <p:spPr>
          <a:xfrm>
            <a:off x="1666800" y="6467400"/>
            <a:ext cx="75960" cy="177480"/>
          </a:xfrm>
          <a:prstGeom prst="rect">
            <a:avLst/>
          </a:prstGeom>
          <a:ln w="0">
            <a:noFill/>
          </a:ln>
        </p:spPr>
      </p:pic>
      <p:sp>
        <p:nvSpPr>
          <p:cNvPr id="200" name="object 24"/>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endParaRPr b="0" lang="en-IN" sz="1800" spc="-1" strike="noStrike">
              <a:solidFill>
                <a:srgbClr val="000000"/>
              </a:solidFill>
              <a:latin typeface="Arial"/>
            </a:endParaRPr>
          </a:p>
        </p:txBody>
      </p:sp>
      <p:sp>
        <p:nvSpPr>
          <p:cNvPr id="201" name="object 25"/>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A00DC77F-1CAF-4DD0-BB50-6B59F70DBCB0}"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2" name="object 26"/>
          <p:cNvSpPr/>
          <p:nvPr/>
        </p:nvSpPr>
        <p:spPr>
          <a:xfrm>
            <a:off x="739800" y="981720"/>
            <a:ext cx="5020200" cy="8182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2600" spc="-1" strike="noStrike">
                <a:solidFill>
                  <a:schemeClr val="dk1"/>
                </a:solidFill>
                <a:latin typeface="Trebuchet MS"/>
              </a:rPr>
              <a:t>Github Link :</a:t>
            </a:r>
            <a:endParaRPr b="0" lang="en-IN" sz="2600" spc="-1" strike="noStrike">
              <a:solidFill>
                <a:srgbClr val="000000"/>
              </a:solidFill>
              <a:latin typeface="Arial"/>
            </a:endParaRPr>
          </a:p>
          <a:p>
            <a:pPr marL="12600" defTabSz="914400">
              <a:lnSpc>
                <a:spcPct val="100000"/>
              </a:lnSpc>
              <a:spcBef>
                <a:spcPts val="105"/>
              </a:spcBef>
            </a:pPr>
            <a:endParaRPr b="0" lang="en-IN" sz="2600" spc="-1" strike="noStrike">
              <a:solidFill>
                <a:srgbClr val="000000"/>
              </a:solidFill>
              <a:latin typeface="Arial"/>
            </a:endParaRPr>
          </a:p>
        </p:txBody>
      </p:sp>
      <p:sp>
        <p:nvSpPr>
          <p:cNvPr id="203" name=""/>
          <p:cNvSpPr txBox="1"/>
          <p:nvPr/>
        </p:nvSpPr>
        <p:spPr>
          <a:xfrm>
            <a:off x="1260000" y="1928880"/>
            <a:ext cx="8640000" cy="373680"/>
          </a:xfrm>
          <a:prstGeom prst="rect">
            <a:avLst/>
          </a:prstGeom>
          <a:noFill/>
          <a:ln w="0">
            <a:noFill/>
          </a:ln>
        </p:spPr>
        <p:txBody>
          <a:bodyPr lIns="90000" rIns="90000" tIns="45000" bIns="45000" anchor="t">
            <a:noAutofit/>
          </a:bodyPr>
          <a:p>
            <a:r>
              <a:rPr b="0" lang="en-IN" sz="2000" spc="-1" strike="noStrike">
                <a:solidFill>
                  <a:srgbClr val="000000"/>
                </a:solidFill>
                <a:latin typeface="Arial"/>
                <a:hlinkClick r:id="rId2"/>
              </a:rPr>
              <a:t>https://github.com/poojitha-polaki/keylogger-security-project-.git</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6"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97" name="object 3"/>
          <p:cNvGrpSpPr/>
          <p:nvPr/>
        </p:nvGrpSpPr>
        <p:grpSpPr>
          <a:xfrm>
            <a:off x="7448760" y="0"/>
            <a:ext cx="4743360" cy="6858360"/>
            <a:chOff x="7448760" y="0"/>
            <a:chExt cx="4743360" cy="6858360"/>
          </a:xfrm>
        </p:grpSpPr>
        <p:sp>
          <p:nvSpPr>
            <p:cNvPr id="9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0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8" name="object 14"/>
          <p:cNvSpPr/>
          <p:nvPr/>
        </p:nvSpPr>
        <p:spPr>
          <a:xfrm>
            <a:off x="11520000" y="62031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9" name="object 15"/>
          <p:cNvSpPr/>
          <p:nvPr/>
        </p:nvSpPr>
        <p:spPr>
          <a:xfrm>
            <a:off x="10846080" y="219636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0"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1" name="PlaceHolder 1"/>
          <p:cNvSpPr>
            <a:spLocks noGrp="1"/>
          </p:cNvSpPr>
          <p:nvPr>
            <p:ph type="title"/>
          </p:nvPr>
        </p:nvSpPr>
        <p:spPr>
          <a:xfrm>
            <a:off x="2557080" y="540000"/>
            <a:ext cx="6820200" cy="900000"/>
          </a:xfrm>
          <a:prstGeom prst="rect">
            <a:avLst/>
          </a:prstGeom>
          <a:noFill/>
          <a:ln w="0">
            <a:noFill/>
          </a:ln>
        </p:spPr>
        <p:txBody>
          <a:bodyPr lIns="0" rIns="0" tIns="16560" bIns="0" anchor="t">
            <a:noAutofit/>
          </a:bodyPr>
          <a:p>
            <a:pPr marL="12600" indent="0">
              <a:lnSpc>
                <a:spcPct val="100000"/>
              </a:lnSpc>
              <a:spcBef>
                <a:spcPts val="130"/>
              </a:spcBef>
              <a:buNone/>
            </a:pPr>
            <a:r>
              <a:rPr b="1" lang="en-US" sz="4000" spc="24" strike="noStrike">
                <a:solidFill>
                  <a:schemeClr val="dk1"/>
                </a:solidFill>
                <a:latin typeface="Trebuchet MS"/>
              </a:rPr>
              <a:t> </a:t>
            </a:r>
            <a:r>
              <a:rPr b="1" lang="en-US" sz="4000" spc="24" strike="noStrike">
                <a:solidFill>
                  <a:schemeClr val="dk1"/>
                </a:solidFill>
                <a:latin typeface="Trebuchet MS"/>
              </a:rPr>
              <a:t>Keylogger and Security</a:t>
            </a:r>
            <a:endParaRPr b="0" lang="en-US" sz="4000" spc="-1" strike="noStrike">
              <a:solidFill>
                <a:schemeClr val="dk1"/>
              </a:solidFill>
              <a:latin typeface="Calibri"/>
            </a:endParaRPr>
          </a:p>
        </p:txBody>
      </p:sp>
      <p:grpSp>
        <p:nvGrpSpPr>
          <p:cNvPr id="112" name="object 18"/>
          <p:cNvGrpSpPr/>
          <p:nvPr/>
        </p:nvGrpSpPr>
        <p:grpSpPr>
          <a:xfrm>
            <a:off x="466560" y="6410160"/>
            <a:ext cx="3704760" cy="294840"/>
            <a:chOff x="466560" y="6410160"/>
            <a:chExt cx="3704760" cy="294840"/>
          </a:xfrm>
        </p:grpSpPr>
        <p:pic>
          <p:nvPicPr>
            <p:cNvPr id="113" name="object 19" descr=""/>
            <p:cNvPicPr/>
            <p:nvPr/>
          </p:nvPicPr>
          <p:blipFill>
            <a:blip r:embed="rId1"/>
            <a:stretch/>
          </p:blipFill>
          <p:spPr>
            <a:xfrm>
              <a:off x="676440" y="6467400"/>
              <a:ext cx="2142720" cy="199800"/>
            </a:xfrm>
            <a:prstGeom prst="rect">
              <a:avLst/>
            </a:prstGeom>
            <a:ln w="0">
              <a:noFill/>
            </a:ln>
          </p:spPr>
        </p:pic>
        <p:pic>
          <p:nvPicPr>
            <p:cNvPr id="114" name="object 20" descr=""/>
            <p:cNvPicPr/>
            <p:nvPr/>
          </p:nvPicPr>
          <p:blipFill>
            <a:blip r:embed="rId2"/>
            <a:stretch/>
          </p:blipFill>
          <p:spPr>
            <a:xfrm>
              <a:off x="466560" y="6410160"/>
              <a:ext cx="3704760" cy="294840"/>
            </a:xfrm>
            <a:prstGeom prst="rect">
              <a:avLst/>
            </a:prstGeom>
            <a:ln w="0">
              <a:noFill/>
            </a:ln>
          </p:spPr>
        </p:pic>
      </p:grpSp>
      <p:sp>
        <p:nvSpPr>
          <p:cNvPr id="115" name="object 21"/>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16" name="PlaceHolder 2"/>
          <p:cNvSpPr>
            <a:spLocks noGrp="1"/>
          </p:cNvSpPr>
          <p:nvPr>
            <p:ph type="sldNum" idx="17"/>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EAD9AB60-324E-40FC-A20C-DE54F29C0EEE}"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pic>
        <p:nvPicPr>
          <p:cNvPr id="117" name="" descr=""/>
          <p:cNvPicPr/>
          <p:nvPr/>
        </p:nvPicPr>
        <p:blipFill>
          <a:blip r:embed="rId3"/>
          <a:stretch/>
        </p:blipFill>
        <p:spPr>
          <a:xfrm>
            <a:off x="2160000" y="1865520"/>
            <a:ext cx="6505200" cy="3714480"/>
          </a:xfrm>
          <a:prstGeom prst="rect">
            <a:avLst/>
          </a:prstGeom>
          <a:ln w="0">
            <a:noFill/>
          </a:ln>
        </p:spPr>
      </p:pic>
      <p:grpSp>
        <p:nvGrpSpPr>
          <p:cNvPr id="118" name="folder-network"/>
          <p:cNvGrpSpPr/>
          <p:nvPr/>
        </p:nvGrpSpPr>
        <p:grpSpPr>
          <a:xfrm>
            <a:off x="9855000" y="4293360"/>
            <a:ext cx="360000" cy="360000"/>
            <a:chOff x="9855000" y="4293360"/>
            <a:chExt cx="360000" cy="360000"/>
          </a:xfrm>
        </p:grpSpPr>
        <p:sp>
          <p:nvSpPr>
            <p:cNvPr id="119" name=""/>
            <p:cNvSpPr/>
            <p:nvPr/>
          </p:nvSpPr>
          <p:spPr>
            <a:xfrm>
              <a:off x="9855000" y="4293360"/>
              <a:ext cx="360000" cy="360000"/>
            </a:xfrm>
            <a:prstGeom prst="roundRect">
              <a:avLst>
                <a:gd name="adj" fmla="val 0"/>
              </a:avLst>
            </a:prstGeom>
            <a:noFill/>
            <a:ln w="10080">
              <a:noFill/>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a typeface="Microsoft YaHei"/>
              </a:endParaRPr>
            </a:p>
          </p:txBody>
        </p:sp>
        <p:sp>
          <p:nvSpPr>
            <p:cNvPr id="120" name=""/>
            <p:cNvSpPr/>
            <p:nvPr/>
          </p:nvSpPr>
          <p:spPr>
            <a:xfrm>
              <a:off x="9945000" y="4450680"/>
              <a:ext cx="45000" cy="45000"/>
            </a:xfrm>
            <a:prstGeom prst="ellipse">
              <a:avLst/>
            </a:prstGeom>
            <a:noFill/>
            <a:ln w="10080">
              <a:solidFill>
                <a:srgbClr val="000000"/>
              </a:solidFill>
              <a:round/>
            </a:ln>
          </p:spPr>
          <p:style>
            <a:lnRef idx="0"/>
            <a:fillRef idx="0"/>
            <a:effectRef idx="0"/>
            <a:fontRef idx="minor"/>
          </p:style>
          <p:txBody>
            <a:bodyPr lIns="95040" rIns="95040" tIns="-18000" bIns="-18000" anchor="ctr">
              <a:noAutofit/>
            </a:bodyPr>
            <a:p>
              <a:endParaRPr b="0" lang="en-IN" sz="1800" spc="-1" strike="noStrike">
                <a:solidFill>
                  <a:srgbClr val="000000"/>
                </a:solidFill>
                <a:latin typeface="Arial"/>
                <a:ea typeface="Microsoft YaHei"/>
              </a:endParaRPr>
            </a:p>
          </p:txBody>
        </p:sp>
        <p:sp>
          <p:nvSpPr>
            <p:cNvPr id="121" name=""/>
            <p:cNvSpPr/>
            <p:nvPr/>
          </p:nvSpPr>
          <p:spPr>
            <a:xfrm>
              <a:off x="10057320" y="4383360"/>
              <a:ext cx="67680" cy="67320"/>
            </a:xfrm>
            <a:prstGeom prst="ellipse">
              <a:avLst/>
            </a:prstGeom>
            <a:noFill/>
            <a:ln w="10080">
              <a:solidFill>
                <a:srgbClr val="000000"/>
              </a:solidFill>
              <a:round/>
            </a:ln>
          </p:spPr>
          <p:style>
            <a:lnRef idx="0"/>
            <a:fillRef idx="0"/>
            <a:effectRef idx="0"/>
            <a:fontRef idx="minor"/>
          </p:style>
          <p:txBody>
            <a:bodyPr lIns="95040" rIns="95040" tIns="-2160" bIns="-2160" anchor="ctr">
              <a:noAutofit/>
            </a:bodyPr>
            <a:p>
              <a:endParaRPr b="0" lang="en-IN" sz="1800" spc="-1" strike="noStrike">
                <a:solidFill>
                  <a:srgbClr val="000000"/>
                </a:solidFill>
                <a:latin typeface="Arial"/>
                <a:ea typeface="Microsoft YaHei"/>
              </a:endParaRPr>
            </a:p>
          </p:txBody>
        </p:sp>
        <p:sp>
          <p:nvSpPr>
            <p:cNvPr id="122" name=""/>
            <p:cNvSpPr/>
            <p:nvPr/>
          </p:nvSpPr>
          <p:spPr>
            <a:xfrm>
              <a:off x="10057320" y="4495680"/>
              <a:ext cx="67680" cy="67680"/>
            </a:xfrm>
            <a:prstGeom prst="ellipse">
              <a:avLst/>
            </a:prstGeom>
            <a:noFill/>
            <a:ln w="10080">
              <a:solidFill>
                <a:srgbClr val="000000"/>
              </a:solidFill>
              <a:round/>
            </a:ln>
          </p:spPr>
          <p:style>
            <a:lnRef idx="0"/>
            <a:fillRef idx="0"/>
            <a:effectRef idx="0"/>
            <a:fontRef idx="minor"/>
          </p:style>
          <p:txBody>
            <a:bodyPr lIns="95040" rIns="95040" tIns="-1800" bIns="-1800" anchor="ctr">
              <a:noAutofit/>
            </a:bodyPr>
            <a:p>
              <a:endParaRPr b="0" lang="en-IN" sz="1800" spc="-1" strike="noStrike">
                <a:solidFill>
                  <a:srgbClr val="000000"/>
                </a:solidFill>
                <a:latin typeface="Arial"/>
                <a:ea typeface="Microsoft YaHei"/>
              </a:endParaRPr>
            </a:p>
          </p:txBody>
        </p:sp>
        <p:sp>
          <p:nvSpPr>
            <p:cNvPr id="123" name=""/>
            <p:cNvSpPr/>
            <p:nvPr/>
          </p:nvSpPr>
          <p:spPr>
            <a:xfrm>
              <a:off x="10012320" y="4428360"/>
              <a:ext cx="22680" cy="22680"/>
            </a:xfrm>
            <a:prstGeom prst="ellipse">
              <a:avLst/>
            </a:prstGeom>
            <a:noFill/>
            <a:ln w="10080">
              <a:solidFill>
                <a:srgbClr val="000000"/>
              </a:solidFill>
              <a:round/>
            </a:ln>
          </p:spPr>
          <p:style>
            <a:lnRef idx="0"/>
            <a:fillRef idx="0"/>
            <a:effectRef idx="0"/>
            <a:fontRef idx="minor"/>
          </p:style>
          <p:txBody>
            <a:bodyPr lIns="95040" rIns="95040" tIns="-33840" bIns="-33840" anchor="ctr">
              <a:noAutofit/>
            </a:bodyPr>
            <a:p>
              <a:endParaRPr b="0" lang="en-IN" sz="1800" spc="-1" strike="noStrike">
                <a:solidFill>
                  <a:srgbClr val="000000"/>
                </a:solidFill>
                <a:latin typeface="Arial"/>
                <a:ea typeface="Microsoft YaHei"/>
              </a:endParaRPr>
            </a:p>
          </p:txBody>
        </p:sp>
        <p:sp>
          <p:nvSpPr>
            <p:cNvPr id="124" name=""/>
            <p:cNvSpPr/>
            <p:nvPr/>
          </p:nvSpPr>
          <p:spPr>
            <a:xfrm>
              <a:off x="10012320" y="4495680"/>
              <a:ext cx="22680" cy="22680"/>
            </a:xfrm>
            <a:prstGeom prst="ellipse">
              <a:avLst/>
            </a:prstGeom>
            <a:noFill/>
            <a:ln w="10080">
              <a:solidFill>
                <a:srgbClr val="000000"/>
              </a:solidFill>
              <a:round/>
            </a:ln>
          </p:spPr>
          <p:style>
            <a:lnRef idx="0"/>
            <a:fillRef idx="0"/>
            <a:effectRef idx="0"/>
            <a:fontRef idx="minor"/>
          </p:style>
          <p:txBody>
            <a:bodyPr lIns="95040" rIns="95040" tIns="-33840" bIns="-33840" anchor="ctr">
              <a:noAutofit/>
            </a:bodyPr>
            <a:p>
              <a:endParaRPr b="0" lang="en-IN" sz="1800" spc="-1" strike="noStrike">
                <a:solidFill>
                  <a:srgbClr val="000000"/>
                </a:solidFill>
                <a:latin typeface="Arial"/>
                <a:ea typeface="Microsoft YaHei"/>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5"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endParaRPr b="0" lang="en-US" sz="1800" spc="-1" strike="noStrike">
              <a:solidFill>
                <a:schemeClr val="dk1"/>
              </a:solidFill>
              <a:latin typeface="Calibri"/>
            </a:endParaRPr>
          </a:p>
        </p:txBody>
      </p:sp>
      <p:grpSp>
        <p:nvGrpSpPr>
          <p:cNvPr id="126" name="object 3"/>
          <p:cNvGrpSpPr/>
          <p:nvPr/>
        </p:nvGrpSpPr>
        <p:grpSpPr>
          <a:xfrm>
            <a:off x="7448760" y="0"/>
            <a:ext cx="4743360" cy="6858360"/>
            <a:chOff x="7448760" y="0"/>
            <a:chExt cx="4743360" cy="6858360"/>
          </a:xfrm>
        </p:grpSpPr>
        <p:sp>
          <p:nvSpPr>
            <p:cNvPr id="127"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8"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1"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2"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3"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4"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5"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36"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7"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endParaRPr b="0" lang="en-IN" sz="1800" spc="-1" strike="noStrike">
              <a:solidFill>
                <a:srgbClr val="000000"/>
              </a:solidFill>
              <a:latin typeface="Arial"/>
            </a:endParaRPr>
          </a:p>
        </p:txBody>
      </p:sp>
      <p:sp>
        <p:nvSpPr>
          <p:cNvPr id="138"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9"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0" name="object 17" descr=""/>
          <p:cNvPicPr/>
          <p:nvPr/>
        </p:nvPicPr>
        <p:blipFill>
          <a:blip r:embed="rId1"/>
          <a:stretch/>
        </p:blipFill>
        <p:spPr>
          <a:xfrm>
            <a:off x="10686960" y="6134040"/>
            <a:ext cx="247320" cy="247320"/>
          </a:xfrm>
          <a:prstGeom prst="rect">
            <a:avLst/>
          </a:prstGeom>
          <a:ln w="0">
            <a:noFill/>
          </a:ln>
        </p:spPr>
      </p:pic>
      <p:grpSp>
        <p:nvGrpSpPr>
          <p:cNvPr id="141" name="object 18"/>
          <p:cNvGrpSpPr/>
          <p:nvPr/>
        </p:nvGrpSpPr>
        <p:grpSpPr>
          <a:xfrm>
            <a:off x="9736200" y="3720960"/>
            <a:ext cx="4123800" cy="3009600"/>
            <a:chOff x="9736200" y="3720960"/>
            <a:chExt cx="4123800" cy="3009600"/>
          </a:xfrm>
        </p:grpSpPr>
        <p:pic>
          <p:nvPicPr>
            <p:cNvPr id="142" name="object 19" descr=""/>
            <p:cNvPicPr/>
            <p:nvPr/>
          </p:nvPicPr>
          <p:blipFill>
            <a:blip r:embed="rId2"/>
            <a:stretch/>
          </p:blipFill>
          <p:spPr>
            <a:xfrm>
              <a:off x="10155240" y="6311520"/>
              <a:ext cx="3704760" cy="294840"/>
            </a:xfrm>
            <a:prstGeom prst="rect">
              <a:avLst/>
            </a:prstGeom>
            <a:ln w="0">
              <a:noFill/>
            </a:ln>
          </p:spPr>
        </p:pic>
        <p:pic>
          <p:nvPicPr>
            <p:cNvPr id="143" name="object 20" descr=""/>
            <p:cNvPicPr/>
            <p:nvPr/>
          </p:nvPicPr>
          <p:blipFill>
            <a:blip r:embed="rId3"/>
            <a:stretch/>
          </p:blipFill>
          <p:spPr>
            <a:xfrm>
              <a:off x="9736200" y="3720960"/>
              <a:ext cx="1733040" cy="3009600"/>
            </a:xfrm>
            <a:prstGeom prst="rect">
              <a:avLst/>
            </a:prstGeom>
            <a:ln w="0">
              <a:noFill/>
            </a:ln>
          </p:spPr>
        </p:pic>
      </p:grpSp>
      <p:sp>
        <p:nvSpPr>
          <p:cNvPr id="144" name="PlaceHolder 1"/>
          <p:cNvSpPr>
            <a:spLocks noGrp="1"/>
          </p:cNvSpPr>
          <p:nvPr>
            <p:ph type="title"/>
          </p:nvPr>
        </p:nvSpPr>
        <p:spPr>
          <a:xfrm>
            <a:off x="683640" y="996840"/>
            <a:ext cx="10680840" cy="1202400"/>
          </a:xfrm>
          <a:prstGeom prst="rect">
            <a:avLst/>
          </a:prstGeom>
          <a:noFill/>
          <a:ln w="0">
            <a:noFill/>
          </a:ln>
        </p:spPr>
        <p:txBody>
          <a:bodyPr lIns="0" rIns="0" tIns="13320" bIns="0" anchor="t">
            <a:noAutofit/>
          </a:bodyPr>
          <a:p>
            <a:pPr marL="12600" indent="0">
              <a:lnSpc>
                <a:spcPct val="100000"/>
              </a:lnSpc>
              <a:spcBef>
                <a:spcPts val="1191"/>
              </a:spcBef>
              <a:spcAft>
                <a:spcPts val="992"/>
              </a:spcAft>
              <a:buNone/>
            </a:pPr>
            <a:r>
              <a:rPr b="1" lang="en-US" sz="2400" spc="24" strike="noStrike">
                <a:solidFill>
                  <a:schemeClr val="dk1"/>
                </a:solidFill>
                <a:latin typeface="Trebuchet MS"/>
              </a:rPr>
              <a:t>A</a:t>
            </a:r>
            <a:r>
              <a:rPr b="1" lang="en-US" sz="2400" spc="-7" strike="noStrike">
                <a:solidFill>
                  <a:schemeClr val="dk1"/>
                </a:solidFill>
                <a:latin typeface="Trebuchet MS"/>
              </a:rPr>
              <a:t>G</a:t>
            </a:r>
            <a:r>
              <a:rPr b="1" lang="en-US" sz="2400" spc="-35" strike="noStrike">
                <a:solidFill>
                  <a:schemeClr val="dk1"/>
                </a:solidFill>
                <a:latin typeface="Trebuchet MS"/>
              </a:rPr>
              <a:t>E</a:t>
            </a:r>
            <a:r>
              <a:rPr b="1" lang="en-US" sz="2400" spc="12" strike="noStrike">
                <a:solidFill>
                  <a:schemeClr val="dk1"/>
                </a:solidFill>
                <a:latin typeface="Trebuchet MS"/>
              </a:rPr>
              <a:t>N</a:t>
            </a:r>
            <a:r>
              <a:rPr b="1" lang="en-US" sz="2400" spc="-1" strike="noStrike">
                <a:solidFill>
                  <a:schemeClr val="dk1"/>
                </a:solidFill>
                <a:latin typeface="Trebuchet MS"/>
              </a:rPr>
              <a:t>DA </a:t>
            </a:r>
            <a:br>
              <a:rPr sz="1800"/>
            </a:br>
            <a:br>
              <a:rPr sz="1800"/>
            </a:br>
            <a:br>
              <a:rPr sz="1800"/>
            </a:br>
            <a:endParaRPr b="0" lang="en-US" sz="2400" spc="-1" strike="noStrike">
              <a:solidFill>
                <a:schemeClr val="dk1"/>
              </a:solidFill>
              <a:latin typeface="Calibri"/>
            </a:endParaRPr>
          </a:p>
        </p:txBody>
      </p:sp>
      <p:sp>
        <p:nvSpPr>
          <p:cNvPr id="145" name=""/>
          <p:cNvSpPr txBox="1"/>
          <p:nvPr/>
        </p:nvSpPr>
        <p:spPr>
          <a:xfrm>
            <a:off x="720000" y="1726200"/>
            <a:ext cx="9720000" cy="5004360"/>
          </a:xfrm>
          <a:prstGeom prst="rect">
            <a:avLst/>
          </a:prstGeom>
          <a:noFill/>
          <a:ln w="0">
            <a:noFill/>
          </a:ln>
        </p:spPr>
        <p:txBody>
          <a:bodyPr lIns="90000" rIns="90000" tIns="45000" bIns="45000" anchor="b">
            <a:noAutofit/>
          </a:bodyPr>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Problem Statement</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Project Overview</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Who Are The End Users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Solution And Value Proposition</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Wow in Your Solution</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ModelingWire Frames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Outputs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Results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Project Links</a:t>
            </a:r>
            <a:br>
              <a:rPr sz="2000"/>
            </a:br>
            <a:r>
              <a:rPr b="0" lang="en-IN" sz="2000" spc="-1" strike="noStrike">
                <a:solidFill>
                  <a:schemeClr val="dk1"/>
                </a:solidFill>
                <a:latin typeface="Trebuchet MS"/>
              </a:rPr>
              <a:t> </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6" name="object 2"/>
          <p:cNvGrpSpPr/>
          <p:nvPr/>
        </p:nvGrpSpPr>
        <p:grpSpPr>
          <a:xfrm>
            <a:off x="8819640" y="-360000"/>
            <a:ext cx="1980360" cy="2546280"/>
            <a:chOff x="8819640" y="-360000"/>
            <a:chExt cx="1980360" cy="2546280"/>
          </a:xfrm>
        </p:grpSpPr>
        <p:sp>
          <p:nvSpPr>
            <p:cNvPr id="147" name="object 3"/>
            <p:cNvSpPr/>
            <p:nvPr/>
          </p:nvSpPr>
          <p:spPr>
            <a:xfrm rot="1072200">
              <a:off x="9666360" y="1441080"/>
              <a:ext cx="286200" cy="282960"/>
            </a:xfrm>
            <a:custGeom>
              <a:avLst/>
              <a:gdLst>
                <a:gd name="textAreaLeft" fmla="*/ 0 w 286200"/>
                <a:gd name="textAreaRight" fmla="*/ 286560 w 286200"/>
                <a:gd name="textAreaTop" fmla="*/ 0 h 282960"/>
                <a:gd name="textAreaBottom" fmla="*/ 283320 h 2829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8" name="object 4"/>
            <p:cNvSpPr/>
            <p:nvPr/>
          </p:nvSpPr>
          <p:spPr>
            <a:xfrm rot="1071600">
              <a:off x="9641880" y="1748160"/>
              <a:ext cx="113760" cy="111960"/>
            </a:xfrm>
            <a:custGeom>
              <a:avLst/>
              <a:gdLst>
                <a:gd name="textAreaLeft" fmla="*/ 0 w 113760"/>
                <a:gd name="textAreaRight" fmla="*/ 114120 w 113760"/>
                <a:gd name="textAreaTop" fmla="*/ 0 h 111960"/>
                <a:gd name="textAreaBottom" fmla="*/ 112320 h 1119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9" name="object 5" descr=""/>
            <p:cNvPicPr/>
            <p:nvPr/>
          </p:nvPicPr>
          <p:blipFill>
            <a:blip r:embed="rId1"/>
            <a:stretch/>
          </p:blipFill>
          <p:spPr>
            <a:xfrm rot="1074600">
              <a:off x="8800560" y="-142560"/>
              <a:ext cx="1730880" cy="2018880"/>
            </a:xfrm>
            <a:prstGeom prst="rect">
              <a:avLst/>
            </a:prstGeom>
            <a:ln w="0">
              <a:noFill/>
            </a:ln>
          </p:spPr>
        </p:pic>
      </p:grpSp>
      <p:pic>
        <p:nvPicPr>
          <p:cNvPr id="150" name="object 8" descr=""/>
          <p:cNvPicPr/>
          <p:nvPr/>
        </p:nvPicPr>
        <p:blipFill>
          <a:blip r:embed="rId2"/>
          <a:stretch/>
        </p:blipFill>
        <p:spPr>
          <a:xfrm>
            <a:off x="676440" y="6467400"/>
            <a:ext cx="2142720" cy="199800"/>
          </a:xfrm>
          <a:prstGeom prst="rect">
            <a:avLst/>
          </a:prstGeom>
          <a:ln w="0">
            <a:noFill/>
          </a:ln>
        </p:spPr>
      </p:pic>
      <p:sp>
        <p:nvSpPr>
          <p:cNvPr id="151" name=""/>
          <p:cNvSpPr txBox="1"/>
          <p:nvPr/>
        </p:nvSpPr>
        <p:spPr>
          <a:xfrm>
            <a:off x="735840" y="2160000"/>
            <a:ext cx="10064160" cy="3600000"/>
          </a:xfrm>
          <a:prstGeom prst="rect">
            <a:avLst/>
          </a:prstGeom>
          <a:noFill/>
          <a:ln w="0">
            <a:noFill/>
          </a:ln>
        </p:spPr>
        <p:txBody>
          <a:bodyPr lIns="90000" rIns="90000" tIns="45000" bIns="45000" anchor="t">
            <a:noAutofit/>
          </a:bodyPr>
          <a:p>
            <a:pPr algn="just">
              <a:spcBef>
                <a:spcPts val="1191"/>
              </a:spcBef>
              <a:spcAft>
                <a:spcPts val="992"/>
              </a:spcAft>
            </a:pPr>
            <a:r>
              <a:rPr b="0" lang="en-IN" sz="1800" spc="-1" strike="noStrike">
                <a:solidFill>
                  <a:srgbClr val="000000"/>
                </a:solidFill>
                <a:latin typeface="Arial"/>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endParaRPr b="0" lang="en-IN" sz="1800" spc="-1" strike="noStrike">
              <a:solidFill>
                <a:srgbClr val="000000"/>
              </a:solidFill>
              <a:latin typeface="Arial"/>
            </a:endParaRPr>
          </a:p>
          <a:p>
            <a:pPr algn="just">
              <a:spcBef>
                <a:spcPts val="1191"/>
              </a:spcBef>
              <a:spcAft>
                <a:spcPts val="992"/>
              </a:spcAft>
            </a:pPr>
            <a:r>
              <a:rPr b="1" lang="en-IN" sz="1800" spc="-1" strike="noStrike">
                <a:solidFill>
                  <a:srgbClr val="000000"/>
                </a:solidFill>
                <a:latin typeface="Arial"/>
              </a:rPr>
              <a:t>Solution</a:t>
            </a:r>
            <a:r>
              <a:rPr b="0" lang="en-IN" sz="1800" spc="-1" strike="noStrike">
                <a:solidFill>
                  <a:srgbClr val="000000"/>
                </a:solidFill>
                <a:latin typeface="Arial"/>
              </a:rPr>
              <a:t> : Based on these challenges, Keylogger Monitoring Tool is able to overcome these challenges by having a secure and efficient method of logging keystrokes and preserving data security for IT administrators, security experts, and parents.</a:t>
            </a:r>
            <a:endParaRPr b="0" lang="en-IN" sz="1800" spc="-1" strike="noStrike">
              <a:solidFill>
                <a:srgbClr val="000000"/>
              </a:solidFill>
              <a:latin typeface="Arial"/>
            </a:endParaRPr>
          </a:p>
          <a:p>
            <a:pPr algn="just">
              <a:spcBef>
                <a:spcPts val="1191"/>
              </a:spcBef>
              <a:spcAft>
                <a:spcPts val="992"/>
              </a:spcAft>
            </a:pPr>
            <a:endParaRPr b="0" lang="en-IN" sz="1800" spc="-1" strike="noStrike">
              <a:solidFill>
                <a:srgbClr val="000000"/>
              </a:solidFill>
              <a:latin typeface="Arial"/>
            </a:endParaRPr>
          </a:p>
        </p:txBody>
      </p:sp>
      <p:sp>
        <p:nvSpPr>
          <p:cNvPr id="152" name=""/>
          <p:cNvSpPr txBox="1"/>
          <p:nvPr/>
        </p:nvSpPr>
        <p:spPr>
          <a:xfrm>
            <a:off x="720000" y="849960"/>
            <a:ext cx="4320000" cy="770040"/>
          </a:xfrm>
          <a:prstGeom prst="rect">
            <a:avLst/>
          </a:prstGeom>
          <a:noFill/>
          <a:ln w="0">
            <a:noFill/>
          </a:ln>
        </p:spPr>
        <p:txBody>
          <a:bodyPr lIns="90000" rIns="90000" tIns="45000" bIns="45000" anchor="t">
            <a:noAutofit/>
          </a:bodyPr>
          <a:p>
            <a:r>
              <a:rPr b="1" lang="en-IN" sz="2600" spc="-1" strike="noStrike">
                <a:solidFill>
                  <a:srgbClr val="000000"/>
                </a:solidFill>
                <a:latin typeface="Arial"/>
              </a:rPr>
              <a:t>Problem Statement</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object 2"/>
          <p:cNvGrpSpPr/>
          <p:nvPr/>
        </p:nvGrpSpPr>
        <p:grpSpPr>
          <a:xfrm>
            <a:off x="8527680" y="3339000"/>
            <a:ext cx="3533400" cy="3809520"/>
            <a:chOff x="8527680" y="3339000"/>
            <a:chExt cx="3533400" cy="3809520"/>
          </a:xfrm>
        </p:grpSpPr>
        <p:sp>
          <p:nvSpPr>
            <p:cNvPr id="154" name="object 3"/>
            <p:cNvSpPr/>
            <p:nvPr/>
          </p:nvSpPr>
          <p:spPr>
            <a:xfrm>
              <a:off x="9222840" y="60537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5" name="object 4"/>
            <p:cNvSpPr/>
            <p:nvPr/>
          </p:nvSpPr>
          <p:spPr>
            <a:xfrm>
              <a:off x="9222840" y="65872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6" name="object 5" descr=""/>
            <p:cNvPicPr/>
            <p:nvPr/>
          </p:nvPicPr>
          <p:blipFill>
            <a:blip r:embed="rId1"/>
            <a:stretch/>
          </p:blipFill>
          <p:spPr>
            <a:xfrm>
              <a:off x="8527680" y="3339000"/>
              <a:ext cx="3533400" cy="3809520"/>
            </a:xfrm>
            <a:prstGeom prst="rect">
              <a:avLst/>
            </a:prstGeom>
            <a:ln w="0">
              <a:noFill/>
            </a:ln>
          </p:spPr>
        </p:pic>
      </p:grpSp>
      <p:pic>
        <p:nvPicPr>
          <p:cNvPr id="157" name="object 8" descr=""/>
          <p:cNvPicPr/>
          <p:nvPr/>
        </p:nvPicPr>
        <p:blipFill>
          <a:blip r:embed="rId2"/>
          <a:stretch/>
        </p:blipFill>
        <p:spPr>
          <a:xfrm>
            <a:off x="676440" y="6467400"/>
            <a:ext cx="2142720" cy="199800"/>
          </a:xfrm>
          <a:prstGeom prst="rect">
            <a:avLst/>
          </a:prstGeom>
          <a:ln w="0">
            <a:noFill/>
          </a:ln>
        </p:spPr>
      </p:pic>
      <p:sp>
        <p:nvSpPr>
          <p:cNvPr id="158" name="PlaceHolder 1"/>
          <p:cNvSpPr>
            <a:spLocks noGrp="1"/>
          </p:cNvSpPr>
          <p:nvPr>
            <p:ph type="sldNum" idx="18"/>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3735256F-C3C0-43A2-A7B5-AEC6BDB98042}"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9" name=""/>
          <p:cNvSpPr txBox="1"/>
          <p:nvPr/>
        </p:nvSpPr>
        <p:spPr>
          <a:xfrm>
            <a:off x="360000" y="469440"/>
            <a:ext cx="2654280" cy="430560"/>
          </a:xfrm>
          <a:prstGeom prst="rect">
            <a:avLst/>
          </a:prstGeom>
          <a:noFill/>
          <a:ln w="0">
            <a:noFill/>
          </a:ln>
        </p:spPr>
        <p:txBody>
          <a:bodyPr lIns="90000" rIns="90000" tIns="45000" bIns="45000" anchor="t">
            <a:noAutofit/>
          </a:bodyPr>
          <a:p>
            <a:r>
              <a:rPr b="1" lang="en-IN" sz="2400" spc="-1" strike="noStrike">
                <a:solidFill>
                  <a:srgbClr val="000000"/>
                </a:solidFill>
                <a:latin typeface="Arial"/>
              </a:rPr>
              <a:t>Project Overview</a:t>
            </a:r>
            <a:endParaRPr b="0" lang="en-IN" sz="2400" spc="-1" strike="noStrike">
              <a:solidFill>
                <a:srgbClr val="000000"/>
              </a:solidFill>
              <a:latin typeface="Arial"/>
            </a:endParaRPr>
          </a:p>
        </p:txBody>
      </p:sp>
      <p:sp>
        <p:nvSpPr>
          <p:cNvPr id="160" name=""/>
          <p:cNvSpPr txBox="1"/>
          <p:nvPr/>
        </p:nvSpPr>
        <p:spPr>
          <a:xfrm>
            <a:off x="360000" y="3060000"/>
            <a:ext cx="8640000" cy="3161880"/>
          </a:xfrm>
          <a:prstGeom prst="rect">
            <a:avLst/>
          </a:prstGeom>
          <a:noFill/>
          <a:ln w="0">
            <a:noFill/>
          </a:ln>
        </p:spPr>
        <p:txBody>
          <a:bodyPr lIns="90000" rIns="90000" tIns="45000" bIns="45000" anchor="t">
            <a:noAutofit/>
          </a:bodyPr>
          <a:p>
            <a:endParaRPr b="0" lang="en-IN" sz="1800" spc="-1" strike="noStrike">
              <a:solidFill>
                <a:srgbClr val="000000"/>
              </a:solidFill>
              <a:latin typeface="Arial"/>
            </a:endParaRPr>
          </a:p>
          <a:p>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Security Enhancement</a:t>
            </a:r>
            <a:r>
              <a:rPr b="0" lang="en-IN" sz="1800" spc="-1" strike="noStrike">
                <a:solidFill>
                  <a:srgbClr val="000000"/>
                </a:solidFill>
                <a:latin typeface="Arial"/>
              </a:rPr>
              <a:t>: To help the executives protect their privacy and information security, the tool provides a safe way of recording keystrokes to prevent data leaks, sabotage, and unauthorized access within the company.</a:t>
            </a:r>
            <a:endParaRPr b="0" lang="en-IN" sz="1800" spc="-1" strike="noStrike">
              <a:solidFill>
                <a:srgbClr val="000000"/>
              </a:solidFill>
              <a:latin typeface="Arial"/>
            </a:endParaRPr>
          </a:p>
          <a:p>
            <a:pPr marL="36000">
              <a:buClr>
                <a:srgbClr val="000000"/>
              </a:buClr>
              <a:buSzPct val="45000"/>
              <a:buFont typeface="Wingdings" charset="2"/>
              <a:buChar char=""/>
            </a:pPr>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Parental Control</a:t>
            </a:r>
            <a:r>
              <a:rPr b="0" lang="en-IN" sz="1800" spc="-1" strike="noStrike">
                <a:solidFill>
                  <a:srgbClr val="000000"/>
                </a:solidFill>
                <a:latin typeface="Arial"/>
              </a:rPr>
              <a:t>: Parents are able to oversee and regulate their children’s usage of the computers, and steer clear of improper conducts online.</a:t>
            </a:r>
            <a:endParaRPr b="0" lang="en-IN" sz="1800" spc="-1" strike="noStrike">
              <a:solidFill>
                <a:srgbClr val="000000"/>
              </a:solidFill>
              <a:latin typeface="Arial"/>
            </a:endParaRPr>
          </a:p>
          <a:p>
            <a:pPr marL="36000">
              <a:buClr>
                <a:srgbClr val="000000"/>
              </a:buClr>
              <a:buSzPct val="45000"/>
              <a:buFont typeface="Wingdings" charset="2"/>
              <a:buChar char=""/>
            </a:pPr>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User-Friendly Interface</a:t>
            </a:r>
            <a:r>
              <a:rPr b="0" lang="en-IN" sz="1800" spc="-1" strike="noStrike">
                <a:solidFill>
                  <a:srgbClr val="000000"/>
                </a:solidFill>
                <a:latin typeface="Arial"/>
              </a:rPr>
              <a:t>: The tool aims to remove traditional keylogging solutions by focusing on convenient browsing without loss of security or capabilities.</a:t>
            </a:r>
            <a:endParaRPr b="0" lang="en-IN" sz="1800" spc="-1" strike="noStrike">
              <a:solidFill>
                <a:srgbClr val="000000"/>
              </a:solidFill>
              <a:latin typeface="Arial"/>
            </a:endParaRPr>
          </a:p>
        </p:txBody>
      </p:sp>
      <p:sp>
        <p:nvSpPr>
          <p:cNvPr id="161" name=""/>
          <p:cNvSpPr txBox="1"/>
          <p:nvPr/>
        </p:nvSpPr>
        <p:spPr>
          <a:xfrm>
            <a:off x="414720" y="1405800"/>
            <a:ext cx="10565280" cy="1114200"/>
          </a:xfrm>
          <a:prstGeom prst="rect">
            <a:avLst/>
          </a:prstGeom>
          <a:noFill/>
          <a:ln w="0">
            <a:noFill/>
          </a:ln>
        </p:spPr>
        <p:txBody>
          <a:bodyPr lIns="90000" rIns="90000" tIns="45000" bIns="45000" anchor="t">
            <a:noAutofit/>
          </a:bodyPr>
          <a:p>
            <a:pPr algn="just"/>
            <a:r>
              <a:rPr b="0" lang="en-IN" sz="1800" spc="-1" strike="noStrike">
                <a:solidFill>
                  <a:srgbClr val="000000"/>
                </a:solidFill>
                <a:latin typeface="Arial"/>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endParaRPr b="0" lang="en-IN" sz="1800" spc="-1" strike="noStrike">
              <a:solidFill>
                <a:srgbClr val="000000"/>
              </a:solidFill>
              <a:latin typeface="Arial"/>
            </a:endParaRPr>
          </a:p>
        </p:txBody>
      </p:sp>
      <p:sp>
        <p:nvSpPr>
          <p:cNvPr id="162" name=""/>
          <p:cNvSpPr txBox="1"/>
          <p:nvPr/>
        </p:nvSpPr>
        <p:spPr>
          <a:xfrm>
            <a:off x="540000" y="2893320"/>
            <a:ext cx="1755000" cy="346680"/>
          </a:xfrm>
          <a:prstGeom prst="rect">
            <a:avLst/>
          </a:prstGeom>
          <a:noFill/>
          <a:ln w="0">
            <a:noFill/>
          </a:ln>
        </p:spPr>
        <p:txBody>
          <a:bodyPr lIns="90000" rIns="90000" tIns="45000" bIns="45000" anchor="t">
            <a:noAutofit/>
          </a:bodyPr>
          <a:p>
            <a:r>
              <a:rPr b="1" lang="en-IN" sz="1800" spc="-1" strike="noStrike" u="sng">
                <a:solidFill>
                  <a:srgbClr val="000000"/>
                </a:solidFill>
                <a:uFillTx/>
                <a:latin typeface="Arial"/>
              </a:rPr>
              <a:t>Key Features :</a:t>
            </a:r>
            <a:endParaRPr b="0" lang="en-IN" sz="1800" spc="-1" strike="noStrike" u="sng">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99480" y="891720"/>
            <a:ext cx="740052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2600" spc="24" strike="noStrike">
                <a:solidFill>
                  <a:schemeClr val="dk1"/>
                </a:solidFill>
                <a:latin typeface="Trebuchet MS"/>
              </a:rPr>
              <a:t>W</a:t>
            </a:r>
            <a:r>
              <a:rPr b="1" lang="en-US" sz="2600" spc="-21" strike="noStrike">
                <a:solidFill>
                  <a:schemeClr val="dk1"/>
                </a:solidFill>
                <a:latin typeface="Trebuchet MS"/>
              </a:rPr>
              <a:t>H</a:t>
            </a:r>
            <a:r>
              <a:rPr b="1" lang="en-US" sz="2600" spc="18" strike="noStrike">
                <a:solidFill>
                  <a:schemeClr val="dk1"/>
                </a:solidFill>
                <a:latin typeface="Trebuchet MS"/>
              </a:rPr>
              <a:t>O</a:t>
            </a:r>
            <a:r>
              <a:rPr b="1" lang="en-US" sz="2600" spc="-236" strike="noStrike">
                <a:solidFill>
                  <a:schemeClr val="dk1"/>
                </a:solidFill>
                <a:latin typeface="Trebuchet MS"/>
              </a:rPr>
              <a:t> </a:t>
            </a:r>
            <a:r>
              <a:rPr b="1" lang="en-US" sz="2600" spc="-12" strike="noStrike">
                <a:solidFill>
                  <a:schemeClr val="dk1"/>
                </a:solidFill>
                <a:latin typeface="Trebuchet MS"/>
              </a:rPr>
              <a:t>AR</a:t>
            </a:r>
            <a:r>
              <a:rPr b="1" lang="en-US" sz="2600" spc="12" strike="noStrike">
                <a:solidFill>
                  <a:schemeClr val="dk1"/>
                </a:solidFill>
                <a:latin typeface="Trebuchet MS"/>
              </a:rPr>
              <a:t>E</a:t>
            </a:r>
            <a:r>
              <a:rPr b="1" lang="en-US" sz="2600" spc="-35" strike="noStrike">
                <a:solidFill>
                  <a:schemeClr val="dk1"/>
                </a:solidFill>
                <a:latin typeface="Trebuchet MS"/>
              </a:rPr>
              <a:t> </a:t>
            </a:r>
            <a:r>
              <a:rPr b="1" lang="en-US" sz="2600" spc="-12" strike="noStrike">
                <a:solidFill>
                  <a:schemeClr val="dk1"/>
                </a:solidFill>
                <a:latin typeface="Trebuchet MS"/>
              </a:rPr>
              <a:t>T</a:t>
            </a:r>
            <a:r>
              <a:rPr b="1" lang="en-US" sz="2600" spc="-15" strike="noStrike">
                <a:solidFill>
                  <a:schemeClr val="dk1"/>
                </a:solidFill>
                <a:latin typeface="Trebuchet MS"/>
              </a:rPr>
              <a:t>H</a:t>
            </a:r>
            <a:r>
              <a:rPr b="1" lang="en-US" sz="2600" spc="12" strike="noStrike">
                <a:solidFill>
                  <a:schemeClr val="dk1"/>
                </a:solidFill>
                <a:latin typeface="Trebuchet MS"/>
              </a:rPr>
              <a:t>E</a:t>
            </a:r>
            <a:r>
              <a:rPr b="1" lang="en-US" sz="2600" spc="-35" strike="noStrike">
                <a:solidFill>
                  <a:schemeClr val="dk1"/>
                </a:solidFill>
                <a:latin typeface="Trebuchet MS"/>
              </a:rPr>
              <a:t> </a:t>
            </a:r>
            <a:r>
              <a:rPr b="1" lang="en-US" sz="2600" spc="-21" strike="noStrike">
                <a:solidFill>
                  <a:schemeClr val="dk1"/>
                </a:solidFill>
                <a:latin typeface="Trebuchet MS"/>
              </a:rPr>
              <a:t>E</a:t>
            </a:r>
            <a:r>
              <a:rPr b="1" lang="en-US" sz="2600" spc="29" strike="noStrike">
                <a:solidFill>
                  <a:schemeClr val="dk1"/>
                </a:solidFill>
                <a:latin typeface="Trebuchet MS"/>
              </a:rPr>
              <a:t>N</a:t>
            </a:r>
            <a:r>
              <a:rPr b="1" lang="en-US" sz="2600" spc="12" strike="noStrike">
                <a:solidFill>
                  <a:schemeClr val="dk1"/>
                </a:solidFill>
                <a:latin typeface="Trebuchet MS"/>
              </a:rPr>
              <a:t>D</a:t>
            </a:r>
            <a:r>
              <a:rPr b="1" lang="en-US" sz="2600" spc="-46" strike="noStrike">
                <a:solidFill>
                  <a:schemeClr val="dk1"/>
                </a:solidFill>
                <a:latin typeface="Trebuchet MS"/>
              </a:rPr>
              <a:t> </a:t>
            </a:r>
            <a:r>
              <a:rPr b="1" lang="en-US" sz="2600" spc="-1" strike="noStrike">
                <a:solidFill>
                  <a:schemeClr val="dk1"/>
                </a:solidFill>
                <a:latin typeface="Trebuchet MS"/>
              </a:rPr>
              <a:t>U</a:t>
            </a:r>
            <a:r>
              <a:rPr b="1" lang="en-US" sz="2600" spc="9" strike="noStrike">
                <a:solidFill>
                  <a:schemeClr val="dk1"/>
                </a:solidFill>
                <a:latin typeface="Trebuchet MS"/>
              </a:rPr>
              <a:t>S</a:t>
            </a:r>
            <a:r>
              <a:rPr b="1" lang="en-US" sz="2600" spc="-26" strike="noStrike">
                <a:solidFill>
                  <a:schemeClr val="dk1"/>
                </a:solidFill>
                <a:latin typeface="Trebuchet MS"/>
              </a:rPr>
              <a:t>E</a:t>
            </a:r>
            <a:r>
              <a:rPr b="1" lang="en-US" sz="2600" spc="-12" strike="noStrike">
                <a:solidFill>
                  <a:schemeClr val="dk1"/>
                </a:solidFill>
                <a:latin typeface="Trebuchet MS"/>
              </a:rPr>
              <a:t>R</a:t>
            </a:r>
            <a:r>
              <a:rPr b="1" lang="en-US" sz="2600" spc="4" strike="noStrike">
                <a:solidFill>
                  <a:schemeClr val="dk1"/>
                </a:solidFill>
                <a:latin typeface="Trebuchet MS"/>
              </a:rPr>
              <a:t>S?</a:t>
            </a:r>
            <a:endParaRPr b="0" lang="en-US" sz="2600" spc="-1" strike="noStrike">
              <a:solidFill>
                <a:schemeClr val="dk1"/>
              </a:solidFill>
              <a:latin typeface="Calibri"/>
            </a:endParaRPr>
          </a:p>
        </p:txBody>
      </p:sp>
      <p:pic>
        <p:nvPicPr>
          <p:cNvPr id="164" name="object 6" descr=""/>
          <p:cNvPicPr/>
          <p:nvPr/>
        </p:nvPicPr>
        <p:blipFill>
          <a:blip r:embed="rId1"/>
          <a:stretch/>
        </p:blipFill>
        <p:spPr>
          <a:xfrm>
            <a:off x="723960" y="6172200"/>
            <a:ext cx="2180880" cy="485280"/>
          </a:xfrm>
          <a:prstGeom prst="rect">
            <a:avLst/>
          </a:prstGeom>
          <a:ln w="0">
            <a:noFill/>
          </a:ln>
        </p:spPr>
      </p:pic>
      <p:sp>
        <p:nvSpPr>
          <p:cNvPr id="165" name="PlaceHolder 2"/>
          <p:cNvSpPr>
            <a:spLocks noGrp="1"/>
          </p:cNvSpPr>
          <p:nvPr>
            <p:ph type="sldNum" idx="19"/>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F6DC8FCD-04EF-40AD-B056-C7708E39107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6" name=""/>
          <p:cNvSpPr txBox="1"/>
          <p:nvPr/>
        </p:nvSpPr>
        <p:spPr>
          <a:xfrm>
            <a:off x="1260000" y="1934280"/>
            <a:ext cx="7873200" cy="34657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1" lang="en-IN" sz="2000" spc="-1" strike="noStrike">
                <a:solidFill>
                  <a:srgbClr val="000000"/>
                </a:solidFill>
                <a:latin typeface="Arial"/>
              </a:rPr>
              <a:t>Organizations and IT Administrators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0" lang="en-IN" sz="2000" spc="-1" strike="noStrike">
                <a:solidFill>
                  <a:srgbClr val="000000"/>
                </a:solidFill>
                <a:latin typeface="Arial"/>
              </a:rPr>
              <a:t>-  Security Professionals </a:t>
            </a: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0" lang="en-IN" sz="2000" spc="-1" strike="noStrike">
                <a:solidFill>
                  <a:srgbClr val="000000"/>
                </a:solidFill>
                <a:latin typeface="Arial"/>
              </a:rPr>
              <a:t>-  IT Administrators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1" lang="en-IN" sz="2000" spc="-1" strike="noStrike">
                <a:solidFill>
                  <a:srgbClr val="000000"/>
                </a:solidFill>
                <a:latin typeface="Arial"/>
              </a:rPr>
              <a:t> </a:t>
            </a:r>
            <a:r>
              <a:rPr b="1" lang="en-IN" sz="2000" spc="-1" strike="noStrike">
                <a:solidFill>
                  <a:srgbClr val="000000"/>
                </a:solidFill>
                <a:latin typeface="Arial"/>
              </a:rPr>
              <a:t>Parents and Guardians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1" lang="en-IN" sz="2000" spc="-1" strike="noStrike">
                <a:solidFill>
                  <a:srgbClr val="000000"/>
                </a:solidFill>
                <a:latin typeface="Arial"/>
              </a:rPr>
              <a:t>Individual Users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object 2" descr=""/>
          <p:cNvPicPr/>
          <p:nvPr/>
        </p:nvPicPr>
        <p:blipFill>
          <a:blip r:embed="rId1">
            <a:alphaModFix amt="87000"/>
          </a:blip>
          <a:stretch/>
        </p:blipFill>
        <p:spPr>
          <a:xfrm>
            <a:off x="11520" y="4486320"/>
            <a:ext cx="1968480" cy="2371680"/>
          </a:xfrm>
          <a:prstGeom prst="rect">
            <a:avLst/>
          </a:prstGeom>
          <a:ln w="0">
            <a:noFill/>
          </a:ln>
        </p:spPr>
      </p:pic>
      <p:sp>
        <p:nvSpPr>
          <p:cNvPr id="168" name="PlaceHolder 1"/>
          <p:cNvSpPr>
            <a:spLocks noGrp="1"/>
          </p:cNvSpPr>
          <p:nvPr>
            <p:ph type="title"/>
          </p:nvPr>
        </p:nvSpPr>
        <p:spPr>
          <a:xfrm>
            <a:off x="378000" y="720000"/>
            <a:ext cx="9162000" cy="579600"/>
          </a:xfrm>
          <a:prstGeom prst="rect">
            <a:avLst/>
          </a:prstGeom>
          <a:noFill/>
          <a:ln w="0">
            <a:noFill/>
          </a:ln>
        </p:spPr>
        <p:txBody>
          <a:bodyPr lIns="0" rIns="0" tIns="13320" bIns="0" anchor="t">
            <a:noAutofit/>
          </a:bodyPr>
          <a:p>
            <a:pPr marL="12600" indent="0">
              <a:lnSpc>
                <a:spcPct val="100000"/>
              </a:lnSpc>
              <a:spcBef>
                <a:spcPts val="105"/>
              </a:spcBef>
              <a:buNone/>
            </a:pPr>
            <a:r>
              <a:rPr b="1" lang="en-US" sz="2600" spc="4" strike="noStrike">
                <a:solidFill>
                  <a:schemeClr val="dk1"/>
                </a:solidFill>
                <a:latin typeface="Trebuchet MS"/>
              </a:rPr>
              <a:t> </a:t>
            </a:r>
            <a:r>
              <a:rPr b="1" lang="en-US" sz="2600" spc="24" strike="noStrike">
                <a:solidFill>
                  <a:schemeClr val="dk1"/>
                </a:solidFill>
                <a:latin typeface="Trebuchet MS"/>
              </a:rPr>
              <a:t>S</a:t>
            </a:r>
            <a:r>
              <a:rPr b="1" lang="en-US" sz="2600" spc="9" strike="noStrike">
                <a:solidFill>
                  <a:schemeClr val="dk1"/>
                </a:solidFill>
                <a:latin typeface="Trebuchet MS"/>
              </a:rPr>
              <a:t>O</a:t>
            </a:r>
            <a:r>
              <a:rPr b="1" lang="en-US" sz="2600" spc="24" strike="noStrike">
                <a:solidFill>
                  <a:schemeClr val="dk1"/>
                </a:solidFill>
                <a:latin typeface="Trebuchet MS"/>
              </a:rPr>
              <a:t>LU</a:t>
            </a:r>
            <a:r>
              <a:rPr b="1" lang="en-US" sz="2600" spc="-35" strike="noStrike">
                <a:solidFill>
                  <a:schemeClr val="dk1"/>
                </a:solidFill>
                <a:latin typeface="Trebuchet MS"/>
              </a:rPr>
              <a:t>T</a:t>
            </a:r>
            <a:r>
              <a:rPr b="1" lang="en-US" sz="2600" spc="-32" strike="noStrike">
                <a:solidFill>
                  <a:schemeClr val="dk1"/>
                </a:solidFill>
                <a:latin typeface="Trebuchet MS"/>
              </a:rPr>
              <a:t>I</a:t>
            </a:r>
            <a:r>
              <a:rPr b="1" lang="en-US" sz="2600" spc="9" strike="noStrike">
                <a:solidFill>
                  <a:schemeClr val="dk1"/>
                </a:solidFill>
                <a:latin typeface="Trebuchet MS"/>
              </a:rPr>
              <a:t>O</a:t>
            </a:r>
            <a:r>
              <a:rPr b="1" lang="en-US" sz="2600" spc="-1" strike="noStrike">
                <a:solidFill>
                  <a:schemeClr val="dk1"/>
                </a:solidFill>
                <a:latin typeface="Trebuchet MS"/>
              </a:rPr>
              <a:t>N</a:t>
            </a:r>
            <a:r>
              <a:rPr b="1" lang="en-US" sz="2600" spc="-347" strike="noStrike">
                <a:solidFill>
                  <a:schemeClr val="dk1"/>
                </a:solidFill>
                <a:latin typeface="Trebuchet MS"/>
              </a:rPr>
              <a:t> </a:t>
            </a:r>
            <a:r>
              <a:rPr b="1" lang="en-US" sz="2600" spc="-35" strike="noStrike">
                <a:solidFill>
                  <a:schemeClr val="dk1"/>
                </a:solidFill>
                <a:latin typeface="Trebuchet MS"/>
              </a:rPr>
              <a:t>A</a:t>
            </a:r>
            <a:r>
              <a:rPr b="1" lang="en-US" sz="2600" spc="-7" strike="noStrike">
                <a:solidFill>
                  <a:schemeClr val="dk1"/>
                </a:solidFill>
                <a:latin typeface="Trebuchet MS"/>
              </a:rPr>
              <a:t>N</a:t>
            </a:r>
            <a:r>
              <a:rPr b="1" lang="en-US" sz="2600" spc="-1" strike="noStrike">
                <a:solidFill>
                  <a:schemeClr val="dk1"/>
                </a:solidFill>
                <a:latin typeface="Trebuchet MS"/>
              </a:rPr>
              <a:t>D</a:t>
            </a:r>
            <a:r>
              <a:rPr b="1" lang="en-US" sz="2600" spc="32" strike="noStrike">
                <a:solidFill>
                  <a:schemeClr val="dk1"/>
                </a:solidFill>
                <a:latin typeface="Trebuchet MS"/>
              </a:rPr>
              <a:t> </a:t>
            </a:r>
            <a:r>
              <a:rPr b="1" lang="en-US" sz="2600" spc="-32" strike="noStrike">
                <a:solidFill>
                  <a:schemeClr val="dk1"/>
                </a:solidFill>
                <a:latin typeface="Trebuchet MS"/>
              </a:rPr>
              <a:t>I</a:t>
            </a:r>
            <a:r>
              <a:rPr b="1" lang="en-US" sz="2600" spc="-35" strike="noStrike">
                <a:solidFill>
                  <a:schemeClr val="dk1"/>
                </a:solidFill>
                <a:latin typeface="Trebuchet MS"/>
              </a:rPr>
              <a:t>T</a:t>
            </a:r>
            <a:r>
              <a:rPr b="1" lang="en-US" sz="2600" spc="-1" strike="noStrike">
                <a:solidFill>
                  <a:schemeClr val="dk1"/>
                </a:solidFill>
                <a:latin typeface="Trebuchet MS"/>
              </a:rPr>
              <a:t>S</a:t>
            </a:r>
            <a:r>
              <a:rPr b="1" lang="en-US" sz="2600" spc="58" strike="noStrike">
                <a:solidFill>
                  <a:schemeClr val="dk1"/>
                </a:solidFill>
                <a:latin typeface="Trebuchet MS"/>
              </a:rPr>
              <a:t> </a:t>
            </a:r>
            <a:r>
              <a:rPr b="1" lang="en-US" sz="2600" spc="-296" strike="noStrike">
                <a:solidFill>
                  <a:schemeClr val="dk1"/>
                </a:solidFill>
                <a:latin typeface="Trebuchet MS"/>
              </a:rPr>
              <a:t>V</a:t>
            </a:r>
            <a:r>
              <a:rPr b="1" lang="en-US" sz="2600" spc="-35" strike="noStrike">
                <a:solidFill>
                  <a:schemeClr val="dk1"/>
                </a:solidFill>
                <a:latin typeface="Trebuchet MS"/>
              </a:rPr>
              <a:t>A</a:t>
            </a:r>
            <a:r>
              <a:rPr b="1" lang="en-US" sz="2600" spc="24" strike="noStrike">
                <a:solidFill>
                  <a:schemeClr val="dk1"/>
                </a:solidFill>
                <a:latin typeface="Trebuchet MS"/>
              </a:rPr>
              <a:t>LU</a:t>
            </a:r>
            <a:r>
              <a:rPr b="1" lang="en-US" sz="2600" spc="-1" strike="noStrike">
                <a:solidFill>
                  <a:schemeClr val="dk1"/>
                </a:solidFill>
                <a:latin typeface="Trebuchet MS"/>
              </a:rPr>
              <a:t>E</a:t>
            </a:r>
            <a:r>
              <a:rPr b="1" lang="en-US" sz="2600" spc="-66" strike="noStrike">
                <a:solidFill>
                  <a:schemeClr val="dk1"/>
                </a:solidFill>
                <a:latin typeface="Trebuchet MS"/>
              </a:rPr>
              <a:t> </a:t>
            </a:r>
            <a:r>
              <a:rPr b="1" lang="en-US" sz="2600" spc="-15" strike="noStrike">
                <a:solidFill>
                  <a:schemeClr val="dk1"/>
                </a:solidFill>
                <a:latin typeface="Trebuchet MS"/>
              </a:rPr>
              <a:t>P</a:t>
            </a:r>
            <a:r>
              <a:rPr b="1" lang="en-US" sz="2600" spc="-32" strike="noStrike">
                <a:solidFill>
                  <a:schemeClr val="dk1"/>
                </a:solidFill>
                <a:latin typeface="Trebuchet MS"/>
              </a:rPr>
              <a:t>R</a:t>
            </a:r>
            <a:r>
              <a:rPr b="1" lang="en-US" sz="2600" spc="9" strike="noStrike">
                <a:solidFill>
                  <a:schemeClr val="dk1"/>
                </a:solidFill>
                <a:latin typeface="Trebuchet MS"/>
              </a:rPr>
              <a:t>O</a:t>
            </a:r>
            <a:r>
              <a:rPr b="1" lang="en-US" sz="2600" spc="-15" strike="noStrike">
                <a:solidFill>
                  <a:schemeClr val="dk1"/>
                </a:solidFill>
                <a:latin typeface="Trebuchet MS"/>
              </a:rPr>
              <a:t>P</a:t>
            </a:r>
            <a:r>
              <a:rPr b="1" lang="en-US" sz="2600" spc="9" strike="noStrike">
                <a:solidFill>
                  <a:schemeClr val="dk1"/>
                </a:solidFill>
                <a:latin typeface="Trebuchet MS"/>
              </a:rPr>
              <a:t>O</a:t>
            </a:r>
            <a:r>
              <a:rPr b="1" lang="en-US" sz="2600" spc="24" strike="noStrike">
                <a:solidFill>
                  <a:schemeClr val="dk1"/>
                </a:solidFill>
                <a:latin typeface="Trebuchet MS"/>
              </a:rPr>
              <a:t>S</a:t>
            </a:r>
            <a:r>
              <a:rPr b="1" lang="en-US" sz="2600" spc="-32" strike="noStrike">
                <a:solidFill>
                  <a:schemeClr val="dk1"/>
                </a:solidFill>
                <a:latin typeface="Trebuchet MS"/>
              </a:rPr>
              <a:t>I</a:t>
            </a:r>
            <a:r>
              <a:rPr b="1" lang="en-US" sz="2600" spc="-35" strike="noStrike">
                <a:solidFill>
                  <a:schemeClr val="dk1"/>
                </a:solidFill>
                <a:latin typeface="Trebuchet MS"/>
              </a:rPr>
              <a:t>T</a:t>
            </a:r>
            <a:r>
              <a:rPr b="1" lang="en-US" sz="2600" spc="-32" strike="noStrike">
                <a:solidFill>
                  <a:schemeClr val="dk1"/>
                </a:solidFill>
                <a:latin typeface="Trebuchet MS"/>
              </a:rPr>
              <a:t>I</a:t>
            </a:r>
            <a:r>
              <a:rPr b="1" lang="en-US" sz="2600" spc="9" strike="noStrike">
                <a:solidFill>
                  <a:schemeClr val="dk1"/>
                </a:solidFill>
                <a:latin typeface="Trebuchet MS"/>
              </a:rPr>
              <a:t>O</a:t>
            </a:r>
            <a:r>
              <a:rPr b="1" lang="en-US" sz="2600" spc="-1" strike="noStrike">
                <a:solidFill>
                  <a:schemeClr val="dk1"/>
                </a:solidFill>
                <a:latin typeface="Trebuchet MS"/>
              </a:rPr>
              <a:t>N</a:t>
            </a:r>
            <a:endParaRPr b="0" lang="en-US" sz="2600" spc="-1" strike="noStrike">
              <a:solidFill>
                <a:schemeClr val="dk1"/>
              </a:solidFill>
              <a:latin typeface="Calibri"/>
            </a:endParaRPr>
          </a:p>
        </p:txBody>
      </p:sp>
      <p:pic>
        <p:nvPicPr>
          <p:cNvPr id="169" name="object 7" descr=""/>
          <p:cNvPicPr/>
          <p:nvPr/>
        </p:nvPicPr>
        <p:blipFill>
          <a:blip r:embed="rId2"/>
          <a:stretch/>
        </p:blipFill>
        <p:spPr>
          <a:xfrm>
            <a:off x="676440" y="6467400"/>
            <a:ext cx="2142720" cy="199800"/>
          </a:xfrm>
          <a:prstGeom prst="rect">
            <a:avLst/>
          </a:prstGeom>
          <a:ln w="0">
            <a:noFill/>
          </a:ln>
        </p:spPr>
      </p:pic>
      <p:sp>
        <p:nvSpPr>
          <p:cNvPr id="170"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endParaRPr b="0" lang="en-IN" sz="1800" spc="-1" strike="noStrike">
              <a:solidFill>
                <a:srgbClr val="000000"/>
              </a:solidFill>
              <a:latin typeface="Arial"/>
            </a:endParaRPr>
          </a:p>
        </p:txBody>
      </p:sp>
      <p:sp>
        <p:nvSpPr>
          <p:cNvPr id="171" name="PlaceHolder 2"/>
          <p:cNvSpPr>
            <a:spLocks noGrp="1"/>
          </p:cNvSpPr>
          <p:nvPr>
            <p:ph type="sldNum" idx="20"/>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CEB2C437-3649-4FA1-A0F8-0D67FF66D962}"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2" name=""/>
          <p:cNvSpPr txBox="1"/>
          <p:nvPr/>
        </p:nvSpPr>
        <p:spPr>
          <a:xfrm>
            <a:off x="1800000" y="1242000"/>
            <a:ext cx="8956440" cy="3798000"/>
          </a:xfrm>
          <a:prstGeom prst="rect">
            <a:avLst/>
          </a:prstGeom>
          <a:noFill/>
          <a:ln w="0">
            <a:noFill/>
          </a:ln>
        </p:spPr>
        <p:txBody>
          <a:bodyPr lIns="90000" rIns="90000" tIns="45000" bIns="45000" anchor="ctr">
            <a:noAutofit/>
          </a:bodyPr>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Virtual Private Network (VPN)</a:t>
            </a:r>
            <a:r>
              <a:rPr b="0" lang="en-IN" sz="1800" spc="-1" strike="noStrike">
                <a:solidFill>
                  <a:srgbClr val="000000"/>
                </a:solidFill>
                <a:latin typeface="Arial"/>
              </a:rPr>
              <a:t> : Encrypts internet connection and  protect your keystrokes from being intercepted while typing online.</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20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Secure Operating Systems</a:t>
            </a:r>
            <a:r>
              <a:rPr b="0" lang="en-IN" sz="1800" spc="-1" strike="noStrike">
                <a:solidFill>
                  <a:srgbClr val="000000"/>
                </a:solidFill>
                <a:latin typeface="Arial"/>
              </a:rPr>
              <a:t> : Choosing a secure OS that prioritizes security features and regular updates  can help mitigate the risk of keyloggers and other malware.</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Biometric Authentication</a:t>
            </a:r>
            <a:r>
              <a:rPr b="1" lang="en-IN" sz="1800" spc="-1" strike="noStrike">
                <a:solidFill>
                  <a:srgbClr val="000000"/>
                </a:solidFill>
                <a:latin typeface="Arial"/>
              </a:rPr>
              <a:t> </a:t>
            </a:r>
            <a:r>
              <a:rPr b="0" lang="en-IN" sz="1800" spc="-1" strike="noStrike">
                <a:solidFill>
                  <a:srgbClr val="000000"/>
                </a:solidFill>
                <a:latin typeface="Arial"/>
              </a:rPr>
              <a:t>: Fingerprint scanners or facial recognition for authentication adds an extra layer of security, making it harder for keyloggers to compromise your credentials.</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p:txBody>
      </p:sp>
      <p:sp>
        <p:nvSpPr>
          <p:cNvPr id="173" name=""/>
          <p:cNvSpPr txBox="1"/>
          <p:nvPr/>
        </p:nvSpPr>
        <p:spPr>
          <a:xfrm>
            <a:off x="2203560" y="4486320"/>
            <a:ext cx="8596440" cy="252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2000" spc="-1" strike="noStrike">
                <a:solidFill>
                  <a:srgbClr val="000000"/>
                </a:solidFill>
                <a:latin typeface="Arial"/>
                <a:ea typeface="Noto Sans CJK SC"/>
              </a:rPr>
              <a:t>Security Awareness</a:t>
            </a:r>
            <a:r>
              <a:rPr b="0" lang="en-IN" sz="1800" spc="-1" strike="noStrike">
                <a:solidFill>
                  <a:srgbClr val="000000"/>
                </a:solidFill>
                <a:latin typeface="Arial"/>
                <a:ea typeface="Noto Sans CJK SC"/>
              </a:rPr>
              <a:t> : Awareness about phishing scams, social engineering tactics, and safe computing practices can help.</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IN" sz="2000" spc="-1" strike="noStrike">
                <a:solidFill>
                  <a:srgbClr val="000000"/>
                </a:solidFill>
                <a:latin typeface="Arial"/>
                <a:ea typeface="Noto Sans CJK SC"/>
              </a:rPr>
              <a:t>Regular Software Updates</a:t>
            </a:r>
            <a:r>
              <a:rPr b="0" lang="en-IN" sz="1800" spc="-1" strike="noStrike">
                <a:solidFill>
                  <a:srgbClr val="000000"/>
                </a:solidFill>
                <a:latin typeface="Arial"/>
                <a:ea typeface="Noto Sans CJK SC"/>
              </a:rPr>
              <a:t> : Keeping the OS, Antivirus software, web browsers, and other applications up to date helps to protect against  keyloggers attacks.</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object 6" descr=""/>
          <p:cNvPicPr/>
          <p:nvPr/>
        </p:nvPicPr>
        <p:blipFill>
          <a:blip r:embed="rId1"/>
          <a:stretch/>
        </p:blipFill>
        <p:spPr>
          <a:xfrm>
            <a:off x="0" y="4860000"/>
            <a:ext cx="1441440" cy="1998000"/>
          </a:xfrm>
          <a:prstGeom prst="rect">
            <a:avLst/>
          </a:prstGeom>
          <a:ln w="0">
            <a:noFill/>
          </a:ln>
        </p:spPr>
      </p:pic>
      <p:sp>
        <p:nvSpPr>
          <p:cNvPr id="175" name="PlaceHolder 1"/>
          <p:cNvSpPr>
            <a:spLocks noGrp="1"/>
          </p:cNvSpPr>
          <p:nvPr>
            <p:ph type="title"/>
          </p:nvPr>
        </p:nvSpPr>
        <p:spPr>
          <a:xfrm>
            <a:off x="360000" y="720000"/>
            <a:ext cx="8622720" cy="1312200"/>
          </a:xfrm>
          <a:prstGeom prst="rect">
            <a:avLst/>
          </a:prstGeom>
          <a:noFill/>
          <a:ln w="0">
            <a:noFill/>
          </a:ln>
        </p:spPr>
        <p:txBody>
          <a:bodyPr lIns="0" rIns="0" tIns="16560" bIns="0" anchor="t">
            <a:noAutofit/>
          </a:bodyPr>
          <a:p>
            <a:pPr marL="12600" indent="0">
              <a:lnSpc>
                <a:spcPct val="100000"/>
              </a:lnSpc>
              <a:spcBef>
                <a:spcPts val="130"/>
              </a:spcBef>
              <a:buNone/>
            </a:pPr>
            <a:r>
              <a:rPr b="1" lang="en-US" sz="2600" spc="12" strike="noStrike">
                <a:solidFill>
                  <a:schemeClr val="dk1"/>
                </a:solidFill>
                <a:latin typeface="Trebuchet MS"/>
              </a:rPr>
              <a:t>THE</a:t>
            </a:r>
            <a:r>
              <a:rPr b="1" lang="en-US" sz="2600" spc="18" strike="noStrike">
                <a:solidFill>
                  <a:schemeClr val="dk1"/>
                </a:solidFill>
                <a:latin typeface="Trebuchet MS"/>
              </a:rPr>
              <a:t> </a:t>
            </a:r>
            <a:r>
              <a:rPr b="1" lang="en-US" sz="2600" spc="9" strike="noStrike">
                <a:solidFill>
                  <a:schemeClr val="dk1"/>
                </a:solidFill>
                <a:latin typeface="Trebuchet MS"/>
              </a:rPr>
              <a:t>WOW</a:t>
            </a:r>
            <a:r>
              <a:rPr b="1" lang="en-US" sz="2600" spc="83" strike="noStrike">
                <a:solidFill>
                  <a:schemeClr val="dk1"/>
                </a:solidFill>
                <a:latin typeface="Trebuchet MS"/>
              </a:rPr>
              <a:t> </a:t>
            </a:r>
            <a:r>
              <a:rPr b="1" lang="en-US" sz="2600" spc="9" strike="noStrike">
                <a:solidFill>
                  <a:schemeClr val="dk1"/>
                </a:solidFill>
                <a:latin typeface="Trebuchet MS"/>
              </a:rPr>
              <a:t>IN</a:t>
            </a:r>
            <a:r>
              <a:rPr b="1" lang="en-US" sz="2600" spc="-7" strike="noStrike">
                <a:solidFill>
                  <a:schemeClr val="dk1"/>
                </a:solidFill>
                <a:latin typeface="Trebuchet MS"/>
              </a:rPr>
              <a:t> </a:t>
            </a:r>
            <a:r>
              <a:rPr b="1" lang="en-US" sz="2600" spc="-12" strike="noStrike">
                <a:solidFill>
                  <a:schemeClr val="dk1"/>
                </a:solidFill>
                <a:latin typeface="Trebuchet MS"/>
              </a:rPr>
              <a:t> </a:t>
            </a:r>
            <a:r>
              <a:rPr b="1" lang="en-US" sz="2600" spc="18" strike="noStrike">
                <a:solidFill>
                  <a:schemeClr val="dk1"/>
                </a:solidFill>
                <a:latin typeface="Trebuchet MS"/>
              </a:rPr>
              <a:t>SOLUTION</a:t>
            </a:r>
            <a:endParaRPr b="0" lang="en-US" sz="2600" spc="-1" strike="noStrike">
              <a:solidFill>
                <a:schemeClr val="dk1"/>
              </a:solidFill>
              <a:latin typeface="Calibri"/>
            </a:endParaRPr>
          </a:p>
        </p:txBody>
      </p:sp>
      <p:sp>
        <p:nvSpPr>
          <p:cNvPr id="176" name="object 8"/>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CE9F045B-F94D-4A78-A435-F6C383FB1EC4}"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77" name=""/>
          <p:cNvSpPr txBox="1"/>
          <p:nvPr/>
        </p:nvSpPr>
        <p:spPr>
          <a:xfrm>
            <a:off x="1047240" y="1293480"/>
            <a:ext cx="9212760" cy="4680000"/>
          </a:xfrm>
          <a:prstGeom prst="rect">
            <a:avLst/>
          </a:prstGeom>
          <a:noFill/>
          <a:ln w="0">
            <a:noFill/>
          </a:ln>
        </p:spPr>
        <p:txBody>
          <a:bodyPr lIns="90000" rIns="90000" tIns="45000" bIns="45000" anchor="t">
            <a:noAutofit/>
          </a:bodyPr>
          <a:p>
            <a:pPr algn="just"/>
            <a:endParaRPr b="0" lang="en-IN" sz="1800" spc="-1" strike="noStrike">
              <a:solidFill>
                <a:srgbClr val="000000"/>
              </a:solidFill>
              <a:latin typeface="Arial"/>
            </a:endParaRPr>
          </a:p>
          <a:p>
            <a:pPr algn="just"/>
            <a:r>
              <a:rPr b="1" lang="en-IN" sz="1800" spc="-1" strike="noStrike">
                <a:solidFill>
                  <a:srgbClr val="000000"/>
                </a:solidFill>
                <a:latin typeface="Arial"/>
              </a:rPr>
              <a:t>Two-Factor Authentication</a:t>
            </a:r>
            <a:r>
              <a:rPr b="0" lang="en-IN" sz="1800" spc="-1" strike="noStrike">
                <a:solidFill>
                  <a:srgbClr val="000000"/>
                </a:solidFill>
                <a:latin typeface="Arial"/>
              </a:rPr>
              <a:t> : Implement two-step verification to add an extra layer of security beyond passwords, thwarting keyloggers from compromising your accounts.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Secure Operating System</a:t>
            </a:r>
            <a:r>
              <a:rPr b="0" lang="en-IN" sz="1800" spc="-1" strike="noStrike">
                <a:solidFill>
                  <a:srgbClr val="000000"/>
                </a:solidFill>
                <a:latin typeface="Arial"/>
              </a:rPr>
              <a:t> : Opt for secure operating systems with built-in protections against malware, ensuring robust defense mechanisms against keylogging threats.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VPN Usage</a:t>
            </a:r>
            <a:r>
              <a:rPr b="0" lang="en-IN" sz="1800" spc="-1" strike="noStrike">
                <a:solidFill>
                  <a:srgbClr val="000000"/>
                </a:solidFill>
                <a:latin typeface="Arial"/>
              </a:rPr>
              <a:t> : Encrypt the internet connection with a VPN to shield the keystrokes from interception, especially on public or unsecured networks.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Biometric Authentication</a:t>
            </a:r>
            <a:r>
              <a:rPr b="0" lang="en-IN" sz="1800" spc="-1" strike="noStrike">
                <a:solidFill>
                  <a:srgbClr val="000000"/>
                </a:solidFill>
                <a:latin typeface="Arial"/>
              </a:rPr>
              <a:t> : Enhance security with biometric authentication methods </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 </a:t>
            </a:r>
            <a:r>
              <a:rPr b="1" lang="en-IN" sz="1800" spc="-1" strike="noStrike">
                <a:solidFill>
                  <a:srgbClr val="000000"/>
                </a:solidFill>
                <a:latin typeface="Arial"/>
              </a:rPr>
              <a:t>Comprehensive Protection </a:t>
            </a:r>
            <a:r>
              <a:rPr b="0" lang="en-IN" sz="1800" spc="-1" strike="noStrike">
                <a:solidFill>
                  <a:srgbClr val="000000"/>
                </a:solidFill>
                <a:latin typeface="Arial"/>
              </a:rPr>
              <a:t>: Integrates multiple strategies to provide layered defense against keyloggers and other cyber threats.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defTabSz="914400">
              <a:lnSpc>
                <a:spcPts val="1276"/>
              </a:lnSpc>
            </a:pPr>
            <a:endParaRPr b="0" lang="en-IN" sz="1800" spc="-1" strike="noStrike">
              <a:solidFill>
                <a:srgbClr val="000000"/>
              </a:solidFill>
              <a:latin typeface="Arial"/>
            </a:endParaRPr>
          </a:p>
        </p:txBody>
      </p:sp>
      <p:pic>
        <p:nvPicPr>
          <p:cNvPr id="179" name="object 6" descr=""/>
          <p:cNvPicPr/>
          <p:nvPr/>
        </p:nvPicPr>
        <p:blipFill>
          <a:blip r:embed="rId1"/>
          <a:stretch/>
        </p:blipFill>
        <p:spPr>
          <a:xfrm>
            <a:off x="1666800" y="6467400"/>
            <a:ext cx="75960" cy="177480"/>
          </a:xfrm>
          <a:prstGeom prst="rect">
            <a:avLst/>
          </a:prstGeom>
          <a:ln w="0">
            <a:noFill/>
          </a:ln>
        </p:spPr>
      </p:pic>
      <p:sp>
        <p:nvSpPr>
          <p:cNvPr id="180" name="object 7"/>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endParaRPr b="0" lang="en-IN" sz="1800" spc="-1" strike="noStrike">
              <a:solidFill>
                <a:srgbClr val="000000"/>
              </a:solidFill>
              <a:latin typeface="Arial"/>
            </a:endParaRPr>
          </a:p>
        </p:txBody>
      </p:sp>
      <p:sp>
        <p:nvSpPr>
          <p:cNvPr id="181"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11729A2F-D5A2-48A9-B854-29FF1BEE4011}"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82" name="object 8"/>
          <p:cNvSpPr/>
          <p:nvPr/>
        </p:nvSpPr>
        <p:spPr>
          <a:xfrm>
            <a:off x="739800" y="291240"/>
            <a:ext cx="5020200" cy="4096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2600" spc="12" strike="noStrike">
                <a:solidFill>
                  <a:schemeClr val="dk1"/>
                </a:solidFill>
                <a:latin typeface="Trebuchet MS"/>
              </a:rPr>
              <a:t>M</a:t>
            </a:r>
            <a:r>
              <a:rPr b="1" lang="en-US" sz="2600" spc="-1" strike="noStrike">
                <a:solidFill>
                  <a:schemeClr val="dk1"/>
                </a:solidFill>
                <a:latin typeface="Trebuchet MS"/>
              </a:rPr>
              <a:t>O</a:t>
            </a:r>
            <a:r>
              <a:rPr b="1" lang="en-US" sz="2600" spc="-15" strike="noStrike">
                <a:solidFill>
                  <a:schemeClr val="dk1"/>
                </a:solidFill>
                <a:latin typeface="Trebuchet MS"/>
              </a:rPr>
              <a:t>D</a:t>
            </a:r>
            <a:r>
              <a:rPr b="1" lang="en-US" sz="2600" spc="-35" strike="noStrike">
                <a:solidFill>
                  <a:schemeClr val="dk1"/>
                </a:solidFill>
                <a:latin typeface="Trebuchet MS"/>
              </a:rPr>
              <a:t>E</a:t>
            </a:r>
            <a:r>
              <a:rPr b="1" lang="en-US" sz="2600" spc="-32" strike="noStrike">
                <a:solidFill>
                  <a:schemeClr val="dk1"/>
                </a:solidFill>
                <a:latin typeface="Trebuchet MS"/>
              </a:rPr>
              <a:t>LL</a:t>
            </a:r>
            <a:r>
              <a:rPr b="1" lang="en-US" sz="2600" spc="-7" strike="noStrike">
                <a:solidFill>
                  <a:schemeClr val="dk1"/>
                </a:solidFill>
                <a:latin typeface="Trebuchet MS"/>
              </a:rPr>
              <a:t>I</a:t>
            </a:r>
            <a:r>
              <a:rPr b="1" lang="en-US" sz="2600" spc="29" strike="noStrike">
                <a:solidFill>
                  <a:schemeClr val="dk1"/>
                </a:solidFill>
                <a:latin typeface="Trebuchet MS"/>
              </a:rPr>
              <a:t>N</a:t>
            </a:r>
            <a:r>
              <a:rPr b="1" lang="en-US" sz="2600" spc="4" strike="noStrike">
                <a:solidFill>
                  <a:schemeClr val="dk1"/>
                </a:solidFill>
                <a:latin typeface="Trebuchet MS"/>
              </a:rPr>
              <a:t>G</a:t>
            </a:r>
            <a:endParaRPr b="0" lang="en-IN" sz="2600" spc="-1" strike="noStrike">
              <a:solidFill>
                <a:srgbClr val="000000"/>
              </a:solidFill>
              <a:latin typeface="Arial"/>
            </a:endParaRPr>
          </a:p>
        </p:txBody>
      </p:sp>
      <p:sp>
        <p:nvSpPr>
          <p:cNvPr id="183" name=""/>
          <p:cNvSpPr txBox="1"/>
          <p:nvPr/>
        </p:nvSpPr>
        <p:spPr>
          <a:xfrm>
            <a:off x="720000" y="1080000"/>
            <a:ext cx="12147120" cy="4755960"/>
          </a:xfrm>
          <a:prstGeom prst="rect">
            <a:avLst/>
          </a:prstGeom>
          <a:noFill/>
          <a:ln w="0">
            <a:noFill/>
          </a:ln>
        </p:spPr>
        <p:txBody>
          <a:bodyPr lIns="90000" rIns="90000" tIns="45000" bIns="45000" anchor="t">
            <a:noAutofit/>
          </a:bodyPr>
          <a:p>
            <a:r>
              <a:rPr b="0" lang="en-IN" sz="1800" spc="-1" strike="noStrike">
                <a:solidFill>
                  <a:srgbClr val="002060"/>
                </a:solidFill>
                <a:latin typeface="Calibri"/>
                <a:ea typeface="DejaVu Sans"/>
              </a:rPr>
              <a:t>Install required python libraries in command prompt like, </a:t>
            </a:r>
            <a:endParaRPr b="0" lang="en-IN" sz="1800" spc="-1" strike="noStrike">
              <a:solidFill>
                <a:srgbClr val="000000"/>
              </a:solidFill>
              <a:latin typeface="Arial"/>
            </a:endParaRPr>
          </a:p>
          <a:p>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1. pip install pynput     2. pip install json</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Initialization  of keylogger</a:t>
            </a:r>
            <a:r>
              <a:rPr b="1" i="1" lang="en-US" sz="1800" spc="-1" strike="noStrike">
                <a:solidFill>
                  <a:srgbClr val="d60093"/>
                </a:solidFill>
                <a:latin typeface="Calibri"/>
                <a:ea typeface="DejaVu Sans"/>
              </a:rPr>
              <a:t> </a:t>
            </a:r>
            <a:r>
              <a:rPr b="0" i="1" lang="en-US" sz="1800" spc="-1" strike="noStrike">
                <a:solidFill>
                  <a:srgbClr val="000000"/>
                </a:solidFill>
                <a:latin typeface="Calibri"/>
                <a:ea typeface="DejaVu Sans"/>
              </a:rPr>
              <a:t>:</a:t>
            </a:r>
            <a:br>
              <a:rPr sz="1800"/>
            </a:br>
            <a:r>
              <a:rPr b="0" lang="en-US" sz="1800" spc="-1" strike="noStrike">
                <a:solidFill>
                  <a:srgbClr val="1f497d"/>
                </a:solidFill>
                <a:latin typeface="Calibri"/>
                <a:ea typeface="DejaVu Sans"/>
              </a:rPr>
              <a:t>Set up the main GUI window.</a:t>
            </a:r>
            <a:br>
              <a:rPr sz="1800"/>
            </a:br>
            <a:r>
              <a:rPr b="0" lang="en-US" sz="1800" spc="-1" strike="noStrike">
                <a:solidFill>
                  <a:srgbClr val="1f497d"/>
                </a:solidFill>
                <a:latin typeface="Calibri"/>
                <a:ea typeface="DejaVu Sans"/>
              </a:rPr>
              <a:t>Initialize global variables for key logging.</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Capturing of keystrokes</a:t>
            </a:r>
            <a:r>
              <a:rPr b="1" i="1" lang="en-US" sz="1800" spc="-1" strike="noStrike">
                <a:solidFill>
                  <a:srgbClr val="d60093"/>
                </a:solidFill>
                <a:latin typeface="Calibri"/>
                <a:ea typeface="DejaVu Sans"/>
              </a:rPr>
              <a:t> </a:t>
            </a:r>
            <a:r>
              <a:rPr b="0" i="1" lang="en-US" sz="1800" spc="-1" strike="noStrike">
                <a:solidFill>
                  <a:srgbClr val="d60093"/>
                </a:solidFill>
                <a:latin typeface="Calibri"/>
                <a:ea typeface="DejaVu Sans"/>
              </a:rPr>
              <a:t>:</a:t>
            </a:r>
            <a:br>
              <a:rPr sz="1800"/>
            </a:br>
            <a:r>
              <a:rPr b="0" lang="en-US" sz="1800" spc="-1" strike="noStrike">
                <a:solidFill>
                  <a:srgbClr val="1f497d"/>
                </a:solidFill>
                <a:latin typeface="Calibri"/>
                <a:ea typeface="DejaVu Sans"/>
              </a:rPr>
              <a:t>Start capturing key events when the "Start" button is pressed.</a:t>
            </a:r>
            <a:br>
              <a:rPr sz="1800"/>
            </a:br>
            <a:r>
              <a:rPr b="0" lang="en-US" sz="1800" spc="-1" strike="noStrike">
                <a:solidFill>
                  <a:srgbClr val="1f497d"/>
                </a:solidFill>
                <a:latin typeface="Calibri"/>
                <a:ea typeface="DejaVu Sans"/>
              </a:rPr>
              <a:t>Log key press and release events.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Data Logging into text files</a:t>
            </a:r>
            <a:r>
              <a:rPr b="1" i="1" lang="en-US" sz="1800" spc="-1" strike="noStrike">
                <a:solidFill>
                  <a:srgbClr val="d60093"/>
                </a:solidFill>
                <a:latin typeface="Calibri"/>
                <a:ea typeface="DejaVu Sans"/>
              </a:rPr>
              <a:t>  </a:t>
            </a:r>
            <a:r>
              <a:rPr b="0" i="1" lang="en-US" sz="1800" spc="-1" strike="noStrike">
                <a:solidFill>
                  <a:srgbClr val="d60093"/>
                </a:solidFill>
                <a:latin typeface="Calibri"/>
                <a:ea typeface="DejaVu Sans"/>
              </a:rPr>
              <a:t>:</a:t>
            </a:r>
            <a:br>
              <a:rPr sz="1800"/>
            </a:br>
            <a:r>
              <a:rPr b="0" lang="en-US" sz="1800" spc="-1" strike="noStrike">
                <a:solidFill>
                  <a:srgbClr val="1f497d"/>
                </a:solidFill>
                <a:latin typeface="Calibri"/>
                <a:ea typeface="DejaVu Sans"/>
              </a:rPr>
              <a:t> update text and Json log files with captured key events.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Stop Logging</a:t>
            </a:r>
            <a:r>
              <a:rPr b="1" i="1" lang="en-US" sz="1800" spc="-1" strike="noStrike">
                <a:solidFill>
                  <a:srgbClr val="d60093"/>
                </a:solidFill>
                <a:latin typeface="Calibri"/>
                <a:ea typeface="DejaVu Sans"/>
              </a:rPr>
              <a:t>  </a:t>
            </a:r>
            <a:r>
              <a:rPr b="0" i="1" lang="en-US" sz="1800" spc="-1" strike="noStrike">
                <a:solidFill>
                  <a:srgbClr val="000000"/>
                </a:solidFill>
                <a:latin typeface="Calibri"/>
                <a:ea typeface="DejaVu Sans"/>
              </a:rPr>
              <a:t>:</a:t>
            </a:r>
            <a:br>
              <a:rPr sz="1800"/>
            </a:br>
            <a:r>
              <a:rPr b="0" lang="en-US" sz="1800" spc="-1" strike="noStrike">
                <a:solidFill>
                  <a:srgbClr val="1f497d"/>
                </a:solidFill>
                <a:latin typeface="Calibri"/>
                <a:ea typeface="DejaVu Sans"/>
              </a:rPr>
              <a:t>Stop capturing key events when the "Stop" button is pressed.</a:t>
            </a:r>
            <a:br>
              <a:rPr sz="1800"/>
            </a:br>
            <a:r>
              <a:rPr b="0" lang="en-IN" sz="1800" spc="-1" strike="noStrike">
                <a:solidFill>
                  <a:srgbClr val="000000"/>
                </a:solidFill>
                <a:latin typeface="Calibri"/>
                <a:ea typeface="DejaVu Sans"/>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LibreOffice/24.2.3.2$Linux_X86_64 LibreOffice_project/420$Build-2</Application>
  <AppVersion>15.0000</AppVersion>
  <Words>76</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en-IN</dc:language>
  <cp:lastModifiedBy/>
  <dcterms:modified xsi:type="dcterms:W3CDTF">2024-06-19T18:48:22Z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10</vt:i4>
  </property>
</Properties>
</file>