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3.png" ContentType="image/png"/>
  <Override PartName="/ppt/media/image4.png" ContentType="image/png"/>
  <Override PartName="/ppt/media/image14.png" ContentType="image/png"/>
  <Override PartName="/ppt/media/image1.png" ContentType="image/png"/>
  <Override PartName="/ppt/media/image5.jpeg" ContentType="image/jpeg"/>
  <Override PartName="/ppt/media/image10.jpeg" ContentType="image/jpeg"/>
  <Override PartName="/ppt/media/image15.png" ContentType="image/png"/>
  <Override PartName="/ppt/media/image3.jpeg" ContentType="image/jpeg"/>
  <Override PartName="/ppt/media/image6.png" ContentType="image/png"/>
  <Override PartName="/ppt/media/image7.png" ContentType="image/png"/>
  <Override PartName="/ppt/media/image2.png" ContentType="image/png"/>
  <Override PartName="/ppt/media/image11.png" ContentType="image/png"/>
  <Override PartName="/ppt/media/image8.png" ContentType="image/png"/>
  <Override PartName="/ppt/media/image12.png" ContentType="image/pn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7"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3195720" y="2067480"/>
            <a:ext cx="5800320" cy="114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3BCFEA77-B7F5-4302-AA2D-71752819A5CF}"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95720" y="2067480"/>
            <a:ext cx="5800320" cy="114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153E3F70-8CC6-45BA-868D-357378858710}"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95720" y="2067480"/>
            <a:ext cx="5800320" cy="114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E3298768-506B-4EE1-92B8-56F66ABA9977}" type="slidenum">
              <a:t>&lt;#&gt;</a:t>
            </a:fld>
          </a:p>
        </p:txBody>
      </p:sp>
      <p:sp>
        <p:nvSpPr>
          <p:cNvPr id="6" name="PlaceHolder 5"/>
          <p:cNvSpPr>
            <a:spLocks noGrp="1"/>
          </p:cNvSpPr>
          <p:nvPr>
            <p:ph type="dt" idx="8"/>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3195720" y="2067480"/>
            <a:ext cx="5800320" cy="114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9C8DB769-B2BA-446D-8FBD-E7DDA5C6B329}" type="slidenum">
              <a:t>&lt;#&gt;</a:t>
            </a:fld>
          </a:p>
        </p:txBody>
      </p:sp>
      <p:sp>
        <p:nvSpPr>
          <p:cNvPr id="6" name="PlaceHolder 5"/>
          <p:cNvSpPr>
            <a:spLocks noGrp="1"/>
          </p:cNvSpPr>
          <p:nvPr>
            <p:ph type="dt" idx="1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3195720" y="2067480"/>
            <a:ext cx="5800320" cy="114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7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3BDDA860-F5BB-44F5-9577-62EDC2CAF50E}" type="slidenum">
              <a:t>&lt;#&gt;</a:t>
            </a:fld>
          </a:p>
        </p:txBody>
      </p:sp>
      <p:sp>
        <p:nvSpPr>
          <p:cNvPr id="6" name="PlaceHolder 5"/>
          <p:cNvSpPr>
            <a:spLocks noGrp="1"/>
          </p:cNvSpPr>
          <p:nvPr>
            <p:ph type="dt" idx="1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Blank">
    <p:spTree>
      <p:nvGrpSpPr>
        <p:cNvPr id="1" name=""/>
        <p:cNvGrpSpPr/>
        <p:nvPr/>
      </p:nvGrpSpPr>
      <p:grpSpPr>
        <a:xfrm>
          <a:off x="0" y="0"/>
          <a:ext cx="0" cy="0"/>
          <a:chOff x="0" y="0"/>
          <a:chExt cx="0" cy="0"/>
        </a:xfrm>
      </p:grpSpPr>
      <p:sp>
        <p:nvSpPr>
          <p:cNvPr id="84" name="PlaceHolder 1"/>
          <p:cNvSpPr>
            <a:spLocks noGrp="1"/>
          </p:cNvSpPr>
          <p:nvPr>
            <p:ph type="title"/>
          </p:nvPr>
        </p:nvSpPr>
        <p:spPr>
          <a:xfrm>
            <a:off x="3195720" y="2067480"/>
            <a:ext cx="5800320" cy="114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8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chemeClr val="dk1"/>
              </a:solidFill>
              <a:latin typeface="Calibri"/>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5"/>
          </p:nvPr>
        </p:nvSpPr>
        <p:spPr/>
        <p:txBody>
          <a:bodyPr/>
          <a:p>
            <a:fld id="{0FD4169E-D4C4-4518-A4A1-FEBA61746489}" type="slidenum">
              <a:t>&lt;#&gt;</a:t>
            </a:fld>
          </a:p>
        </p:txBody>
      </p:sp>
      <p:sp>
        <p:nvSpPr>
          <p:cNvPr id="6" name="PlaceHolder 5"/>
          <p:cNvSpPr>
            <a:spLocks noGrp="1"/>
          </p:cNvSpPr>
          <p:nvPr>
            <p:ph type="dt" idx="14"/>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 Id="rId3"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 name="PlaceHolder 1"/>
          <p:cNvSpPr>
            <a:spLocks noGrp="1"/>
          </p:cNvSpPr>
          <p:nvPr>
            <p:ph type="title"/>
          </p:nvPr>
        </p:nvSpPr>
        <p:spPr>
          <a:xfrm>
            <a:off x="3195720" y="2067480"/>
            <a:ext cx="5800320" cy="1145160"/>
          </a:xfrm>
          <a:prstGeom prst="rect">
            <a:avLst/>
          </a:prstGeom>
          <a:noFill/>
          <a:ln w="0">
            <a:noFill/>
          </a:ln>
        </p:spPr>
        <p:txBody>
          <a:bodyPr lIns="0" rIns="0" tIns="0" bIns="0" anchor="t">
            <a:noAutofit/>
          </a:bodyPr>
          <a:p>
            <a:pPr indent="0">
              <a:buNone/>
            </a:pPr>
            <a:r>
              <a:rPr b="0" lang="en-US" sz="3200" spc="-1" strike="noStrike">
                <a:solidFill>
                  <a:schemeClr val="dk1"/>
                </a:solidFill>
                <a:latin typeface="Calibri"/>
              </a:rPr>
              <a:t>Click to edit the </a:t>
            </a:r>
            <a:r>
              <a:rPr b="0" lang="en-US" sz="3200" spc="-1" strike="noStrike">
                <a:solidFill>
                  <a:schemeClr val="dk1"/>
                </a:solidFill>
                <a:latin typeface="Calibri"/>
              </a:rPr>
              <a:t>title text format</a:t>
            </a:r>
            <a:endParaRPr b="0" lang="en-US" sz="3200" spc="-1" strike="noStrike">
              <a:solidFill>
                <a:schemeClr val="dk1"/>
              </a:solidFill>
              <a:latin typeface="Calibri"/>
            </a:endParaRP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IN" sz="1800" spc="-1" strike="noStrike">
              <a:solidFill>
                <a:srgbClr val="000000"/>
              </a:solidFill>
              <a:latin typeface="Times New Roman"/>
            </a:endParaRP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F4937985-2627-48C7-98EE-4A1F125C7F3C}"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8"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9"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0"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1"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2"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3"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4"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5"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6"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27"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buNone/>
            </a:pPr>
            <a:r>
              <a:rPr b="0" lang="en-US" sz="4800" spc="-1" strike="noStrike">
                <a:solidFill>
                  <a:schemeClr val="dk1"/>
                </a:solidFill>
                <a:latin typeface="Calibri"/>
              </a:rPr>
              <a:t>Click </a:t>
            </a:r>
            <a:r>
              <a:rPr b="0" lang="en-US" sz="4800" spc="-1" strike="noStrike">
                <a:solidFill>
                  <a:schemeClr val="dk1"/>
                </a:solidFill>
                <a:latin typeface="Calibri"/>
              </a:rPr>
              <a:t>to </a:t>
            </a:r>
            <a:r>
              <a:rPr b="0" lang="en-US" sz="4800" spc="-1" strike="noStrike">
                <a:solidFill>
                  <a:schemeClr val="dk1"/>
                </a:solidFill>
                <a:latin typeface="Calibri"/>
              </a:rPr>
              <a:t>edit </a:t>
            </a:r>
            <a:r>
              <a:rPr b="0" lang="en-US" sz="4800" spc="-1" strike="noStrike">
                <a:solidFill>
                  <a:schemeClr val="dk1"/>
                </a:solidFill>
                <a:latin typeface="Calibri"/>
              </a:rPr>
              <a:t>the </a:t>
            </a:r>
            <a:r>
              <a:rPr b="0" lang="en-US" sz="4800" spc="-1" strike="noStrike">
                <a:solidFill>
                  <a:schemeClr val="dk1"/>
                </a:solidFill>
                <a:latin typeface="Calibri"/>
              </a:rPr>
              <a:t>title </a:t>
            </a:r>
            <a:r>
              <a:rPr b="0" lang="en-US" sz="4800" spc="-1" strike="noStrike">
                <a:solidFill>
                  <a:schemeClr val="dk1"/>
                </a:solidFill>
                <a:latin typeface="Calibri"/>
              </a:rPr>
              <a:t>text </a:t>
            </a:r>
            <a:r>
              <a:rPr b="0" lang="en-US" sz="4800" spc="-1" strike="noStrike">
                <a:solidFill>
                  <a:schemeClr val="dk1"/>
                </a:solidFill>
                <a:latin typeface="Calibri"/>
              </a:rPr>
              <a:t>forma</a:t>
            </a:r>
            <a:r>
              <a:rPr b="0" lang="en-US" sz="4800" spc="-1" strike="noStrike">
                <a:solidFill>
                  <a:schemeClr val="dk1"/>
                </a:solidFill>
                <a:latin typeface="Calibri"/>
              </a:rPr>
              <a:t>t</a:t>
            </a:r>
            <a:endParaRPr b="0" lang="en-US" sz="4800" spc="-1" strike="noStrike">
              <a:solidFill>
                <a:schemeClr val="dk1"/>
              </a:solidFill>
              <a:latin typeface="Calibri"/>
            </a:endParaRPr>
          </a:p>
        </p:txBody>
      </p:sp>
      <p:sp>
        <p:nvSpPr>
          <p:cNvPr id="28" name="PlaceHolder 2"/>
          <p:cNvSpPr>
            <a:spLocks noGrp="1"/>
          </p:cNvSpPr>
          <p:nvPr>
            <p:ph type="body"/>
          </p:nvPr>
        </p:nvSpPr>
        <p:spPr>
          <a:xfrm>
            <a:off x="609480" y="1577520"/>
            <a:ext cx="10972440" cy="452592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1800" spc="-1" strike="noStrike">
                <a:solidFill>
                  <a:schemeClr val="dk1"/>
                </a:solidFill>
                <a:latin typeface="Calibri"/>
              </a:rPr>
              <a:t>Fifth Outline Level</a:t>
            </a:r>
            <a:endParaRPr b="0" lang="en-US" sz="18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1800" spc="-1" strike="noStrike">
                <a:solidFill>
                  <a:schemeClr val="dk1"/>
                </a:solidFill>
                <a:latin typeface="Calibri"/>
              </a:rPr>
              <a:t>Sixth Outline Level</a:t>
            </a:r>
            <a:endParaRPr b="0" lang="en-US" sz="18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1800" spc="-1" strike="noStrike">
                <a:solidFill>
                  <a:schemeClr val="dk1"/>
                </a:solidFill>
                <a:latin typeface="Calibri"/>
              </a:rPr>
              <a:t>Seventh Outline Level</a:t>
            </a:r>
            <a:endParaRPr b="0" lang="en-US" sz="1800" spc="-1" strike="noStrike">
              <a:solidFill>
                <a:schemeClr val="dk1"/>
              </a:solidFill>
              <a:latin typeface="Calibri"/>
            </a:endParaRPr>
          </a:p>
        </p:txBody>
      </p:sp>
      <p:sp>
        <p:nvSpPr>
          <p:cNvPr id="29" name="PlaceHolder 3"/>
          <p:cNvSpPr>
            <a:spLocks noGrp="1"/>
          </p:cNvSpPr>
          <p:nvPr>
            <p:ph type="ftr" idx="4"/>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0" name="PlaceHolder 4"/>
          <p:cNvSpPr>
            <a:spLocks noGrp="1"/>
          </p:cNvSpPr>
          <p:nvPr>
            <p:ph type="dt" idx="5"/>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IN" sz="1800" spc="-1" strike="noStrike">
              <a:solidFill>
                <a:srgbClr val="000000"/>
              </a:solidFill>
              <a:latin typeface="Times New Roman"/>
            </a:endParaRPr>
          </a:p>
        </p:txBody>
      </p:sp>
      <p:sp>
        <p:nvSpPr>
          <p:cNvPr id="31" name="PlaceHolder 5"/>
          <p:cNvSpPr>
            <a:spLocks noGrp="1"/>
          </p:cNvSpPr>
          <p:nvPr>
            <p:ph type="sldNum" idx="6"/>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B4570E48-55CF-4AED-A199-1EF64F67C0F3}"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5"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6"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7"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8"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39"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0"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1"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2"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3"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44"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buNone/>
            </a:pPr>
            <a:r>
              <a:rPr b="0" lang="en-US" sz="4800" spc="-1" strike="noStrike">
                <a:solidFill>
                  <a:schemeClr val="dk1"/>
                </a:solidFill>
                <a:latin typeface="Calibri"/>
              </a:rPr>
              <a:t>Click to edit the title text format</a:t>
            </a:r>
            <a:endParaRPr b="0" lang="en-US" sz="4800" spc="-1" strike="noStrike">
              <a:solidFill>
                <a:schemeClr val="dk1"/>
              </a:solidFill>
              <a:latin typeface="Calibri"/>
            </a:endParaRPr>
          </a:p>
        </p:txBody>
      </p:sp>
      <p:sp>
        <p:nvSpPr>
          <p:cNvPr id="45" name="PlaceHolder 2"/>
          <p:cNvSpPr>
            <a:spLocks noGrp="1"/>
          </p:cNvSpPr>
          <p:nvPr>
            <p:ph type="body"/>
          </p:nvPr>
        </p:nvSpPr>
        <p:spPr>
          <a:xfrm>
            <a:off x="609480" y="1577520"/>
            <a:ext cx="5303160" cy="397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1800" spc="-1" strike="noStrike">
                <a:solidFill>
                  <a:schemeClr val="dk1"/>
                </a:solidFill>
                <a:latin typeface="Calibri"/>
              </a:rPr>
              <a:t>Fifth Outline Level</a:t>
            </a:r>
            <a:endParaRPr b="0" lang="en-US" sz="18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1800" spc="-1" strike="noStrike">
                <a:solidFill>
                  <a:schemeClr val="dk1"/>
                </a:solidFill>
                <a:latin typeface="Calibri"/>
              </a:rPr>
              <a:t>Sixth Outline Level</a:t>
            </a:r>
            <a:endParaRPr b="0" lang="en-US" sz="18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1800" spc="-1" strike="noStrike">
                <a:solidFill>
                  <a:schemeClr val="dk1"/>
                </a:solidFill>
                <a:latin typeface="Calibri"/>
              </a:rPr>
              <a:t>Seventh Outline Level</a:t>
            </a:r>
            <a:endParaRPr b="0" lang="en-US" sz="1800" spc="-1" strike="noStrike">
              <a:solidFill>
                <a:schemeClr val="dk1"/>
              </a:solidFill>
              <a:latin typeface="Calibri"/>
            </a:endParaRPr>
          </a:p>
        </p:txBody>
      </p:sp>
      <p:sp>
        <p:nvSpPr>
          <p:cNvPr id="46" name="PlaceHolder 3"/>
          <p:cNvSpPr>
            <a:spLocks noGrp="1"/>
          </p:cNvSpPr>
          <p:nvPr>
            <p:ph type="body"/>
          </p:nvPr>
        </p:nvSpPr>
        <p:spPr>
          <a:xfrm>
            <a:off x="6278760" y="1577520"/>
            <a:ext cx="5303160" cy="397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1800" spc="-1" strike="noStrike">
                <a:solidFill>
                  <a:schemeClr val="dk1"/>
                </a:solidFill>
                <a:latin typeface="Calibri"/>
              </a:rPr>
              <a:t>Fifth Outline Level</a:t>
            </a:r>
            <a:endParaRPr b="0" lang="en-US" sz="18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1800" spc="-1" strike="noStrike">
                <a:solidFill>
                  <a:schemeClr val="dk1"/>
                </a:solidFill>
                <a:latin typeface="Calibri"/>
              </a:rPr>
              <a:t>Sixth Outline Level</a:t>
            </a:r>
            <a:endParaRPr b="0" lang="en-US" sz="18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1800" spc="-1" strike="noStrike">
                <a:solidFill>
                  <a:schemeClr val="dk1"/>
                </a:solidFill>
                <a:latin typeface="Calibri"/>
              </a:rPr>
              <a:t>Seventh Outline Level</a:t>
            </a:r>
            <a:endParaRPr b="0" lang="en-US" sz="1800" spc="-1" strike="noStrike">
              <a:solidFill>
                <a:schemeClr val="dk1"/>
              </a:solidFill>
              <a:latin typeface="Calibri"/>
            </a:endParaRPr>
          </a:p>
        </p:txBody>
      </p:sp>
      <p:sp>
        <p:nvSpPr>
          <p:cNvPr id="47" name="PlaceHolder 4"/>
          <p:cNvSpPr>
            <a:spLocks noGrp="1"/>
          </p:cNvSpPr>
          <p:nvPr>
            <p:ph type="ftr" idx="7"/>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8" name="PlaceHolder 5"/>
          <p:cNvSpPr>
            <a:spLocks noGrp="1"/>
          </p:cNvSpPr>
          <p:nvPr>
            <p:ph type="dt" idx="8"/>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IN" sz="1800" spc="-1" strike="noStrike">
              <a:solidFill>
                <a:srgbClr val="000000"/>
              </a:solidFill>
              <a:latin typeface="Times New Roman"/>
            </a:endParaRPr>
          </a:p>
        </p:txBody>
      </p:sp>
      <p:sp>
        <p:nvSpPr>
          <p:cNvPr id="49" name="PlaceHolder 6"/>
          <p:cNvSpPr>
            <a:spLocks noGrp="1"/>
          </p:cNvSpPr>
          <p:nvPr>
            <p:ph type="sldNum" idx="9"/>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6047AAC7-A25E-442C-9375-2201CC978A24}"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3"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4"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5"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6"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7"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8"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59"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0"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1"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62" name="PlaceHolder 1"/>
          <p:cNvSpPr>
            <a:spLocks noGrp="1"/>
          </p:cNvSpPr>
          <p:nvPr>
            <p:ph type="title"/>
          </p:nvPr>
        </p:nvSpPr>
        <p:spPr>
          <a:xfrm>
            <a:off x="755280" y="385560"/>
            <a:ext cx="10680840" cy="757800"/>
          </a:xfrm>
          <a:prstGeom prst="rect">
            <a:avLst/>
          </a:prstGeom>
          <a:noFill/>
          <a:ln w="0">
            <a:noFill/>
          </a:ln>
        </p:spPr>
        <p:txBody>
          <a:bodyPr lIns="0" rIns="0" tIns="0" bIns="0" anchor="t">
            <a:noAutofit/>
          </a:bodyPr>
          <a:p>
            <a:pPr indent="0">
              <a:buNone/>
            </a:pPr>
            <a:r>
              <a:rPr b="0" lang="en-US" sz="4800" spc="-1" strike="noStrike">
                <a:solidFill>
                  <a:schemeClr val="dk1"/>
                </a:solidFill>
                <a:latin typeface="Calibri"/>
              </a:rPr>
              <a:t>Click to edit the title text format</a:t>
            </a:r>
            <a:endParaRPr b="0" lang="en-US" sz="4800" spc="-1" strike="noStrike">
              <a:solidFill>
                <a:schemeClr val="dk1"/>
              </a:solidFill>
              <a:latin typeface="Calibri"/>
            </a:endParaRPr>
          </a:p>
        </p:txBody>
      </p:sp>
      <p:sp>
        <p:nvSpPr>
          <p:cNvPr id="63" name="PlaceHolder 2"/>
          <p:cNvSpPr>
            <a:spLocks noGrp="1"/>
          </p:cNvSpPr>
          <p:nvPr>
            <p:ph type="ftr" idx="10"/>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4" name="PlaceHolder 3"/>
          <p:cNvSpPr>
            <a:spLocks noGrp="1"/>
          </p:cNvSpPr>
          <p:nvPr>
            <p:ph type="dt" idx="11"/>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IN" sz="1800" spc="-1" strike="noStrike">
              <a:solidFill>
                <a:srgbClr val="000000"/>
              </a:solidFill>
              <a:latin typeface="Times New Roman"/>
            </a:endParaRPr>
          </a:p>
        </p:txBody>
      </p:sp>
      <p:sp>
        <p:nvSpPr>
          <p:cNvPr id="65" name="PlaceHolder 4"/>
          <p:cNvSpPr>
            <a:spLocks noGrp="1"/>
          </p:cNvSpPr>
          <p:nvPr>
            <p:ph type="sldNum" idx="12"/>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238BA083-781F-4280-B10C-417941B34264}"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6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chemeClr val="dk1"/>
                </a:solidFill>
                <a:latin typeface="Calibri"/>
              </a:rPr>
              <a:t>Click to edit the outline text format</a:t>
            </a:r>
            <a:endParaRPr b="0" lang="en-US" sz="18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chemeClr val="dk1"/>
                </a:solidFill>
                <a:latin typeface="Calibri"/>
              </a:rPr>
              <a:t>Second Outline Level</a:t>
            </a:r>
            <a:endParaRPr b="0" lang="en-US" sz="18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5" r:id="rId2"/>
    <p:sldLayoutId id="2147483656"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1"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2"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3"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4"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5"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6"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7"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8"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79"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0"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1" name="PlaceHolder 1"/>
          <p:cNvSpPr>
            <a:spLocks noGrp="1"/>
          </p:cNvSpPr>
          <p:nvPr>
            <p:ph type="ftr" idx="13"/>
          </p:nvPr>
        </p:nvSpPr>
        <p:spPr>
          <a:xfrm>
            <a:off x="4145400" y="6378120"/>
            <a:ext cx="3900960" cy="34272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2" name="PlaceHolder 2"/>
          <p:cNvSpPr>
            <a:spLocks noGrp="1"/>
          </p:cNvSpPr>
          <p:nvPr>
            <p:ph type="dt" idx="14"/>
          </p:nvPr>
        </p:nvSpPr>
        <p:spPr>
          <a:xfrm>
            <a:off x="609480" y="6378120"/>
            <a:ext cx="2803680" cy="342720"/>
          </a:xfrm>
          <a:prstGeom prst="rect">
            <a:avLst/>
          </a:prstGeom>
          <a:noFill/>
          <a:ln w="0">
            <a:noFill/>
          </a:ln>
        </p:spPr>
        <p:txBody>
          <a:bodyPr lIns="0" rIns="0" tIns="0" bIns="0" anchor="t">
            <a:noAutofit/>
          </a:bodyPr>
          <a:lstStyle>
            <a:lvl1pPr indent="0" defTabSz="914400">
              <a:lnSpc>
                <a:spcPct val="100000"/>
              </a:lnSpc>
              <a:buNone/>
              <a:defRPr b="0" lang="en-US" sz="1800" spc="-1" strike="noStrike">
                <a:solidFill>
                  <a:schemeClr val="dk1">
                    <a:tint val="75000"/>
                  </a:schemeClr>
                </a:solidFill>
                <a:latin typeface="Calibri"/>
              </a:defRPr>
            </a:lvl1pPr>
          </a:lstStyle>
          <a:p>
            <a:pPr indent="0" defTabSz="914400">
              <a:lnSpc>
                <a:spcPct val="100000"/>
              </a:lnSpc>
              <a:buNone/>
            </a:pPr>
            <a:r>
              <a:rPr b="0" lang="en-US" sz="1800" spc="-1" strike="noStrike">
                <a:solidFill>
                  <a:schemeClr val="dk1">
                    <a:tint val="75000"/>
                  </a:schemeClr>
                </a:solidFill>
                <a:latin typeface="Calibri"/>
              </a:rPr>
              <a:t>&lt;date/time&gt;</a:t>
            </a:r>
            <a:endParaRPr b="0" lang="en-IN" sz="1800" spc="-1" strike="noStrike">
              <a:solidFill>
                <a:srgbClr val="000000"/>
              </a:solidFill>
              <a:latin typeface="Times New Roman"/>
            </a:endParaRPr>
          </a:p>
        </p:txBody>
      </p:sp>
      <p:sp>
        <p:nvSpPr>
          <p:cNvPr id="83" name="PlaceHolder 3"/>
          <p:cNvSpPr>
            <a:spLocks noGrp="1"/>
          </p:cNvSpPr>
          <p:nvPr>
            <p:ph type="sldNum" idx="15"/>
          </p:nvPr>
        </p:nvSpPr>
        <p:spPr>
          <a:xfrm>
            <a:off x="11353320" y="6473160"/>
            <a:ext cx="150840" cy="191520"/>
          </a:xfrm>
          <a:prstGeom prst="rect">
            <a:avLst/>
          </a:prstGeom>
          <a:noFill/>
          <a:ln w="0">
            <a:noFill/>
          </a:ln>
        </p:spPr>
        <p:txBody>
          <a:bodyPr lIns="0" rIns="0" tIns="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4DAA263F-FD8C-45C1-93EB-1E1C22324A6F}"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8"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86" name="object 2"/>
          <p:cNvGrpSpPr/>
          <p:nvPr/>
        </p:nvGrpSpPr>
        <p:grpSpPr>
          <a:xfrm>
            <a:off x="0" y="47880"/>
            <a:ext cx="1742400" cy="1333080"/>
            <a:chOff x="0" y="47880"/>
            <a:chExt cx="1742400" cy="1333080"/>
          </a:xfrm>
        </p:grpSpPr>
        <p:sp>
          <p:nvSpPr>
            <p:cNvPr id="87" name="object 3"/>
            <p:cNvSpPr/>
            <p:nvPr/>
          </p:nvSpPr>
          <p:spPr>
            <a:xfrm>
              <a:off x="0" y="324000"/>
              <a:ext cx="1228320" cy="1056960"/>
            </a:xfrm>
            <a:custGeom>
              <a:avLst/>
              <a:gdLst>
                <a:gd name="textAreaLeft" fmla="*/ 0 w 1228320"/>
                <a:gd name="textAreaRight" fmla="*/ 1228680 w 1228320"/>
                <a:gd name="textAreaTop" fmla="*/ 0 h 1056960"/>
                <a:gd name="textAreaBottom" fmla="*/ 1057320 h 1056960"/>
              </a:gdLst>
              <a:ah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88" name="object 4"/>
            <p:cNvSpPr/>
            <p:nvPr/>
          </p:nvSpPr>
          <p:spPr>
            <a:xfrm>
              <a:off x="1095120" y="47880"/>
              <a:ext cx="647280" cy="561600"/>
            </a:xfrm>
            <a:custGeom>
              <a:avLst/>
              <a:gdLst>
                <a:gd name="textAreaLeft" fmla="*/ 0 w 647280"/>
                <a:gd name="textAreaRight" fmla="*/ 647640 w 647280"/>
                <a:gd name="textAreaTop" fmla="*/ 0 h 561600"/>
                <a:gd name="textAreaBottom" fmla="*/ 561960 h 561600"/>
              </a:gdLst>
              <a:ah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89" name="object 5"/>
          <p:cNvSpPr/>
          <p:nvPr/>
        </p:nvSpPr>
        <p:spPr>
          <a:xfrm>
            <a:off x="0" y="2340000"/>
            <a:ext cx="1666440" cy="1437840"/>
          </a:xfrm>
          <a:custGeom>
            <a:avLst/>
            <a:gdLst>
              <a:gd name="textAreaLeft" fmla="*/ 0 w 1666440"/>
              <a:gd name="textAreaRight" fmla="*/ 1666800 w 1666440"/>
              <a:gd name="textAreaTop" fmla="*/ 0 h 1437840"/>
              <a:gd name="textAreaBottom" fmla="*/ 1438200 h 1437840"/>
            </a:gdLst>
            <a:ah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0" name="object 6"/>
          <p:cNvSpPr/>
          <p:nvPr/>
        </p:nvSpPr>
        <p:spPr>
          <a:xfrm>
            <a:off x="0" y="1800000"/>
            <a:ext cx="723600" cy="618840"/>
          </a:xfrm>
          <a:custGeom>
            <a:avLst/>
            <a:gdLst>
              <a:gd name="textAreaLeft" fmla="*/ 0 w 723600"/>
              <a:gd name="textAreaRight" fmla="*/ 723960 w 723600"/>
              <a:gd name="textAreaTop" fmla="*/ 0 h 618840"/>
              <a:gd name="textAreaBottom" fmla="*/ 619200 h 618840"/>
            </a:gdLst>
            <a:ah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1" name="PlaceHolder 1"/>
          <p:cNvSpPr>
            <a:spLocks noGrp="1"/>
          </p:cNvSpPr>
          <p:nvPr>
            <p:ph type="title"/>
          </p:nvPr>
        </p:nvSpPr>
        <p:spPr>
          <a:xfrm>
            <a:off x="1980000" y="1980000"/>
            <a:ext cx="7920000" cy="1161720"/>
          </a:xfrm>
          <a:prstGeom prst="rect">
            <a:avLst/>
          </a:prstGeom>
          <a:noFill/>
          <a:ln w="0">
            <a:noFill/>
          </a:ln>
        </p:spPr>
        <p:txBody>
          <a:bodyPr lIns="0" rIns="0" tIns="16560" bIns="0" anchor="t">
            <a:noAutofit/>
          </a:bodyPr>
          <a:p>
            <a:pPr marL="3213720" indent="0">
              <a:lnSpc>
                <a:spcPct val="100000"/>
              </a:lnSpc>
              <a:spcBef>
                <a:spcPts val="130"/>
              </a:spcBef>
              <a:buNone/>
            </a:pPr>
            <a:r>
              <a:rPr b="1" lang="en-US" sz="3200" spc="12" strike="noStrike">
                <a:solidFill>
                  <a:srgbClr val="355269"/>
                </a:solidFill>
                <a:latin typeface="Trebuchet MS"/>
              </a:rPr>
              <a:t>POLAKI POOJITHA</a:t>
            </a:r>
            <a:endParaRPr b="1" lang="en-US" sz="3200" spc="-1" strike="noStrike">
              <a:solidFill>
                <a:srgbClr val="355269"/>
              </a:solidFill>
              <a:latin typeface="Calibri"/>
            </a:endParaRPr>
          </a:p>
        </p:txBody>
      </p:sp>
      <p:sp>
        <p:nvSpPr>
          <p:cNvPr id="92" name="object 8"/>
          <p:cNvSpPr/>
          <p:nvPr/>
        </p:nvSpPr>
        <p:spPr>
          <a:xfrm>
            <a:off x="7020000" y="3420000"/>
            <a:ext cx="2880000" cy="378720"/>
          </a:xfrm>
          <a:prstGeom prst="rect">
            <a:avLst/>
          </a:prstGeom>
          <a:noFill/>
          <a:ln w="0">
            <a:noFill/>
          </a:ln>
        </p:spPr>
        <p:style>
          <a:lnRef idx="0"/>
          <a:fillRef idx="0"/>
          <a:effectRef idx="0"/>
          <a:fontRef idx="minor"/>
        </p:style>
        <p:txBody>
          <a:bodyPr lIns="0" rIns="0" tIns="12600" bIns="0" anchor="t">
            <a:spAutoFit/>
          </a:bodyPr>
          <a:p>
            <a:pPr marL="12600" defTabSz="914400">
              <a:lnSpc>
                <a:spcPct val="100000"/>
              </a:lnSpc>
              <a:spcBef>
                <a:spcPts val="99"/>
              </a:spcBef>
            </a:pPr>
            <a:r>
              <a:rPr b="1" lang="en-US" sz="2400" spc="9" strike="noStrike">
                <a:solidFill>
                  <a:srgbClr val="2d936b"/>
                </a:solidFill>
                <a:latin typeface="Trebuchet MS"/>
              </a:rPr>
              <a:t>Final</a:t>
            </a:r>
            <a:r>
              <a:rPr b="1" lang="en-US" sz="2400" spc="-165" strike="noStrike">
                <a:solidFill>
                  <a:srgbClr val="2d936b"/>
                </a:solidFill>
                <a:latin typeface="Trebuchet MS"/>
              </a:rPr>
              <a:t> </a:t>
            </a:r>
            <a:r>
              <a:rPr b="1" lang="en-US" sz="2400" spc="-7" strike="noStrike">
                <a:solidFill>
                  <a:srgbClr val="2d936b"/>
                </a:solidFill>
                <a:latin typeface="Trebuchet MS"/>
              </a:rPr>
              <a:t>Project</a:t>
            </a:r>
            <a:endParaRPr b="0" lang="en-IN" sz="2400" spc="-1" strike="noStrike">
              <a:solidFill>
                <a:srgbClr val="000000"/>
              </a:solidFill>
              <a:latin typeface="Arial"/>
            </a:endParaRPr>
          </a:p>
        </p:txBody>
      </p:sp>
      <p:pic>
        <p:nvPicPr>
          <p:cNvPr id="93" name="object 9" descr=""/>
          <p:cNvPicPr/>
          <p:nvPr/>
        </p:nvPicPr>
        <p:blipFill>
          <a:blip r:embed="rId1"/>
          <a:stretch/>
        </p:blipFill>
        <p:spPr>
          <a:xfrm>
            <a:off x="676440" y="6467400"/>
            <a:ext cx="2142720" cy="199800"/>
          </a:xfrm>
          <a:prstGeom prst="rect">
            <a:avLst/>
          </a:prstGeom>
          <a:ln w="0">
            <a:noFill/>
          </a:ln>
        </p:spPr>
      </p:pic>
      <p:sp>
        <p:nvSpPr>
          <p:cNvPr id="94" name="object 10"/>
          <p:cNvSpPr/>
          <p:nvPr/>
        </p:nvSpPr>
        <p:spPr>
          <a:xfrm>
            <a:off x="739800" y="6473160"/>
            <a:ext cx="1798560" cy="17496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endParaRPr b="0" lang="en-IN" sz="1800" spc="-1" strike="noStrike">
              <a:solidFill>
                <a:srgbClr val="000000"/>
              </a:solidFill>
              <a:latin typeface="Arial"/>
            </a:endParaRPr>
          </a:p>
        </p:txBody>
      </p:sp>
      <p:sp>
        <p:nvSpPr>
          <p:cNvPr id="95" name="PlaceHolder 2"/>
          <p:cNvSpPr>
            <a:spLocks noGrp="1"/>
          </p:cNvSpPr>
          <p:nvPr>
            <p:ph type="sldNum" idx="16"/>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ED2818A5-BE9C-4D0A-831C-36C2EF2E1FA0}"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object 27"/>
          <p:cNvSpPr/>
          <p:nvPr/>
        </p:nvSpPr>
        <p:spPr>
          <a:xfrm>
            <a:off x="752400" y="6486120"/>
            <a:ext cx="1773360" cy="162360"/>
          </a:xfrm>
          <a:prstGeom prst="rect">
            <a:avLst/>
          </a:prstGeom>
          <a:noFill/>
          <a:ln w="0">
            <a:noFill/>
          </a:ln>
        </p:spPr>
        <p:style>
          <a:lnRef idx="0"/>
          <a:fillRef idx="0"/>
          <a:effectRef idx="0"/>
          <a:fontRef idx="minor"/>
        </p:style>
        <p:txBody>
          <a:bodyPr lIns="0" rIns="0" tIns="0" bIns="0" anchor="t">
            <a:spAutoFit/>
          </a:bodyPr>
          <a:p>
            <a:endParaRPr b="0" lang="en-IN" sz="1800" spc="-1" strike="noStrike">
              <a:solidFill>
                <a:srgbClr val="000000"/>
              </a:solidFill>
              <a:latin typeface="Arial"/>
            </a:endParaRPr>
          </a:p>
        </p:txBody>
      </p:sp>
      <p:pic>
        <p:nvPicPr>
          <p:cNvPr id="185" name="object 28" descr=""/>
          <p:cNvPicPr/>
          <p:nvPr/>
        </p:nvPicPr>
        <p:blipFill>
          <a:blip r:embed="rId1"/>
          <a:stretch/>
        </p:blipFill>
        <p:spPr>
          <a:xfrm>
            <a:off x="1666800" y="6467400"/>
            <a:ext cx="75960" cy="177480"/>
          </a:xfrm>
          <a:prstGeom prst="rect">
            <a:avLst/>
          </a:prstGeom>
          <a:ln w="0">
            <a:noFill/>
          </a:ln>
        </p:spPr>
      </p:pic>
      <p:sp>
        <p:nvSpPr>
          <p:cNvPr id="186" name="object 29"/>
          <p:cNvSpPr/>
          <p:nvPr/>
        </p:nvSpPr>
        <p:spPr>
          <a:xfrm>
            <a:off x="739800" y="1368000"/>
            <a:ext cx="2811600" cy="560880"/>
          </a:xfrm>
          <a:prstGeom prst="rect">
            <a:avLst/>
          </a:prstGeom>
          <a:noFill/>
          <a:ln w="0">
            <a:noFill/>
          </a:ln>
        </p:spPr>
        <p:style>
          <a:lnRef idx="0"/>
          <a:fillRef idx="0"/>
          <a:effectRef idx="0"/>
          <a:fontRef idx="minor"/>
        </p:style>
        <p:txBody>
          <a:bodyPr lIns="0" rIns="0" tIns="12600" bIns="0" anchor="t">
            <a:spAutoFit/>
          </a:bodyPr>
          <a:p>
            <a:endParaRPr b="0" lang="en-IN" sz="1800" spc="-1" strike="noStrike">
              <a:solidFill>
                <a:srgbClr val="000000"/>
              </a:solidFill>
              <a:latin typeface="Arial"/>
            </a:endParaRPr>
          </a:p>
        </p:txBody>
      </p:sp>
      <p:sp>
        <p:nvSpPr>
          <p:cNvPr id="187" name="object 30"/>
          <p:cNvSpPr/>
          <p:nvPr/>
        </p:nvSpPr>
        <p:spPr>
          <a:xfrm>
            <a:off x="11277360" y="6473160"/>
            <a:ext cx="22824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6FE80BAD-E36C-4A67-A6A3-49B7A702F9F5}" type="slidenum">
              <a:rPr b="0" lang="en-US" sz="1100" spc="9" strike="noStrike">
                <a:solidFill>
                  <a:srgbClr val="2d936b"/>
                </a:solidFill>
                <a:latin typeface="Trebuchet MS"/>
              </a:rPr>
              <a:t>&lt;number&gt;</a:t>
            </a:fld>
            <a:endParaRPr b="0" lang="en-IN" sz="1100" spc="-1" strike="noStrike">
              <a:solidFill>
                <a:srgbClr val="000000"/>
              </a:solidFill>
              <a:latin typeface="Arial"/>
            </a:endParaRPr>
          </a:p>
        </p:txBody>
      </p:sp>
      <p:sp>
        <p:nvSpPr>
          <p:cNvPr id="188" name="object 31"/>
          <p:cNvSpPr/>
          <p:nvPr/>
        </p:nvSpPr>
        <p:spPr>
          <a:xfrm>
            <a:off x="739800" y="291240"/>
            <a:ext cx="5020200" cy="409680"/>
          </a:xfrm>
          <a:prstGeom prst="rect">
            <a:avLst/>
          </a:prstGeom>
          <a:noFill/>
          <a:ln w="0">
            <a:noFill/>
          </a:ln>
        </p:spPr>
        <p:style>
          <a:lnRef idx="0"/>
          <a:fillRef idx="0"/>
          <a:effectRef idx="0"/>
          <a:fontRef idx="minor"/>
        </p:style>
        <p:txBody>
          <a:bodyPr lIns="0" rIns="0" tIns="13320" bIns="0" anchor="t">
            <a:spAutoFit/>
          </a:bodyPr>
          <a:p>
            <a:pPr marL="12600" defTabSz="914400">
              <a:lnSpc>
                <a:spcPct val="100000"/>
              </a:lnSpc>
              <a:spcBef>
                <a:spcPts val="105"/>
              </a:spcBef>
            </a:pPr>
            <a:endParaRPr b="0" lang="en-IN" sz="2600" spc="-1" strike="noStrike">
              <a:solidFill>
                <a:srgbClr val="000000"/>
              </a:solidFill>
              <a:latin typeface="Arial"/>
            </a:endParaRPr>
          </a:p>
        </p:txBody>
      </p:sp>
      <p:pic>
        <p:nvPicPr>
          <p:cNvPr id="189" name="" descr=""/>
          <p:cNvPicPr/>
          <p:nvPr/>
        </p:nvPicPr>
        <p:blipFill>
          <a:blip r:embed="rId2"/>
          <a:stretch/>
        </p:blipFill>
        <p:spPr>
          <a:xfrm>
            <a:off x="535320" y="745920"/>
            <a:ext cx="4864680" cy="4834080"/>
          </a:xfrm>
          <a:prstGeom prst="rect">
            <a:avLst/>
          </a:prstGeom>
          <a:ln w="0">
            <a:noFill/>
          </a:ln>
        </p:spPr>
      </p:pic>
      <p:sp>
        <p:nvSpPr>
          <p:cNvPr id="190" name=""/>
          <p:cNvSpPr txBox="1"/>
          <p:nvPr/>
        </p:nvSpPr>
        <p:spPr>
          <a:xfrm>
            <a:off x="1620000" y="180000"/>
            <a:ext cx="7111800" cy="346320"/>
          </a:xfrm>
          <a:prstGeom prst="rect">
            <a:avLst/>
          </a:prstGeom>
          <a:noFill/>
          <a:ln w="0">
            <a:noFill/>
          </a:ln>
        </p:spPr>
        <p:txBody>
          <a:bodyPr wrap="none" lIns="90000" rIns="90000" tIns="45000" bIns="45000" anchor="t">
            <a:noAutofit/>
          </a:bodyPr>
          <a:p>
            <a:r>
              <a:rPr b="0" lang="en-IN" sz="1800" spc="-1" strike="noStrike">
                <a:solidFill>
                  <a:srgbClr val="000000"/>
                </a:solidFill>
                <a:latin typeface="Arial"/>
              </a:rPr>
              <a:t>START                                                                                        STOP</a:t>
            </a:r>
            <a:endParaRPr b="0" lang="en-IN" sz="1800" spc="-1" strike="noStrike">
              <a:solidFill>
                <a:srgbClr val="000000"/>
              </a:solidFill>
              <a:latin typeface="Arial"/>
            </a:endParaRPr>
          </a:p>
        </p:txBody>
      </p:sp>
      <p:pic>
        <p:nvPicPr>
          <p:cNvPr id="191" name="" descr=""/>
          <p:cNvPicPr/>
          <p:nvPr/>
        </p:nvPicPr>
        <p:blipFill>
          <a:blip r:embed="rId3"/>
          <a:stretch/>
        </p:blipFill>
        <p:spPr>
          <a:xfrm>
            <a:off x="5940000" y="777960"/>
            <a:ext cx="5220000" cy="48020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2" name="object 6" descr=""/>
          <p:cNvPicPr/>
          <p:nvPr/>
        </p:nvPicPr>
        <p:blipFill>
          <a:blip r:embed="rId1"/>
          <a:stretch/>
        </p:blipFill>
        <p:spPr>
          <a:xfrm>
            <a:off x="1666800" y="6467400"/>
            <a:ext cx="75960" cy="177480"/>
          </a:xfrm>
          <a:prstGeom prst="rect">
            <a:avLst/>
          </a:prstGeom>
          <a:ln w="0">
            <a:noFill/>
          </a:ln>
        </p:spPr>
      </p:pic>
      <p:sp>
        <p:nvSpPr>
          <p:cNvPr id="193" name="PlaceHolder 1"/>
          <p:cNvSpPr>
            <a:spLocks noGrp="1"/>
          </p:cNvSpPr>
          <p:nvPr>
            <p:ph type="title"/>
          </p:nvPr>
        </p:nvSpPr>
        <p:spPr>
          <a:xfrm>
            <a:off x="755280" y="385560"/>
            <a:ext cx="3744720" cy="1476720"/>
          </a:xfrm>
          <a:prstGeom prst="rect">
            <a:avLst/>
          </a:prstGeom>
          <a:noFill/>
          <a:ln w="0">
            <a:noFill/>
          </a:ln>
        </p:spPr>
        <p:txBody>
          <a:bodyPr lIns="0" rIns="0" tIns="13320" bIns="0" anchor="t">
            <a:noAutofit/>
          </a:bodyPr>
          <a:p>
            <a:pPr marL="12600" indent="0">
              <a:lnSpc>
                <a:spcPct val="100000"/>
              </a:lnSpc>
              <a:spcBef>
                <a:spcPts val="105"/>
              </a:spcBef>
              <a:buNone/>
            </a:pPr>
            <a:r>
              <a:rPr b="1" lang="en-US" sz="2600" spc="-1" strike="noStrike">
                <a:solidFill>
                  <a:schemeClr val="dk1"/>
                </a:solidFill>
                <a:latin typeface="Trebuchet MS"/>
              </a:rPr>
              <a:t>R</a:t>
            </a:r>
            <a:r>
              <a:rPr b="1" lang="en-US" sz="2600" spc="-41" strike="noStrike">
                <a:solidFill>
                  <a:schemeClr val="dk1"/>
                </a:solidFill>
                <a:latin typeface="Trebuchet MS"/>
              </a:rPr>
              <a:t>E</a:t>
            </a:r>
            <a:r>
              <a:rPr b="1" lang="en-US" sz="2600" spc="12" strike="noStrike">
                <a:solidFill>
                  <a:schemeClr val="dk1"/>
                </a:solidFill>
                <a:latin typeface="Trebuchet MS"/>
              </a:rPr>
              <a:t>S</a:t>
            </a:r>
            <a:r>
              <a:rPr b="1" lang="en-US" sz="2600" spc="-32" strike="noStrike">
                <a:solidFill>
                  <a:schemeClr val="dk1"/>
                </a:solidFill>
                <a:latin typeface="Trebuchet MS"/>
              </a:rPr>
              <a:t>U</a:t>
            </a:r>
            <a:r>
              <a:rPr b="1" lang="en-US" sz="2600" spc="-406" strike="noStrike">
                <a:solidFill>
                  <a:schemeClr val="dk1"/>
                </a:solidFill>
                <a:latin typeface="Trebuchet MS"/>
              </a:rPr>
              <a:t>L</a:t>
            </a:r>
            <a:r>
              <a:rPr b="1" lang="en-US" sz="2600" spc="-1" strike="noStrike">
                <a:solidFill>
                  <a:schemeClr val="dk1"/>
                </a:solidFill>
                <a:latin typeface="Trebuchet MS"/>
              </a:rPr>
              <a:t>TS</a:t>
            </a:r>
            <a:endParaRPr b="0" lang="en-US" sz="2600" spc="-1" strike="noStrike">
              <a:solidFill>
                <a:schemeClr val="dk1"/>
              </a:solidFill>
              <a:latin typeface="Calibri"/>
            </a:endParaRPr>
          </a:p>
        </p:txBody>
      </p:sp>
      <p:sp>
        <p:nvSpPr>
          <p:cNvPr id="194" name="object 9"/>
          <p:cNvSpPr/>
          <p:nvPr/>
        </p:nvSpPr>
        <p:spPr>
          <a:xfrm>
            <a:off x="11277360" y="6473160"/>
            <a:ext cx="22824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4DDC214B-9FF4-404B-A792-E4C4866A69EC}" type="slidenum">
              <a:rPr b="0" lang="en-US" sz="1100" spc="9" strike="noStrike">
                <a:solidFill>
                  <a:srgbClr val="2d936b"/>
                </a:solidFill>
                <a:latin typeface="Trebuchet MS"/>
              </a:rPr>
              <a:t>&lt;number&gt;</a:t>
            </a:fld>
            <a:endParaRPr b="0" lang="en-IN" sz="1100" spc="-1" strike="noStrike">
              <a:solidFill>
                <a:srgbClr val="000000"/>
              </a:solidFill>
              <a:latin typeface="Arial"/>
            </a:endParaRPr>
          </a:p>
        </p:txBody>
      </p:sp>
      <p:pic>
        <p:nvPicPr>
          <p:cNvPr id="195" name="" descr=""/>
          <p:cNvPicPr/>
          <p:nvPr/>
        </p:nvPicPr>
        <p:blipFill>
          <a:blip r:embed="rId2"/>
          <a:stretch/>
        </p:blipFill>
        <p:spPr>
          <a:xfrm>
            <a:off x="196920" y="1260000"/>
            <a:ext cx="5023080" cy="4140000"/>
          </a:xfrm>
          <a:prstGeom prst="rect">
            <a:avLst/>
          </a:prstGeom>
          <a:ln w="0">
            <a:noFill/>
          </a:ln>
        </p:spPr>
      </p:pic>
      <p:pic>
        <p:nvPicPr>
          <p:cNvPr id="196" name="" descr=""/>
          <p:cNvPicPr/>
          <p:nvPr/>
        </p:nvPicPr>
        <p:blipFill>
          <a:blip r:embed="rId3"/>
          <a:stretch/>
        </p:blipFill>
        <p:spPr>
          <a:xfrm>
            <a:off x="5580000" y="1080000"/>
            <a:ext cx="6300000" cy="4500000"/>
          </a:xfrm>
          <a:prstGeom prst="rect">
            <a:avLst/>
          </a:prstGeom>
          <a:ln w="0">
            <a:noFill/>
          </a:ln>
        </p:spPr>
      </p:pic>
      <p:sp>
        <p:nvSpPr>
          <p:cNvPr id="197" name=""/>
          <p:cNvSpPr txBox="1"/>
          <p:nvPr/>
        </p:nvSpPr>
        <p:spPr>
          <a:xfrm>
            <a:off x="2880000" y="540000"/>
            <a:ext cx="6781680" cy="346320"/>
          </a:xfrm>
          <a:prstGeom prst="rect">
            <a:avLst/>
          </a:prstGeom>
          <a:noFill/>
          <a:ln w="0">
            <a:noFill/>
          </a:ln>
        </p:spPr>
        <p:txBody>
          <a:bodyPr lIns="90000" rIns="90000" tIns="45000" bIns="45000" anchor="t">
            <a:noAutofit/>
          </a:bodyPr>
          <a:p>
            <a:r>
              <a:rPr b="0" lang="en-IN" sz="1800" spc="-1" strike="noStrike">
                <a:solidFill>
                  <a:srgbClr val="000000"/>
                </a:solidFill>
                <a:latin typeface="Arial"/>
              </a:rPr>
              <a:t> </a:t>
            </a:r>
            <a:r>
              <a:rPr b="0" lang="en-IN" sz="1800" spc="-1" strike="noStrike">
                <a:solidFill>
                  <a:srgbClr val="000000"/>
                </a:solidFill>
                <a:latin typeface="Arial"/>
              </a:rPr>
              <a:t>key_log.txt                                                   key_log.json</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object 1"/>
          <p:cNvSpPr/>
          <p:nvPr/>
        </p:nvSpPr>
        <p:spPr>
          <a:xfrm>
            <a:off x="752400" y="6486120"/>
            <a:ext cx="1773360" cy="162360"/>
          </a:xfrm>
          <a:prstGeom prst="rect">
            <a:avLst/>
          </a:prstGeom>
          <a:noFill/>
          <a:ln w="0">
            <a:noFill/>
          </a:ln>
        </p:spPr>
        <p:style>
          <a:lnRef idx="0"/>
          <a:fillRef idx="0"/>
          <a:effectRef idx="0"/>
          <a:fontRef idx="minor"/>
        </p:style>
        <p:txBody>
          <a:bodyPr lIns="0" rIns="0" tIns="0" bIns="0" anchor="t">
            <a:spAutoFit/>
          </a:bodyPr>
          <a:p>
            <a:endParaRPr b="0" lang="en-IN" sz="1800" spc="-1" strike="noStrike">
              <a:solidFill>
                <a:srgbClr val="000000"/>
              </a:solidFill>
              <a:latin typeface="Arial"/>
            </a:endParaRPr>
          </a:p>
        </p:txBody>
      </p:sp>
      <p:pic>
        <p:nvPicPr>
          <p:cNvPr id="199" name="object 23" descr=""/>
          <p:cNvPicPr/>
          <p:nvPr/>
        </p:nvPicPr>
        <p:blipFill>
          <a:blip r:embed="rId1"/>
          <a:stretch/>
        </p:blipFill>
        <p:spPr>
          <a:xfrm>
            <a:off x="1666800" y="6467400"/>
            <a:ext cx="75960" cy="177480"/>
          </a:xfrm>
          <a:prstGeom prst="rect">
            <a:avLst/>
          </a:prstGeom>
          <a:ln w="0">
            <a:noFill/>
          </a:ln>
        </p:spPr>
      </p:pic>
      <p:sp>
        <p:nvSpPr>
          <p:cNvPr id="200" name="object 24"/>
          <p:cNvSpPr/>
          <p:nvPr/>
        </p:nvSpPr>
        <p:spPr>
          <a:xfrm>
            <a:off x="739800" y="1368000"/>
            <a:ext cx="2811600" cy="560880"/>
          </a:xfrm>
          <a:prstGeom prst="rect">
            <a:avLst/>
          </a:prstGeom>
          <a:noFill/>
          <a:ln w="0">
            <a:noFill/>
          </a:ln>
        </p:spPr>
        <p:style>
          <a:lnRef idx="0"/>
          <a:fillRef idx="0"/>
          <a:effectRef idx="0"/>
          <a:fontRef idx="minor"/>
        </p:style>
        <p:txBody>
          <a:bodyPr lIns="0" rIns="0" tIns="12600" bIns="0" anchor="t">
            <a:spAutoFit/>
          </a:bodyPr>
          <a:p>
            <a:endParaRPr b="0" lang="en-IN" sz="1800" spc="-1" strike="noStrike">
              <a:solidFill>
                <a:srgbClr val="000000"/>
              </a:solidFill>
              <a:latin typeface="Arial"/>
            </a:endParaRPr>
          </a:p>
        </p:txBody>
      </p:sp>
      <p:sp>
        <p:nvSpPr>
          <p:cNvPr id="201" name="object 25"/>
          <p:cNvSpPr/>
          <p:nvPr/>
        </p:nvSpPr>
        <p:spPr>
          <a:xfrm>
            <a:off x="11277360" y="6473160"/>
            <a:ext cx="22824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1ABE6F38-B178-483F-B6C4-25B2EEB9CA3C}" type="slidenum">
              <a:rPr b="0" lang="en-US" sz="1100" spc="9" strike="noStrike">
                <a:solidFill>
                  <a:srgbClr val="2d936b"/>
                </a:solidFill>
                <a:latin typeface="Trebuchet MS"/>
              </a:rPr>
              <a:t>&lt;number&gt;</a:t>
            </a:fld>
            <a:endParaRPr b="0" lang="en-IN" sz="1100" spc="-1" strike="noStrike">
              <a:solidFill>
                <a:srgbClr val="000000"/>
              </a:solidFill>
              <a:latin typeface="Arial"/>
            </a:endParaRPr>
          </a:p>
        </p:txBody>
      </p:sp>
      <p:sp>
        <p:nvSpPr>
          <p:cNvPr id="202" name="object 26"/>
          <p:cNvSpPr/>
          <p:nvPr/>
        </p:nvSpPr>
        <p:spPr>
          <a:xfrm>
            <a:off x="739800" y="291240"/>
            <a:ext cx="5020200" cy="818280"/>
          </a:xfrm>
          <a:prstGeom prst="rect">
            <a:avLst/>
          </a:prstGeom>
          <a:noFill/>
          <a:ln w="0">
            <a:noFill/>
          </a:ln>
        </p:spPr>
        <p:style>
          <a:lnRef idx="0"/>
          <a:fillRef idx="0"/>
          <a:effectRef idx="0"/>
          <a:fontRef idx="minor"/>
        </p:style>
        <p:txBody>
          <a:bodyPr lIns="0" rIns="0" tIns="13320" bIns="0" anchor="t">
            <a:spAutoFit/>
          </a:bodyPr>
          <a:p>
            <a:pPr marL="12600" defTabSz="914400">
              <a:lnSpc>
                <a:spcPct val="100000"/>
              </a:lnSpc>
              <a:spcBef>
                <a:spcPts val="105"/>
              </a:spcBef>
            </a:pPr>
            <a:r>
              <a:rPr b="1" lang="en-US" sz="2600" spc="-1" strike="noStrike">
                <a:solidFill>
                  <a:schemeClr val="dk1"/>
                </a:solidFill>
                <a:latin typeface="Trebuchet MS"/>
              </a:rPr>
              <a:t>Github Link :</a:t>
            </a:r>
            <a:endParaRPr b="0" lang="en-IN" sz="2600" spc="-1" strike="noStrike">
              <a:solidFill>
                <a:srgbClr val="000000"/>
              </a:solidFill>
              <a:latin typeface="Arial"/>
            </a:endParaRPr>
          </a:p>
          <a:p>
            <a:pPr marL="12600" defTabSz="914400">
              <a:lnSpc>
                <a:spcPct val="100000"/>
              </a:lnSpc>
              <a:spcBef>
                <a:spcPts val="105"/>
              </a:spcBef>
            </a:pP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96"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nvGrpSpPr>
          <p:cNvPr id="97" name="object 3"/>
          <p:cNvGrpSpPr/>
          <p:nvPr/>
        </p:nvGrpSpPr>
        <p:grpSpPr>
          <a:xfrm>
            <a:off x="7448760" y="0"/>
            <a:ext cx="4743360" cy="6858360"/>
            <a:chOff x="7448760" y="0"/>
            <a:chExt cx="4743360" cy="6858360"/>
          </a:xfrm>
        </p:grpSpPr>
        <p:sp>
          <p:nvSpPr>
            <p:cNvPr id="98"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99"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0"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1"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2"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3"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4"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5"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6"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107"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8" name="object 14"/>
          <p:cNvSpPr/>
          <p:nvPr/>
        </p:nvSpPr>
        <p:spPr>
          <a:xfrm>
            <a:off x="11520000" y="62031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09" name="object 15"/>
          <p:cNvSpPr/>
          <p:nvPr/>
        </p:nvSpPr>
        <p:spPr>
          <a:xfrm>
            <a:off x="10846080" y="2196360"/>
            <a:ext cx="313920" cy="323640"/>
          </a:xfrm>
          <a:custGeom>
            <a:avLst/>
            <a:gdLst>
              <a:gd name="textAreaLeft" fmla="*/ 0 w 313920"/>
              <a:gd name="textAreaRight" fmla="*/ 314280 w 313920"/>
              <a:gd name="textAreaTop" fmla="*/ 0 h 323640"/>
              <a:gd name="textAreaBottom" fmla="*/ 324000 h 323640"/>
            </a:gdLst>
            <a:ah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10"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11" name="PlaceHolder 1"/>
          <p:cNvSpPr>
            <a:spLocks noGrp="1"/>
          </p:cNvSpPr>
          <p:nvPr>
            <p:ph type="title"/>
          </p:nvPr>
        </p:nvSpPr>
        <p:spPr>
          <a:xfrm>
            <a:off x="2557080" y="540000"/>
            <a:ext cx="6820200" cy="900000"/>
          </a:xfrm>
          <a:prstGeom prst="rect">
            <a:avLst/>
          </a:prstGeom>
          <a:noFill/>
          <a:ln w="0">
            <a:noFill/>
          </a:ln>
        </p:spPr>
        <p:txBody>
          <a:bodyPr lIns="0" rIns="0" tIns="16560" bIns="0" anchor="t">
            <a:noAutofit/>
          </a:bodyPr>
          <a:p>
            <a:pPr marL="12600" indent="0">
              <a:lnSpc>
                <a:spcPct val="100000"/>
              </a:lnSpc>
              <a:spcBef>
                <a:spcPts val="130"/>
              </a:spcBef>
              <a:buNone/>
            </a:pPr>
            <a:r>
              <a:rPr b="1" lang="en-US" sz="4000" spc="24" strike="noStrike">
                <a:solidFill>
                  <a:schemeClr val="dk1"/>
                </a:solidFill>
                <a:latin typeface="Trebuchet MS"/>
              </a:rPr>
              <a:t> </a:t>
            </a:r>
            <a:r>
              <a:rPr b="1" lang="en-US" sz="4000" spc="24" strike="noStrike">
                <a:solidFill>
                  <a:schemeClr val="dk1"/>
                </a:solidFill>
                <a:latin typeface="Trebuchet MS"/>
              </a:rPr>
              <a:t>Keylogger and Security</a:t>
            </a:r>
            <a:endParaRPr b="0" lang="en-US" sz="4000" spc="-1" strike="noStrike">
              <a:solidFill>
                <a:schemeClr val="dk1"/>
              </a:solidFill>
              <a:latin typeface="Calibri"/>
            </a:endParaRPr>
          </a:p>
        </p:txBody>
      </p:sp>
      <p:grpSp>
        <p:nvGrpSpPr>
          <p:cNvPr id="112" name="object 18"/>
          <p:cNvGrpSpPr/>
          <p:nvPr/>
        </p:nvGrpSpPr>
        <p:grpSpPr>
          <a:xfrm>
            <a:off x="466560" y="6410160"/>
            <a:ext cx="3704760" cy="294840"/>
            <a:chOff x="466560" y="6410160"/>
            <a:chExt cx="3704760" cy="294840"/>
          </a:xfrm>
        </p:grpSpPr>
        <p:pic>
          <p:nvPicPr>
            <p:cNvPr id="113" name="object 19" descr=""/>
            <p:cNvPicPr/>
            <p:nvPr/>
          </p:nvPicPr>
          <p:blipFill>
            <a:blip r:embed="rId1"/>
            <a:stretch/>
          </p:blipFill>
          <p:spPr>
            <a:xfrm>
              <a:off x="676440" y="6467400"/>
              <a:ext cx="2142720" cy="199800"/>
            </a:xfrm>
            <a:prstGeom prst="rect">
              <a:avLst/>
            </a:prstGeom>
            <a:ln w="0">
              <a:noFill/>
            </a:ln>
          </p:spPr>
        </p:pic>
        <p:pic>
          <p:nvPicPr>
            <p:cNvPr id="114" name="object 20" descr=""/>
            <p:cNvPicPr/>
            <p:nvPr/>
          </p:nvPicPr>
          <p:blipFill>
            <a:blip r:embed="rId2"/>
            <a:stretch/>
          </p:blipFill>
          <p:spPr>
            <a:xfrm>
              <a:off x="466560" y="6410160"/>
              <a:ext cx="3704760" cy="294840"/>
            </a:xfrm>
            <a:prstGeom prst="rect">
              <a:avLst/>
            </a:prstGeom>
            <a:ln w="0">
              <a:noFill/>
            </a:ln>
          </p:spPr>
        </p:pic>
      </p:grpSp>
      <p:sp>
        <p:nvSpPr>
          <p:cNvPr id="115" name="object 21"/>
          <p:cNvSpPr/>
          <p:nvPr/>
        </p:nvSpPr>
        <p:spPr>
          <a:xfrm>
            <a:off x="739800" y="6473160"/>
            <a:ext cx="179856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r>
              <a:rPr b="0" lang="en-US" sz="1100" spc="18" strike="noStrike">
                <a:solidFill>
                  <a:srgbClr val="2d83c3"/>
                </a:solidFill>
                <a:latin typeface="Trebuchet MS"/>
              </a:rPr>
              <a:t>3/21/202</a:t>
            </a:r>
            <a:r>
              <a:rPr b="0" lang="en-US" sz="1100" spc="9" strike="noStrike">
                <a:solidFill>
                  <a:srgbClr val="2d83c3"/>
                </a:solidFill>
                <a:latin typeface="Trebuchet MS"/>
              </a:rPr>
              <a:t>4</a:t>
            </a:r>
            <a:r>
              <a:rPr b="0" lang="en-US" sz="1100" spc="-1" strike="noStrike">
                <a:solidFill>
                  <a:srgbClr val="2d83c3"/>
                </a:solidFill>
                <a:latin typeface="Trebuchet MS"/>
              </a:rPr>
              <a:t> </a:t>
            </a:r>
            <a:r>
              <a:rPr b="0" lang="en-US" sz="1100" spc="128" strike="noStrike">
                <a:solidFill>
                  <a:srgbClr val="2d83c3"/>
                </a:solidFill>
                <a:latin typeface="Trebuchet MS"/>
              </a:rPr>
              <a:t> </a:t>
            </a:r>
            <a:r>
              <a:rPr b="1" lang="en-US" sz="1100" spc="49" strike="noStrike">
                <a:solidFill>
                  <a:srgbClr val="2d83c3"/>
                </a:solidFill>
                <a:latin typeface="Trebuchet MS"/>
              </a:rPr>
              <a:t>A</a:t>
            </a:r>
            <a:r>
              <a:rPr b="1" lang="en-US" sz="1100" spc="12" strike="noStrike">
                <a:solidFill>
                  <a:srgbClr val="2d83c3"/>
                </a:solidFill>
                <a:latin typeface="Trebuchet MS"/>
              </a:rPr>
              <a:t>nnu</a:t>
            </a:r>
            <a:r>
              <a:rPr b="1" lang="en-US" sz="1100" spc="9" strike="noStrike">
                <a:solidFill>
                  <a:srgbClr val="2d83c3"/>
                </a:solidFill>
                <a:latin typeface="Trebuchet MS"/>
              </a:rPr>
              <a:t>al</a:t>
            </a:r>
            <a:r>
              <a:rPr b="1" lang="en-US" sz="1100" spc="-140" strike="noStrike">
                <a:solidFill>
                  <a:srgbClr val="2d83c3"/>
                </a:solidFill>
                <a:latin typeface="Trebuchet MS"/>
              </a:rPr>
              <a:t> </a:t>
            </a:r>
            <a:r>
              <a:rPr b="1" lang="en-US" sz="1100" spc="-1" strike="noStrike">
                <a:solidFill>
                  <a:srgbClr val="2d83c3"/>
                </a:solidFill>
                <a:latin typeface="Trebuchet MS"/>
              </a:rPr>
              <a:t>R</a:t>
            </a:r>
            <a:r>
              <a:rPr b="1" lang="en-US" sz="1100" spc="32" strike="noStrike">
                <a:solidFill>
                  <a:srgbClr val="2d83c3"/>
                </a:solidFill>
                <a:latin typeface="Trebuchet MS"/>
              </a:rPr>
              <a:t>e</a:t>
            </a:r>
            <a:r>
              <a:rPr b="1" lang="en-US" sz="1100" spc="89" strike="noStrike">
                <a:solidFill>
                  <a:srgbClr val="2d83c3"/>
                </a:solidFill>
                <a:latin typeface="Trebuchet MS"/>
              </a:rPr>
              <a:t>v</a:t>
            </a:r>
            <a:r>
              <a:rPr b="1" lang="en-US" sz="1100" spc="-35" strike="noStrike">
                <a:solidFill>
                  <a:srgbClr val="2d83c3"/>
                </a:solidFill>
                <a:latin typeface="Trebuchet MS"/>
              </a:rPr>
              <a:t>i</a:t>
            </a:r>
            <a:r>
              <a:rPr b="1" lang="en-US" sz="1100" spc="32" strike="noStrike">
                <a:solidFill>
                  <a:srgbClr val="2d83c3"/>
                </a:solidFill>
                <a:latin typeface="Trebuchet MS"/>
              </a:rPr>
              <a:t>e</a:t>
            </a:r>
            <a:r>
              <a:rPr b="1" lang="en-US" sz="1100" spc="12" strike="noStrike">
                <a:solidFill>
                  <a:srgbClr val="2d83c3"/>
                </a:solidFill>
                <a:latin typeface="Trebuchet MS"/>
              </a:rPr>
              <a:t>w</a:t>
            </a:r>
            <a:endParaRPr b="0" lang="en-IN" sz="1100" spc="-1" strike="noStrike">
              <a:solidFill>
                <a:srgbClr val="000000"/>
              </a:solidFill>
              <a:latin typeface="Arial"/>
            </a:endParaRPr>
          </a:p>
        </p:txBody>
      </p:sp>
      <p:sp>
        <p:nvSpPr>
          <p:cNvPr id="116" name="PlaceHolder 2"/>
          <p:cNvSpPr>
            <a:spLocks noGrp="1"/>
          </p:cNvSpPr>
          <p:nvPr>
            <p:ph type="sldNum" idx="17"/>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EC3AD2DB-36A1-4CFD-BD3D-1BCAF3C2AE6A}"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pic>
        <p:nvPicPr>
          <p:cNvPr id="117" name="" descr=""/>
          <p:cNvPicPr/>
          <p:nvPr/>
        </p:nvPicPr>
        <p:blipFill>
          <a:blip r:embed="rId3"/>
          <a:stretch/>
        </p:blipFill>
        <p:spPr>
          <a:xfrm>
            <a:off x="2160000" y="1865520"/>
            <a:ext cx="6505200" cy="3714480"/>
          </a:xfrm>
          <a:prstGeom prst="rect">
            <a:avLst/>
          </a:prstGeom>
          <a:ln w="0">
            <a:noFill/>
          </a:ln>
        </p:spPr>
      </p:pic>
      <p:grpSp>
        <p:nvGrpSpPr>
          <p:cNvPr id="118" name="folder-network"/>
          <p:cNvGrpSpPr/>
          <p:nvPr/>
        </p:nvGrpSpPr>
        <p:grpSpPr>
          <a:xfrm>
            <a:off x="9855000" y="4293360"/>
            <a:ext cx="360000" cy="360000"/>
            <a:chOff x="9855000" y="4293360"/>
            <a:chExt cx="360000" cy="360000"/>
          </a:xfrm>
        </p:grpSpPr>
        <p:sp>
          <p:nvSpPr>
            <p:cNvPr id="119" name=""/>
            <p:cNvSpPr/>
            <p:nvPr/>
          </p:nvSpPr>
          <p:spPr>
            <a:xfrm>
              <a:off x="9855000" y="4293360"/>
              <a:ext cx="360000" cy="360000"/>
            </a:xfrm>
            <a:prstGeom prst="roundRect">
              <a:avLst>
                <a:gd name="adj" fmla="val 0"/>
              </a:avLst>
            </a:prstGeom>
            <a:noFill/>
            <a:ln w="10080">
              <a:noFill/>
            </a:ln>
          </p:spPr>
          <p:style>
            <a:lnRef idx="0"/>
            <a:fillRef idx="0"/>
            <a:effectRef idx="0"/>
            <a:fontRef idx="minor"/>
          </p:style>
          <p:txBody>
            <a:bodyPr lIns="90000" rIns="90000" tIns="45000" bIns="45000" anchor="ctr">
              <a:noAutofit/>
            </a:bodyPr>
            <a:p>
              <a:endParaRPr b="0" lang="en-IN" sz="1800" spc="-1" strike="noStrike">
                <a:solidFill>
                  <a:srgbClr val="000000"/>
                </a:solidFill>
                <a:latin typeface="Arial"/>
                <a:ea typeface="Microsoft YaHei"/>
              </a:endParaRPr>
            </a:p>
          </p:txBody>
        </p:sp>
        <p:sp>
          <p:nvSpPr>
            <p:cNvPr id="120" name=""/>
            <p:cNvSpPr/>
            <p:nvPr/>
          </p:nvSpPr>
          <p:spPr>
            <a:xfrm>
              <a:off x="9945000" y="4450680"/>
              <a:ext cx="45000" cy="45000"/>
            </a:xfrm>
            <a:prstGeom prst="ellipse">
              <a:avLst/>
            </a:prstGeom>
            <a:noFill/>
            <a:ln w="10080">
              <a:solidFill>
                <a:srgbClr val="000000"/>
              </a:solidFill>
              <a:round/>
            </a:ln>
          </p:spPr>
          <p:style>
            <a:lnRef idx="0"/>
            <a:fillRef idx="0"/>
            <a:effectRef idx="0"/>
            <a:fontRef idx="minor"/>
          </p:style>
          <p:txBody>
            <a:bodyPr lIns="95040" rIns="95040" tIns="-18000" bIns="-18000" anchor="ctr">
              <a:noAutofit/>
            </a:bodyPr>
            <a:p>
              <a:endParaRPr b="0" lang="en-IN" sz="1800" spc="-1" strike="noStrike">
                <a:solidFill>
                  <a:srgbClr val="000000"/>
                </a:solidFill>
                <a:latin typeface="Arial"/>
                <a:ea typeface="Microsoft YaHei"/>
              </a:endParaRPr>
            </a:p>
          </p:txBody>
        </p:sp>
        <p:sp>
          <p:nvSpPr>
            <p:cNvPr id="121" name=""/>
            <p:cNvSpPr/>
            <p:nvPr/>
          </p:nvSpPr>
          <p:spPr>
            <a:xfrm>
              <a:off x="10057320" y="4383360"/>
              <a:ext cx="67680" cy="67320"/>
            </a:xfrm>
            <a:prstGeom prst="ellipse">
              <a:avLst/>
            </a:prstGeom>
            <a:noFill/>
            <a:ln w="10080">
              <a:solidFill>
                <a:srgbClr val="000000"/>
              </a:solidFill>
              <a:round/>
            </a:ln>
          </p:spPr>
          <p:style>
            <a:lnRef idx="0"/>
            <a:fillRef idx="0"/>
            <a:effectRef idx="0"/>
            <a:fontRef idx="minor"/>
          </p:style>
          <p:txBody>
            <a:bodyPr lIns="95040" rIns="95040" tIns="-2160" bIns="-2160" anchor="ctr">
              <a:noAutofit/>
            </a:bodyPr>
            <a:p>
              <a:endParaRPr b="0" lang="en-IN" sz="1800" spc="-1" strike="noStrike">
                <a:solidFill>
                  <a:srgbClr val="000000"/>
                </a:solidFill>
                <a:latin typeface="Arial"/>
                <a:ea typeface="Microsoft YaHei"/>
              </a:endParaRPr>
            </a:p>
          </p:txBody>
        </p:sp>
        <p:sp>
          <p:nvSpPr>
            <p:cNvPr id="122" name=""/>
            <p:cNvSpPr/>
            <p:nvPr/>
          </p:nvSpPr>
          <p:spPr>
            <a:xfrm>
              <a:off x="10057320" y="4495680"/>
              <a:ext cx="67680" cy="67680"/>
            </a:xfrm>
            <a:prstGeom prst="ellipse">
              <a:avLst/>
            </a:prstGeom>
            <a:noFill/>
            <a:ln w="10080">
              <a:solidFill>
                <a:srgbClr val="000000"/>
              </a:solidFill>
              <a:round/>
            </a:ln>
          </p:spPr>
          <p:style>
            <a:lnRef idx="0"/>
            <a:fillRef idx="0"/>
            <a:effectRef idx="0"/>
            <a:fontRef idx="minor"/>
          </p:style>
          <p:txBody>
            <a:bodyPr lIns="95040" rIns="95040" tIns="-1800" bIns="-1800" anchor="ctr">
              <a:noAutofit/>
            </a:bodyPr>
            <a:p>
              <a:endParaRPr b="0" lang="en-IN" sz="1800" spc="-1" strike="noStrike">
                <a:solidFill>
                  <a:srgbClr val="000000"/>
                </a:solidFill>
                <a:latin typeface="Arial"/>
                <a:ea typeface="Microsoft YaHei"/>
              </a:endParaRPr>
            </a:p>
          </p:txBody>
        </p:sp>
        <p:sp>
          <p:nvSpPr>
            <p:cNvPr id="123" name=""/>
            <p:cNvSpPr/>
            <p:nvPr/>
          </p:nvSpPr>
          <p:spPr>
            <a:xfrm>
              <a:off x="10012320" y="4428360"/>
              <a:ext cx="22680" cy="22680"/>
            </a:xfrm>
            <a:prstGeom prst="ellipse">
              <a:avLst/>
            </a:prstGeom>
            <a:noFill/>
            <a:ln w="10080">
              <a:solidFill>
                <a:srgbClr val="000000"/>
              </a:solidFill>
              <a:round/>
            </a:ln>
          </p:spPr>
          <p:style>
            <a:lnRef idx="0"/>
            <a:fillRef idx="0"/>
            <a:effectRef idx="0"/>
            <a:fontRef idx="minor"/>
          </p:style>
          <p:txBody>
            <a:bodyPr lIns="95040" rIns="95040" tIns="-33840" bIns="-33840" anchor="ctr">
              <a:noAutofit/>
            </a:bodyPr>
            <a:p>
              <a:endParaRPr b="0" lang="en-IN" sz="1800" spc="-1" strike="noStrike">
                <a:solidFill>
                  <a:srgbClr val="000000"/>
                </a:solidFill>
                <a:latin typeface="Arial"/>
                <a:ea typeface="Microsoft YaHei"/>
              </a:endParaRPr>
            </a:p>
          </p:txBody>
        </p:sp>
        <p:sp>
          <p:nvSpPr>
            <p:cNvPr id="124" name=""/>
            <p:cNvSpPr/>
            <p:nvPr/>
          </p:nvSpPr>
          <p:spPr>
            <a:xfrm>
              <a:off x="10012320" y="4495680"/>
              <a:ext cx="22680" cy="22680"/>
            </a:xfrm>
            <a:prstGeom prst="ellipse">
              <a:avLst/>
            </a:prstGeom>
            <a:noFill/>
            <a:ln w="10080">
              <a:solidFill>
                <a:srgbClr val="000000"/>
              </a:solidFill>
              <a:round/>
            </a:ln>
          </p:spPr>
          <p:style>
            <a:lnRef idx="0"/>
            <a:fillRef idx="0"/>
            <a:effectRef idx="0"/>
            <a:fontRef idx="minor"/>
          </p:style>
          <p:txBody>
            <a:bodyPr lIns="95040" rIns="95040" tIns="-33840" bIns="-33840" anchor="ctr">
              <a:noAutofit/>
            </a:bodyPr>
            <a:p>
              <a:endParaRPr b="0" lang="en-IN" sz="1800" spc="-1" strike="noStrike">
                <a:solidFill>
                  <a:srgbClr val="000000"/>
                </a:solidFill>
                <a:latin typeface="Arial"/>
                <a:ea typeface="Microsoft YaHei"/>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25" name="object 2"/>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fillRef idx="0"/>
          <a:effectRef idx="0"/>
          <a:fontRef idx="minor"/>
        </p:style>
        <p:txBody>
          <a:bodyPr lIns="0" rIns="0" tIns="0" bIns="0" anchor="t">
            <a:noAutofit/>
          </a:bodyPr>
          <a:p>
            <a:endParaRPr b="0" lang="en-US" sz="1800" spc="-1" strike="noStrike">
              <a:solidFill>
                <a:schemeClr val="dk1"/>
              </a:solidFill>
              <a:latin typeface="Calibri"/>
            </a:endParaRPr>
          </a:p>
        </p:txBody>
      </p:sp>
      <p:grpSp>
        <p:nvGrpSpPr>
          <p:cNvPr id="126" name="object 3"/>
          <p:cNvGrpSpPr/>
          <p:nvPr/>
        </p:nvGrpSpPr>
        <p:grpSpPr>
          <a:xfrm>
            <a:off x="7448760" y="0"/>
            <a:ext cx="4743360" cy="6858360"/>
            <a:chOff x="7448760" y="0"/>
            <a:chExt cx="4743360" cy="6858360"/>
          </a:xfrm>
        </p:grpSpPr>
        <p:sp>
          <p:nvSpPr>
            <p:cNvPr id="127"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8"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29"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0"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1"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2"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3"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4"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5"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grpSp>
      <p:sp>
        <p:nvSpPr>
          <p:cNvPr id="136"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7" name="object 14"/>
          <p:cNvSpPr/>
          <p:nvPr/>
        </p:nvSpPr>
        <p:spPr>
          <a:xfrm>
            <a:off x="752400" y="6486120"/>
            <a:ext cx="1773360" cy="323640"/>
          </a:xfrm>
          <a:prstGeom prst="rect">
            <a:avLst/>
          </a:prstGeom>
          <a:noFill/>
          <a:ln w="0">
            <a:noFill/>
          </a:ln>
        </p:spPr>
        <p:style>
          <a:lnRef idx="0"/>
          <a:fillRef idx="0"/>
          <a:effectRef idx="0"/>
          <a:fontRef idx="minor"/>
        </p:style>
        <p:txBody>
          <a:bodyPr lIns="0" rIns="0" tIns="0" bIns="0" anchor="t">
            <a:spAutoFit/>
          </a:bodyPr>
          <a:p>
            <a:pPr defTabSz="914400">
              <a:lnSpc>
                <a:spcPts val="1276"/>
              </a:lnSpc>
            </a:pPr>
            <a:endParaRPr b="0" lang="en-IN" sz="1800" spc="-1" strike="noStrike">
              <a:solidFill>
                <a:srgbClr val="000000"/>
              </a:solidFill>
              <a:latin typeface="Arial"/>
            </a:endParaRPr>
          </a:p>
        </p:txBody>
      </p:sp>
      <p:sp>
        <p:nvSpPr>
          <p:cNvPr id="138"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39"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40" name="object 17" descr=""/>
          <p:cNvPicPr/>
          <p:nvPr/>
        </p:nvPicPr>
        <p:blipFill>
          <a:blip r:embed="rId1"/>
          <a:stretch/>
        </p:blipFill>
        <p:spPr>
          <a:xfrm>
            <a:off x="10686960" y="6134040"/>
            <a:ext cx="247320" cy="247320"/>
          </a:xfrm>
          <a:prstGeom prst="rect">
            <a:avLst/>
          </a:prstGeom>
          <a:ln w="0">
            <a:noFill/>
          </a:ln>
        </p:spPr>
      </p:pic>
      <p:grpSp>
        <p:nvGrpSpPr>
          <p:cNvPr id="141" name="object 18"/>
          <p:cNvGrpSpPr/>
          <p:nvPr/>
        </p:nvGrpSpPr>
        <p:grpSpPr>
          <a:xfrm>
            <a:off x="9736200" y="3720960"/>
            <a:ext cx="4123800" cy="3009600"/>
            <a:chOff x="9736200" y="3720960"/>
            <a:chExt cx="4123800" cy="3009600"/>
          </a:xfrm>
        </p:grpSpPr>
        <p:pic>
          <p:nvPicPr>
            <p:cNvPr id="142" name="object 19" descr=""/>
            <p:cNvPicPr/>
            <p:nvPr/>
          </p:nvPicPr>
          <p:blipFill>
            <a:blip r:embed="rId2"/>
            <a:stretch/>
          </p:blipFill>
          <p:spPr>
            <a:xfrm>
              <a:off x="10155240" y="6311520"/>
              <a:ext cx="3704760" cy="294840"/>
            </a:xfrm>
            <a:prstGeom prst="rect">
              <a:avLst/>
            </a:prstGeom>
            <a:ln w="0">
              <a:noFill/>
            </a:ln>
          </p:spPr>
        </p:pic>
        <p:pic>
          <p:nvPicPr>
            <p:cNvPr id="143" name="object 20" descr=""/>
            <p:cNvPicPr/>
            <p:nvPr/>
          </p:nvPicPr>
          <p:blipFill>
            <a:blip r:embed="rId3"/>
            <a:stretch/>
          </p:blipFill>
          <p:spPr>
            <a:xfrm>
              <a:off x="9736200" y="3720960"/>
              <a:ext cx="1733040" cy="3009600"/>
            </a:xfrm>
            <a:prstGeom prst="rect">
              <a:avLst/>
            </a:prstGeom>
            <a:ln w="0">
              <a:noFill/>
            </a:ln>
          </p:spPr>
        </p:pic>
      </p:grpSp>
      <p:sp>
        <p:nvSpPr>
          <p:cNvPr id="144" name="PlaceHolder 1"/>
          <p:cNvSpPr>
            <a:spLocks noGrp="1"/>
          </p:cNvSpPr>
          <p:nvPr>
            <p:ph type="title"/>
          </p:nvPr>
        </p:nvSpPr>
        <p:spPr>
          <a:xfrm>
            <a:off x="683640" y="996840"/>
            <a:ext cx="10680840" cy="1202400"/>
          </a:xfrm>
          <a:prstGeom prst="rect">
            <a:avLst/>
          </a:prstGeom>
          <a:noFill/>
          <a:ln w="0">
            <a:noFill/>
          </a:ln>
        </p:spPr>
        <p:txBody>
          <a:bodyPr lIns="0" rIns="0" tIns="13320" bIns="0" anchor="t">
            <a:noAutofit/>
          </a:bodyPr>
          <a:p>
            <a:pPr marL="12600" indent="0">
              <a:lnSpc>
                <a:spcPct val="100000"/>
              </a:lnSpc>
              <a:spcBef>
                <a:spcPts val="1191"/>
              </a:spcBef>
              <a:spcAft>
                <a:spcPts val="992"/>
              </a:spcAft>
              <a:buNone/>
            </a:pPr>
            <a:r>
              <a:rPr b="1" lang="en-US" sz="2400" spc="24" strike="noStrike">
                <a:solidFill>
                  <a:schemeClr val="dk1"/>
                </a:solidFill>
                <a:latin typeface="Trebuchet MS"/>
              </a:rPr>
              <a:t>A</a:t>
            </a:r>
            <a:r>
              <a:rPr b="1" lang="en-US" sz="2400" spc="-7" strike="noStrike">
                <a:solidFill>
                  <a:schemeClr val="dk1"/>
                </a:solidFill>
                <a:latin typeface="Trebuchet MS"/>
              </a:rPr>
              <a:t>G</a:t>
            </a:r>
            <a:r>
              <a:rPr b="1" lang="en-US" sz="2400" spc="-35" strike="noStrike">
                <a:solidFill>
                  <a:schemeClr val="dk1"/>
                </a:solidFill>
                <a:latin typeface="Trebuchet MS"/>
              </a:rPr>
              <a:t>E</a:t>
            </a:r>
            <a:r>
              <a:rPr b="1" lang="en-US" sz="2400" spc="12" strike="noStrike">
                <a:solidFill>
                  <a:schemeClr val="dk1"/>
                </a:solidFill>
                <a:latin typeface="Trebuchet MS"/>
              </a:rPr>
              <a:t>N</a:t>
            </a:r>
            <a:r>
              <a:rPr b="1" lang="en-US" sz="2400" spc="-1" strike="noStrike">
                <a:solidFill>
                  <a:schemeClr val="dk1"/>
                </a:solidFill>
                <a:latin typeface="Trebuchet MS"/>
              </a:rPr>
              <a:t>DA </a:t>
            </a:r>
            <a:br>
              <a:rPr sz="1800"/>
            </a:br>
            <a:br>
              <a:rPr sz="1800"/>
            </a:br>
            <a:br>
              <a:rPr sz="1800"/>
            </a:br>
            <a:endParaRPr b="0" lang="en-US" sz="2400" spc="-1" strike="noStrike">
              <a:solidFill>
                <a:schemeClr val="dk1"/>
              </a:solidFill>
              <a:latin typeface="Calibri"/>
            </a:endParaRPr>
          </a:p>
        </p:txBody>
      </p:sp>
      <p:sp>
        <p:nvSpPr>
          <p:cNvPr id="145" name=""/>
          <p:cNvSpPr txBox="1"/>
          <p:nvPr/>
        </p:nvSpPr>
        <p:spPr>
          <a:xfrm>
            <a:off x="720000" y="1726200"/>
            <a:ext cx="9720000" cy="5004360"/>
          </a:xfrm>
          <a:prstGeom prst="rect">
            <a:avLst/>
          </a:prstGeom>
          <a:noFill/>
          <a:ln w="0">
            <a:noFill/>
          </a:ln>
        </p:spPr>
        <p:txBody>
          <a:bodyPr lIns="90000" rIns="90000" tIns="45000" bIns="45000" anchor="b">
            <a:noAutofit/>
          </a:bodyPr>
          <a:p>
            <a:pPr lvl="2" marL="36000">
              <a:lnSpc>
                <a:spcPct val="100000"/>
              </a:lnSpc>
              <a:spcBef>
                <a:spcPts val="1417"/>
              </a:spcBef>
              <a:buClr>
                <a:srgbClr val="000000"/>
              </a:buClr>
              <a:buSzPct val="45000"/>
              <a:buFont typeface="Wingdings" charset="2"/>
              <a:buChar char=""/>
            </a:pPr>
            <a:r>
              <a:rPr b="0" lang="en-IN" sz="2000" spc="-1" strike="noStrike">
                <a:solidFill>
                  <a:schemeClr val="dk1"/>
                </a:solidFill>
                <a:latin typeface="Trebuchet MS"/>
              </a:rPr>
              <a:t>Problem Statement</a:t>
            </a:r>
            <a:endParaRPr b="0" lang="en-IN" sz="2000" spc="-1" strike="noStrike">
              <a:solidFill>
                <a:srgbClr val="000000"/>
              </a:solidFill>
              <a:latin typeface="Arial"/>
            </a:endParaRPr>
          </a:p>
          <a:p>
            <a:pPr lvl="2" marL="36000">
              <a:lnSpc>
                <a:spcPct val="100000"/>
              </a:lnSpc>
              <a:spcBef>
                <a:spcPts val="1417"/>
              </a:spcBef>
              <a:buClr>
                <a:srgbClr val="000000"/>
              </a:buClr>
              <a:buSzPct val="45000"/>
              <a:buFont typeface="Wingdings" charset="2"/>
              <a:buChar char=""/>
            </a:pPr>
            <a:r>
              <a:rPr b="0" lang="en-IN" sz="2000" spc="-1" strike="noStrike">
                <a:solidFill>
                  <a:schemeClr val="dk1"/>
                </a:solidFill>
                <a:latin typeface="Trebuchet MS"/>
              </a:rPr>
              <a:t>Project Overview</a:t>
            </a:r>
            <a:endParaRPr b="0" lang="en-IN" sz="2000" spc="-1" strike="noStrike">
              <a:solidFill>
                <a:srgbClr val="000000"/>
              </a:solidFill>
              <a:latin typeface="Arial"/>
            </a:endParaRPr>
          </a:p>
          <a:p>
            <a:pPr lvl="2" marL="36000">
              <a:lnSpc>
                <a:spcPct val="100000"/>
              </a:lnSpc>
              <a:spcBef>
                <a:spcPts val="1417"/>
              </a:spcBef>
              <a:buClr>
                <a:srgbClr val="000000"/>
              </a:buClr>
              <a:buSzPct val="45000"/>
              <a:buFont typeface="Wingdings" charset="2"/>
              <a:buChar char=""/>
            </a:pPr>
            <a:r>
              <a:rPr b="0" lang="en-IN" sz="2000" spc="-1" strike="noStrike">
                <a:solidFill>
                  <a:schemeClr val="dk1"/>
                </a:solidFill>
                <a:latin typeface="Trebuchet MS"/>
              </a:rPr>
              <a:t>Who Are The End Users</a:t>
            </a:r>
            <a:endParaRPr b="0" lang="en-IN" sz="2000" spc="-1" strike="noStrike">
              <a:solidFill>
                <a:srgbClr val="000000"/>
              </a:solidFill>
              <a:latin typeface="Arial"/>
            </a:endParaRPr>
          </a:p>
          <a:p>
            <a:pPr lvl="2" marL="36000">
              <a:lnSpc>
                <a:spcPct val="100000"/>
              </a:lnSpc>
              <a:spcBef>
                <a:spcPts val="1417"/>
              </a:spcBef>
              <a:buClr>
                <a:srgbClr val="000000"/>
              </a:buClr>
              <a:buSzPct val="45000"/>
              <a:buFont typeface="Wingdings" charset="2"/>
              <a:buChar char=""/>
            </a:pPr>
            <a:r>
              <a:rPr b="0" lang="en-IN" sz="2000" spc="-1" strike="noStrike">
                <a:solidFill>
                  <a:schemeClr val="dk1"/>
                </a:solidFill>
                <a:latin typeface="Trebuchet MS"/>
              </a:rPr>
              <a:t>Solution And Value Proposition</a:t>
            </a:r>
            <a:endParaRPr b="0" lang="en-IN" sz="2000" spc="-1" strike="noStrike">
              <a:solidFill>
                <a:srgbClr val="000000"/>
              </a:solidFill>
              <a:latin typeface="Arial"/>
            </a:endParaRPr>
          </a:p>
          <a:p>
            <a:pPr lvl="2" marL="36000">
              <a:lnSpc>
                <a:spcPct val="100000"/>
              </a:lnSpc>
              <a:spcBef>
                <a:spcPts val="1417"/>
              </a:spcBef>
              <a:buClr>
                <a:srgbClr val="000000"/>
              </a:buClr>
              <a:buSzPct val="45000"/>
              <a:buFont typeface="Wingdings" charset="2"/>
              <a:buChar char=""/>
            </a:pPr>
            <a:r>
              <a:rPr b="0" lang="en-IN" sz="2000" spc="-1" strike="noStrike">
                <a:solidFill>
                  <a:schemeClr val="dk1"/>
                </a:solidFill>
                <a:latin typeface="Trebuchet MS"/>
              </a:rPr>
              <a:t>Wow in Your Solution</a:t>
            </a:r>
            <a:endParaRPr b="0" lang="en-IN" sz="2000" spc="-1" strike="noStrike">
              <a:solidFill>
                <a:srgbClr val="000000"/>
              </a:solidFill>
              <a:latin typeface="Arial"/>
            </a:endParaRPr>
          </a:p>
          <a:p>
            <a:pPr lvl="2" marL="36000">
              <a:lnSpc>
                <a:spcPct val="100000"/>
              </a:lnSpc>
              <a:spcBef>
                <a:spcPts val="1417"/>
              </a:spcBef>
              <a:buClr>
                <a:srgbClr val="000000"/>
              </a:buClr>
              <a:buSzPct val="45000"/>
              <a:buFont typeface="Wingdings" charset="2"/>
              <a:buChar char=""/>
            </a:pPr>
            <a:r>
              <a:rPr b="0" lang="en-IN" sz="2000" spc="-1" strike="noStrike">
                <a:solidFill>
                  <a:schemeClr val="dk1"/>
                </a:solidFill>
                <a:latin typeface="Trebuchet MS"/>
              </a:rPr>
              <a:t>ModelingWire Frames</a:t>
            </a:r>
            <a:endParaRPr b="0" lang="en-IN" sz="2000" spc="-1" strike="noStrike">
              <a:solidFill>
                <a:srgbClr val="000000"/>
              </a:solidFill>
              <a:latin typeface="Arial"/>
            </a:endParaRPr>
          </a:p>
          <a:p>
            <a:pPr lvl="2" marL="36000">
              <a:lnSpc>
                <a:spcPct val="100000"/>
              </a:lnSpc>
              <a:spcBef>
                <a:spcPts val="1417"/>
              </a:spcBef>
              <a:buClr>
                <a:srgbClr val="000000"/>
              </a:buClr>
              <a:buSzPct val="45000"/>
              <a:buFont typeface="Wingdings" charset="2"/>
              <a:buChar char=""/>
            </a:pPr>
            <a:r>
              <a:rPr b="0" lang="en-IN" sz="2000" spc="-1" strike="noStrike">
                <a:solidFill>
                  <a:schemeClr val="dk1"/>
                </a:solidFill>
                <a:latin typeface="Trebuchet MS"/>
              </a:rPr>
              <a:t>Outputs</a:t>
            </a:r>
            <a:endParaRPr b="0" lang="en-IN" sz="2000" spc="-1" strike="noStrike">
              <a:solidFill>
                <a:srgbClr val="000000"/>
              </a:solidFill>
              <a:latin typeface="Arial"/>
            </a:endParaRPr>
          </a:p>
          <a:p>
            <a:pPr lvl="2" marL="36000">
              <a:lnSpc>
                <a:spcPct val="100000"/>
              </a:lnSpc>
              <a:spcBef>
                <a:spcPts val="1417"/>
              </a:spcBef>
              <a:buClr>
                <a:srgbClr val="000000"/>
              </a:buClr>
              <a:buSzPct val="45000"/>
              <a:buFont typeface="Wingdings" charset="2"/>
              <a:buChar char=""/>
            </a:pPr>
            <a:r>
              <a:rPr b="0" lang="en-IN" sz="2000" spc="-1" strike="noStrike">
                <a:solidFill>
                  <a:schemeClr val="dk1"/>
                </a:solidFill>
                <a:latin typeface="Trebuchet MS"/>
              </a:rPr>
              <a:t>Results</a:t>
            </a:r>
            <a:endParaRPr b="0" lang="en-IN" sz="2000" spc="-1" strike="noStrike">
              <a:solidFill>
                <a:srgbClr val="000000"/>
              </a:solidFill>
              <a:latin typeface="Arial"/>
            </a:endParaRPr>
          </a:p>
          <a:p>
            <a:pPr lvl="2" marL="36000">
              <a:lnSpc>
                <a:spcPct val="100000"/>
              </a:lnSpc>
              <a:spcBef>
                <a:spcPts val="1417"/>
              </a:spcBef>
              <a:buClr>
                <a:srgbClr val="000000"/>
              </a:buClr>
              <a:buSzPct val="45000"/>
              <a:buFont typeface="Wingdings" charset="2"/>
              <a:buChar char=""/>
            </a:pPr>
            <a:r>
              <a:rPr b="0" lang="en-IN" sz="2000" spc="-1" strike="noStrike">
                <a:solidFill>
                  <a:schemeClr val="dk1"/>
                </a:solidFill>
                <a:latin typeface="Trebuchet MS"/>
              </a:rPr>
              <a:t>Project Links</a:t>
            </a:r>
            <a:br>
              <a:rPr sz="2000"/>
            </a:br>
            <a:r>
              <a:rPr b="0" lang="en-IN" sz="2000" spc="-1" strike="noStrike">
                <a:solidFill>
                  <a:schemeClr val="dk1"/>
                </a:solidFill>
                <a:latin typeface="Trebuchet MS"/>
              </a:rPr>
              <a:t> </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46" name="object 2"/>
          <p:cNvGrpSpPr/>
          <p:nvPr/>
        </p:nvGrpSpPr>
        <p:grpSpPr>
          <a:xfrm>
            <a:off x="8819640" y="-360000"/>
            <a:ext cx="1980360" cy="2546280"/>
            <a:chOff x="8819640" y="-360000"/>
            <a:chExt cx="1980360" cy="2546280"/>
          </a:xfrm>
        </p:grpSpPr>
        <p:sp>
          <p:nvSpPr>
            <p:cNvPr id="147" name="object 3"/>
            <p:cNvSpPr/>
            <p:nvPr/>
          </p:nvSpPr>
          <p:spPr>
            <a:xfrm rot="1072200">
              <a:off x="9666360" y="1441080"/>
              <a:ext cx="286200" cy="282960"/>
            </a:xfrm>
            <a:custGeom>
              <a:avLst/>
              <a:gdLst>
                <a:gd name="textAreaLeft" fmla="*/ 0 w 286200"/>
                <a:gd name="textAreaRight" fmla="*/ 286560 w 286200"/>
                <a:gd name="textAreaTop" fmla="*/ 0 h 282960"/>
                <a:gd name="textAreaBottom" fmla="*/ 283320 h 28296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48" name="object 4"/>
            <p:cNvSpPr/>
            <p:nvPr/>
          </p:nvSpPr>
          <p:spPr>
            <a:xfrm rot="1071600">
              <a:off x="9641880" y="1748160"/>
              <a:ext cx="113760" cy="111960"/>
            </a:xfrm>
            <a:custGeom>
              <a:avLst/>
              <a:gdLst>
                <a:gd name="textAreaLeft" fmla="*/ 0 w 113760"/>
                <a:gd name="textAreaRight" fmla="*/ 114120 w 113760"/>
                <a:gd name="textAreaTop" fmla="*/ 0 h 111960"/>
                <a:gd name="textAreaBottom" fmla="*/ 112320 h 11196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49" name="object 5" descr=""/>
            <p:cNvPicPr/>
            <p:nvPr/>
          </p:nvPicPr>
          <p:blipFill>
            <a:blip r:embed="rId1"/>
            <a:stretch/>
          </p:blipFill>
          <p:spPr>
            <a:xfrm rot="1074600">
              <a:off x="8800560" y="-142560"/>
              <a:ext cx="1730880" cy="2018880"/>
            </a:xfrm>
            <a:prstGeom prst="rect">
              <a:avLst/>
            </a:prstGeom>
            <a:ln w="0">
              <a:noFill/>
            </a:ln>
          </p:spPr>
        </p:pic>
      </p:grpSp>
      <p:pic>
        <p:nvPicPr>
          <p:cNvPr id="150" name="object 8" descr=""/>
          <p:cNvPicPr/>
          <p:nvPr/>
        </p:nvPicPr>
        <p:blipFill>
          <a:blip r:embed="rId2"/>
          <a:stretch/>
        </p:blipFill>
        <p:spPr>
          <a:xfrm>
            <a:off x="676440" y="6467400"/>
            <a:ext cx="2142720" cy="199800"/>
          </a:xfrm>
          <a:prstGeom prst="rect">
            <a:avLst/>
          </a:prstGeom>
          <a:ln w="0">
            <a:noFill/>
          </a:ln>
        </p:spPr>
      </p:pic>
      <p:sp>
        <p:nvSpPr>
          <p:cNvPr id="151" name=""/>
          <p:cNvSpPr txBox="1"/>
          <p:nvPr/>
        </p:nvSpPr>
        <p:spPr>
          <a:xfrm>
            <a:off x="735840" y="2160000"/>
            <a:ext cx="10064160" cy="3600000"/>
          </a:xfrm>
          <a:prstGeom prst="rect">
            <a:avLst/>
          </a:prstGeom>
          <a:noFill/>
          <a:ln w="0">
            <a:noFill/>
          </a:ln>
        </p:spPr>
        <p:txBody>
          <a:bodyPr lIns="90000" rIns="90000" tIns="45000" bIns="45000" anchor="t">
            <a:noAutofit/>
          </a:bodyPr>
          <a:p>
            <a:pPr algn="just">
              <a:spcBef>
                <a:spcPts val="1191"/>
              </a:spcBef>
              <a:spcAft>
                <a:spcPts val="992"/>
              </a:spcAft>
            </a:pPr>
            <a:r>
              <a:rPr b="0" lang="en-IN" sz="1800" spc="-1" strike="noStrike">
                <a:solidFill>
                  <a:srgbClr val="000000"/>
                </a:solidFill>
                <a:latin typeface="Arial"/>
              </a:rPr>
              <a:t>In today’s digital world, it is more complex to provide such parameters that are filled with networks and devices. It is challenging for organizations to prevent the inside attack where employees exploit their access to data and at the same time, track and manage employees’ performance. Likewise, the issues of detection and prevention of unauthorized access are still major challenges. Current available approaches of keylogging however prove to be inadequate due to their intrusive nature, usability challenges and lack of an efficient security system.</a:t>
            </a:r>
            <a:endParaRPr b="0" lang="en-IN" sz="1800" spc="-1" strike="noStrike">
              <a:solidFill>
                <a:srgbClr val="000000"/>
              </a:solidFill>
              <a:latin typeface="Arial"/>
            </a:endParaRPr>
          </a:p>
          <a:p>
            <a:pPr algn="just">
              <a:spcBef>
                <a:spcPts val="1191"/>
              </a:spcBef>
              <a:spcAft>
                <a:spcPts val="992"/>
              </a:spcAft>
            </a:pPr>
            <a:r>
              <a:rPr b="1" lang="en-IN" sz="1800" spc="-1" strike="noStrike">
                <a:solidFill>
                  <a:srgbClr val="000000"/>
                </a:solidFill>
                <a:latin typeface="Arial"/>
              </a:rPr>
              <a:t>Solution</a:t>
            </a:r>
            <a:r>
              <a:rPr b="0" lang="en-IN" sz="1800" spc="-1" strike="noStrike">
                <a:solidFill>
                  <a:srgbClr val="000000"/>
                </a:solidFill>
                <a:latin typeface="Arial"/>
              </a:rPr>
              <a:t> : Based on these challenges, Keylogger Monitoring Tool is able to overcome these challenges by having a secure and efficient method of logging keystrokes and preserving data security for IT administrators, security experts, and parents.</a:t>
            </a:r>
            <a:endParaRPr b="0" lang="en-IN" sz="1800" spc="-1" strike="noStrike">
              <a:solidFill>
                <a:srgbClr val="000000"/>
              </a:solidFill>
              <a:latin typeface="Arial"/>
            </a:endParaRPr>
          </a:p>
          <a:p>
            <a:pPr algn="just">
              <a:spcBef>
                <a:spcPts val="1191"/>
              </a:spcBef>
              <a:spcAft>
                <a:spcPts val="992"/>
              </a:spcAft>
            </a:pPr>
            <a:endParaRPr b="0" lang="en-IN" sz="1800" spc="-1" strike="noStrike">
              <a:solidFill>
                <a:srgbClr val="000000"/>
              </a:solidFill>
              <a:latin typeface="Arial"/>
            </a:endParaRPr>
          </a:p>
        </p:txBody>
      </p:sp>
      <p:sp>
        <p:nvSpPr>
          <p:cNvPr id="152" name=""/>
          <p:cNvSpPr txBox="1"/>
          <p:nvPr/>
        </p:nvSpPr>
        <p:spPr>
          <a:xfrm>
            <a:off x="720000" y="849960"/>
            <a:ext cx="4320000" cy="770040"/>
          </a:xfrm>
          <a:prstGeom prst="rect">
            <a:avLst/>
          </a:prstGeom>
          <a:noFill/>
          <a:ln w="0">
            <a:noFill/>
          </a:ln>
        </p:spPr>
        <p:txBody>
          <a:bodyPr lIns="90000" rIns="90000" tIns="45000" bIns="45000" anchor="t">
            <a:noAutofit/>
          </a:bodyPr>
          <a:p>
            <a:r>
              <a:rPr b="1" lang="en-IN" sz="2600" spc="-1" strike="noStrike">
                <a:solidFill>
                  <a:srgbClr val="000000"/>
                </a:solidFill>
                <a:latin typeface="Arial"/>
              </a:rPr>
              <a:t>Problem Statement</a:t>
            </a:r>
            <a:endParaRPr b="0" lang="en-IN"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53" name="object 2"/>
          <p:cNvGrpSpPr/>
          <p:nvPr/>
        </p:nvGrpSpPr>
        <p:grpSpPr>
          <a:xfrm>
            <a:off x="8527680" y="3339000"/>
            <a:ext cx="3533400" cy="3809520"/>
            <a:chOff x="8527680" y="3339000"/>
            <a:chExt cx="3533400" cy="3809520"/>
          </a:xfrm>
        </p:grpSpPr>
        <p:sp>
          <p:nvSpPr>
            <p:cNvPr id="154" name="object 3"/>
            <p:cNvSpPr/>
            <p:nvPr/>
          </p:nvSpPr>
          <p:spPr>
            <a:xfrm>
              <a:off x="9222840" y="6053760"/>
              <a:ext cx="456840" cy="456840"/>
            </a:xfrm>
            <a:custGeom>
              <a:avLst/>
              <a:gdLst>
                <a:gd name="textAreaLeft" fmla="*/ 0 w 456840"/>
                <a:gd name="textAreaRight" fmla="*/ 457200 w 456840"/>
                <a:gd name="textAreaTop" fmla="*/ 0 h 456840"/>
                <a:gd name="textAreaBottom" fmla="*/ 457200 h 456840"/>
              </a:gdLst>
              <a:ah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sp>
          <p:nvSpPr>
            <p:cNvPr id="155" name="object 4"/>
            <p:cNvSpPr/>
            <p:nvPr/>
          </p:nvSpPr>
          <p:spPr>
            <a:xfrm>
              <a:off x="9222840" y="6587280"/>
              <a:ext cx="180720" cy="180720"/>
            </a:xfrm>
            <a:custGeom>
              <a:avLst/>
              <a:gdLst>
                <a:gd name="textAreaLeft" fmla="*/ 0 w 180720"/>
                <a:gd name="textAreaRight" fmla="*/ 181080 w 180720"/>
                <a:gd name="textAreaTop" fmla="*/ 0 h 180720"/>
                <a:gd name="textAreaBottom" fmla="*/ 181080 h 180720"/>
              </a:gdLst>
              <a:ah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fillRef idx="0"/>
            <a:effectRef idx="0"/>
            <a:fontRef idx="minor"/>
          </p:style>
          <p:txBody>
            <a:bodyPr lIns="0" rIns="0" tIns="0" bIns="0" anchor="t">
              <a:noAutofit/>
            </a:bodyPr>
            <a:p>
              <a:pPr defTabSz="914400">
                <a:lnSpc>
                  <a:spcPct val="100000"/>
                </a:lnSpc>
              </a:pPr>
              <a:endParaRPr b="0" lang="en-US" sz="1800" spc="-1" strike="noStrike">
                <a:solidFill>
                  <a:schemeClr val="dk1"/>
                </a:solidFill>
                <a:latin typeface="Calibri"/>
              </a:endParaRPr>
            </a:p>
          </p:txBody>
        </p:sp>
        <p:pic>
          <p:nvPicPr>
            <p:cNvPr id="156" name="object 5" descr=""/>
            <p:cNvPicPr/>
            <p:nvPr/>
          </p:nvPicPr>
          <p:blipFill>
            <a:blip r:embed="rId1"/>
            <a:stretch/>
          </p:blipFill>
          <p:spPr>
            <a:xfrm>
              <a:off x="8527680" y="3339000"/>
              <a:ext cx="3533400" cy="3809520"/>
            </a:xfrm>
            <a:prstGeom prst="rect">
              <a:avLst/>
            </a:prstGeom>
            <a:ln w="0">
              <a:noFill/>
            </a:ln>
          </p:spPr>
        </p:pic>
      </p:grpSp>
      <p:pic>
        <p:nvPicPr>
          <p:cNvPr id="157" name="object 8" descr=""/>
          <p:cNvPicPr/>
          <p:nvPr/>
        </p:nvPicPr>
        <p:blipFill>
          <a:blip r:embed="rId2"/>
          <a:stretch/>
        </p:blipFill>
        <p:spPr>
          <a:xfrm>
            <a:off x="676440" y="6467400"/>
            <a:ext cx="2142720" cy="199800"/>
          </a:xfrm>
          <a:prstGeom prst="rect">
            <a:avLst/>
          </a:prstGeom>
          <a:ln w="0">
            <a:noFill/>
          </a:ln>
        </p:spPr>
      </p:pic>
      <p:sp>
        <p:nvSpPr>
          <p:cNvPr id="158" name="PlaceHolder 1"/>
          <p:cNvSpPr>
            <a:spLocks noGrp="1"/>
          </p:cNvSpPr>
          <p:nvPr>
            <p:ph type="sldNum" idx="18"/>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1B6819C4-37E4-4590-BCB5-9E687937709D}"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59" name=""/>
          <p:cNvSpPr txBox="1"/>
          <p:nvPr/>
        </p:nvSpPr>
        <p:spPr>
          <a:xfrm>
            <a:off x="360000" y="469440"/>
            <a:ext cx="2654280" cy="430560"/>
          </a:xfrm>
          <a:prstGeom prst="rect">
            <a:avLst/>
          </a:prstGeom>
          <a:noFill/>
          <a:ln w="0">
            <a:noFill/>
          </a:ln>
        </p:spPr>
        <p:txBody>
          <a:bodyPr lIns="90000" rIns="90000" tIns="45000" bIns="45000" anchor="t">
            <a:noAutofit/>
          </a:bodyPr>
          <a:p>
            <a:r>
              <a:rPr b="1" lang="en-IN" sz="2400" spc="-1" strike="noStrike">
                <a:solidFill>
                  <a:srgbClr val="000000"/>
                </a:solidFill>
                <a:latin typeface="Arial"/>
              </a:rPr>
              <a:t>Project Overview</a:t>
            </a:r>
            <a:endParaRPr b="0" lang="en-IN" sz="2400" spc="-1" strike="noStrike">
              <a:solidFill>
                <a:srgbClr val="000000"/>
              </a:solidFill>
              <a:latin typeface="Arial"/>
            </a:endParaRPr>
          </a:p>
        </p:txBody>
      </p:sp>
      <p:sp>
        <p:nvSpPr>
          <p:cNvPr id="160" name=""/>
          <p:cNvSpPr txBox="1"/>
          <p:nvPr/>
        </p:nvSpPr>
        <p:spPr>
          <a:xfrm>
            <a:off x="360000" y="3060000"/>
            <a:ext cx="8640000" cy="3161880"/>
          </a:xfrm>
          <a:prstGeom prst="rect">
            <a:avLst/>
          </a:prstGeom>
          <a:noFill/>
          <a:ln w="0">
            <a:noFill/>
          </a:ln>
        </p:spPr>
        <p:txBody>
          <a:bodyPr lIns="90000" rIns="90000" tIns="45000" bIns="45000" anchor="t">
            <a:noAutofit/>
          </a:bodyPr>
          <a:p>
            <a:endParaRPr b="0" lang="en-IN" sz="1800" spc="-1" strike="noStrike">
              <a:solidFill>
                <a:srgbClr val="000000"/>
              </a:solidFill>
              <a:latin typeface="Arial"/>
            </a:endParaRPr>
          </a:p>
          <a:p>
            <a:endParaRPr b="0" lang="en-IN" sz="1800" spc="-1" strike="noStrike">
              <a:solidFill>
                <a:srgbClr val="000000"/>
              </a:solidFill>
              <a:latin typeface="Arial"/>
            </a:endParaRPr>
          </a:p>
          <a:p>
            <a:pPr marL="36000">
              <a:buClr>
                <a:srgbClr val="000000"/>
              </a:buClr>
              <a:buSzPct val="45000"/>
              <a:buFont typeface="Wingdings" charset="2"/>
              <a:buChar char=""/>
            </a:pPr>
            <a:r>
              <a:rPr b="1" lang="en-IN" sz="1800" spc="-1" strike="noStrike">
                <a:solidFill>
                  <a:srgbClr val="000000"/>
                </a:solidFill>
                <a:latin typeface="Arial"/>
              </a:rPr>
              <a:t>Security Enhancement</a:t>
            </a:r>
            <a:r>
              <a:rPr b="0" lang="en-IN" sz="1800" spc="-1" strike="noStrike">
                <a:solidFill>
                  <a:srgbClr val="000000"/>
                </a:solidFill>
                <a:latin typeface="Arial"/>
              </a:rPr>
              <a:t>: To help the executives protect their privacy and information security, the tool provides a safe way of recording keystrokes to prevent data leaks, sabotage, and unauthorized access within the company.</a:t>
            </a:r>
            <a:endParaRPr b="0" lang="en-IN" sz="1800" spc="-1" strike="noStrike">
              <a:solidFill>
                <a:srgbClr val="000000"/>
              </a:solidFill>
              <a:latin typeface="Arial"/>
            </a:endParaRPr>
          </a:p>
          <a:p>
            <a:pPr marL="36000">
              <a:buClr>
                <a:srgbClr val="000000"/>
              </a:buClr>
              <a:buSzPct val="45000"/>
              <a:buFont typeface="Wingdings" charset="2"/>
              <a:buChar char=""/>
            </a:pPr>
            <a:endParaRPr b="0" lang="en-IN" sz="1800" spc="-1" strike="noStrike">
              <a:solidFill>
                <a:srgbClr val="000000"/>
              </a:solidFill>
              <a:latin typeface="Arial"/>
            </a:endParaRPr>
          </a:p>
          <a:p>
            <a:pPr marL="36000">
              <a:buClr>
                <a:srgbClr val="000000"/>
              </a:buClr>
              <a:buSzPct val="45000"/>
              <a:buFont typeface="Wingdings" charset="2"/>
              <a:buChar char=""/>
            </a:pPr>
            <a:r>
              <a:rPr b="1" lang="en-IN" sz="1800" spc="-1" strike="noStrike">
                <a:solidFill>
                  <a:srgbClr val="000000"/>
                </a:solidFill>
                <a:latin typeface="Arial"/>
              </a:rPr>
              <a:t>Parental Control</a:t>
            </a:r>
            <a:r>
              <a:rPr b="0" lang="en-IN" sz="1800" spc="-1" strike="noStrike">
                <a:solidFill>
                  <a:srgbClr val="000000"/>
                </a:solidFill>
                <a:latin typeface="Arial"/>
              </a:rPr>
              <a:t>: Parents are able to oversee and regulate their children’s usage of the computers, and steer clear of improper conducts online.</a:t>
            </a:r>
            <a:endParaRPr b="0" lang="en-IN" sz="1800" spc="-1" strike="noStrike">
              <a:solidFill>
                <a:srgbClr val="000000"/>
              </a:solidFill>
              <a:latin typeface="Arial"/>
            </a:endParaRPr>
          </a:p>
          <a:p>
            <a:pPr marL="36000">
              <a:buClr>
                <a:srgbClr val="000000"/>
              </a:buClr>
              <a:buSzPct val="45000"/>
              <a:buFont typeface="Wingdings" charset="2"/>
              <a:buChar char=""/>
            </a:pPr>
            <a:endParaRPr b="0" lang="en-IN" sz="1800" spc="-1" strike="noStrike">
              <a:solidFill>
                <a:srgbClr val="000000"/>
              </a:solidFill>
              <a:latin typeface="Arial"/>
            </a:endParaRPr>
          </a:p>
          <a:p>
            <a:pPr marL="36000">
              <a:buClr>
                <a:srgbClr val="000000"/>
              </a:buClr>
              <a:buSzPct val="45000"/>
              <a:buFont typeface="Wingdings" charset="2"/>
              <a:buChar char=""/>
            </a:pPr>
            <a:r>
              <a:rPr b="1" lang="en-IN" sz="1800" spc="-1" strike="noStrike">
                <a:solidFill>
                  <a:srgbClr val="000000"/>
                </a:solidFill>
                <a:latin typeface="Arial"/>
              </a:rPr>
              <a:t>User-Friendly Interface</a:t>
            </a:r>
            <a:r>
              <a:rPr b="0" lang="en-IN" sz="1800" spc="-1" strike="noStrike">
                <a:solidFill>
                  <a:srgbClr val="000000"/>
                </a:solidFill>
                <a:latin typeface="Arial"/>
              </a:rPr>
              <a:t>: The tool aims to remove traditional keylogging solutions by focusing on convenient browsing without loss of security or capabilities.</a:t>
            </a:r>
            <a:endParaRPr b="0" lang="en-IN" sz="1800" spc="-1" strike="noStrike">
              <a:solidFill>
                <a:srgbClr val="000000"/>
              </a:solidFill>
              <a:latin typeface="Arial"/>
            </a:endParaRPr>
          </a:p>
        </p:txBody>
      </p:sp>
      <p:sp>
        <p:nvSpPr>
          <p:cNvPr id="161" name=""/>
          <p:cNvSpPr txBox="1"/>
          <p:nvPr/>
        </p:nvSpPr>
        <p:spPr>
          <a:xfrm>
            <a:off x="414720" y="1405800"/>
            <a:ext cx="10565280" cy="1114200"/>
          </a:xfrm>
          <a:prstGeom prst="rect">
            <a:avLst/>
          </a:prstGeom>
          <a:noFill/>
          <a:ln w="0">
            <a:noFill/>
          </a:ln>
        </p:spPr>
        <p:txBody>
          <a:bodyPr lIns="90000" rIns="90000" tIns="45000" bIns="45000" anchor="t">
            <a:noAutofit/>
          </a:bodyPr>
          <a:p>
            <a:pPr algn="just"/>
            <a:r>
              <a:rPr b="0" lang="en-IN" sz="1800" spc="-1" strike="noStrike">
                <a:solidFill>
                  <a:srgbClr val="000000"/>
                </a:solidFill>
                <a:latin typeface="Arial"/>
              </a:rPr>
              <a:t>The Keylogger Monitoring Tool has been developed specifically to solve numerous problems of modern security and productivity in the modern world. It addresses companies struggling with internal security breaches, anxious parents who want to monitor their children’s internet activity, and organizations in need of protection from unauthorized access.</a:t>
            </a:r>
            <a:endParaRPr b="0" lang="en-IN" sz="1800" spc="-1" strike="noStrike">
              <a:solidFill>
                <a:srgbClr val="000000"/>
              </a:solidFill>
              <a:latin typeface="Arial"/>
            </a:endParaRPr>
          </a:p>
        </p:txBody>
      </p:sp>
      <p:sp>
        <p:nvSpPr>
          <p:cNvPr id="162" name=""/>
          <p:cNvSpPr txBox="1"/>
          <p:nvPr/>
        </p:nvSpPr>
        <p:spPr>
          <a:xfrm>
            <a:off x="540000" y="2893320"/>
            <a:ext cx="1755000" cy="346680"/>
          </a:xfrm>
          <a:prstGeom prst="rect">
            <a:avLst/>
          </a:prstGeom>
          <a:noFill/>
          <a:ln w="0">
            <a:noFill/>
          </a:ln>
        </p:spPr>
        <p:txBody>
          <a:bodyPr lIns="90000" rIns="90000" tIns="45000" bIns="45000" anchor="t">
            <a:noAutofit/>
          </a:bodyPr>
          <a:p>
            <a:r>
              <a:rPr b="1" lang="en-IN" sz="1800" spc="-1" strike="noStrike" u="sng">
                <a:solidFill>
                  <a:srgbClr val="000000"/>
                </a:solidFill>
                <a:uFillTx/>
                <a:latin typeface="Arial"/>
              </a:rPr>
              <a:t>Key Features :</a:t>
            </a:r>
            <a:endParaRPr b="0" lang="en-IN" sz="1800" spc="-1" strike="noStrike" u="sng">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699480" y="891720"/>
            <a:ext cx="7400520" cy="1161720"/>
          </a:xfrm>
          <a:prstGeom prst="rect">
            <a:avLst/>
          </a:prstGeom>
          <a:noFill/>
          <a:ln w="0">
            <a:noFill/>
          </a:ln>
        </p:spPr>
        <p:txBody>
          <a:bodyPr lIns="0" rIns="0" tIns="16560" bIns="0" anchor="t">
            <a:noAutofit/>
          </a:bodyPr>
          <a:p>
            <a:pPr marL="12600" indent="0">
              <a:lnSpc>
                <a:spcPct val="100000"/>
              </a:lnSpc>
              <a:spcBef>
                <a:spcPts val="130"/>
              </a:spcBef>
              <a:buNone/>
            </a:pPr>
            <a:r>
              <a:rPr b="1" lang="en-US" sz="2600" spc="24" strike="noStrike">
                <a:solidFill>
                  <a:schemeClr val="dk1"/>
                </a:solidFill>
                <a:latin typeface="Trebuchet MS"/>
              </a:rPr>
              <a:t>W</a:t>
            </a:r>
            <a:r>
              <a:rPr b="1" lang="en-US" sz="2600" spc="-21" strike="noStrike">
                <a:solidFill>
                  <a:schemeClr val="dk1"/>
                </a:solidFill>
                <a:latin typeface="Trebuchet MS"/>
              </a:rPr>
              <a:t>H</a:t>
            </a:r>
            <a:r>
              <a:rPr b="1" lang="en-US" sz="2600" spc="18" strike="noStrike">
                <a:solidFill>
                  <a:schemeClr val="dk1"/>
                </a:solidFill>
                <a:latin typeface="Trebuchet MS"/>
              </a:rPr>
              <a:t>O</a:t>
            </a:r>
            <a:r>
              <a:rPr b="1" lang="en-US" sz="2600" spc="-236" strike="noStrike">
                <a:solidFill>
                  <a:schemeClr val="dk1"/>
                </a:solidFill>
                <a:latin typeface="Trebuchet MS"/>
              </a:rPr>
              <a:t> </a:t>
            </a:r>
            <a:r>
              <a:rPr b="1" lang="en-US" sz="2600" spc="-12" strike="noStrike">
                <a:solidFill>
                  <a:schemeClr val="dk1"/>
                </a:solidFill>
                <a:latin typeface="Trebuchet MS"/>
              </a:rPr>
              <a:t>AR</a:t>
            </a:r>
            <a:r>
              <a:rPr b="1" lang="en-US" sz="2600" spc="12" strike="noStrike">
                <a:solidFill>
                  <a:schemeClr val="dk1"/>
                </a:solidFill>
                <a:latin typeface="Trebuchet MS"/>
              </a:rPr>
              <a:t>E</a:t>
            </a:r>
            <a:r>
              <a:rPr b="1" lang="en-US" sz="2600" spc="-35" strike="noStrike">
                <a:solidFill>
                  <a:schemeClr val="dk1"/>
                </a:solidFill>
                <a:latin typeface="Trebuchet MS"/>
              </a:rPr>
              <a:t> </a:t>
            </a:r>
            <a:r>
              <a:rPr b="1" lang="en-US" sz="2600" spc="-12" strike="noStrike">
                <a:solidFill>
                  <a:schemeClr val="dk1"/>
                </a:solidFill>
                <a:latin typeface="Trebuchet MS"/>
              </a:rPr>
              <a:t>T</a:t>
            </a:r>
            <a:r>
              <a:rPr b="1" lang="en-US" sz="2600" spc="-15" strike="noStrike">
                <a:solidFill>
                  <a:schemeClr val="dk1"/>
                </a:solidFill>
                <a:latin typeface="Trebuchet MS"/>
              </a:rPr>
              <a:t>H</a:t>
            </a:r>
            <a:r>
              <a:rPr b="1" lang="en-US" sz="2600" spc="12" strike="noStrike">
                <a:solidFill>
                  <a:schemeClr val="dk1"/>
                </a:solidFill>
                <a:latin typeface="Trebuchet MS"/>
              </a:rPr>
              <a:t>E</a:t>
            </a:r>
            <a:r>
              <a:rPr b="1" lang="en-US" sz="2600" spc="-35" strike="noStrike">
                <a:solidFill>
                  <a:schemeClr val="dk1"/>
                </a:solidFill>
                <a:latin typeface="Trebuchet MS"/>
              </a:rPr>
              <a:t> </a:t>
            </a:r>
            <a:r>
              <a:rPr b="1" lang="en-US" sz="2600" spc="-21" strike="noStrike">
                <a:solidFill>
                  <a:schemeClr val="dk1"/>
                </a:solidFill>
                <a:latin typeface="Trebuchet MS"/>
              </a:rPr>
              <a:t>E</a:t>
            </a:r>
            <a:r>
              <a:rPr b="1" lang="en-US" sz="2600" spc="29" strike="noStrike">
                <a:solidFill>
                  <a:schemeClr val="dk1"/>
                </a:solidFill>
                <a:latin typeface="Trebuchet MS"/>
              </a:rPr>
              <a:t>N</a:t>
            </a:r>
            <a:r>
              <a:rPr b="1" lang="en-US" sz="2600" spc="12" strike="noStrike">
                <a:solidFill>
                  <a:schemeClr val="dk1"/>
                </a:solidFill>
                <a:latin typeface="Trebuchet MS"/>
              </a:rPr>
              <a:t>D</a:t>
            </a:r>
            <a:r>
              <a:rPr b="1" lang="en-US" sz="2600" spc="-46" strike="noStrike">
                <a:solidFill>
                  <a:schemeClr val="dk1"/>
                </a:solidFill>
                <a:latin typeface="Trebuchet MS"/>
              </a:rPr>
              <a:t> </a:t>
            </a:r>
            <a:r>
              <a:rPr b="1" lang="en-US" sz="2600" spc="-1" strike="noStrike">
                <a:solidFill>
                  <a:schemeClr val="dk1"/>
                </a:solidFill>
                <a:latin typeface="Trebuchet MS"/>
              </a:rPr>
              <a:t>U</a:t>
            </a:r>
            <a:r>
              <a:rPr b="1" lang="en-US" sz="2600" spc="9" strike="noStrike">
                <a:solidFill>
                  <a:schemeClr val="dk1"/>
                </a:solidFill>
                <a:latin typeface="Trebuchet MS"/>
              </a:rPr>
              <a:t>S</a:t>
            </a:r>
            <a:r>
              <a:rPr b="1" lang="en-US" sz="2600" spc="-26" strike="noStrike">
                <a:solidFill>
                  <a:schemeClr val="dk1"/>
                </a:solidFill>
                <a:latin typeface="Trebuchet MS"/>
              </a:rPr>
              <a:t>E</a:t>
            </a:r>
            <a:r>
              <a:rPr b="1" lang="en-US" sz="2600" spc="-12" strike="noStrike">
                <a:solidFill>
                  <a:schemeClr val="dk1"/>
                </a:solidFill>
                <a:latin typeface="Trebuchet MS"/>
              </a:rPr>
              <a:t>R</a:t>
            </a:r>
            <a:r>
              <a:rPr b="1" lang="en-US" sz="2600" spc="4" strike="noStrike">
                <a:solidFill>
                  <a:schemeClr val="dk1"/>
                </a:solidFill>
                <a:latin typeface="Trebuchet MS"/>
              </a:rPr>
              <a:t>S?</a:t>
            </a:r>
            <a:endParaRPr b="0" lang="en-US" sz="2600" spc="-1" strike="noStrike">
              <a:solidFill>
                <a:schemeClr val="dk1"/>
              </a:solidFill>
              <a:latin typeface="Calibri"/>
            </a:endParaRPr>
          </a:p>
        </p:txBody>
      </p:sp>
      <p:pic>
        <p:nvPicPr>
          <p:cNvPr id="164" name="object 6" descr=""/>
          <p:cNvPicPr/>
          <p:nvPr/>
        </p:nvPicPr>
        <p:blipFill>
          <a:blip r:embed="rId1"/>
          <a:stretch/>
        </p:blipFill>
        <p:spPr>
          <a:xfrm>
            <a:off x="723960" y="6172200"/>
            <a:ext cx="2180880" cy="485280"/>
          </a:xfrm>
          <a:prstGeom prst="rect">
            <a:avLst/>
          </a:prstGeom>
          <a:ln w="0">
            <a:noFill/>
          </a:ln>
        </p:spPr>
      </p:pic>
      <p:sp>
        <p:nvSpPr>
          <p:cNvPr id="165" name="PlaceHolder 2"/>
          <p:cNvSpPr>
            <a:spLocks noGrp="1"/>
          </p:cNvSpPr>
          <p:nvPr>
            <p:ph type="sldNum" idx="19"/>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A253FC68-B767-4676-A351-A2D73021C9C3}"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66" name=""/>
          <p:cNvSpPr txBox="1"/>
          <p:nvPr/>
        </p:nvSpPr>
        <p:spPr>
          <a:xfrm>
            <a:off x="1260000" y="1934280"/>
            <a:ext cx="7873200" cy="346572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endParaRPr b="0" lang="en-IN" sz="2000" spc="-1" strike="noStrike">
              <a:solidFill>
                <a:srgbClr val="000000"/>
              </a:solidFill>
              <a:latin typeface="Arial"/>
            </a:endParaRPr>
          </a:p>
          <a:p>
            <a:pPr marL="216000" indent="-216000">
              <a:buClr>
                <a:srgbClr val="000000"/>
              </a:buClr>
              <a:buSzPct val="45000"/>
              <a:buFont typeface="Wingdings" charset="2"/>
              <a:buChar char=""/>
            </a:pPr>
            <a:r>
              <a:rPr b="0" lang="en-IN" sz="2000" spc="-1" strike="noStrike">
                <a:solidFill>
                  <a:srgbClr val="000000"/>
                </a:solidFill>
                <a:latin typeface="Arial"/>
              </a:rPr>
              <a:t> </a:t>
            </a:r>
            <a:r>
              <a:rPr b="1" lang="en-IN" sz="2000" spc="-1" strike="noStrike">
                <a:solidFill>
                  <a:srgbClr val="000000"/>
                </a:solidFill>
                <a:latin typeface="Arial"/>
              </a:rPr>
              <a:t>Organizations and IT Administrators</a:t>
            </a:r>
            <a:endParaRPr b="0" lang="en-IN" sz="2000" spc="-1" strike="noStrike">
              <a:solidFill>
                <a:srgbClr val="000000"/>
              </a:solidFill>
              <a:latin typeface="Arial"/>
            </a:endParaRPr>
          </a:p>
          <a:p>
            <a:pPr marL="216000" indent="-216000">
              <a:buClr>
                <a:srgbClr val="000000"/>
              </a:buClr>
              <a:buSzPct val="45000"/>
              <a:buFont typeface="Wingdings" charset="2"/>
              <a:buChar char=""/>
            </a:pPr>
            <a:endParaRPr b="0" lang="en-IN" sz="2000" spc="-1" strike="noStrike">
              <a:solidFill>
                <a:srgbClr val="000000"/>
              </a:solidFill>
              <a:latin typeface="Arial"/>
            </a:endParaRPr>
          </a:p>
          <a:p>
            <a:pPr marL="216000" indent="-216000">
              <a:buClr>
                <a:srgbClr val="000000"/>
              </a:buClr>
              <a:buSzPct val="45000"/>
              <a:buFont typeface="Wingdings" charset="2"/>
              <a:buChar char=""/>
            </a:pPr>
            <a:r>
              <a:rPr b="0" lang="en-IN" sz="2000" spc="-1" strike="noStrike">
                <a:solidFill>
                  <a:srgbClr val="000000"/>
                </a:solidFill>
                <a:latin typeface="Arial"/>
              </a:rPr>
              <a:t>   </a:t>
            </a:r>
            <a:r>
              <a:rPr b="0" lang="en-IN" sz="2000" spc="-1" strike="noStrike">
                <a:solidFill>
                  <a:srgbClr val="000000"/>
                </a:solidFill>
                <a:latin typeface="Arial"/>
              </a:rPr>
              <a:t>-  Security Professionals </a:t>
            </a:r>
            <a:endParaRPr b="0" lang="en-IN" sz="2000" spc="-1" strike="noStrike">
              <a:solidFill>
                <a:srgbClr val="000000"/>
              </a:solidFill>
              <a:latin typeface="Arial"/>
            </a:endParaRPr>
          </a:p>
          <a:p>
            <a:pPr marL="216000" indent="-216000">
              <a:buClr>
                <a:srgbClr val="000000"/>
              </a:buClr>
              <a:buSzPct val="45000"/>
              <a:buFont typeface="Wingdings" charset="2"/>
              <a:buChar char=""/>
            </a:pPr>
            <a:r>
              <a:rPr b="0" lang="en-IN" sz="2000" spc="-1" strike="noStrike">
                <a:solidFill>
                  <a:srgbClr val="000000"/>
                </a:solidFill>
                <a:latin typeface="Arial"/>
              </a:rPr>
              <a:t>   </a:t>
            </a:r>
            <a:r>
              <a:rPr b="0" lang="en-IN" sz="2000" spc="-1" strike="noStrike">
                <a:solidFill>
                  <a:srgbClr val="000000"/>
                </a:solidFill>
                <a:latin typeface="Arial"/>
              </a:rPr>
              <a:t>-  IT Administrators</a:t>
            </a:r>
            <a:endParaRPr b="0" lang="en-IN" sz="2000" spc="-1" strike="noStrike">
              <a:solidFill>
                <a:srgbClr val="000000"/>
              </a:solidFill>
              <a:latin typeface="Arial"/>
            </a:endParaRPr>
          </a:p>
          <a:p>
            <a:pPr marL="216000" indent="-216000">
              <a:buClr>
                <a:srgbClr val="000000"/>
              </a:buClr>
              <a:buSzPct val="45000"/>
              <a:buFont typeface="Wingdings" charset="2"/>
              <a:buChar char=""/>
            </a:pPr>
            <a:endParaRPr b="0" lang="en-IN" sz="2000" spc="-1" strike="noStrike">
              <a:solidFill>
                <a:srgbClr val="000000"/>
              </a:solidFill>
              <a:latin typeface="Arial"/>
            </a:endParaRPr>
          </a:p>
          <a:p>
            <a:pPr marL="216000" indent="-216000">
              <a:buClr>
                <a:srgbClr val="000000"/>
              </a:buClr>
              <a:buSzPct val="45000"/>
              <a:buFont typeface="Wingdings" charset="2"/>
              <a:buChar char=""/>
            </a:pPr>
            <a:r>
              <a:rPr b="1" lang="en-IN" sz="2000" spc="-1" strike="noStrike">
                <a:solidFill>
                  <a:srgbClr val="000000"/>
                </a:solidFill>
                <a:latin typeface="Arial"/>
              </a:rPr>
              <a:t> </a:t>
            </a:r>
            <a:r>
              <a:rPr b="1" lang="en-IN" sz="2000" spc="-1" strike="noStrike">
                <a:solidFill>
                  <a:srgbClr val="000000"/>
                </a:solidFill>
                <a:latin typeface="Arial"/>
              </a:rPr>
              <a:t>Parents and Guardians</a:t>
            </a:r>
            <a:endParaRPr b="0" lang="en-IN" sz="2000" spc="-1" strike="noStrike">
              <a:solidFill>
                <a:srgbClr val="000000"/>
              </a:solidFill>
              <a:latin typeface="Arial"/>
            </a:endParaRPr>
          </a:p>
          <a:p>
            <a:pPr marL="216000" indent="-216000">
              <a:buClr>
                <a:srgbClr val="000000"/>
              </a:buClr>
              <a:buSzPct val="45000"/>
              <a:buFont typeface="Wingdings" charset="2"/>
              <a:buChar char=""/>
            </a:pPr>
            <a:endParaRPr b="0" lang="en-IN" sz="2000" spc="-1" strike="noStrike">
              <a:solidFill>
                <a:srgbClr val="000000"/>
              </a:solidFill>
              <a:latin typeface="Arial"/>
            </a:endParaRPr>
          </a:p>
          <a:p>
            <a:pPr marL="216000" indent="-216000">
              <a:buClr>
                <a:srgbClr val="000000"/>
              </a:buClr>
              <a:buSzPct val="45000"/>
              <a:buFont typeface="Wingdings" charset="2"/>
              <a:buChar char=""/>
            </a:pPr>
            <a:r>
              <a:rPr b="0" lang="en-IN" sz="2000" spc="-1" strike="noStrike">
                <a:solidFill>
                  <a:srgbClr val="000000"/>
                </a:solidFill>
                <a:latin typeface="Arial"/>
              </a:rPr>
              <a:t> </a:t>
            </a:r>
            <a:r>
              <a:rPr b="1" lang="en-IN" sz="2000" spc="-1" strike="noStrike">
                <a:solidFill>
                  <a:srgbClr val="000000"/>
                </a:solidFill>
                <a:latin typeface="Arial"/>
              </a:rPr>
              <a:t>Individual Users</a:t>
            </a:r>
            <a:endParaRPr b="0" lang="en-IN" sz="2000" spc="-1" strike="noStrike">
              <a:solidFill>
                <a:srgbClr val="000000"/>
              </a:solidFill>
              <a:latin typeface="Arial"/>
            </a:endParaRPr>
          </a:p>
          <a:p>
            <a:pPr marL="216000" indent="-216000">
              <a:buClr>
                <a:srgbClr val="000000"/>
              </a:buClr>
              <a:buSzPct val="45000"/>
              <a:buFont typeface="Wingdings" charset="2"/>
              <a:buChar char=""/>
            </a:pP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object 2" descr=""/>
          <p:cNvPicPr/>
          <p:nvPr/>
        </p:nvPicPr>
        <p:blipFill>
          <a:blip r:embed="rId1">
            <a:alphaModFix amt="87000"/>
          </a:blip>
          <a:stretch/>
        </p:blipFill>
        <p:spPr>
          <a:xfrm>
            <a:off x="11520" y="4486320"/>
            <a:ext cx="1968480" cy="2371680"/>
          </a:xfrm>
          <a:prstGeom prst="rect">
            <a:avLst/>
          </a:prstGeom>
          <a:ln w="0">
            <a:noFill/>
          </a:ln>
        </p:spPr>
      </p:pic>
      <p:sp>
        <p:nvSpPr>
          <p:cNvPr id="168" name="PlaceHolder 1"/>
          <p:cNvSpPr>
            <a:spLocks noGrp="1"/>
          </p:cNvSpPr>
          <p:nvPr>
            <p:ph type="title"/>
          </p:nvPr>
        </p:nvSpPr>
        <p:spPr>
          <a:xfrm>
            <a:off x="378000" y="720000"/>
            <a:ext cx="9162000" cy="579600"/>
          </a:xfrm>
          <a:prstGeom prst="rect">
            <a:avLst/>
          </a:prstGeom>
          <a:noFill/>
          <a:ln w="0">
            <a:noFill/>
          </a:ln>
        </p:spPr>
        <p:txBody>
          <a:bodyPr lIns="0" rIns="0" tIns="13320" bIns="0" anchor="t">
            <a:noAutofit/>
          </a:bodyPr>
          <a:p>
            <a:pPr marL="12600" indent="0">
              <a:lnSpc>
                <a:spcPct val="100000"/>
              </a:lnSpc>
              <a:spcBef>
                <a:spcPts val="105"/>
              </a:spcBef>
              <a:buNone/>
            </a:pPr>
            <a:r>
              <a:rPr b="1" lang="en-US" sz="2600" spc="4" strike="noStrike">
                <a:solidFill>
                  <a:schemeClr val="dk1"/>
                </a:solidFill>
                <a:latin typeface="Trebuchet MS"/>
              </a:rPr>
              <a:t> </a:t>
            </a:r>
            <a:r>
              <a:rPr b="1" lang="en-US" sz="2600" spc="24" strike="noStrike">
                <a:solidFill>
                  <a:schemeClr val="dk1"/>
                </a:solidFill>
                <a:latin typeface="Trebuchet MS"/>
              </a:rPr>
              <a:t>S</a:t>
            </a:r>
            <a:r>
              <a:rPr b="1" lang="en-US" sz="2600" spc="9" strike="noStrike">
                <a:solidFill>
                  <a:schemeClr val="dk1"/>
                </a:solidFill>
                <a:latin typeface="Trebuchet MS"/>
              </a:rPr>
              <a:t>O</a:t>
            </a:r>
            <a:r>
              <a:rPr b="1" lang="en-US" sz="2600" spc="24" strike="noStrike">
                <a:solidFill>
                  <a:schemeClr val="dk1"/>
                </a:solidFill>
                <a:latin typeface="Trebuchet MS"/>
              </a:rPr>
              <a:t>LU</a:t>
            </a:r>
            <a:r>
              <a:rPr b="1" lang="en-US" sz="2600" spc="-35" strike="noStrike">
                <a:solidFill>
                  <a:schemeClr val="dk1"/>
                </a:solidFill>
                <a:latin typeface="Trebuchet MS"/>
              </a:rPr>
              <a:t>T</a:t>
            </a:r>
            <a:r>
              <a:rPr b="1" lang="en-US" sz="2600" spc="-32" strike="noStrike">
                <a:solidFill>
                  <a:schemeClr val="dk1"/>
                </a:solidFill>
                <a:latin typeface="Trebuchet MS"/>
              </a:rPr>
              <a:t>I</a:t>
            </a:r>
            <a:r>
              <a:rPr b="1" lang="en-US" sz="2600" spc="9" strike="noStrike">
                <a:solidFill>
                  <a:schemeClr val="dk1"/>
                </a:solidFill>
                <a:latin typeface="Trebuchet MS"/>
              </a:rPr>
              <a:t>O</a:t>
            </a:r>
            <a:r>
              <a:rPr b="1" lang="en-US" sz="2600" spc="-1" strike="noStrike">
                <a:solidFill>
                  <a:schemeClr val="dk1"/>
                </a:solidFill>
                <a:latin typeface="Trebuchet MS"/>
              </a:rPr>
              <a:t>N</a:t>
            </a:r>
            <a:r>
              <a:rPr b="1" lang="en-US" sz="2600" spc="-347" strike="noStrike">
                <a:solidFill>
                  <a:schemeClr val="dk1"/>
                </a:solidFill>
                <a:latin typeface="Trebuchet MS"/>
              </a:rPr>
              <a:t> </a:t>
            </a:r>
            <a:r>
              <a:rPr b="1" lang="en-US" sz="2600" spc="-35" strike="noStrike">
                <a:solidFill>
                  <a:schemeClr val="dk1"/>
                </a:solidFill>
                <a:latin typeface="Trebuchet MS"/>
              </a:rPr>
              <a:t>A</a:t>
            </a:r>
            <a:r>
              <a:rPr b="1" lang="en-US" sz="2600" spc="-7" strike="noStrike">
                <a:solidFill>
                  <a:schemeClr val="dk1"/>
                </a:solidFill>
                <a:latin typeface="Trebuchet MS"/>
              </a:rPr>
              <a:t>N</a:t>
            </a:r>
            <a:r>
              <a:rPr b="1" lang="en-US" sz="2600" spc="-1" strike="noStrike">
                <a:solidFill>
                  <a:schemeClr val="dk1"/>
                </a:solidFill>
                <a:latin typeface="Trebuchet MS"/>
              </a:rPr>
              <a:t>D</a:t>
            </a:r>
            <a:r>
              <a:rPr b="1" lang="en-US" sz="2600" spc="32" strike="noStrike">
                <a:solidFill>
                  <a:schemeClr val="dk1"/>
                </a:solidFill>
                <a:latin typeface="Trebuchet MS"/>
              </a:rPr>
              <a:t> </a:t>
            </a:r>
            <a:r>
              <a:rPr b="1" lang="en-US" sz="2600" spc="-32" strike="noStrike">
                <a:solidFill>
                  <a:schemeClr val="dk1"/>
                </a:solidFill>
                <a:latin typeface="Trebuchet MS"/>
              </a:rPr>
              <a:t>I</a:t>
            </a:r>
            <a:r>
              <a:rPr b="1" lang="en-US" sz="2600" spc="-35" strike="noStrike">
                <a:solidFill>
                  <a:schemeClr val="dk1"/>
                </a:solidFill>
                <a:latin typeface="Trebuchet MS"/>
              </a:rPr>
              <a:t>T</a:t>
            </a:r>
            <a:r>
              <a:rPr b="1" lang="en-US" sz="2600" spc="-1" strike="noStrike">
                <a:solidFill>
                  <a:schemeClr val="dk1"/>
                </a:solidFill>
                <a:latin typeface="Trebuchet MS"/>
              </a:rPr>
              <a:t>S</a:t>
            </a:r>
            <a:r>
              <a:rPr b="1" lang="en-US" sz="2600" spc="58" strike="noStrike">
                <a:solidFill>
                  <a:schemeClr val="dk1"/>
                </a:solidFill>
                <a:latin typeface="Trebuchet MS"/>
              </a:rPr>
              <a:t> </a:t>
            </a:r>
            <a:r>
              <a:rPr b="1" lang="en-US" sz="2600" spc="-296" strike="noStrike">
                <a:solidFill>
                  <a:schemeClr val="dk1"/>
                </a:solidFill>
                <a:latin typeface="Trebuchet MS"/>
              </a:rPr>
              <a:t>V</a:t>
            </a:r>
            <a:r>
              <a:rPr b="1" lang="en-US" sz="2600" spc="-35" strike="noStrike">
                <a:solidFill>
                  <a:schemeClr val="dk1"/>
                </a:solidFill>
                <a:latin typeface="Trebuchet MS"/>
              </a:rPr>
              <a:t>A</a:t>
            </a:r>
            <a:r>
              <a:rPr b="1" lang="en-US" sz="2600" spc="24" strike="noStrike">
                <a:solidFill>
                  <a:schemeClr val="dk1"/>
                </a:solidFill>
                <a:latin typeface="Trebuchet MS"/>
              </a:rPr>
              <a:t>LU</a:t>
            </a:r>
            <a:r>
              <a:rPr b="1" lang="en-US" sz="2600" spc="-1" strike="noStrike">
                <a:solidFill>
                  <a:schemeClr val="dk1"/>
                </a:solidFill>
                <a:latin typeface="Trebuchet MS"/>
              </a:rPr>
              <a:t>E</a:t>
            </a:r>
            <a:r>
              <a:rPr b="1" lang="en-US" sz="2600" spc="-66" strike="noStrike">
                <a:solidFill>
                  <a:schemeClr val="dk1"/>
                </a:solidFill>
                <a:latin typeface="Trebuchet MS"/>
              </a:rPr>
              <a:t> </a:t>
            </a:r>
            <a:r>
              <a:rPr b="1" lang="en-US" sz="2600" spc="-15" strike="noStrike">
                <a:solidFill>
                  <a:schemeClr val="dk1"/>
                </a:solidFill>
                <a:latin typeface="Trebuchet MS"/>
              </a:rPr>
              <a:t>P</a:t>
            </a:r>
            <a:r>
              <a:rPr b="1" lang="en-US" sz="2600" spc="-32" strike="noStrike">
                <a:solidFill>
                  <a:schemeClr val="dk1"/>
                </a:solidFill>
                <a:latin typeface="Trebuchet MS"/>
              </a:rPr>
              <a:t>R</a:t>
            </a:r>
            <a:r>
              <a:rPr b="1" lang="en-US" sz="2600" spc="9" strike="noStrike">
                <a:solidFill>
                  <a:schemeClr val="dk1"/>
                </a:solidFill>
                <a:latin typeface="Trebuchet MS"/>
              </a:rPr>
              <a:t>O</a:t>
            </a:r>
            <a:r>
              <a:rPr b="1" lang="en-US" sz="2600" spc="-15" strike="noStrike">
                <a:solidFill>
                  <a:schemeClr val="dk1"/>
                </a:solidFill>
                <a:latin typeface="Trebuchet MS"/>
              </a:rPr>
              <a:t>P</a:t>
            </a:r>
            <a:r>
              <a:rPr b="1" lang="en-US" sz="2600" spc="9" strike="noStrike">
                <a:solidFill>
                  <a:schemeClr val="dk1"/>
                </a:solidFill>
                <a:latin typeface="Trebuchet MS"/>
              </a:rPr>
              <a:t>O</a:t>
            </a:r>
            <a:r>
              <a:rPr b="1" lang="en-US" sz="2600" spc="24" strike="noStrike">
                <a:solidFill>
                  <a:schemeClr val="dk1"/>
                </a:solidFill>
                <a:latin typeface="Trebuchet MS"/>
              </a:rPr>
              <a:t>S</a:t>
            </a:r>
            <a:r>
              <a:rPr b="1" lang="en-US" sz="2600" spc="-32" strike="noStrike">
                <a:solidFill>
                  <a:schemeClr val="dk1"/>
                </a:solidFill>
                <a:latin typeface="Trebuchet MS"/>
              </a:rPr>
              <a:t>I</a:t>
            </a:r>
            <a:r>
              <a:rPr b="1" lang="en-US" sz="2600" spc="-35" strike="noStrike">
                <a:solidFill>
                  <a:schemeClr val="dk1"/>
                </a:solidFill>
                <a:latin typeface="Trebuchet MS"/>
              </a:rPr>
              <a:t>T</a:t>
            </a:r>
            <a:r>
              <a:rPr b="1" lang="en-US" sz="2600" spc="-32" strike="noStrike">
                <a:solidFill>
                  <a:schemeClr val="dk1"/>
                </a:solidFill>
                <a:latin typeface="Trebuchet MS"/>
              </a:rPr>
              <a:t>I</a:t>
            </a:r>
            <a:r>
              <a:rPr b="1" lang="en-US" sz="2600" spc="9" strike="noStrike">
                <a:solidFill>
                  <a:schemeClr val="dk1"/>
                </a:solidFill>
                <a:latin typeface="Trebuchet MS"/>
              </a:rPr>
              <a:t>O</a:t>
            </a:r>
            <a:r>
              <a:rPr b="1" lang="en-US" sz="2600" spc="-1" strike="noStrike">
                <a:solidFill>
                  <a:schemeClr val="dk1"/>
                </a:solidFill>
                <a:latin typeface="Trebuchet MS"/>
              </a:rPr>
              <a:t>N</a:t>
            </a:r>
            <a:endParaRPr b="0" lang="en-US" sz="2600" spc="-1" strike="noStrike">
              <a:solidFill>
                <a:schemeClr val="dk1"/>
              </a:solidFill>
              <a:latin typeface="Calibri"/>
            </a:endParaRPr>
          </a:p>
        </p:txBody>
      </p:sp>
      <p:pic>
        <p:nvPicPr>
          <p:cNvPr id="169" name="object 7" descr=""/>
          <p:cNvPicPr/>
          <p:nvPr/>
        </p:nvPicPr>
        <p:blipFill>
          <a:blip r:embed="rId2"/>
          <a:stretch/>
        </p:blipFill>
        <p:spPr>
          <a:xfrm>
            <a:off x="676440" y="6467400"/>
            <a:ext cx="2142720" cy="199800"/>
          </a:xfrm>
          <a:prstGeom prst="rect">
            <a:avLst/>
          </a:prstGeom>
          <a:ln w="0">
            <a:noFill/>
          </a:ln>
        </p:spPr>
      </p:pic>
      <p:sp>
        <p:nvSpPr>
          <p:cNvPr id="170" name="object 8"/>
          <p:cNvSpPr/>
          <p:nvPr/>
        </p:nvSpPr>
        <p:spPr>
          <a:xfrm>
            <a:off x="739800" y="6473160"/>
            <a:ext cx="1798560" cy="342000"/>
          </a:xfrm>
          <a:prstGeom prst="rect">
            <a:avLst/>
          </a:prstGeom>
          <a:noFill/>
          <a:ln w="0">
            <a:noFill/>
          </a:ln>
        </p:spPr>
        <p:style>
          <a:lnRef idx="0"/>
          <a:fillRef idx="0"/>
          <a:effectRef idx="0"/>
          <a:fontRef idx="minor"/>
        </p:style>
        <p:txBody>
          <a:bodyPr lIns="0" rIns="0" tIns="6840" bIns="0" anchor="t">
            <a:spAutoFit/>
          </a:bodyPr>
          <a:p>
            <a:pPr marL="12600" defTabSz="914400">
              <a:lnSpc>
                <a:spcPct val="100000"/>
              </a:lnSpc>
              <a:spcBef>
                <a:spcPts val="54"/>
              </a:spcBef>
            </a:pPr>
            <a:endParaRPr b="0" lang="en-IN" sz="1800" spc="-1" strike="noStrike">
              <a:solidFill>
                <a:srgbClr val="000000"/>
              </a:solidFill>
              <a:latin typeface="Arial"/>
            </a:endParaRPr>
          </a:p>
        </p:txBody>
      </p:sp>
      <p:sp>
        <p:nvSpPr>
          <p:cNvPr id="171" name="PlaceHolder 2"/>
          <p:cNvSpPr>
            <a:spLocks noGrp="1"/>
          </p:cNvSpPr>
          <p:nvPr>
            <p:ph type="sldNum" idx="20"/>
          </p:nvPr>
        </p:nvSpPr>
        <p:spPr>
          <a:xfrm>
            <a:off x="11353320" y="6473160"/>
            <a:ext cx="150840" cy="3984480"/>
          </a:xfrm>
          <a:prstGeom prst="rect">
            <a:avLst/>
          </a:prstGeom>
          <a:noFill/>
          <a:ln w="0">
            <a:noFill/>
          </a:ln>
        </p:spPr>
        <p:txBody>
          <a:bodyPr lIns="0" rIns="0" tIns="6840" bIns="0" anchor="t">
            <a:noAutofit/>
          </a:bodyPr>
          <a:lstStyle>
            <a:lvl1pPr marL="38160" indent="0" defTabSz="914400">
              <a:lnSpc>
                <a:spcPct val="100000"/>
              </a:lnSpc>
              <a:spcBef>
                <a:spcPts val="54"/>
              </a:spcBef>
              <a:buNone/>
              <a:defRPr b="0" lang="en-US" sz="1100" spc="9" strike="noStrike">
                <a:solidFill>
                  <a:srgbClr val="2d936b"/>
                </a:solidFill>
                <a:latin typeface="Trebuchet MS"/>
              </a:defRPr>
            </a:lvl1pPr>
          </a:lstStyle>
          <a:p>
            <a:pPr marL="38160" indent="0" defTabSz="914400">
              <a:lnSpc>
                <a:spcPct val="100000"/>
              </a:lnSpc>
              <a:spcBef>
                <a:spcPts val="54"/>
              </a:spcBef>
              <a:buNone/>
            </a:pPr>
            <a:fld id="{709A014C-09E8-49AE-89F1-A5952F211488}" type="slidenum">
              <a:rPr b="0" lang="en-US" sz="1100" spc="9" strike="noStrike">
                <a:solidFill>
                  <a:srgbClr val="2d936b"/>
                </a:solidFill>
                <a:latin typeface="Trebuchet MS"/>
              </a:rPr>
              <a:t>&lt;number&gt;</a:t>
            </a:fld>
            <a:endParaRPr b="0" lang="en-IN" sz="1100" spc="-1" strike="noStrike">
              <a:solidFill>
                <a:srgbClr val="000000"/>
              </a:solidFill>
              <a:latin typeface="Times New Roman"/>
            </a:endParaRPr>
          </a:p>
        </p:txBody>
      </p:sp>
      <p:sp>
        <p:nvSpPr>
          <p:cNvPr id="172" name=""/>
          <p:cNvSpPr txBox="1"/>
          <p:nvPr/>
        </p:nvSpPr>
        <p:spPr>
          <a:xfrm>
            <a:off x="1800000" y="1242000"/>
            <a:ext cx="8956440" cy="3798000"/>
          </a:xfrm>
          <a:prstGeom prst="rect">
            <a:avLst/>
          </a:prstGeom>
          <a:noFill/>
          <a:ln w="0">
            <a:noFill/>
          </a:ln>
        </p:spPr>
        <p:txBody>
          <a:bodyPr lIns="90000" rIns="90000" tIns="45000" bIns="45000" anchor="ctr">
            <a:noAutofit/>
          </a:bodyPr>
          <a:p>
            <a:pPr marL="360000" algn="just">
              <a:lnSpc>
                <a:spcPct val="100000"/>
              </a:lnSpc>
              <a:buClr>
                <a:srgbClr val="000000"/>
              </a:buClr>
              <a:buSzPct val="45000"/>
              <a:buFont typeface="Wingdings" charset="2"/>
              <a:buChar char=""/>
            </a:pPr>
            <a:endParaRPr b="0" lang="en-IN" sz="1800" spc="-1" strike="noStrike">
              <a:solidFill>
                <a:srgbClr val="000000"/>
              </a:solidFill>
              <a:latin typeface="Arial"/>
              <a:ea typeface="Noto Sans CJK SC"/>
            </a:endParaRPr>
          </a:p>
          <a:p>
            <a:pPr marL="360000" algn="just">
              <a:lnSpc>
                <a:spcPct val="100000"/>
              </a:lnSpc>
              <a:buClr>
                <a:srgbClr val="000000"/>
              </a:buClr>
              <a:buSzPct val="45000"/>
              <a:buFont typeface="Wingdings" charset="2"/>
              <a:buChar char=""/>
            </a:pPr>
            <a:r>
              <a:rPr b="1" lang="en-IN" sz="2000" spc="-1" strike="noStrike">
                <a:solidFill>
                  <a:srgbClr val="000000"/>
                </a:solidFill>
                <a:latin typeface="Arial"/>
              </a:rPr>
              <a:t>Virtual Private Network (VPN)</a:t>
            </a:r>
            <a:r>
              <a:rPr b="0" lang="en-IN" sz="1800" spc="-1" strike="noStrike">
                <a:solidFill>
                  <a:srgbClr val="000000"/>
                </a:solidFill>
                <a:latin typeface="Arial"/>
              </a:rPr>
              <a:t> : Encrypts internet connection and  protect your keystrokes from being intercepted while typing online.</a:t>
            </a:r>
            <a:endParaRPr b="0" lang="en-IN" sz="1800" spc="-1" strike="noStrike">
              <a:solidFill>
                <a:srgbClr val="000000"/>
              </a:solidFill>
              <a:latin typeface="Arial"/>
              <a:ea typeface="Noto Sans CJK SC"/>
            </a:endParaRPr>
          </a:p>
          <a:p>
            <a:pPr marL="360000" algn="just">
              <a:lnSpc>
                <a:spcPct val="100000"/>
              </a:lnSpc>
              <a:buClr>
                <a:srgbClr val="000000"/>
              </a:buClr>
              <a:buSzPct val="45000"/>
              <a:buFont typeface="Wingdings" charset="2"/>
              <a:buChar char=""/>
            </a:pPr>
            <a:endParaRPr b="0" lang="en-IN" sz="2000" spc="-1" strike="noStrike">
              <a:solidFill>
                <a:srgbClr val="000000"/>
              </a:solidFill>
              <a:latin typeface="Arial"/>
              <a:ea typeface="Noto Sans CJK SC"/>
            </a:endParaRPr>
          </a:p>
          <a:p>
            <a:pPr marL="360000" algn="just">
              <a:lnSpc>
                <a:spcPct val="100000"/>
              </a:lnSpc>
              <a:buClr>
                <a:srgbClr val="000000"/>
              </a:buClr>
              <a:buSzPct val="45000"/>
              <a:buFont typeface="Wingdings" charset="2"/>
              <a:buChar char=""/>
            </a:pPr>
            <a:r>
              <a:rPr b="1" lang="en-IN" sz="2000" spc="-1" strike="noStrike">
                <a:solidFill>
                  <a:srgbClr val="000000"/>
                </a:solidFill>
                <a:latin typeface="Arial"/>
              </a:rPr>
              <a:t>Secure Operating Systems</a:t>
            </a:r>
            <a:r>
              <a:rPr b="0" lang="en-IN" sz="1800" spc="-1" strike="noStrike">
                <a:solidFill>
                  <a:srgbClr val="000000"/>
                </a:solidFill>
                <a:latin typeface="Arial"/>
              </a:rPr>
              <a:t> : Choosing a secure OS that prioritizes security features and regular updates  can help mitigate the risk of keyloggers and other malware.</a:t>
            </a:r>
            <a:endParaRPr b="0" lang="en-IN" sz="1800" spc="-1" strike="noStrike">
              <a:solidFill>
                <a:srgbClr val="000000"/>
              </a:solidFill>
              <a:latin typeface="Arial"/>
              <a:ea typeface="Noto Sans CJK SC"/>
            </a:endParaRPr>
          </a:p>
          <a:p>
            <a:pPr marL="360000" algn="just">
              <a:lnSpc>
                <a:spcPct val="100000"/>
              </a:lnSpc>
              <a:buClr>
                <a:srgbClr val="000000"/>
              </a:buClr>
              <a:buSzPct val="45000"/>
              <a:buFont typeface="Wingdings" charset="2"/>
              <a:buChar char=""/>
            </a:pPr>
            <a:endParaRPr b="0" lang="en-IN" sz="1800" spc="-1" strike="noStrike">
              <a:solidFill>
                <a:srgbClr val="000000"/>
              </a:solidFill>
              <a:latin typeface="Arial"/>
              <a:ea typeface="Noto Sans CJK SC"/>
            </a:endParaRPr>
          </a:p>
          <a:p>
            <a:pPr marL="360000" algn="just">
              <a:lnSpc>
                <a:spcPct val="100000"/>
              </a:lnSpc>
              <a:buClr>
                <a:srgbClr val="000000"/>
              </a:buClr>
              <a:buSzPct val="45000"/>
              <a:buFont typeface="Wingdings" charset="2"/>
              <a:buChar char=""/>
            </a:pPr>
            <a:r>
              <a:rPr b="1" lang="en-IN" sz="2000" spc="-1" strike="noStrike">
                <a:solidFill>
                  <a:srgbClr val="000000"/>
                </a:solidFill>
                <a:latin typeface="Arial"/>
              </a:rPr>
              <a:t>Biometric Authentication</a:t>
            </a:r>
            <a:r>
              <a:rPr b="1" lang="en-IN" sz="1800" spc="-1" strike="noStrike">
                <a:solidFill>
                  <a:srgbClr val="000000"/>
                </a:solidFill>
                <a:latin typeface="Arial"/>
              </a:rPr>
              <a:t> </a:t>
            </a:r>
            <a:r>
              <a:rPr b="0" lang="en-IN" sz="1800" spc="-1" strike="noStrike">
                <a:solidFill>
                  <a:srgbClr val="000000"/>
                </a:solidFill>
                <a:latin typeface="Arial"/>
              </a:rPr>
              <a:t>: Fingerprint scanners or facial recognition for authentication adds an extra layer of security, making it harder for keyloggers to compromise your credentials.</a:t>
            </a:r>
            <a:endParaRPr b="0" lang="en-IN" sz="1800" spc="-1" strike="noStrike">
              <a:solidFill>
                <a:srgbClr val="000000"/>
              </a:solidFill>
              <a:latin typeface="Arial"/>
              <a:ea typeface="Noto Sans CJK SC"/>
            </a:endParaRPr>
          </a:p>
          <a:p>
            <a:pPr marL="360000" algn="just">
              <a:lnSpc>
                <a:spcPct val="100000"/>
              </a:lnSpc>
              <a:buClr>
                <a:srgbClr val="000000"/>
              </a:buClr>
              <a:buSzPct val="45000"/>
              <a:buFont typeface="Wingdings" charset="2"/>
              <a:buChar char=""/>
            </a:pPr>
            <a:endParaRPr b="0" lang="en-IN" sz="1800" spc="-1" strike="noStrike">
              <a:solidFill>
                <a:srgbClr val="000000"/>
              </a:solidFill>
              <a:latin typeface="Arial"/>
              <a:ea typeface="Noto Sans CJK SC"/>
            </a:endParaRPr>
          </a:p>
          <a:p>
            <a:pPr marL="360000" algn="just">
              <a:lnSpc>
                <a:spcPct val="100000"/>
              </a:lnSpc>
              <a:buClr>
                <a:srgbClr val="000000"/>
              </a:buClr>
              <a:buSzPct val="45000"/>
              <a:buFont typeface="Wingdings" charset="2"/>
              <a:buChar char=""/>
            </a:pPr>
            <a:endParaRPr b="0" lang="en-IN" sz="1800" spc="-1" strike="noStrike">
              <a:solidFill>
                <a:srgbClr val="000000"/>
              </a:solidFill>
              <a:latin typeface="Arial"/>
              <a:ea typeface="Noto Sans CJK SC"/>
            </a:endParaRPr>
          </a:p>
          <a:p>
            <a:pPr marL="360000" algn="just">
              <a:lnSpc>
                <a:spcPct val="100000"/>
              </a:lnSpc>
              <a:buClr>
                <a:srgbClr val="000000"/>
              </a:buClr>
              <a:buSzPct val="45000"/>
              <a:buFont typeface="Wingdings" charset="2"/>
              <a:buChar char=""/>
            </a:pPr>
            <a:endParaRPr b="0" lang="en-IN" sz="1800" spc="-1" strike="noStrike">
              <a:solidFill>
                <a:srgbClr val="000000"/>
              </a:solidFill>
              <a:latin typeface="Arial"/>
              <a:ea typeface="Noto Sans CJK SC"/>
            </a:endParaRPr>
          </a:p>
        </p:txBody>
      </p:sp>
      <p:sp>
        <p:nvSpPr>
          <p:cNvPr id="173" name=""/>
          <p:cNvSpPr txBox="1"/>
          <p:nvPr/>
        </p:nvSpPr>
        <p:spPr>
          <a:xfrm>
            <a:off x="2203560" y="4486320"/>
            <a:ext cx="8596440" cy="252000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1" lang="en-IN" sz="2000" spc="-1" strike="noStrike">
                <a:solidFill>
                  <a:srgbClr val="000000"/>
                </a:solidFill>
                <a:latin typeface="Arial"/>
                <a:ea typeface="Noto Sans CJK SC"/>
              </a:rPr>
              <a:t>Security Awareness</a:t>
            </a:r>
            <a:r>
              <a:rPr b="0" lang="en-IN" sz="1800" spc="-1" strike="noStrike">
                <a:solidFill>
                  <a:srgbClr val="000000"/>
                </a:solidFill>
                <a:latin typeface="Arial"/>
                <a:ea typeface="Noto Sans CJK SC"/>
              </a:rPr>
              <a:t> : Awareness about phishing scams, social engineering tactics, and safe computing practices can help.</a:t>
            </a:r>
            <a:endParaRPr b="0" lang="en-IN" sz="1800" spc="-1" strike="noStrike">
              <a:solidFill>
                <a:srgbClr val="000000"/>
              </a:solidFill>
              <a:latin typeface="Arial"/>
            </a:endParaRPr>
          </a:p>
          <a:p>
            <a:pPr marL="216000" indent="-216000">
              <a:buClr>
                <a:srgbClr val="000000"/>
              </a:buClr>
              <a:buSzPct val="45000"/>
              <a:buFont typeface="Wingdings" charset="2"/>
              <a:buChar char=""/>
            </a:pPr>
            <a:endParaRPr b="0" lang="en-IN" sz="1800" spc="-1" strike="noStrike">
              <a:solidFill>
                <a:srgbClr val="000000"/>
              </a:solidFill>
              <a:latin typeface="Arial"/>
            </a:endParaRPr>
          </a:p>
          <a:p>
            <a:pPr marL="216000" indent="-216000">
              <a:buClr>
                <a:srgbClr val="000000"/>
              </a:buClr>
              <a:buSzPct val="45000"/>
              <a:buFont typeface="Wingdings" charset="2"/>
              <a:buChar char=""/>
            </a:pPr>
            <a:r>
              <a:rPr b="1" lang="en-IN" sz="2000" spc="-1" strike="noStrike">
                <a:solidFill>
                  <a:srgbClr val="000000"/>
                </a:solidFill>
                <a:latin typeface="Arial"/>
                <a:ea typeface="Noto Sans CJK SC"/>
              </a:rPr>
              <a:t>Regular Software Updates</a:t>
            </a:r>
            <a:r>
              <a:rPr b="0" lang="en-IN" sz="1800" spc="-1" strike="noStrike">
                <a:solidFill>
                  <a:srgbClr val="000000"/>
                </a:solidFill>
                <a:latin typeface="Arial"/>
                <a:ea typeface="Noto Sans CJK SC"/>
              </a:rPr>
              <a:t> : Keeping the OS, Antivirus software, web browsers, and other applications up to date helps to protect against  keyloggers attacks.</a:t>
            </a:r>
            <a:endParaRPr b="0" lang="en-IN" sz="1800" spc="-1" strike="noStrike">
              <a:solidFill>
                <a:srgbClr val="000000"/>
              </a:solidFill>
              <a:latin typeface="Arial"/>
            </a:endParaRPr>
          </a:p>
          <a:p>
            <a:pPr marL="216000" indent="-216000">
              <a:buClr>
                <a:srgbClr val="000000"/>
              </a:buClr>
              <a:buSzPct val="45000"/>
              <a:buFont typeface="Wingdings" charset="2"/>
              <a:buChar char=""/>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4" name="object 6" descr=""/>
          <p:cNvPicPr/>
          <p:nvPr/>
        </p:nvPicPr>
        <p:blipFill>
          <a:blip r:embed="rId1"/>
          <a:stretch/>
        </p:blipFill>
        <p:spPr>
          <a:xfrm>
            <a:off x="0" y="4860000"/>
            <a:ext cx="1441440" cy="1998000"/>
          </a:xfrm>
          <a:prstGeom prst="rect">
            <a:avLst/>
          </a:prstGeom>
          <a:ln w="0">
            <a:noFill/>
          </a:ln>
        </p:spPr>
      </p:pic>
      <p:sp>
        <p:nvSpPr>
          <p:cNvPr id="175" name="PlaceHolder 1"/>
          <p:cNvSpPr>
            <a:spLocks noGrp="1"/>
          </p:cNvSpPr>
          <p:nvPr>
            <p:ph type="title"/>
          </p:nvPr>
        </p:nvSpPr>
        <p:spPr>
          <a:xfrm>
            <a:off x="360000" y="720000"/>
            <a:ext cx="8622720" cy="1312200"/>
          </a:xfrm>
          <a:prstGeom prst="rect">
            <a:avLst/>
          </a:prstGeom>
          <a:noFill/>
          <a:ln w="0">
            <a:noFill/>
          </a:ln>
        </p:spPr>
        <p:txBody>
          <a:bodyPr lIns="0" rIns="0" tIns="16560" bIns="0" anchor="t">
            <a:noAutofit/>
          </a:bodyPr>
          <a:p>
            <a:pPr marL="12600" indent="0">
              <a:lnSpc>
                <a:spcPct val="100000"/>
              </a:lnSpc>
              <a:spcBef>
                <a:spcPts val="130"/>
              </a:spcBef>
              <a:buNone/>
            </a:pPr>
            <a:r>
              <a:rPr b="1" lang="en-US" sz="2600" spc="12" strike="noStrike">
                <a:solidFill>
                  <a:schemeClr val="dk1"/>
                </a:solidFill>
                <a:latin typeface="Trebuchet MS"/>
              </a:rPr>
              <a:t>THE</a:t>
            </a:r>
            <a:r>
              <a:rPr b="1" lang="en-US" sz="2600" spc="18" strike="noStrike">
                <a:solidFill>
                  <a:schemeClr val="dk1"/>
                </a:solidFill>
                <a:latin typeface="Trebuchet MS"/>
              </a:rPr>
              <a:t> </a:t>
            </a:r>
            <a:r>
              <a:rPr b="1" lang="en-US" sz="2600" spc="9" strike="noStrike">
                <a:solidFill>
                  <a:schemeClr val="dk1"/>
                </a:solidFill>
                <a:latin typeface="Trebuchet MS"/>
              </a:rPr>
              <a:t>WOW</a:t>
            </a:r>
            <a:r>
              <a:rPr b="1" lang="en-US" sz="2600" spc="83" strike="noStrike">
                <a:solidFill>
                  <a:schemeClr val="dk1"/>
                </a:solidFill>
                <a:latin typeface="Trebuchet MS"/>
              </a:rPr>
              <a:t> </a:t>
            </a:r>
            <a:r>
              <a:rPr b="1" lang="en-US" sz="2600" spc="9" strike="noStrike">
                <a:solidFill>
                  <a:schemeClr val="dk1"/>
                </a:solidFill>
                <a:latin typeface="Trebuchet MS"/>
              </a:rPr>
              <a:t>IN</a:t>
            </a:r>
            <a:r>
              <a:rPr b="1" lang="en-US" sz="2600" spc="-7" strike="noStrike">
                <a:solidFill>
                  <a:schemeClr val="dk1"/>
                </a:solidFill>
                <a:latin typeface="Trebuchet MS"/>
              </a:rPr>
              <a:t> </a:t>
            </a:r>
            <a:r>
              <a:rPr b="1" lang="en-US" sz="2600" spc="-12" strike="noStrike">
                <a:solidFill>
                  <a:schemeClr val="dk1"/>
                </a:solidFill>
                <a:latin typeface="Trebuchet MS"/>
              </a:rPr>
              <a:t> </a:t>
            </a:r>
            <a:r>
              <a:rPr b="1" lang="en-US" sz="2600" spc="18" strike="noStrike">
                <a:solidFill>
                  <a:schemeClr val="dk1"/>
                </a:solidFill>
                <a:latin typeface="Trebuchet MS"/>
              </a:rPr>
              <a:t>SOLUTION</a:t>
            </a:r>
            <a:endParaRPr b="0" lang="en-US" sz="2600" spc="-1" strike="noStrike">
              <a:solidFill>
                <a:schemeClr val="dk1"/>
              </a:solidFill>
              <a:latin typeface="Calibri"/>
            </a:endParaRPr>
          </a:p>
        </p:txBody>
      </p:sp>
      <p:sp>
        <p:nvSpPr>
          <p:cNvPr id="176" name="object 8"/>
          <p:cNvSpPr/>
          <p:nvPr/>
        </p:nvSpPr>
        <p:spPr>
          <a:xfrm>
            <a:off x="11277360" y="6473160"/>
            <a:ext cx="22824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E1FF8C34-B330-421F-8EEF-F9A727855DE4}" type="slidenum">
              <a:rPr b="0" lang="en-US" sz="1100" spc="9" strike="noStrike">
                <a:solidFill>
                  <a:srgbClr val="2d936b"/>
                </a:solidFill>
                <a:latin typeface="Trebuchet MS"/>
              </a:rPr>
              <a:t>&lt;number&gt;</a:t>
            </a:fld>
            <a:endParaRPr b="0" lang="en-IN" sz="1100" spc="-1" strike="noStrike">
              <a:solidFill>
                <a:srgbClr val="000000"/>
              </a:solidFill>
              <a:latin typeface="Arial"/>
            </a:endParaRPr>
          </a:p>
        </p:txBody>
      </p:sp>
      <p:sp>
        <p:nvSpPr>
          <p:cNvPr id="177" name=""/>
          <p:cNvSpPr txBox="1"/>
          <p:nvPr/>
        </p:nvSpPr>
        <p:spPr>
          <a:xfrm>
            <a:off x="1047240" y="1293480"/>
            <a:ext cx="9212760" cy="4680000"/>
          </a:xfrm>
          <a:prstGeom prst="rect">
            <a:avLst/>
          </a:prstGeom>
          <a:noFill/>
          <a:ln w="0">
            <a:noFill/>
          </a:ln>
        </p:spPr>
        <p:txBody>
          <a:bodyPr lIns="90000" rIns="90000" tIns="45000" bIns="45000" anchor="t">
            <a:noAutofit/>
          </a:bodyPr>
          <a:p>
            <a:pPr algn="just"/>
            <a:endParaRPr b="0" lang="en-IN" sz="1800" spc="-1" strike="noStrike">
              <a:solidFill>
                <a:srgbClr val="000000"/>
              </a:solidFill>
              <a:latin typeface="Arial"/>
            </a:endParaRPr>
          </a:p>
          <a:p>
            <a:pPr algn="just"/>
            <a:r>
              <a:rPr b="1" lang="en-IN" sz="1800" spc="-1" strike="noStrike">
                <a:solidFill>
                  <a:srgbClr val="000000"/>
                </a:solidFill>
                <a:latin typeface="Arial"/>
              </a:rPr>
              <a:t>Two-Factor Authentication</a:t>
            </a:r>
            <a:r>
              <a:rPr b="0" lang="en-IN" sz="1800" spc="-1" strike="noStrike">
                <a:solidFill>
                  <a:srgbClr val="000000"/>
                </a:solidFill>
                <a:latin typeface="Arial"/>
              </a:rPr>
              <a:t> : Implement two-step verification to add an extra layer of security beyond passwords, thwarting keyloggers from compromising your accounts.</a:t>
            </a:r>
            <a:endParaRPr b="0" lang="en-IN" sz="1800" spc="-1" strike="noStrike">
              <a:solidFill>
                <a:srgbClr val="000000"/>
              </a:solidFill>
              <a:latin typeface="Arial"/>
            </a:endParaRPr>
          </a:p>
          <a:p>
            <a:pPr algn="just"/>
            <a:endParaRPr b="0" lang="en-IN" sz="1800" spc="-1" strike="noStrike">
              <a:solidFill>
                <a:srgbClr val="000000"/>
              </a:solidFill>
              <a:latin typeface="Arial"/>
            </a:endParaRPr>
          </a:p>
          <a:p>
            <a:pPr algn="just"/>
            <a:r>
              <a:rPr b="1" lang="en-IN" sz="1800" spc="-1" strike="noStrike">
                <a:solidFill>
                  <a:srgbClr val="000000"/>
                </a:solidFill>
                <a:latin typeface="Arial"/>
              </a:rPr>
              <a:t>Secure Operating System</a:t>
            </a:r>
            <a:r>
              <a:rPr b="0" lang="en-IN" sz="1800" spc="-1" strike="noStrike">
                <a:solidFill>
                  <a:srgbClr val="000000"/>
                </a:solidFill>
                <a:latin typeface="Arial"/>
              </a:rPr>
              <a:t> : Opt for secure operating systems with built-in protections against malware, ensuring robust defense mechanisms against keylogging threats.</a:t>
            </a:r>
            <a:endParaRPr b="0" lang="en-IN" sz="1800" spc="-1" strike="noStrike">
              <a:solidFill>
                <a:srgbClr val="000000"/>
              </a:solidFill>
              <a:latin typeface="Arial"/>
            </a:endParaRPr>
          </a:p>
          <a:p>
            <a:pPr algn="just"/>
            <a:endParaRPr b="0" lang="en-IN" sz="1800" spc="-1" strike="noStrike">
              <a:solidFill>
                <a:srgbClr val="000000"/>
              </a:solidFill>
              <a:latin typeface="Arial"/>
            </a:endParaRPr>
          </a:p>
          <a:p>
            <a:pPr algn="just"/>
            <a:r>
              <a:rPr b="1" lang="en-IN" sz="1800" spc="-1" strike="noStrike">
                <a:solidFill>
                  <a:srgbClr val="000000"/>
                </a:solidFill>
                <a:latin typeface="Arial"/>
              </a:rPr>
              <a:t>VPN Usage</a:t>
            </a:r>
            <a:r>
              <a:rPr b="0" lang="en-IN" sz="1800" spc="-1" strike="noStrike">
                <a:solidFill>
                  <a:srgbClr val="000000"/>
                </a:solidFill>
                <a:latin typeface="Arial"/>
              </a:rPr>
              <a:t> : Encrypt the internet connection with a VPN to shield the keystrokes from interception, especially on public or unsecured networks.</a:t>
            </a:r>
            <a:endParaRPr b="0" lang="en-IN" sz="1800" spc="-1" strike="noStrike">
              <a:solidFill>
                <a:srgbClr val="000000"/>
              </a:solidFill>
              <a:latin typeface="Arial"/>
            </a:endParaRPr>
          </a:p>
          <a:p>
            <a:pPr algn="just"/>
            <a:endParaRPr b="0" lang="en-IN" sz="1800" spc="-1" strike="noStrike">
              <a:solidFill>
                <a:srgbClr val="000000"/>
              </a:solidFill>
              <a:latin typeface="Arial"/>
            </a:endParaRPr>
          </a:p>
          <a:p>
            <a:pPr algn="just"/>
            <a:r>
              <a:rPr b="1" lang="en-IN" sz="1800" spc="-1" strike="noStrike">
                <a:solidFill>
                  <a:srgbClr val="000000"/>
                </a:solidFill>
                <a:latin typeface="Arial"/>
              </a:rPr>
              <a:t>Biometric Authentication</a:t>
            </a:r>
            <a:r>
              <a:rPr b="0" lang="en-IN" sz="1800" spc="-1" strike="noStrike">
                <a:solidFill>
                  <a:srgbClr val="000000"/>
                </a:solidFill>
                <a:latin typeface="Arial"/>
              </a:rPr>
              <a:t> : Enhance security with biometric authentication methods </a:t>
            </a:r>
            <a:endParaRPr b="0" lang="en-IN" sz="1800" spc="-1" strike="noStrike">
              <a:solidFill>
                <a:srgbClr val="000000"/>
              </a:solidFill>
              <a:latin typeface="Arial"/>
            </a:endParaRPr>
          </a:p>
          <a:p>
            <a:pPr algn="just"/>
            <a:endParaRPr b="0" lang="en-IN" sz="1800" spc="-1" strike="noStrike">
              <a:solidFill>
                <a:srgbClr val="000000"/>
              </a:solidFill>
              <a:latin typeface="Arial"/>
            </a:endParaRPr>
          </a:p>
          <a:p>
            <a:pPr algn="just"/>
            <a:r>
              <a:rPr b="1" lang="en-IN" sz="1800" spc="-1" strike="noStrike">
                <a:solidFill>
                  <a:srgbClr val="000000"/>
                </a:solidFill>
                <a:latin typeface="Arial"/>
              </a:rPr>
              <a:t> </a:t>
            </a:r>
            <a:r>
              <a:rPr b="1" lang="en-IN" sz="1800" spc="-1" strike="noStrike">
                <a:solidFill>
                  <a:srgbClr val="000000"/>
                </a:solidFill>
                <a:latin typeface="Arial"/>
              </a:rPr>
              <a:t>Comprehensive Protection </a:t>
            </a:r>
            <a:r>
              <a:rPr b="0" lang="en-IN" sz="1800" spc="-1" strike="noStrike">
                <a:solidFill>
                  <a:srgbClr val="000000"/>
                </a:solidFill>
                <a:latin typeface="Arial"/>
              </a:rPr>
              <a:t>: Integrates multiple strategies to provide layered defense against keyloggers and other cyber threats.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object 2"/>
          <p:cNvSpPr/>
          <p:nvPr/>
        </p:nvSpPr>
        <p:spPr>
          <a:xfrm>
            <a:off x="752400" y="6486120"/>
            <a:ext cx="1773360" cy="162360"/>
          </a:xfrm>
          <a:prstGeom prst="rect">
            <a:avLst/>
          </a:prstGeom>
          <a:noFill/>
          <a:ln w="0">
            <a:noFill/>
          </a:ln>
        </p:spPr>
        <p:style>
          <a:lnRef idx="0"/>
          <a:fillRef idx="0"/>
          <a:effectRef idx="0"/>
          <a:fontRef idx="minor"/>
        </p:style>
        <p:txBody>
          <a:bodyPr lIns="0" rIns="0" tIns="0" bIns="0" anchor="t">
            <a:spAutoFit/>
          </a:bodyPr>
          <a:p>
            <a:pPr defTabSz="914400">
              <a:lnSpc>
                <a:spcPts val="1276"/>
              </a:lnSpc>
            </a:pPr>
            <a:endParaRPr b="0" lang="en-IN" sz="1800" spc="-1" strike="noStrike">
              <a:solidFill>
                <a:srgbClr val="000000"/>
              </a:solidFill>
              <a:latin typeface="Arial"/>
            </a:endParaRPr>
          </a:p>
        </p:txBody>
      </p:sp>
      <p:pic>
        <p:nvPicPr>
          <p:cNvPr id="179" name="object 6" descr=""/>
          <p:cNvPicPr/>
          <p:nvPr/>
        </p:nvPicPr>
        <p:blipFill>
          <a:blip r:embed="rId1"/>
          <a:stretch/>
        </p:blipFill>
        <p:spPr>
          <a:xfrm>
            <a:off x="1666800" y="6467400"/>
            <a:ext cx="75960" cy="177480"/>
          </a:xfrm>
          <a:prstGeom prst="rect">
            <a:avLst/>
          </a:prstGeom>
          <a:ln w="0">
            <a:noFill/>
          </a:ln>
        </p:spPr>
      </p:pic>
      <p:sp>
        <p:nvSpPr>
          <p:cNvPr id="180" name="object 7"/>
          <p:cNvSpPr/>
          <p:nvPr/>
        </p:nvSpPr>
        <p:spPr>
          <a:xfrm>
            <a:off x="739800" y="1368000"/>
            <a:ext cx="2811600" cy="560880"/>
          </a:xfrm>
          <a:prstGeom prst="rect">
            <a:avLst/>
          </a:prstGeom>
          <a:noFill/>
          <a:ln w="0">
            <a:noFill/>
          </a:ln>
        </p:spPr>
        <p:style>
          <a:lnRef idx="0"/>
          <a:fillRef idx="0"/>
          <a:effectRef idx="0"/>
          <a:fontRef idx="minor"/>
        </p:style>
        <p:txBody>
          <a:bodyPr lIns="0" rIns="0" tIns="12600" bIns="0" anchor="t">
            <a:spAutoFit/>
          </a:bodyPr>
          <a:p>
            <a:pPr marL="12600" defTabSz="914400">
              <a:lnSpc>
                <a:spcPct val="100000"/>
              </a:lnSpc>
              <a:spcBef>
                <a:spcPts val="99"/>
              </a:spcBef>
            </a:pPr>
            <a:endParaRPr b="0" lang="en-IN" sz="1800" spc="-1" strike="noStrike">
              <a:solidFill>
                <a:srgbClr val="000000"/>
              </a:solidFill>
              <a:latin typeface="Arial"/>
            </a:endParaRPr>
          </a:p>
        </p:txBody>
      </p:sp>
      <p:sp>
        <p:nvSpPr>
          <p:cNvPr id="181" name="object 9"/>
          <p:cNvSpPr/>
          <p:nvPr/>
        </p:nvSpPr>
        <p:spPr>
          <a:xfrm>
            <a:off x="11277360" y="6473160"/>
            <a:ext cx="228240" cy="196920"/>
          </a:xfrm>
          <a:prstGeom prst="rect">
            <a:avLst/>
          </a:prstGeom>
          <a:noFill/>
          <a:ln w="0">
            <a:noFill/>
          </a:ln>
        </p:spPr>
        <p:style>
          <a:lnRef idx="0"/>
          <a:fillRef idx="0"/>
          <a:effectRef idx="0"/>
          <a:fontRef idx="minor"/>
        </p:style>
        <p:txBody>
          <a:bodyPr lIns="0" rIns="0" tIns="6840" bIns="0" anchor="t">
            <a:spAutoFit/>
          </a:bodyPr>
          <a:p>
            <a:pPr marL="38160" defTabSz="914400">
              <a:lnSpc>
                <a:spcPct val="100000"/>
              </a:lnSpc>
              <a:spcBef>
                <a:spcPts val="54"/>
              </a:spcBef>
            </a:pPr>
            <a:fld id="{4322A86D-A3E8-4D0F-8A6E-1CCC63F3A015}" type="slidenum">
              <a:rPr b="0" lang="en-US" sz="1100" spc="9" strike="noStrike">
                <a:solidFill>
                  <a:srgbClr val="2d936b"/>
                </a:solidFill>
                <a:latin typeface="Trebuchet MS"/>
              </a:rPr>
              <a:t>&lt;number&gt;</a:t>
            </a:fld>
            <a:endParaRPr b="0" lang="en-IN" sz="1100" spc="-1" strike="noStrike">
              <a:solidFill>
                <a:srgbClr val="000000"/>
              </a:solidFill>
              <a:latin typeface="Arial"/>
            </a:endParaRPr>
          </a:p>
        </p:txBody>
      </p:sp>
      <p:sp>
        <p:nvSpPr>
          <p:cNvPr id="182" name="object 8"/>
          <p:cNvSpPr/>
          <p:nvPr/>
        </p:nvSpPr>
        <p:spPr>
          <a:xfrm>
            <a:off x="739800" y="291240"/>
            <a:ext cx="5020200" cy="409680"/>
          </a:xfrm>
          <a:prstGeom prst="rect">
            <a:avLst/>
          </a:prstGeom>
          <a:noFill/>
          <a:ln w="0">
            <a:noFill/>
          </a:ln>
        </p:spPr>
        <p:style>
          <a:lnRef idx="0"/>
          <a:fillRef idx="0"/>
          <a:effectRef idx="0"/>
          <a:fontRef idx="minor"/>
        </p:style>
        <p:txBody>
          <a:bodyPr lIns="0" rIns="0" tIns="13320" bIns="0" anchor="t">
            <a:spAutoFit/>
          </a:bodyPr>
          <a:p>
            <a:pPr marL="12600" defTabSz="914400">
              <a:lnSpc>
                <a:spcPct val="100000"/>
              </a:lnSpc>
              <a:spcBef>
                <a:spcPts val="105"/>
              </a:spcBef>
            </a:pPr>
            <a:r>
              <a:rPr b="1" lang="en-US" sz="2600" spc="12" strike="noStrike">
                <a:solidFill>
                  <a:schemeClr val="dk1"/>
                </a:solidFill>
                <a:latin typeface="Trebuchet MS"/>
              </a:rPr>
              <a:t>M</a:t>
            </a:r>
            <a:r>
              <a:rPr b="1" lang="en-US" sz="2600" spc="-1" strike="noStrike">
                <a:solidFill>
                  <a:schemeClr val="dk1"/>
                </a:solidFill>
                <a:latin typeface="Trebuchet MS"/>
              </a:rPr>
              <a:t>O</a:t>
            </a:r>
            <a:r>
              <a:rPr b="1" lang="en-US" sz="2600" spc="-15" strike="noStrike">
                <a:solidFill>
                  <a:schemeClr val="dk1"/>
                </a:solidFill>
                <a:latin typeface="Trebuchet MS"/>
              </a:rPr>
              <a:t>D</a:t>
            </a:r>
            <a:r>
              <a:rPr b="1" lang="en-US" sz="2600" spc="-35" strike="noStrike">
                <a:solidFill>
                  <a:schemeClr val="dk1"/>
                </a:solidFill>
                <a:latin typeface="Trebuchet MS"/>
              </a:rPr>
              <a:t>E</a:t>
            </a:r>
            <a:r>
              <a:rPr b="1" lang="en-US" sz="2600" spc="-32" strike="noStrike">
                <a:solidFill>
                  <a:schemeClr val="dk1"/>
                </a:solidFill>
                <a:latin typeface="Trebuchet MS"/>
              </a:rPr>
              <a:t>LL</a:t>
            </a:r>
            <a:r>
              <a:rPr b="1" lang="en-US" sz="2600" spc="-7" strike="noStrike">
                <a:solidFill>
                  <a:schemeClr val="dk1"/>
                </a:solidFill>
                <a:latin typeface="Trebuchet MS"/>
              </a:rPr>
              <a:t>I</a:t>
            </a:r>
            <a:r>
              <a:rPr b="1" lang="en-US" sz="2600" spc="29" strike="noStrike">
                <a:solidFill>
                  <a:schemeClr val="dk1"/>
                </a:solidFill>
                <a:latin typeface="Trebuchet MS"/>
              </a:rPr>
              <a:t>N</a:t>
            </a:r>
            <a:r>
              <a:rPr b="1" lang="en-US" sz="2600" spc="4" strike="noStrike">
                <a:solidFill>
                  <a:schemeClr val="dk1"/>
                </a:solidFill>
                <a:latin typeface="Trebuchet MS"/>
              </a:rPr>
              <a:t>G</a:t>
            </a:r>
            <a:endParaRPr b="0" lang="en-IN" sz="2600" spc="-1" strike="noStrike">
              <a:solidFill>
                <a:srgbClr val="000000"/>
              </a:solidFill>
              <a:latin typeface="Arial"/>
            </a:endParaRPr>
          </a:p>
        </p:txBody>
      </p:sp>
      <p:sp>
        <p:nvSpPr>
          <p:cNvPr id="183" name=""/>
          <p:cNvSpPr txBox="1"/>
          <p:nvPr/>
        </p:nvSpPr>
        <p:spPr>
          <a:xfrm>
            <a:off x="720000" y="1080000"/>
            <a:ext cx="12147120" cy="4755960"/>
          </a:xfrm>
          <a:prstGeom prst="rect">
            <a:avLst/>
          </a:prstGeom>
          <a:noFill/>
          <a:ln w="0">
            <a:noFill/>
          </a:ln>
        </p:spPr>
        <p:txBody>
          <a:bodyPr lIns="90000" rIns="90000" tIns="45000" bIns="45000" anchor="t">
            <a:noAutofit/>
          </a:bodyPr>
          <a:p>
            <a:r>
              <a:rPr b="0" lang="en-IN" sz="1800" spc="-1" strike="noStrike">
                <a:solidFill>
                  <a:srgbClr val="002060"/>
                </a:solidFill>
                <a:latin typeface="Calibri"/>
                <a:ea typeface="DejaVu Sans"/>
              </a:rPr>
              <a:t>Install required python libraries in command prompt like, </a:t>
            </a:r>
            <a:endParaRPr b="0" lang="en-IN" sz="1800" spc="-1" strike="noStrike">
              <a:solidFill>
                <a:srgbClr val="000000"/>
              </a:solidFill>
              <a:latin typeface="Arial"/>
            </a:endParaRPr>
          </a:p>
          <a:p>
            <a:r>
              <a:rPr b="1" lang="en-IN" sz="1800" spc="-1" strike="noStrike">
                <a:solidFill>
                  <a:srgbClr val="000000"/>
                </a:solidFill>
                <a:latin typeface="Calibri"/>
                <a:ea typeface="DejaVu Sans"/>
              </a:rPr>
              <a:t>           </a:t>
            </a:r>
            <a:r>
              <a:rPr b="1" lang="en-IN" sz="1800" spc="-1" strike="noStrike">
                <a:solidFill>
                  <a:srgbClr val="000000"/>
                </a:solidFill>
                <a:latin typeface="Calibri"/>
                <a:ea typeface="DejaVu Sans"/>
              </a:rPr>
              <a:t>1. pip install pynput     2. pip install json</a:t>
            </a:r>
            <a:endParaRPr b="0" lang="en-IN" sz="1800" spc="-1" strike="noStrike">
              <a:solidFill>
                <a:srgbClr val="000000"/>
              </a:solidFill>
              <a:latin typeface="Arial"/>
            </a:endParaRPr>
          </a:p>
          <a:p>
            <a:pPr marL="216000" indent="-216000">
              <a:buClr>
                <a:srgbClr val="000000"/>
              </a:buClr>
              <a:buSzPct val="45000"/>
              <a:buFont typeface="Wingdings" charset="2"/>
              <a:buChar char=""/>
            </a:pPr>
            <a:endParaRPr b="0" lang="en-IN" sz="1800" spc="-1" strike="noStrike">
              <a:solidFill>
                <a:srgbClr val="000000"/>
              </a:solidFill>
              <a:latin typeface="Arial"/>
            </a:endParaRPr>
          </a:p>
          <a:p>
            <a:pPr marL="216000" indent="-216000">
              <a:buClr>
                <a:srgbClr val="000000"/>
              </a:buClr>
              <a:buSzPct val="45000"/>
              <a:buFont typeface="Wingdings" charset="2"/>
              <a:buChar char=""/>
            </a:pPr>
            <a:r>
              <a:rPr b="1" lang="en-US" sz="1800" spc="-1" strike="noStrike">
                <a:solidFill>
                  <a:srgbClr val="355269"/>
                </a:solidFill>
                <a:latin typeface="Calibri"/>
                <a:ea typeface="DejaVu Sans"/>
              </a:rPr>
              <a:t>Initialization  of keylogger</a:t>
            </a:r>
            <a:r>
              <a:rPr b="1" i="1" lang="en-US" sz="1800" spc="-1" strike="noStrike">
                <a:solidFill>
                  <a:srgbClr val="d60093"/>
                </a:solidFill>
                <a:latin typeface="Calibri"/>
                <a:ea typeface="DejaVu Sans"/>
              </a:rPr>
              <a:t> </a:t>
            </a:r>
            <a:r>
              <a:rPr b="0" i="1" lang="en-US" sz="1800" spc="-1" strike="noStrike">
                <a:solidFill>
                  <a:srgbClr val="000000"/>
                </a:solidFill>
                <a:latin typeface="Calibri"/>
                <a:ea typeface="DejaVu Sans"/>
              </a:rPr>
              <a:t>:</a:t>
            </a:r>
            <a:br>
              <a:rPr sz="1800"/>
            </a:br>
            <a:r>
              <a:rPr b="0" lang="en-US" sz="1800" spc="-1" strike="noStrike">
                <a:solidFill>
                  <a:srgbClr val="1f497d"/>
                </a:solidFill>
                <a:latin typeface="Calibri"/>
                <a:ea typeface="DejaVu Sans"/>
              </a:rPr>
              <a:t>Set up the main GUI window.</a:t>
            </a:r>
            <a:br>
              <a:rPr sz="1800"/>
            </a:br>
            <a:r>
              <a:rPr b="0" lang="en-US" sz="1800" spc="-1" strike="noStrike">
                <a:solidFill>
                  <a:srgbClr val="1f497d"/>
                </a:solidFill>
                <a:latin typeface="Calibri"/>
                <a:ea typeface="DejaVu Sans"/>
              </a:rPr>
              <a:t>Initialize global variables for key logging.</a:t>
            </a:r>
            <a:endParaRPr b="0" lang="en-IN" sz="1800" spc="-1" strike="noStrike">
              <a:solidFill>
                <a:srgbClr val="000000"/>
              </a:solidFill>
              <a:latin typeface="Arial"/>
            </a:endParaRPr>
          </a:p>
          <a:p>
            <a:pPr marL="216000" indent="-216000">
              <a:buClr>
                <a:srgbClr val="000000"/>
              </a:buClr>
              <a:buSzPct val="45000"/>
              <a:buFont typeface="Wingdings" charset="2"/>
              <a:buChar char=""/>
            </a:pPr>
            <a:endParaRPr b="0" lang="en-IN" sz="1800" spc="-1" strike="noStrike">
              <a:solidFill>
                <a:srgbClr val="000000"/>
              </a:solidFill>
              <a:latin typeface="Arial"/>
            </a:endParaRPr>
          </a:p>
          <a:p>
            <a:pPr marL="216000" indent="-216000">
              <a:buClr>
                <a:srgbClr val="000000"/>
              </a:buClr>
              <a:buSzPct val="45000"/>
              <a:buFont typeface="Wingdings" charset="2"/>
              <a:buChar char=""/>
            </a:pPr>
            <a:r>
              <a:rPr b="1" lang="en-US" sz="1800" spc="-1" strike="noStrike">
                <a:solidFill>
                  <a:srgbClr val="355269"/>
                </a:solidFill>
                <a:latin typeface="Calibri"/>
                <a:ea typeface="DejaVu Sans"/>
              </a:rPr>
              <a:t>Capturing of keystrokes</a:t>
            </a:r>
            <a:r>
              <a:rPr b="1" i="1" lang="en-US" sz="1800" spc="-1" strike="noStrike">
                <a:solidFill>
                  <a:srgbClr val="d60093"/>
                </a:solidFill>
                <a:latin typeface="Calibri"/>
                <a:ea typeface="DejaVu Sans"/>
              </a:rPr>
              <a:t> </a:t>
            </a:r>
            <a:r>
              <a:rPr b="0" i="1" lang="en-US" sz="1800" spc="-1" strike="noStrike">
                <a:solidFill>
                  <a:srgbClr val="d60093"/>
                </a:solidFill>
                <a:latin typeface="Calibri"/>
                <a:ea typeface="DejaVu Sans"/>
              </a:rPr>
              <a:t>:</a:t>
            </a:r>
            <a:br>
              <a:rPr sz="1800"/>
            </a:br>
            <a:r>
              <a:rPr b="0" lang="en-US" sz="1800" spc="-1" strike="noStrike">
                <a:solidFill>
                  <a:srgbClr val="1f497d"/>
                </a:solidFill>
                <a:latin typeface="Calibri"/>
                <a:ea typeface="DejaVu Sans"/>
              </a:rPr>
              <a:t>Start capturing key events when the "Start" button is pressed.</a:t>
            </a:r>
            <a:br>
              <a:rPr sz="1800"/>
            </a:br>
            <a:r>
              <a:rPr b="0" lang="en-US" sz="1800" spc="-1" strike="noStrike">
                <a:solidFill>
                  <a:srgbClr val="1f497d"/>
                </a:solidFill>
                <a:latin typeface="Calibri"/>
                <a:ea typeface="DejaVu Sans"/>
              </a:rPr>
              <a:t>Log key press and release events.</a:t>
            </a:r>
            <a:endParaRPr b="0" lang="en-IN" sz="1800" spc="-1" strike="noStrike">
              <a:solidFill>
                <a:srgbClr val="000000"/>
              </a:solidFill>
              <a:latin typeface="Arial"/>
            </a:endParaRPr>
          </a:p>
          <a:p>
            <a:pPr marL="216000" indent="-216000">
              <a:buClr>
                <a:srgbClr val="000000"/>
              </a:buClr>
              <a:buSzPct val="45000"/>
              <a:buFont typeface="Wingdings" charset="2"/>
              <a:buChar char=""/>
            </a:pPr>
            <a:r>
              <a:rPr b="1" lang="en-US" sz="1800" spc="-1" strike="noStrike">
                <a:solidFill>
                  <a:srgbClr val="355269"/>
                </a:solidFill>
                <a:latin typeface="Calibri"/>
                <a:ea typeface="DejaVu Sans"/>
              </a:rPr>
              <a:t>Data Logging into text files</a:t>
            </a:r>
            <a:r>
              <a:rPr b="1" i="1" lang="en-US" sz="1800" spc="-1" strike="noStrike">
                <a:solidFill>
                  <a:srgbClr val="d60093"/>
                </a:solidFill>
                <a:latin typeface="Calibri"/>
                <a:ea typeface="DejaVu Sans"/>
              </a:rPr>
              <a:t>  </a:t>
            </a:r>
            <a:r>
              <a:rPr b="0" i="1" lang="en-US" sz="1800" spc="-1" strike="noStrike">
                <a:solidFill>
                  <a:srgbClr val="d60093"/>
                </a:solidFill>
                <a:latin typeface="Calibri"/>
                <a:ea typeface="DejaVu Sans"/>
              </a:rPr>
              <a:t>:</a:t>
            </a:r>
            <a:br>
              <a:rPr sz="1800"/>
            </a:br>
            <a:r>
              <a:rPr b="0" lang="en-US" sz="1800" spc="-1" strike="noStrike">
                <a:solidFill>
                  <a:srgbClr val="1f497d"/>
                </a:solidFill>
                <a:latin typeface="Calibri"/>
                <a:ea typeface="DejaVu Sans"/>
              </a:rPr>
              <a:t> update text and Json log files with captured key events.</a:t>
            </a:r>
            <a:endParaRPr b="0" lang="en-IN" sz="1800" spc="-1" strike="noStrike">
              <a:solidFill>
                <a:srgbClr val="000000"/>
              </a:solidFill>
              <a:latin typeface="Arial"/>
            </a:endParaRPr>
          </a:p>
          <a:p>
            <a:pPr marL="216000" indent="-216000">
              <a:buClr>
                <a:srgbClr val="000000"/>
              </a:buClr>
              <a:buSzPct val="45000"/>
              <a:buFont typeface="Wingdings" charset="2"/>
              <a:buChar char=""/>
            </a:pPr>
            <a:r>
              <a:rPr b="1" lang="en-US" sz="1800" spc="-1" strike="noStrike">
                <a:solidFill>
                  <a:srgbClr val="355269"/>
                </a:solidFill>
                <a:latin typeface="Calibri"/>
                <a:ea typeface="DejaVu Sans"/>
              </a:rPr>
              <a:t>Stop Logging</a:t>
            </a:r>
            <a:r>
              <a:rPr b="1" i="1" lang="en-US" sz="1800" spc="-1" strike="noStrike">
                <a:solidFill>
                  <a:srgbClr val="d60093"/>
                </a:solidFill>
                <a:latin typeface="Calibri"/>
                <a:ea typeface="DejaVu Sans"/>
              </a:rPr>
              <a:t>  </a:t>
            </a:r>
            <a:r>
              <a:rPr b="0" i="1" lang="en-US" sz="1800" spc="-1" strike="noStrike">
                <a:solidFill>
                  <a:srgbClr val="000000"/>
                </a:solidFill>
                <a:latin typeface="Calibri"/>
                <a:ea typeface="DejaVu Sans"/>
              </a:rPr>
              <a:t>:</a:t>
            </a:r>
            <a:br>
              <a:rPr sz="1800"/>
            </a:br>
            <a:r>
              <a:rPr b="0" lang="en-US" sz="1800" spc="-1" strike="noStrike">
                <a:solidFill>
                  <a:srgbClr val="1f497d"/>
                </a:solidFill>
                <a:latin typeface="Calibri"/>
                <a:ea typeface="DejaVu Sans"/>
              </a:rPr>
              <a:t>Stop capturing key events when the "Stop" button is pressed.</a:t>
            </a:r>
            <a:br>
              <a:rPr sz="1800"/>
            </a:br>
            <a:r>
              <a:rPr b="0" lang="en-IN" sz="1800" spc="-1" strike="noStrike">
                <a:solidFill>
                  <a:srgbClr val="000000"/>
                </a:solidFill>
                <a:latin typeface="Calibri"/>
                <a:ea typeface="DejaVu Sans"/>
              </a:rPr>
              <a:t>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TotalTime>
  <Application>LibreOffice/24.2.3.2$Linux_X86_64 LibreOffice_project/420$Build-2</Application>
  <AppVersion>15.0000</AppVersion>
  <Words>76</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2024-06-03T05:48:59Z</dcterms:created>
  <dc:creator/>
  <dc:description/>
  <dc:language>en-IN</dc:language>
  <cp:lastModifiedBy/>
  <dcterms:modified xsi:type="dcterms:W3CDTF">2024-06-19T18:41:39Z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y fmtid="{D5CDD505-2E9C-101B-9397-08002B2CF9AE}" pid="4" name="PresentationFormat">
    <vt:lpwstr>Widescreen</vt:lpwstr>
  </property>
  <property fmtid="{D5CDD505-2E9C-101B-9397-08002B2CF9AE}" pid="5" name="Slides">
    <vt:i4>10</vt:i4>
  </property>
</Properties>
</file>