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60"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5" d="100"/>
          <a:sy n="75" d="100"/>
        </p:scale>
        <p:origin x="540"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6/18/2021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6/18/2021</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6.xml"/><Relationship Id="rId6" Type="http://schemas.openxmlformats.org/officeDocument/2006/relationships/hyperlink" Target="https://pursuit.unimelb.edu.au/articles/the-household-chemicals-affecting-your-fertility" TargetMode="External"/><Relationship Id="rId5" Type="http://schemas.openxmlformats.org/officeDocument/2006/relationships/image" Target="../media/image3.jpg"/><Relationship Id="rId4" Type="http://schemas.openxmlformats.org/officeDocument/2006/relationships/hyperlink" Target="http://www.knowledge7.com/2013/08/22/how-to-build-rich-internet-applications/"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123freevectors.com/roads-vector-collection" TargetMode="External"/><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D4B48E-2015-4B76-89AB-8FFE94CCE936}"/>
              </a:ext>
            </a:extLst>
          </p:cNvPr>
          <p:cNvSpPr>
            <a:spLocks noGrp="1"/>
          </p:cNvSpPr>
          <p:nvPr>
            <p:ph type="title"/>
          </p:nvPr>
        </p:nvSpPr>
        <p:spPr>
          <a:xfrm>
            <a:off x="183598" y="228600"/>
            <a:ext cx="11824804" cy="6413500"/>
          </a:xfrm>
        </p:spPr>
        <p:txBody>
          <a:bodyPr>
            <a:normAutofit fontScale="90000"/>
          </a:bodyPr>
          <a:lstStyle/>
          <a:p>
            <a:r>
              <a:rPr lang="en-US" sz="2400" dirty="0">
                <a:solidFill>
                  <a:schemeClr val="bg1">
                    <a:lumMod val="95000"/>
                    <a:lumOff val="5000"/>
                  </a:schemeClr>
                </a:solidFill>
                <a:latin typeface="Broadway" panose="04040905080B02020502" pitchFamily="82" charset="0"/>
              </a:rPr>
              <a:t>                                            </a:t>
            </a:r>
            <a:br>
              <a:rPr lang="en-US" sz="2400" dirty="0">
                <a:solidFill>
                  <a:schemeClr val="bg1">
                    <a:lumMod val="95000"/>
                    <a:lumOff val="5000"/>
                  </a:schemeClr>
                </a:solidFill>
                <a:latin typeface="Broadway" panose="04040905080B02020502" pitchFamily="82" charset="0"/>
              </a:rPr>
            </a:br>
            <a:br>
              <a:rPr lang="en-US" sz="2400" dirty="0">
                <a:solidFill>
                  <a:schemeClr val="bg1">
                    <a:lumMod val="95000"/>
                    <a:lumOff val="5000"/>
                  </a:schemeClr>
                </a:solidFill>
                <a:latin typeface="Broadway" panose="04040905080B02020502" pitchFamily="82" charset="0"/>
              </a:rPr>
            </a:br>
            <a:br>
              <a:rPr lang="en-US" sz="2400" dirty="0">
                <a:solidFill>
                  <a:schemeClr val="bg1">
                    <a:lumMod val="95000"/>
                    <a:lumOff val="5000"/>
                  </a:schemeClr>
                </a:solidFill>
                <a:latin typeface="Broadway" panose="04040905080B02020502" pitchFamily="82" charset="0"/>
              </a:rPr>
            </a:br>
            <a:br>
              <a:rPr lang="en-US" sz="2400" dirty="0">
                <a:solidFill>
                  <a:schemeClr val="bg1">
                    <a:lumMod val="95000"/>
                    <a:lumOff val="5000"/>
                  </a:schemeClr>
                </a:solidFill>
                <a:latin typeface="Broadway" panose="04040905080B02020502" pitchFamily="82" charset="0"/>
              </a:rPr>
            </a:br>
            <a:br>
              <a:rPr lang="en-US" sz="2400" dirty="0">
                <a:solidFill>
                  <a:schemeClr val="bg1">
                    <a:lumMod val="95000"/>
                    <a:lumOff val="5000"/>
                  </a:schemeClr>
                </a:solidFill>
                <a:latin typeface="Broadway" panose="04040905080B02020502" pitchFamily="82" charset="0"/>
              </a:rPr>
            </a:br>
            <a:br>
              <a:rPr lang="en-US" sz="2400" dirty="0">
                <a:solidFill>
                  <a:schemeClr val="bg1">
                    <a:lumMod val="95000"/>
                    <a:lumOff val="5000"/>
                  </a:schemeClr>
                </a:solidFill>
                <a:latin typeface="Broadway" panose="04040905080B02020502" pitchFamily="82" charset="0"/>
              </a:rPr>
            </a:br>
            <a:br>
              <a:rPr lang="en-US" sz="2400" dirty="0">
                <a:solidFill>
                  <a:schemeClr val="bg1">
                    <a:lumMod val="95000"/>
                    <a:lumOff val="5000"/>
                  </a:schemeClr>
                </a:solidFill>
                <a:latin typeface="Broadway" panose="04040905080B02020502" pitchFamily="82" charset="0"/>
              </a:rPr>
            </a:br>
            <a:br>
              <a:rPr lang="en-US" sz="2400" dirty="0">
                <a:solidFill>
                  <a:schemeClr val="bg1">
                    <a:lumMod val="95000"/>
                    <a:lumOff val="5000"/>
                  </a:schemeClr>
                </a:solidFill>
                <a:latin typeface="Broadway" panose="04040905080B02020502" pitchFamily="82" charset="0"/>
              </a:rPr>
            </a:br>
            <a:br>
              <a:rPr lang="en-US" sz="2400" dirty="0">
                <a:solidFill>
                  <a:schemeClr val="bg1">
                    <a:lumMod val="95000"/>
                    <a:lumOff val="5000"/>
                  </a:schemeClr>
                </a:solidFill>
                <a:latin typeface="Broadway" panose="04040905080B02020502" pitchFamily="82" charset="0"/>
              </a:rPr>
            </a:br>
            <a:br>
              <a:rPr lang="en-US" sz="2400" dirty="0">
                <a:solidFill>
                  <a:schemeClr val="bg1">
                    <a:lumMod val="95000"/>
                    <a:lumOff val="5000"/>
                  </a:schemeClr>
                </a:solidFill>
                <a:latin typeface="Broadway" panose="04040905080B02020502" pitchFamily="82" charset="0"/>
              </a:rPr>
            </a:br>
            <a:br>
              <a:rPr lang="en-US" sz="2400" dirty="0">
                <a:solidFill>
                  <a:schemeClr val="bg1">
                    <a:lumMod val="95000"/>
                    <a:lumOff val="5000"/>
                  </a:schemeClr>
                </a:solidFill>
                <a:latin typeface="Broadway" panose="04040905080B02020502" pitchFamily="82" charset="0"/>
              </a:rPr>
            </a:br>
            <a:br>
              <a:rPr lang="en-US" sz="2400" dirty="0">
                <a:solidFill>
                  <a:schemeClr val="bg1">
                    <a:lumMod val="95000"/>
                    <a:lumOff val="5000"/>
                  </a:schemeClr>
                </a:solidFill>
                <a:latin typeface="Broadway" panose="04040905080B02020502" pitchFamily="82" charset="0"/>
              </a:rPr>
            </a:br>
            <a:br>
              <a:rPr lang="en-US" sz="2400" dirty="0">
                <a:solidFill>
                  <a:schemeClr val="bg1">
                    <a:lumMod val="95000"/>
                    <a:lumOff val="5000"/>
                  </a:schemeClr>
                </a:solidFill>
                <a:latin typeface="Broadway" panose="04040905080B02020502" pitchFamily="82" charset="0"/>
              </a:rPr>
            </a:br>
            <a:br>
              <a:rPr lang="en-US" sz="2400" dirty="0">
                <a:solidFill>
                  <a:schemeClr val="bg1">
                    <a:lumMod val="95000"/>
                    <a:lumOff val="5000"/>
                  </a:schemeClr>
                </a:solidFill>
                <a:latin typeface="Broadway" panose="04040905080B02020502" pitchFamily="82" charset="0"/>
              </a:rPr>
            </a:br>
            <a:r>
              <a:rPr lang="en-US" sz="2400" dirty="0">
                <a:solidFill>
                  <a:schemeClr val="accent2">
                    <a:lumMod val="60000"/>
                    <a:lumOff val="40000"/>
                  </a:schemeClr>
                </a:solidFill>
                <a:latin typeface="Bodoni MT" panose="02070603080606020203" pitchFamily="18" charset="0"/>
              </a:rPr>
              <a:t>organization</a:t>
            </a:r>
            <a:br>
              <a:rPr lang="en-US" sz="2400" dirty="0">
                <a:solidFill>
                  <a:schemeClr val="accent2">
                    <a:lumMod val="60000"/>
                    <a:lumOff val="40000"/>
                  </a:schemeClr>
                </a:solidFill>
                <a:latin typeface="Bodoni MT" panose="02070603080606020203" pitchFamily="18" charset="0"/>
              </a:rPr>
            </a:br>
            <a:r>
              <a:rPr lang="en-US" sz="2400" dirty="0">
                <a:solidFill>
                  <a:schemeClr val="bg1">
                    <a:lumMod val="95000"/>
                    <a:lumOff val="5000"/>
                  </a:schemeClr>
                </a:solidFill>
                <a:latin typeface="Bodoni MT" panose="02070603080606020203" pitchFamily="18" charset="0"/>
              </a:rPr>
              <a:t>wit-ace hackathon   </a:t>
            </a:r>
            <a:br>
              <a:rPr lang="en-US" sz="2400" dirty="0">
                <a:solidFill>
                  <a:schemeClr val="bg1">
                    <a:lumMod val="95000"/>
                    <a:lumOff val="5000"/>
                  </a:schemeClr>
                </a:solidFill>
                <a:latin typeface="Bodoni MT" panose="02070603080606020203" pitchFamily="18" charset="0"/>
              </a:rPr>
            </a:br>
            <a:r>
              <a:rPr lang="en-US" sz="2400" dirty="0">
                <a:solidFill>
                  <a:schemeClr val="bg1">
                    <a:lumMod val="95000"/>
                    <a:lumOff val="5000"/>
                  </a:schemeClr>
                </a:solidFill>
                <a:latin typeface="Bodoni MT" panose="02070603080606020203" pitchFamily="18" charset="0"/>
              </a:rPr>
              <a:t>                           </a:t>
            </a:r>
            <a:br>
              <a:rPr lang="en-US" sz="2400" dirty="0">
                <a:solidFill>
                  <a:schemeClr val="bg1">
                    <a:lumMod val="95000"/>
                    <a:lumOff val="5000"/>
                  </a:schemeClr>
                </a:solidFill>
                <a:latin typeface="Bodoni MT" panose="02070603080606020203" pitchFamily="18" charset="0"/>
              </a:rPr>
            </a:br>
            <a:r>
              <a:rPr lang="en-US" sz="2400" dirty="0">
                <a:solidFill>
                  <a:schemeClr val="accent2">
                    <a:lumMod val="60000"/>
                    <a:lumOff val="40000"/>
                  </a:schemeClr>
                </a:solidFill>
                <a:latin typeface="Bodoni MT" panose="02070603080606020203" pitchFamily="18" charset="0"/>
              </a:rPr>
              <a:t>team members</a:t>
            </a:r>
            <a:br>
              <a:rPr lang="en-US" sz="2400" dirty="0">
                <a:solidFill>
                  <a:schemeClr val="accent2">
                    <a:lumMod val="60000"/>
                    <a:lumOff val="40000"/>
                  </a:schemeClr>
                </a:solidFill>
                <a:latin typeface="Bodoni MT" panose="02070603080606020203" pitchFamily="18" charset="0"/>
              </a:rPr>
            </a:br>
            <a:r>
              <a:rPr lang="en-US" sz="2400" dirty="0">
                <a:solidFill>
                  <a:schemeClr val="bg1">
                    <a:lumMod val="95000"/>
                    <a:lumOff val="5000"/>
                  </a:schemeClr>
                </a:solidFill>
                <a:latin typeface="Bodoni MT" panose="02070603080606020203" pitchFamily="18" charset="0"/>
              </a:rPr>
              <a:t>Poojitha k</a:t>
            </a:r>
            <a:br>
              <a:rPr lang="en-US" sz="2400" dirty="0">
                <a:solidFill>
                  <a:schemeClr val="bg1">
                    <a:lumMod val="95000"/>
                    <a:lumOff val="5000"/>
                  </a:schemeClr>
                </a:solidFill>
                <a:latin typeface="Bodoni MT" panose="02070603080606020203" pitchFamily="18" charset="0"/>
              </a:rPr>
            </a:br>
            <a:r>
              <a:rPr lang="en-US" sz="2400" dirty="0" err="1">
                <a:solidFill>
                  <a:schemeClr val="bg1">
                    <a:lumMod val="95000"/>
                    <a:lumOff val="5000"/>
                  </a:schemeClr>
                </a:solidFill>
                <a:latin typeface="Bodoni MT" panose="02070603080606020203" pitchFamily="18" charset="0"/>
              </a:rPr>
              <a:t>reinita</a:t>
            </a:r>
            <a:r>
              <a:rPr lang="en-US" sz="2400" dirty="0">
                <a:solidFill>
                  <a:schemeClr val="bg1">
                    <a:lumMod val="95000"/>
                    <a:lumOff val="5000"/>
                  </a:schemeClr>
                </a:solidFill>
                <a:latin typeface="Bodoni MT" panose="02070603080606020203" pitchFamily="18" charset="0"/>
              </a:rPr>
              <a:t> Thomas</a:t>
            </a:r>
            <a:br>
              <a:rPr lang="en-US" sz="2400" dirty="0">
                <a:solidFill>
                  <a:schemeClr val="bg1">
                    <a:lumMod val="95000"/>
                    <a:lumOff val="5000"/>
                  </a:schemeClr>
                </a:solidFill>
                <a:latin typeface="Bodoni MT" panose="02070603080606020203" pitchFamily="18" charset="0"/>
              </a:rPr>
            </a:br>
            <a:r>
              <a:rPr lang="en-US" sz="2400" dirty="0">
                <a:solidFill>
                  <a:schemeClr val="bg1">
                    <a:lumMod val="95000"/>
                    <a:lumOff val="5000"/>
                  </a:schemeClr>
                </a:solidFill>
                <a:latin typeface="Bodoni MT" panose="02070603080606020203" pitchFamily="18" charset="0"/>
              </a:rPr>
              <a:t>Priya </a:t>
            </a:r>
            <a:r>
              <a:rPr lang="en-US" sz="2400" dirty="0" err="1">
                <a:solidFill>
                  <a:schemeClr val="bg1">
                    <a:lumMod val="95000"/>
                    <a:lumOff val="5000"/>
                  </a:schemeClr>
                </a:solidFill>
                <a:latin typeface="Bodoni MT" panose="02070603080606020203" pitchFamily="18" charset="0"/>
              </a:rPr>
              <a:t>dharshini</a:t>
            </a:r>
            <a:r>
              <a:rPr lang="en-US" sz="2400" dirty="0">
                <a:solidFill>
                  <a:schemeClr val="bg1">
                    <a:lumMod val="95000"/>
                    <a:lumOff val="5000"/>
                  </a:schemeClr>
                </a:solidFill>
                <a:latin typeface="Bodoni MT" panose="02070603080606020203" pitchFamily="18" charset="0"/>
              </a:rPr>
              <a:t> e m</a:t>
            </a:r>
            <a:br>
              <a:rPr lang="en-US" sz="2400" dirty="0">
                <a:solidFill>
                  <a:schemeClr val="bg1">
                    <a:lumMod val="95000"/>
                    <a:lumOff val="5000"/>
                  </a:schemeClr>
                </a:solidFill>
                <a:latin typeface="Bodoni MT" panose="02070603080606020203" pitchFamily="18" charset="0"/>
              </a:rPr>
            </a:br>
            <a:br>
              <a:rPr lang="en-US" sz="2400" dirty="0">
                <a:solidFill>
                  <a:schemeClr val="bg1">
                    <a:lumMod val="95000"/>
                    <a:lumOff val="5000"/>
                  </a:schemeClr>
                </a:solidFill>
                <a:latin typeface="Bodoni MT" panose="02070603080606020203" pitchFamily="18" charset="0"/>
              </a:rPr>
            </a:br>
            <a:r>
              <a:rPr lang="en-US" sz="2400" dirty="0">
                <a:solidFill>
                  <a:schemeClr val="accent2">
                    <a:lumMod val="60000"/>
                    <a:lumOff val="40000"/>
                  </a:schemeClr>
                </a:solidFill>
                <a:latin typeface="Arial Unicode MS" panose="020B0604020202020204" pitchFamily="34" charset="-128"/>
                <a:ea typeface="Arial Unicode MS" panose="020B0604020202020204" pitchFamily="34" charset="-128"/>
                <a:cs typeface="Arial Unicode MS" panose="020B0604020202020204" pitchFamily="34" charset="-128"/>
              </a:rPr>
              <a:t>college code</a:t>
            </a:r>
            <a:br>
              <a:rPr lang="en-US" sz="2400" dirty="0">
                <a:solidFill>
                  <a:schemeClr val="accent2">
                    <a:lumMod val="60000"/>
                    <a:lumOff val="40000"/>
                  </a:schemeClr>
                </a:solidFill>
                <a:latin typeface="Arial Unicode MS" panose="020B0604020202020204" pitchFamily="34" charset="-128"/>
                <a:ea typeface="Arial Unicode MS" panose="020B0604020202020204" pitchFamily="34" charset="-128"/>
                <a:cs typeface="Arial Unicode MS" panose="020B0604020202020204" pitchFamily="34" charset="-128"/>
              </a:rPr>
            </a:br>
            <a:r>
              <a:rPr lang="en-US" sz="2400" dirty="0">
                <a:solidFill>
                  <a:schemeClr val="bg1">
                    <a:lumMod val="95000"/>
                    <a:lumOff val="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1116</a:t>
            </a:r>
            <a:br>
              <a:rPr lang="en-US" sz="2400" dirty="0">
                <a:solidFill>
                  <a:schemeClr val="bg1">
                    <a:lumMod val="95000"/>
                    <a:lumOff val="5000"/>
                  </a:schemeClr>
                </a:solidFill>
                <a:latin typeface="Arial Unicode MS" panose="020B0604020202020204" pitchFamily="34" charset="-128"/>
                <a:ea typeface="Arial Unicode MS" panose="020B0604020202020204" pitchFamily="34" charset="-128"/>
                <a:cs typeface="Arial Unicode MS" panose="020B0604020202020204" pitchFamily="34" charset="-128"/>
              </a:rPr>
            </a:br>
            <a:br>
              <a:rPr lang="en-US" sz="2400" dirty="0">
                <a:solidFill>
                  <a:schemeClr val="bg1">
                    <a:lumMod val="95000"/>
                    <a:lumOff val="5000"/>
                  </a:schemeClr>
                </a:solidFill>
                <a:latin typeface="Arial Unicode MS" panose="020B0604020202020204" pitchFamily="34" charset="-128"/>
                <a:ea typeface="Arial Unicode MS" panose="020B0604020202020204" pitchFamily="34" charset="-128"/>
                <a:cs typeface="Arial Unicode MS" panose="020B0604020202020204" pitchFamily="34" charset="-128"/>
              </a:rPr>
            </a:br>
            <a:r>
              <a:rPr lang="en-US" sz="2400" dirty="0">
                <a:solidFill>
                  <a:schemeClr val="accent2">
                    <a:lumMod val="60000"/>
                    <a:lumOff val="40000"/>
                  </a:schemeClr>
                </a:solidFill>
                <a:latin typeface="Arial Unicode MS" panose="020B0604020202020204" pitchFamily="34" charset="-128"/>
                <a:ea typeface="Arial Unicode MS" panose="020B0604020202020204" pitchFamily="34" charset="-128"/>
                <a:cs typeface="Arial Unicode MS" panose="020B0604020202020204" pitchFamily="34" charset="-128"/>
              </a:rPr>
              <a:t>type </a:t>
            </a:r>
            <a:br>
              <a:rPr lang="en-US" sz="2400" dirty="0">
                <a:solidFill>
                  <a:schemeClr val="accent2">
                    <a:lumMod val="60000"/>
                    <a:lumOff val="40000"/>
                  </a:schemeClr>
                </a:solidFill>
                <a:latin typeface="Arial Unicode MS" panose="020B0604020202020204" pitchFamily="34" charset="-128"/>
                <a:ea typeface="Arial Unicode MS" panose="020B0604020202020204" pitchFamily="34" charset="-128"/>
                <a:cs typeface="Arial Unicode MS" panose="020B0604020202020204" pitchFamily="34" charset="-128"/>
              </a:rPr>
            </a:br>
            <a:r>
              <a:rPr lang="en-US" sz="2400" dirty="0">
                <a:solidFill>
                  <a:schemeClr val="bg1">
                    <a:lumMod val="95000"/>
                    <a:lumOff val="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web application</a:t>
            </a:r>
            <a:br>
              <a:rPr lang="en-US" sz="2400" dirty="0">
                <a:solidFill>
                  <a:schemeClr val="bg1">
                    <a:lumMod val="95000"/>
                    <a:lumOff val="5000"/>
                  </a:schemeClr>
                </a:solidFill>
                <a:latin typeface="Arial Unicode MS" panose="020B0604020202020204" pitchFamily="34" charset="-128"/>
                <a:ea typeface="Arial Unicode MS" panose="020B0604020202020204" pitchFamily="34" charset="-128"/>
                <a:cs typeface="Arial Unicode MS" panose="020B0604020202020204" pitchFamily="34" charset="-128"/>
              </a:rPr>
            </a:br>
            <a:br>
              <a:rPr lang="en-US" sz="2400" dirty="0">
                <a:solidFill>
                  <a:schemeClr val="bg1">
                    <a:lumMod val="95000"/>
                    <a:lumOff val="5000"/>
                  </a:schemeClr>
                </a:solidFill>
                <a:latin typeface="Arial Unicode MS" panose="020B0604020202020204" pitchFamily="34" charset="-128"/>
                <a:ea typeface="Arial Unicode MS" panose="020B0604020202020204" pitchFamily="34" charset="-128"/>
                <a:cs typeface="Arial Unicode MS" panose="020B0604020202020204" pitchFamily="34" charset="-128"/>
              </a:rPr>
            </a:br>
            <a:r>
              <a:rPr lang="en-US" sz="2400" dirty="0">
                <a:solidFill>
                  <a:schemeClr val="accent2">
                    <a:lumMod val="60000"/>
                    <a:lumOff val="40000"/>
                  </a:schemeClr>
                </a:solidFill>
                <a:latin typeface="Arial Unicode MS" panose="020B0604020202020204" pitchFamily="34" charset="-128"/>
                <a:ea typeface="Arial Unicode MS" panose="020B0604020202020204" pitchFamily="34" charset="-128"/>
                <a:cs typeface="Arial Unicode MS" panose="020B0604020202020204" pitchFamily="34" charset="-128"/>
              </a:rPr>
              <a:t>topic</a:t>
            </a:r>
            <a:br>
              <a:rPr lang="en-US" sz="2400" dirty="0">
                <a:solidFill>
                  <a:schemeClr val="bg1">
                    <a:lumMod val="95000"/>
                    <a:lumOff val="5000"/>
                  </a:schemeClr>
                </a:solidFill>
                <a:latin typeface="Arial Unicode MS" panose="020B0604020202020204" pitchFamily="34" charset="-128"/>
                <a:ea typeface="Arial Unicode MS" panose="020B0604020202020204" pitchFamily="34" charset="-128"/>
                <a:cs typeface="Arial Unicode MS" panose="020B0604020202020204" pitchFamily="34" charset="-128"/>
              </a:rPr>
            </a:br>
            <a:r>
              <a:rPr lang="en-US" sz="2400" dirty="0">
                <a:solidFill>
                  <a:schemeClr val="bg1">
                    <a:lumMod val="95000"/>
                    <a:lumOff val="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chemicals that effect our environment</a:t>
            </a:r>
            <a:br>
              <a:rPr lang="en-US" sz="2400" dirty="0">
                <a:solidFill>
                  <a:schemeClr val="accent2">
                    <a:lumMod val="60000"/>
                    <a:lumOff val="40000"/>
                  </a:schemeClr>
                </a:solidFill>
                <a:latin typeface="Arial Unicode MS" panose="020B0604020202020204" pitchFamily="34" charset="-128"/>
                <a:ea typeface="Arial Unicode MS" panose="020B0604020202020204" pitchFamily="34" charset="-128"/>
                <a:cs typeface="Arial Unicode MS" panose="020B0604020202020204" pitchFamily="34" charset="-128"/>
              </a:rPr>
            </a:br>
            <a:br>
              <a:rPr lang="en-US" sz="2400" dirty="0">
                <a:solidFill>
                  <a:schemeClr val="accent2">
                    <a:lumMod val="60000"/>
                    <a:lumOff val="40000"/>
                  </a:schemeClr>
                </a:solidFill>
                <a:latin typeface="Arial Unicode MS" panose="020B0604020202020204" pitchFamily="34" charset="-128"/>
                <a:ea typeface="Arial Unicode MS" panose="020B0604020202020204" pitchFamily="34" charset="-128"/>
                <a:cs typeface="Arial Unicode MS" panose="020B0604020202020204" pitchFamily="34" charset="-128"/>
              </a:rPr>
            </a:br>
            <a:br>
              <a:rPr lang="en-US" sz="2400" dirty="0">
                <a:solidFill>
                  <a:schemeClr val="bg1">
                    <a:lumMod val="95000"/>
                    <a:lumOff val="5000"/>
                  </a:schemeClr>
                </a:solidFill>
                <a:latin typeface="Broadway" panose="04040905080B02020502" pitchFamily="82" charset="0"/>
              </a:rPr>
            </a:br>
            <a:br>
              <a:rPr lang="en-US" sz="2400" dirty="0">
                <a:solidFill>
                  <a:schemeClr val="bg1">
                    <a:lumMod val="95000"/>
                    <a:lumOff val="5000"/>
                  </a:schemeClr>
                </a:solidFill>
                <a:latin typeface="Broadway" panose="04040905080B02020502" pitchFamily="82" charset="0"/>
              </a:rPr>
            </a:br>
            <a:br>
              <a:rPr lang="en-US" sz="2400" dirty="0">
                <a:solidFill>
                  <a:schemeClr val="bg1">
                    <a:lumMod val="95000"/>
                    <a:lumOff val="5000"/>
                  </a:schemeClr>
                </a:solidFill>
                <a:latin typeface="Broadway" panose="04040905080B02020502" pitchFamily="82" charset="0"/>
              </a:rPr>
            </a:br>
            <a:br>
              <a:rPr lang="en-US" sz="2400" dirty="0">
                <a:solidFill>
                  <a:schemeClr val="bg1">
                    <a:lumMod val="95000"/>
                    <a:lumOff val="5000"/>
                  </a:schemeClr>
                </a:solidFill>
                <a:latin typeface="Broadway" panose="04040905080B02020502" pitchFamily="82" charset="0"/>
              </a:rPr>
            </a:br>
            <a:br>
              <a:rPr lang="en-US" sz="2400" dirty="0">
                <a:solidFill>
                  <a:schemeClr val="bg1">
                    <a:lumMod val="95000"/>
                    <a:lumOff val="5000"/>
                  </a:schemeClr>
                </a:solidFill>
                <a:latin typeface="Broadway" panose="04040905080B02020502" pitchFamily="82" charset="0"/>
              </a:rPr>
            </a:br>
            <a:br>
              <a:rPr lang="en-US" sz="2400" dirty="0">
                <a:solidFill>
                  <a:schemeClr val="bg1">
                    <a:lumMod val="95000"/>
                    <a:lumOff val="5000"/>
                  </a:schemeClr>
                </a:solidFill>
                <a:latin typeface="Broadway" panose="04040905080B02020502" pitchFamily="82" charset="0"/>
              </a:rPr>
            </a:br>
            <a:br>
              <a:rPr lang="en-US" sz="2400" dirty="0">
                <a:solidFill>
                  <a:schemeClr val="bg1">
                    <a:lumMod val="95000"/>
                    <a:lumOff val="5000"/>
                  </a:schemeClr>
                </a:solidFill>
                <a:latin typeface="Broadway" panose="04040905080B02020502" pitchFamily="82" charset="0"/>
              </a:rPr>
            </a:br>
            <a:br>
              <a:rPr lang="en-US" sz="2400" dirty="0">
                <a:solidFill>
                  <a:schemeClr val="bg1">
                    <a:lumMod val="95000"/>
                    <a:lumOff val="5000"/>
                  </a:schemeClr>
                </a:solidFill>
                <a:latin typeface="Broadway" panose="04040905080B02020502" pitchFamily="82" charset="0"/>
              </a:rPr>
            </a:br>
            <a:br>
              <a:rPr lang="en-US" sz="2400" dirty="0">
                <a:solidFill>
                  <a:schemeClr val="bg1">
                    <a:lumMod val="95000"/>
                    <a:lumOff val="5000"/>
                  </a:schemeClr>
                </a:solidFill>
                <a:latin typeface="Broadway" panose="04040905080B02020502" pitchFamily="82" charset="0"/>
              </a:rPr>
            </a:br>
            <a:br>
              <a:rPr lang="en-US" sz="2400" dirty="0">
                <a:solidFill>
                  <a:schemeClr val="bg1">
                    <a:lumMod val="95000"/>
                    <a:lumOff val="5000"/>
                  </a:schemeClr>
                </a:solidFill>
                <a:latin typeface="Broadway" panose="04040905080B02020502" pitchFamily="82" charset="0"/>
              </a:rPr>
            </a:br>
            <a:br>
              <a:rPr lang="en-US" sz="2400" dirty="0">
                <a:solidFill>
                  <a:schemeClr val="bg1">
                    <a:lumMod val="95000"/>
                    <a:lumOff val="5000"/>
                  </a:schemeClr>
                </a:solidFill>
                <a:latin typeface="Broadway" panose="04040905080B02020502" pitchFamily="82" charset="0"/>
              </a:rPr>
            </a:br>
            <a:br>
              <a:rPr lang="en-US" sz="2400" dirty="0">
                <a:solidFill>
                  <a:schemeClr val="bg1">
                    <a:lumMod val="95000"/>
                    <a:lumOff val="5000"/>
                  </a:schemeClr>
                </a:solidFill>
                <a:latin typeface="Broadway" panose="04040905080B02020502" pitchFamily="82" charset="0"/>
              </a:rPr>
            </a:br>
            <a:br>
              <a:rPr lang="en-US" sz="2400" dirty="0">
                <a:solidFill>
                  <a:schemeClr val="bg1">
                    <a:lumMod val="95000"/>
                    <a:lumOff val="5000"/>
                  </a:schemeClr>
                </a:solidFill>
                <a:latin typeface="Broadway" panose="04040905080B02020502" pitchFamily="82" charset="0"/>
              </a:rPr>
            </a:br>
            <a:r>
              <a:rPr lang="en-US" sz="2000" dirty="0">
                <a:solidFill>
                  <a:schemeClr val="bg1">
                    <a:lumMod val="95000"/>
                    <a:lumOff val="5000"/>
                  </a:schemeClr>
                </a:solidFill>
                <a:latin typeface="Arial" panose="020B0604020202020204" pitchFamily="34" charset="0"/>
                <a:cs typeface="Arial" panose="020B0604020202020204" pitchFamily="34" charset="0"/>
              </a:rPr>
              <a:t>                              </a:t>
            </a:r>
            <a:br>
              <a:rPr lang="en-US" sz="2000" dirty="0">
                <a:solidFill>
                  <a:schemeClr val="bg1">
                    <a:lumMod val="95000"/>
                    <a:lumOff val="5000"/>
                  </a:schemeClr>
                </a:solidFill>
                <a:latin typeface="Arial" panose="020B0604020202020204" pitchFamily="34" charset="0"/>
                <a:cs typeface="Arial" panose="020B0604020202020204" pitchFamily="34" charset="0"/>
              </a:rPr>
            </a:br>
            <a:endParaRPr lang="en-IN" sz="2400" dirty="0">
              <a:solidFill>
                <a:schemeClr val="bg1">
                  <a:lumMod val="95000"/>
                  <a:lumOff val="5000"/>
                </a:schemeClr>
              </a:solidFill>
              <a:latin typeface="Broadway" panose="04040905080B02020502" pitchFamily="82" charset="0"/>
            </a:endParaRPr>
          </a:p>
        </p:txBody>
      </p:sp>
      <p:pic>
        <p:nvPicPr>
          <p:cNvPr id="3" name="Picture 2">
            <a:extLst>
              <a:ext uri="{FF2B5EF4-FFF2-40B4-BE49-F238E27FC236}">
                <a16:creationId xmlns:a16="http://schemas.microsoft.com/office/drawing/2014/main" id="{77CE3AE5-1819-4365-BA28-784A004340DC}"/>
              </a:ext>
            </a:extLst>
          </p:cNvPr>
          <p:cNvPicPr>
            <a:picLocks noChangeAspect="1"/>
          </p:cNvPicPr>
          <p:nvPr/>
        </p:nvPicPr>
        <p:blipFill>
          <a:blip r:embed="rId2"/>
          <a:stretch>
            <a:fillRect/>
          </a:stretch>
        </p:blipFill>
        <p:spPr>
          <a:xfrm>
            <a:off x="4343400" y="393700"/>
            <a:ext cx="5168900" cy="939800"/>
          </a:xfrm>
          <a:prstGeom prst="rect">
            <a:avLst/>
          </a:prstGeom>
        </p:spPr>
      </p:pic>
      <p:pic>
        <p:nvPicPr>
          <p:cNvPr id="10" name="Picture 9">
            <a:extLst>
              <a:ext uri="{FF2B5EF4-FFF2-40B4-BE49-F238E27FC236}">
                <a16:creationId xmlns:a16="http://schemas.microsoft.com/office/drawing/2014/main" id="{B5F3CF2E-EF5B-45C8-9401-A38B8E6F0622}"/>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4851400" y="2781300"/>
            <a:ext cx="2971800" cy="1828800"/>
          </a:xfrm>
          <a:prstGeom prst="rect">
            <a:avLst/>
          </a:prstGeom>
        </p:spPr>
      </p:pic>
      <p:pic>
        <p:nvPicPr>
          <p:cNvPr id="13" name="Picture 12">
            <a:extLst>
              <a:ext uri="{FF2B5EF4-FFF2-40B4-BE49-F238E27FC236}">
                <a16:creationId xmlns:a16="http://schemas.microsoft.com/office/drawing/2014/main" id="{83DA8530-381A-4B9C-97C5-DF2D3C5FEAB2}"/>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8851392" y="4610100"/>
            <a:ext cx="2718816" cy="1581326"/>
          </a:xfrm>
          <a:prstGeom prst="rect">
            <a:avLst/>
          </a:prstGeom>
        </p:spPr>
      </p:pic>
    </p:spTree>
    <p:extLst>
      <p:ext uri="{BB962C8B-B14F-4D97-AF65-F5344CB8AC3E}">
        <p14:creationId xmlns:p14="http://schemas.microsoft.com/office/powerpoint/2010/main" val="1669617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8CC75-BF90-42CD-9E6C-C41F0B433BFF}"/>
              </a:ext>
            </a:extLst>
          </p:cNvPr>
          <p:cNvSpPr>
            <a:spLocks noGrp="1"/>
          </p:cNvSpPr>
          <p:nvPr>
            <p:ph type="title"/>
          </p:nvPr>
        </p:nvSpPr>
        <p:spPr>
          <a:xfrm>
            <a:off x="254001" y="266700"/>
            <a:ext cx="11421164" cy="6261101"/>
          </a:xfrm>
        </p:spPr>
        <p:txBody>
          <a:bodyPr>
            <a:normAutofit fontScale="90000"/>
          </a:bodyPr>
          <a:lstStyle/>
          <a:p>
            <a:br>
              <a:rPr lang="en-US" sz="2400" dirty="0">
                <a:solidFill>
                  <a:schemeClr val="accent2">
                    <a:lumMod val="60000"/>
                    <a:lumOff val="40000"/>
                  </a:schemeClr>
                </a:solidFill>
                <a:latin typeface="Arial Black" panose="020B0A04020102020204" pitchFamily="34" charset="0"/>
              </a:rPr>
            </a:br>
            <a:br>
              <a:rPr lang="en-US" sz="2400" dirty="0">
                <a:solidFill>
                  <a:schemeClr val="accent2">
                    <a:lumMod val="60000"/>
                    <a:lumOff val="40000"/>
                  </a:schemeClr>
                </a:solidFill>
                <a:latin typeface="Arial Black" panose="020B0A04020102020204" pitchFamily="34" charset="0"/>
              </a:rPr>
            </a:br>
            <a:br>
              <a:rPr lang="en-US" sz="2400" dirty="0">
                <a:solidFill>
                  <a:schemeClr val="accent2">
                    <a:lumMod val="60000"/>
                    <a:lumOff val="40000"/>
                  </a:schemeClr>
                </a:solidFill>
                <a:latin typeface="Arial Black" panose="020B0A04020102020204" pitchFamily="34" charset="0"/>
              </a:rPr>
            </a:br>
            <a:br>
              <a:rPr lang="en-US" sz="2400" dirty="0">
                <a:solidFill>
                  <a:schemeClr val="accent2">
                    <a:lumMod val="60000"/>
                    <a:lumOff val="40000"/>
                  </a:schemeClr>
                </a:solidFill>
                <a:latin typeface="Arial Black" panose="020B0A04020102020204" pitchFamily="34" charset="0"/>
              </a:rPr>
            </a:br>
            <a:br>
              <a:rPr lang="en-US" sz="2400" dirty="0">
                <a:solidFill>
                  <a:schemeClr val="accent2">
                    <a:lumMod val="60000"/>
                    <a:lumOff val="40000"/>
                  </a:schemeClr>
                </a:solidFill>
                <a:latin typeface="Arial Black" panose="020B0A04020102020204" pitchFamily="34" charset="0"/>
              </a:rPr>
            </a:br>
            <a:br>
              <a:rPr lang="en-US" sz="2400" dirty="0">
                <a:solidFill>
                  <a:schemeClr val="accent2">
                    <a:lumMod val="60000"/>
                    <a:lumOff val="40000"/>
                  </a:schemeClr>
                </a:solidFill>
                <a:latin typeface="Arial Black" panose="020B0A04020102020204" pitchFamily="34" charset="0"/>
              </a:rPr>
            </a:br>
            <a:br>
              <a:rPr lang="en-US" sz="2400" dirty="0">
                <a:solidFill>
                  <a:schemeClr val="accent2">
                    <a:lumMod val="60000"/>
                    <a:lumOff val="40000"/>
                  </a:schemeClr>
                </a:solidFill>
                <a:latin typeface="Arial Black" panose="020B0A04020102020204" pitchFamily="34" charset="0"/>
              </a:rPr>
            </a:br>
            <a:br>
              <a:rPr lang="en-US" sz="2400" dirty="0">
                <a:solidFill>
                  <a:schemeClr val="accent2">
                    <a:lumMod val="60000"/>
                    <a:lumOff val="40000"/>
                  </a:schemeClr>
                </a:solidFill>
                <a:latin typeface="Arial Black" panose="020B0A04020102020204" pitchFamily="34" charset="0"/>
              </a:rPr>
            </a:br>
            <a:br>
              <a:rPr lang="en-US" sz="2400" dirty="0">
                <a:solidFill>
                  <a:schemeClr val="accent2">
                    <a:lumMod val="60000"/>
                    <a:lumOff val="40000"/>
                  </a:schemeClr>
                </a:solidFill>
                <a:latin typeface="Arial Black" panose="020B0A04020102020204" pitchFamily="34" charset="0"/>
              </a:rPr>
            </a:br>
            <a:r>
              <a:rPr lang="en-US" sz="2400" dirty="0">
                <a:solidFill>
                  <a:schemeClr val="accent2">
                    <a:lumMod val="60000"/>
                    <a:lumOff val="40000"/>
                  </a:schemeClr>
                </a:solidFill>
                <a:latin typeface="Arial Black" panose="020B0A04020102020204" pitchFamily="34" charset="0"/>
              </a:rPr>
              <a:t>         </a:t>
            </a:r>
            <a:br>
              <a:rPr lang="en-US" sz="2400" dirty="0">
                <a:solidFill>
                  <a:schemeClr val="accent2">
                    <a:lumMod val="60000"/>
                    <a:lumOff val="40000"/>
                  </a:schemeClr>
                </a:solidFill>
                <a:latin typeface="Arial Black" panose="020B0A04020102020204" pitchFamily="34" charset="0"/>
              </a:rPr>
            </a:br>
            <a:r>
              <a:rPr lang="en-US" sz="2400" dirty="0">
                <a:solidFill>
                  <a:schemeClr val="accent2">
                    <a:lumMod val="60000"/>
                    <a:lumOff val="40000"/>
                  </a:schemeClr>
                </a:solidFill>
                <a:latin typeface="Arial Black" panose="020B0A04020102020204" pitchFamily="34" charset="0"/>
              </a:rPr>
              <a:t>                                                    road map</a:t>
            </a:r>
            <a:br>
              <a:rPr lang="en-US" sz="2400" dirty="0">
                <a:solidFill>
                  <a:schemeClr val="accent2">
                    <a:lumMod val="60000"/>
                    <a:lumOff val="40000"/>
                  </a:schemeClr>
                </a:solidFill>
                <a:latin typeface="Arial Black" panose="020B0A04020102020204" pitchFamily="34" charset="0"/>
              </a:rPr>
            </a:br>
            <a:r>
              <a:rPr lang="en-US" sz="2400" dirty="0">
                <a:solidFill>
                  <a:schemeClr val="accent2">
                    <a:lumMod val="60000"/>
                    <a:lumOff val="40000"/>
                  </a:schemeClr>
                </a:solidFill>
                <a:latin typeface="Arial Black" panose="020B0A04020102020204" pitchFamily="34" charset="0"/>
              </a:rPr>
              <a:t>        </a:t>
            </a:r>
            <a:r>
              <a:rPr lang="en-US" sz="2000" dirty="0">
                <a:solidFill>
                  <a:schemeClr val="accent6">
                    <a:lumMod val="60000"/>
                    <a:lumOff val="40000"/>
                  </a:schemeClr>
                </a:solidFill>
                <a:latin typeface="Arial Black" panose="020B0A04020102020204" pitchFamily="34" charset="0"/>
              </a:rPr>
              <a:t>4.</a:t>
            </a:r>
            <a:r>
              <a:rPr lang="en-US" sz="1800" dirty="0">
                <a:solidFill>
                  <a:schemeClr val="accent6">
                    <a:lumMod val="60000"/>
                    <a:lumOff val="40000"/>
                  </a:schemeClr>
                </a:solidFill>
                <a:latin typeface="Arial Black" panose="020B0A04020102020204" pitchFamily="34" charset="0"/>
              </a:rPr>
              <a:t>machine learning</a:t>
            </a:r>
            <a:br>
              <a:rPr lang="en-US" sz="1800" dirty="0">
                <a:solidFill>
                  <a:schemeClr val="accent6">
                    <a:lumMod val="60000"/>
                    <a:lumOff val="40000"/>
                  </a:schemeClr>
                </a:solidFill>
                <a:latin typeface="Arial Black" panose="020B0A04020102020204" pitchFamily="34" charset="0"/>
              </a:rPr>
            </a:br>
            <a:r>
              <a:rPr lang="en-US" sz="1800" dirty="0">
                <a:solidFill>
                  <a:schemeClr val="accent6">
                    <a:lumMod val="60000"/>
                    <a:lumOff val="40000"/>
                  </a:schemeClr>
                </a:solidFill>
                <a:latin typeface="Arial Black" panose="020B0A04020102020204" pitchFamily="34" charset="0"/>
              </a:rPr>
              <a:t>                algorithm</a:t>
            </a:r>
            <a:br>
              <a:rPr lang="en-US" sz="2400" dirty="0">
                <a:solidFill>
                  <a:schemeClr val="accent2">
                    <a:lumMod val="60000"/>
                    <a:lumOff val="40000"/>
                  </a:schemeClr>
                </a:solidFill>
                <a:latin typeface="Arial Black" panose="020B0A04020102020204" pitchFamily="34" charset="0"/>
              </a:rPr>
            </a:br>
            <a:r>
              <a:rPr lang="en-US" sz="2400" dirty="0">
                <a:solidFill>
                  <a:schemeClr val="accent2">
                    <a:lumMod val="60000"/>
                    <a:lumOff val="40000"/>
                  </a:schemeClr>
                </a:solidFill>
                <a:latin typeface="Arial Black" panose="020B0A04020102020204" pitchFamily="34" charset="0"/>
              </a:rPr>
              <a:t>                                                                                      </a:t>
            </a:r>
            <a:r>
              <a:rPr lang="en-US" sz="1800" dirty="0">
                <a:solidFill>
                  <a:schemeClr val="accent6">
                    <a:lumMod val="60000"/>
                    <a:lumOff val="40000"/>
                  </a:schemeClr>
                </a:solidFill>
                <a:latin typeface="Arial Black" panose="020B0A04020102020204" pitchFamily="34" charset="0"/>
              </a:rPr>
              <a:t>3.coding</a:t>
            </a:r>
            <a:br>
              <a:rPr lang="en-US" sz="2400" dirty="0">
                <a:solidFill>
                  <a:schemeClr val="accent2">
                    <a:lumMod val="60000"/>
                    <a:lumOff val="40000"/>
                  </a:schemeClr>
                </a:solidFill>
                <a:latin typeface="Arial Black" panose="020B0A04020102020204" pitchFamily="34" charset="0"/>
              </a:rPr>
            </a:br>
            <a:r>
              <a:rPr lang="en-US" sz="2400" dirty="0">
                <a:solidFill>
                  <a:schemeClr val="accent2">
                    <a:lumMod val="60000"/>
                    <a:lumOff val="40000"/>
                  </a:schemeClr>
                </a:solidFill>
                <a:latin typeface="Arial Black" panose="020B0A04020102020204" pitchFamily="34" charset="0"/>
              </a:rPr>
              <a:t>                                                                                 </a:t>
            </a:r>
            <a:br>
              <a:rPr lang="en-US" sz="2400" dirty="0">
                <a:solidFill>
                  <a:schemeClr val="accent6">
                    <a:lumMod val="60000"/>
                    <a:lumOff val="40000"/>
                  </a:schemeClr>
                </a:solidFill>
                <a:latin typeface="Arial Black" panose="020B0A04020102020204" pitchFamily="34" charset="0"/>
              </a:rPr>
            </a:br>
            <a:r>
              <a:rPr lang="en-US" sz="2400" dirty="0">
                <a:solidFill>
                  <a:schemeClr val="accent6">
                    <a:lumMod val="60000"/>
                    <a:lumOff val="40000"/>
                  </a:schemeClr>
                </a:solidFill>
                <a:latin typeface="Arial Black" panose="020B0A04020102020204" pitchFamily="34" charset="0"/>
              </a:rPr>
              <a:t>          2.</a:t>
            </a:r>
            <a:r>
              <a:rPr lang="en-US" sz="1800" dirty="0">
                <a:solidFill>
                  <a:schemeClr val="accent6">
                    <a:lumMod val="60000"/>
                    <a:lumOff val="40000"/>
                  </a:schemeClr>
                </a:solidFill>
                <a:latin typeface="Arial Black" panose="020B0A04020102020204" pitchFamily="34" charset="0"/>
              </a:rPr>
              <a:t>user interface</a:t>
            </a:r>
            <a:br>
              <a:rPr lang="en-US" sz="1800" dirty="0">
                <a:solidFill>
                  <a:schemeClr val="accent6">
                    <a:lumMod val="60000"/>
                    <a:lumOff val="40000"/>
                  </a:schemeClr>
                </a:solidFill>
                <a:latin typeface="Arial Black" panose="020B0A04020102020204" pitchFamily="34" charset="0"/>
              </a:rPr>
            </a:br>
            <a:r>
              <a:rPr lang="en-US" sz="1800" dirty="0">
                <a:solidFill>
                  <a:schemeClr val="accent6">
                    <a:lumMod val="60000"/>
                    <a:lumOff val="40000"/>
                  </a:schemeClr>
                </a:solidFill>
                <a:latin typeface="Arial Black" panose="020B0A04020102020204" pitchFamily="34" charset="0"/>
              </a:rPr>
              <a:t>                  for scanning</a:t>
            </a:r>
            <a:br>
              <a:rPr lang="en-US" sz="2400" dirty="0">
                <a:solidFill>
                  <a:schemeClr val="accent6">
                    <a:lumMod val="60000"/>
                    <a:lumOff val="40000"/>
                  </a:schemeClr>
                </a:solidFill>
                <a:latin typeface="Arial Black" panose="020B0A04020102020204" pitchFamily="34" charset="0"/>
              </a:rPr>
            </a:br>
            <a:r>
              <a:rPr lang="en-US" sz="2400" dirty="0">
                <a:solidFill>
                  <a:schemeClr val="accent6">
                    <a:lumMod val="60000"/>
                    <a:lumOff val="40000"/>
                  </a:schemeClr>
                </a:solidFill>
                <a:latin typeface="Arial Black" panose="020B0A04020102020204" pitchFamily="34" charset="0"/>
              </a:rPr>
              <a:t>                                                                                    1</a:t>
            </a:r>
            <a:r>
              <a:rPr lang="en-US" sz="2000" dirty="0">
                <a:solidFill>
                  <a:schemeClr val="accent6">
                    <a:lumMod val="60000"/>
                    <a:lumOff val="40000"/>
                  </a:schemeClr>
                </a:solidFill>
                <a:latin typeface="Arial Black" panose="020B0A04020102020204" pitchFamily="34" charset="0"/>
              </a:rPr>
              <a:t>.blue print</a:t>
            </a:r>
            <a:br>
              <a:rPr lang="en-US" sz="2000" dirty="0">
                <a:solidFill>
                  <a:schemeClr val="accent6">
                    <a:lumMod val="60000"/>
                    <a:lumOff val="40000"/>
                  </a:schemeClr>
                </a:solidFill>
                <a:latin typeface="Arial Black" panose="020B0A04020102020204" pitchFamily="34" charset="0"/>
              </a:rPr>
            </a:br>
            <a:br>
              <a:rPr lang="en-US" sz="2400" dirty="0">
                <a:solidFill>
                  <a:schemeClr val="accent2">
                    <a:lumMod val="60000"/>
                    <a:lumOff val="40000"/>
                  </a:schemeClr>
                </a:solidFill>
                <a:latin typeface="Arial Black" panose="020B0A04020102020204" pitchFamily="34" charset="0"/>
              </a:rPr>
            </a:br>
            <a:r>
              <a:rPr lang="en-US" sz="1800" dirty="0">
                <a:solidFill>
                  <a:schemeClr val="bg1">
                    <a:lumMod val="95000"/>
                    <a:lumOff val="5000"/>
                  </a:schemeClr>
                </a:solidFill>
                <a:latin typeface="Arial Black" panose="020B0A04020102020204" pitchFamily="34" charset="0"/>
              </a:rPr>
              <a:t>1.in blue print we CAN   find ingredients data set collection.</a:t>
            </a:r>
            <a:br>
              <a:rPr lang="en-US" sz="1800" dirty="0">
                <a:solidFill>
                  <a:schemeClr val="bg1">
                    <a:lumMod val="95000"/>
                    <a:lumOff val="5000"/>
                  </a:schemeClr>
                </a:solidFill>
                <a:latin typeface="Arial Black" panose="020B0A04020102020204" pitchFamily="34" charset="0"/>
              </a:rPr>
            </a:br>
            <a:br>
              <a:rPr lang="en-US" sz="1800" dirty="0">
                <a:solidFill>
                  <a:schemeClr val="bg1">
                    <a:lumMod val="95000"/>
                    <a:lumOff val="5000"/>
                  </a:schemeClr>
                </a:solidFill>
                <a:latin typeface="Arial Black" panose="020B0A04020102020204" pitchFamily="34" charset="0"/>
              </a:rPr>
            </a:br>
            <a:r>
              <a:rPr lang="en-US" sz="1800" dirty="0">
                <a:solidFill>
                  <a:schemeClr val="bg1">
                    <a:lumMod val="95000"/>
                    <a:lumOff val="5000"/>
                  </a:schemeClr>
                </a:solidFill>
                <a:latin typeface="Arial Black" panose="020B0A04020102020204" pitchFamily="34" charset="0"/>
              </a:rPr>
              <a:t>2.next we have to scan the product to know the  chemicals are present or  not. </a:t>
            </a:r>
            <a:br>
              <a:rPr lang="en-US" sz="1800" dirty="0">
                <a:solidFill>
                  <a:schemeClr val="bg1">
                    <a:lumMod val="95000"/>
                    <a:lumOff val="5000"/>
                  </a:schemeClr>
                </a:solidFill>
                <a:latin typeface="Arial Black" panose="020B0A04020102020204" pitchFamily="34" charset="0"/>
              </a:rPr>
            </a:br>
            <a:br>
              <a:rPr lang="en-US" sz="1800" dirty="0">
                <a:solidFill>
                  <a:schemeClr val="bg1">
                    <a:lumMod val="95000"/>
                    <a:lumOff val="5000"/>
                  </a:schemeClr>
                </a:solidFill>
                <a:latin typeface="Arial Black" panose="020B0A04020102020204" pitchFamily="34" charset="0"/>
              </a:rPr>
            </a:br>
            <a:r>
              <a:rPr lang="en-US" sz="1800" dirty="0">
                <a:solidFill>
                  <a:schemeClr val="bg1">
                    <a:lumMod val="95000"/>
                    <a:lumOff val="5000"/>
                  </a:schemeClr>
                </a:solidFill>
                <a:latin typeface="Arial Black" panose="020B0A04020102020204" pitchFamily="34" charset="0"/>
              </a:rPr>
              <a:t>3. now we want to write the program/code by using some </a:t>
            </a:r>
            <a:r>
              <a:rPr lang="en-US" sz="1800" dirty="0" err="1">
                <a:solidFill>
                  <a:schemeClr val="bg1">
                    <a:lumMod val="95000"/>
                    <a:lumOff val="5000"/>
                  </a:schemeClr>
                </a:solidFill>
                <a:latin typeface="Arial Black" panose="020B0A04020102020204" pitchFamily="34" charset="0"/>
              </a:rPr>
              <a:t>ibm</a:t>
            </a:r>
            <a:r>
              <a:rPr lang="en-US" sz="1800" dirty="0">
                <a:solidFill>
                  <a:schemeClr val="bg1">
                    <a:lumMod val="95000"/>
                    <a:lumOff val="5000"/>
                  </a:schemeClr>
                </a:solidFill>
                <a:latin typeface="Arial Black" panose="020B0A04020102020204" pitchFamily="34" charset="0"/>
              </a:rPr>
              <a:t> tools , flask ,html to get our output.</a:t>
            </a:r>
            <a:br>
              <a:rPr lang="en-US" sz="1800" dirty="0">
                <a:solidFill>
                  <a:schemeClr val="bg1">
                    <a:lumMod val="95000"/>
                    <a:lumOff val="5000"/>
                  </a:schemeClr>
                </a:solidFill>
                <a:latin typeface="Arial Black" panose="020B0A04020102020204" pitchFamily="34" charset="0"/>
              </a:rPr>
            </a:br>
            <a:br>
              <a:rPr lang="en-US" sz="1800" dirty="0">
                <a:solidFill>
                  <a:schemeClr val="bg1">
                    <a:lumMod val="95000"/>
                    <a:lumOff val="5000"/>
                  </a:schemeClr>
                </a:solidFill>
                <a:latin typeface="Arial Black" panose="020B0A04020102020204" pitchFamily="34" charset="0"/>
              </a:rPr>
            </a:br>
            <a:r>
              <a:rPr lang="en-US" sz="1800" dirty="0">
                <a:solidFill>
                  <a:schemeClr val="bg1">
                    <a:lumMod val="95000"/>
                    <a:lumOff val="5000"/>
                  </a:schemeClr>
                </a:solidFill>
                <a:latin typeface="Arial Black" panose="020B0A04020102020204" pitchFamily="34" charset="0"/>
              </a:rPr>
              <a:t>4.we use machine learning algorithms to implement our code.</a:t>
            </a:r>
            <a:br>
              <a:rPr lang="en-US" sz="1800" dirty="0">
                <a:solidFill>
                  <a:schemeClr val="bg1">
                    <a:lumMod val="95000"/>
                    <a:lumOff val="5000"/>
                  </a:schemeClr>
                </a:solidFill>
                <a:latin typeface="Arial Black" panose="020B0A04020102020204" pitchFamily="34" charset="0"/>
              </a:rPr>
            </a:br>
            <a:br>
              <a:rPr lang="en-US" sz="1800" dirty="0">
                <a:solidFill>
                  <a:schemeClr val="bg1">
                    <a:lumMod val="95000"/>
                    <a:lumOff val="5000"/>
                  </a:schemeClr>
                </a:solidFill>
                <a:latin typeface="Arial Black" panose="020B0A04020102020204" pitchFamily="34" charset="0"/>
              </a:rPr>
            </a:br>
            <a:r>
              <a:rPr lang="en-US" sz="1800" dirty="0">
                <a:solidFill>
                  <a:schemeClr val="bg1">
                    <a:lumMod val="95000"/>
                    <a:lumOff val="5000"/>
                  </a:schemeClr>
                </a:solidFill>
                <a:latin typeface="Arial Black" panose="020B0A04020102020204" pitchFamily="34" charset="0"/>
              </a:rPr>
              <a:t>5.thus we can get out output by following the above process.</a:t>
            </a:r>
            <a:br>
              <a:rPr lang="en-US" sz="1800" dirty="0">
                <a:solidFill>
                  <a:schemeClr val="bg1">
                    <a:lumMod val="95000"/>
                    <a:lumOff val="5000"/>
                  </a:schemeClr>
                </a:solidFill>
                <a:latin typeface="Arial Black" panose="020B0A04020102020204" pitchFamily="34" charset="0"/>
              </a:rPr>
            </a:br>
            <a:br>
              <a:rPr lang="en-US" sz="1800" dirty="0">
                <a:solidFill>
                  <a:schemeClr val="bg1">
                    <a:lumMod val="95000"/>
                    <a:lumOff val="5000"/>
                  </a:schemeClr>
                </a:solidFill>
                <a:latin typeface="Arial Black" panose="020B0A04020102020204" pitchFamily="34" charset="0"/>
              </a:rPr>
            </a:br>
            <a:br>
              <a:rPr lang="en-US" sz="1800" dirty="0">
                <a:solidFill>
                  <a:schemeClr val="bg1">
                    <a:lumMod val="95000"/>
                    <a:lumOff val="5000"/>
                  </a:schemeClr>
                </a:solidFill>
                <a:latin typeface="Arial Black" panose="020B0A04020102020204" pitchFamily="34" charset="0"/>
              </a:rPr>
            </a:br>
            <a:r>
              <a:rPr lang="en-US" sz="2400" dirty="0">
                <a:solidFill>
                  <a:schemeClr val="accent2">
                    <a:lumMod val="60000"/>
                    <a:lumOff val="40000"/>
                  </a:schemeClr>
                </a:solidFill>
                <a:latin typeface="Arial Black" panose="020B0A04020102020204" pitchFamily="34" charset="0"/>
              </a:rPr>
              <a:t>                                                                            </a:t>
            </a:r>
            <a:br>
              <a:rPr lang="en-US" sz="1800" dirty="0">
                <a:solidFill>
                  <a:schemeClr val="accent2">
                    <a:lumMod val="60000"/>
                    <a:lumOff val="40000"/>
                  </a:schemeClr>
                </a:solidFill>
                <a:latin typeface="Arial Black" panose="020B0A04020102020204" pitchFamily="34" charset="0"/>
              </a:rPr>
            </a:br>
            <a:br>
              <a:rPr lang="en-US" sz="2400" dirty="0">
                <a:solidFill>
                  <a:schemeClr val="accent2">
                    <a:lumMod val="60000"/>
                    <a:lumOff val="40000"/>
                  </a:schemeClr>
                </a:solidFill>
                <a:latin typeface="Arial Black" panose="020B0A04020102020204" pitchFamily="34" charset="0"/>
              </a:rPr>
            </a:br>
            <a:br>
              <a:rPr lang="en-US" sz="2400" dirty="0">
                <a:solidFill>
                  <a:schemeClr val="accent2">
                    <a:lumMod val="60000"/>
                    <a:lumOff val="40000"/>
                  </a:schemeClr>
                </a:solidFill>
                <a:latin typeface="Arial Black" panose="020B0A04020102020204" pitchFamily="34" charset="0"/>
              </a:rPr>
            </a:br>
            <a:br>
              <a:rPr lang="en-US" sz="2400" dirty="0">
                <a:solidFill>
                  <a:schemeClr val="accent2">
                    <a:lumMod val="60000"/>
                    <a:lumOff val="40000"/>
                  </a:schemeClr>
                </a:solidFill>
                <a:latin typeface="Arial Black" panose="020B0A04020102020204" pitchFamily="34" charset="0"/>
              </a:rPr>
            </a:br>
            <a:br>
              <a:rPr lang="en-US" sz="2400" dirty="0">
                <a:solidFill>
                  <a:schemeClr val="accent2">
                    <a:lumMod val="60000"/>
                    <a:lumOff val="40000"/>
                  </a:schemeClr>
                </a:solidFill>
                <a:latin typeface="Arial Black" panose="020B0A04020102020204" pitchFamily="34" charset="0"/>
              </a:rPr>
            </a:br>
            <a:br>
              <a:rPr lang="en-US" sz="2400" dirty="0">
                <a:solidFill>
                  <a:schemeClr val="accent2">
                    <a:lumMod val="60000"/>
                    <a:lumOff val="40000"/>
                  </a:schemeClr>
                </a:solidFill>
                <a:latin typeface="Arial Black" panose="020B0A04020102020204" pitchFamily="34" charset="0"/>
              </a:rPr>
            </a:br>
            <a:br>
              <a:rPr lang="en-US" sz="2400" dirty="0">
                <a:solidFill>
                  <a:schemeClr val="accent2">
                    <a:lumMod val="60000"/>
                    <a:lumOff val="40000"/>
                  </a:schemeClr>
                </a:solidFill>
                <a:latin typeface="Arial Black" panose="020B0A04020102020204" pitchFamily="34" charset="0"/>
              </a:rPr>
            </a:br>
            <a:br>
              <a:rPr lang="en-US" sz="2400" dirty="0">
                <a:solidFill>
                  <a:schemeClr val="accent2">
                    <a:lumMod val="60000"/>
                    <a:lumOff val="40000"/>
                  </a:schemeClr>
                </a:solidFill>
                <a:latin typeface="Arial Black" panose="020B0A04020102020204" pitchFamily="34" charset="0"/>
              </a:rPr>
            </a:br>
            <a:br>
              <a:rPr lang="en-US" sz="2400" dirty="0">
                <a:solidFill>
                  <a:schemeClr val="accent2">
                    <a:lumMod val="60000"/>
                    <a:lumOff val="40000"/>
                  </a:schemeClr>
                </a:solidFill>
                <a:latin typeface="Arial Black" panose="020B0A04020102020204" pitchFamily="34" charset="0"/>
              </a:rPr>
            </a:br>
            <a:endParaRPr lang="en-IN" sz="2400" dirty="0">
              <a:solidFill>
                <a:schemeClr val="accent2">
                  <a:lumMod val="60000"/>
                  <a:lumOff val="40000"/>
                </a:schemeClr>
              </a:solidFill>
              <a:latin typeface="Arial Black" panose="020B0A04020102020204" pitchFamily="34" charset="0"/>
            </a:endParaRPr>
          </a:p>
        </p:txBody>
      </p:sp>
      <p:pic>
        <p:nvPicPr>
          <p:cNvPr id="10" name="Picture 9">
            <a:extLst>
              <a:ext uri="{FF2B5EF4-FFF2-40B4-BE49-F238E27FC236}">
                <a16:creationId xmlns:a16="http://schemas.microsoft.com/office/drawing/2014/main" id="{0C409E1C-BD1F-4978-81A8-5456056DAE4A}"/>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3821458" y="914400"/>
            <a:ext cx="4286250" cy="2057400"/>
          </a:xfrm>
          <a:prstGeom prst="rect">
            <a:avLst/>
          </a:prstGeom>
        </p:spPr>
      </p:pic>
    </p:spTree>
    <p:extLst>
      <p:ext uri="{BB962C8B-B14F-4D97-AF65-F5344CB8AC3E}">
        <p14:creationId xmlns:p14="http://schemas.microsoft.com/office/powerpoint/2010/main" val="2281365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AA20C-08F2-413B-9855-C0992ACEF4C6}"/>
              </a:ext>
            </a:extLst>
          </p:cNvPr>
          <p:cNvSpPr>
            <a:spLocks noGrp="1"/>
          </p:cNvSpPr>
          <p:nvPr>
            <p:ph type="title"/>
          </p:nvPr>
        </p:nvSpPr>
        <p:spPr>
          <a:xfrm>
            <a:off x="198783" y="291548"/>
            <a:ext cx="11860695" cy="6400800"/>
          </a:xfrm>
        </p:spPr>
        <p:txBody>
          <a:bodyPr>
            <a:normAutofit/>
          </a:bodyPr>
          <a:lstStyle/>
          <a:p>
            <a:r>
              <a:rPr lang="en-US" sz="2400" dirty="0">
                <a:solidFill>
                  <a:schemeClr val="accent2">
                    <a:lumMod val="60000"/>
                    <a:lumOff val="40000"/>
                  </a:schemeClr>
                </a:solidFill>
                <a:latin typeface="Arial Black" panose="020B0A04020102020204" pitchFamily="34" charset="0"/>
              </a:rPr>
              <a:t>Our proposal system</a:t>
            </a:r>
            <a:br>
              <a:rPr lang="en-US" sz="2400" dirty="0">
                <a:solidFill>
                  <a:schemeClr val="accent2">
                    <a:lumMod val="60000"/>
                    <a:lumOff val="40000"/>
                  </a:schemeClr>
                </a:solidFill>
                <a:latin typeface="Arial Black" panose="020B0A04020102020204" pitchFamily="34" charset="0"/>
              </a:rPr>
            </a:br>
            <a:br>
              <a:rPr lang="en-US" sz="2400" dirty="0">
                <a:solidFill>
                  <a:schemeClr val="bg1">
                    <a:lumMod val="95000"/>
                    <a:lumOff val="5000"/>
                  </a:schemeClr>
                </a:solidFill>
                <a:latin typeface="Arial Black" panose="020B0A04020102020204" pitchFamily="34" charset="0"/>
              </a:rPr>
            </a:br>
            <a:r>
              <a:rPr lang="en-US" sz="2000" dirty="0">
                <a:solidFill>
                  <a:schemeClr val="bg1">
                    <a:lumMod val="95000"/>
                    <a:lumOff val="5000"/>
                  </a:schemeClr>
                </a:solidFill>
                <a:latin typeface="Arial" panose="020B0604020202020204" pitchFamily="34" charset="0"/>
                <a:cs typeface="Arial" panose="020B0604020202020204" pitchFamily="34" charset="0"/>
              </a:rPr>
              <a:t>*</a:t>
            </a:r>
            <a:r>
              <a:rPr lang="en-US" sz="1800" dirty="0">
                <a:solidFill>
                  <a:schemeClr val="bg1">
                    <a:lumMod val="95000"/>
                    <a:lumOff val="5000"/>
                  </a:schemeClr>
                </a:solidFill>
                <a:latin typeface="Bell MT" panose="02020503060305020303" pitchFamily="18" charset="0"/>
                <a:cs typeface="Arial" panose="020B0604020202020204" pitchFamily="34" charset="0"/>
              </a:rPr>
              <a:t>take the product and scan the product to know the chemicals present in the product that </a:t>
            </a:r>
            <a:r>
              <a:rPr lang="en-US" sz="1800" dirty="0" err="1">
                <a:solidFill>
                  <a:schemeClr val="bg1">
                    <a:lumMod val="95000"/>
                    <a:lumOff val="5000"/>
                  </a:schemeClr>
                </a:solidFill>
                <a:latin typeface="Bell MT" panose="02020503060305020303" pitchFamily="18" charset="0"/>
                <a:cs typeface="Arial" panose="020B0604020202020204" pitchFamily="34" charset="0"/>
              </a:rPr>
              <a:t>effcts</a:t>
            </a:r>
            <a:r>
              <a:rPr lang="en-US" sz="1800" dirty="0">
                <a:solidFill>
                  <a:schemeClr val="bg1">
                    <a:lumMod val="95000"/>
                    <a:lumOff val="5000"/>
                  </a:schemeClr>
                </a:solidFill>
                <a:latin typeface="Bell MT" panose="02020503060305020303" pitchFamily="18" charset="0"/>
                <a:cs typeface="Arial" panose="020B0604020202020204" pitchFamily="34" charset="0"/>
              </a:rPr>
              <a:t> environment.</a:t>
            </a:r>
            <a:br>
              <a:rPr lang="en-US" sz="1800" dirty="0">
                <a:solidFill>
                  <a:schemeClr val="bg1">
                    <a:lumMod val="95000"/>
                    <a:lumOff val="5000"/>
                  </a:schemeClr>
                </a:solidFill>
                <a:latin typeface="Bell MT" panose="02020503060305020303" pitchFamily="18" charset="0"/>
                <a:cs typeface="Arial" panose="020B0604020202020204" pitchFamily="34" charset="0"/>
              </a:rPr>
            </a:br>
            <a:br>
              <a:rPr lang="en-US" sz="1800" dirty="0">
                <a:solidFill>
                  <a:schemeClr val="bg1">
                    <a:lumMod val="95000"/>
                    <a:lumOff val="5000"/>
                  </a:schemeClr>
                </a:solidFill>
                <a:latin typeface="Bell MT" panose="02020503060305020303" pitchFamily="18" charset="0"/>
                <a:cs typeface="Arial" panose="020B0604020202020204" pitchFamily="34" charset="0"/>
              </a:rPr>
            </a:br>
            <a:r>
              <a:rPr lang="en-US" sz="1800" dirty="0">
                <a:solidFill>
                  <a:schemeClr val="bg1">
                    <a:lumMod val="95000"/>
                    <a:lumOff val="5000"/>
                  </a:schemeClr>
                </a:solidFill>
                <a:latin typeface="Bell MT" panose="02020503060305020303" pitchFamily="18" charset="0"/>
                <a:cs typeface="Arial" panose="020B0604020202020204" pitchFamily="34" charset="0"/>
              </a:rPr>
              <a:t>*for example soaps contains parabens which develops toxicity in the environment and also sodium </a:t>
            </a:r>
            <a:r>
              <a:rPr lang="en-US" sz="1800" dirty="0" err="1">
                <a:solidFill>
                  <a:schemeClr val="bg1">
                    <a:lumMod val="95000"/>
                    <a:lumOff val="5000"/>
                  </a:schemeClr>
                </a:solidFill>
                <a:latin typeface="Bell MT" panose="02020503060305020303" pitchFamily="18" charset="0"/>
                <a:cs typeface="Arial" panose="020B0604020202020204" pitchFamily="34" charset="0"/>
              </a:rPr>
              <a:t>laureth</a:t>
            </a:r>
            <a:r>
              <a:rPr lang="en-US" sz="1800" dirty="0">
                <a:solidFill>
                  <a:schemeClr val="bg1">
                    <a:lumMod val="95000"/>
                    <a:lumOff val="5000"/>
                  </a:schemeClr>
                </a:solidFill>
                <a:latin typeface="Bell MT" panose="02020503060305020303" pitchFamily="18" charset="0"/>
                <a:cs typeface="Arial" panose="020B0604020202020204" pitchFamily="34" charset="0"/>
              </a:rPr>
              <a:t> and lauryl which is hazardous.</a:t>
            </a:r>
            <a:br>
              <a:rPr lang="en-US" sz="1800" dirty="0">
                <a:solidFill>
                  <a:schemeClr val="bg1">
                    <a:lumMod val="95000"/>
                    <a:lumOff val="5000"/>
                  </a:schemeClr>
                </a:solidFill>
                <a:latin typeface="Bell MT" panose="02020503060305020303" pitchFamily="18" charset="0"/>
                <a:cs typeface="Arial" panose="020B0604020202020204" pitchFamily="34" charset="0"/>
              </a:rPr>
            </a:br>
            <a:br>
              <a:rPr lang="en-US" sz="1800" dirty="0">
                <a:solidFill>
                  <a:schemeClr val="bg1">
                    <a:lumMod val="95000"/>
                    <a:lumOff val="5000"/>
                  </a:schemeClr>
                </a:solidFill>
                <a:latin typeface="Bell MT" panose="02020503060305020303" pitchFamily="18" charset="0"/>
                <a:cs typeface="Arial" panose="020B0604020202020204" pitchFamily="34" charset="0"/>
              </a:rPr>
            </a:br>
            <a:r>
              <a:rPr lang="en-US" sz="1800" dirty="0">
                <a:solidFill>
                  <a:schemeClr val="bg1">
                    <a:lumMod val="95000"/>
                    <a:lumOff val="5000"/>
                  </a:schemeClr>
                </a:solidFill>
                <a:latin typeface="Bell MT" panose="02020503060305020303" pitchFamily="18" charset="0"/>
                <a:cs typeface="Arial" panose="020B0604020202020204" pitchFamily="34" charset="0"/>
              </a:rPr>
              <a:t>*shampoos contains sodium </a:t>
            </a:r>
            <a:r>
              <a:rPr lang="en-US" sz="1800" dirty="0" err="1">
                <a:solidFill>
                  <a:schemeClr val="bg1">
                    <a:lumMod val="95000"/>
                    <a:lumOff val="5000"/>
                  </a:schemeClr>
                </a:solidFill>
                <a:latin typeface="Bell MT" panose="02020503060305020303" pitchFamily="18" charset="0"/>
                <a:cs typeface="Arial" panose="020B0604020202020204" pitchFamily="34" charset="0"/>
              </a:rPr>
              <a:t>laureth</a:t>
            </a:r>
            <a:r>
              <a:rPr lang="en-US" sz="1800" dirty="0">
                <a:solidFill>
                  <a:schemeClr val="bg1">
                    <a:lumMod val="95000"/>
                    <a:lumOff val="5000"/>
                  </a:schemeClr>
                </a:solidFill>
                <a:latin typeface="Bell MT" panose="02020503060305020303" pitchFamily="18" charset="0"/>
                <a:cs typeface="Arial" panose="020B0604020202020204" pitchFamily="34" charset="0"/>
              </a:rPr>
              <a:t> sulfate ,</a:t>
            </a:r>
            <a:r>
              <a:rPr lang="en-US" sz="1800" dirty="0" err="1">
                <a:solidFill>
                  <a:schemeClr val="bg1">
                    <a:lumMod val="95000"/>
                    <a:lumOff val="5000"/>
                  </a:schemeClr>
                </a:solidFill>
                <a:latin typeface="Bell MT" panose="02020503060305020303" pitchFamily="18" charset="0"/>
                <a:cs typeface="Arial" panose="020B0604020202020204" pitchFamily="34" charset="0"/>
              </a:rPr>
              <a:t>parabeans</a:t>
            </a:r>
            <a:r>
              <a:rPr lang="en-US" sz="1800" dirty="0">
                <a:solidFill>
                  <a:schemeClr val="bg1">
                    <a:lumMod val="95000"/>
                    <a:lumOff val="5000"/>
                  </a:schemeClr>
                </a:solidFill>
                <a:latin typeface="Bell MT" panose="02020503060305020303" pitchFamily="18" charset="0"/>
                <a:cs typeface="Arial" panose="020B0604020202020204" pitchFamily="34" charset="0"/>
              </a:rPr>
              <a:t> ,ammonium chloride ,</a:t>
            </a:r>
            <a:r>
              <a:rPr lang="en-US" sz="1800" dirty="0" err="1">
                <a:solidFill>
                  <a:schemeClr val="bg1">
                    <a:lumMod val="95000"/>
                    <a:lumOff val="5000"/>
                  </a:schemeClr>
                </a:solidFill>
                <a:latin typeface="Bell MT" panose="02020503060305020303" pitchFamily="18" charset="0"/>
                <a:cs typeface="Arial" panose="020B0604020202020204" pitchFamily="34" charset="0"/>
              </a:rPr>
              <a:t>frangces</a:t>
            </a:r>
            <a:r>
              <a:rPr lang="en-US" sz="1800" dirty="0">
                <a:solidFill>
                  <a:schemeClr val="bg1">
                    <a:lumMod val="95000"/>
                    <a:lumOff val="5000"/>
                  </a:schemeClr>
                </a:solidFill>
                <a:latin typeface="Bell MT" panose="02020503060305020303" pitchFamily="18" charset="0"/>
                <a:cs typeface="Arial" panose="020B0604020202020204" pitchFamily="34" charset="0"/>
              </a:rPr>
              <a:t> , and tooth paste  contains </a:t>
            </a:r>
            <a:r>
              <a:rPr lang="en-US" sz="1800" dirty="0" err="1">
                <a:solidFill>
                  <a:schemeClr val="bg1">
                    <a:lumMod val="95000"/>
                    <a:lumOff val="5000"/>
                  </a:schemeClr>
                </a:solidFill>
                <a:latin typeface="Bell MT" panose="02020503060305020303" pitchFamily="18" charset="0"/>
                <a:cs typeface="Arial" panose="020B0604020202020204" pitchFamily="34" charset="0"/>
              </a:rPr>
              <a:t>fluoride,glycol,triclosan</a:t>
            </a:r>
            <a:r>
              <a:rPr lang="en-US" sz="1800" dirty="0">
                <a:solidFill>
                  <a:schemeClr val="bg1">
                    <a:lumMod val="95000"/>
                    <a:lumOff val="5000"/>
                  </a:schemeClr>
                </a:solidFill>
                <a:latin typeface="Bell MT" panose="02020503060305020303" pitchFamily="18" charset="0"/>
                <a:cs typeface="Arial" panose="020B0604020202020204" pitchFamily="34" charset="0"/>
              </a:rPr>
              <a:t>.</a:t>
            </a:r>
            <a:br>
              <a:rPr lang="en-US" sz="1800" dirty="0">
                <a:solidFill>
                  <a:schemeClr val="bg1">
                    <a:lumMod val="95000"/>
                    <a:lumOff val="5000"/>
                  </a:schemeClr>
                </a:solidFill>
                <a:latin typeface="Bell MT" panose="02020503060305020303" pitchFamily="18" charset="0"/>
                <a:cs typeface="Arial" panose="020B0604020202020204" pitchFamily="34" charset="0"/>
              </a:rPr>
            </a:br>
            <a:br>
              <a:rPr lang="en-US" sz="1800" dirty="0">
                <a:solidFill>
                  <a:schemeClr val="bg1">
                    <a:lumMod val="95000"/>
                    <a:lumOff val="5000"/>
                  </a:schemeClr>
                </a:solidFill>
                <a:latin typeface="Bell MT" panose="02020503060305020303" pitchFamily="18" charset="0"/>
                <a:cs typeface="Arial" panose="020B0604020202020204" pitchFamily="34" charset="0"/>
              </a:rPr>
            </a:br>
            <a:r>
              <a:rPr lang="en-US" sz="1800" dirty="0">
                <a:solidFill>
                  <a:schemeClr val="bg1">
                    <a:lumMod val="95000"/>
                    <a:lumOff val="5000"/>
                  </a:schemeClr>
                </a:solidFill>
                <a:latin typeface="Bell MT" panose="02020503060305020303" pitchFamily="18" charset="0"/>
                <a:cs typeface="Arial" panose="020B0604020202020204" pitchFamily="34" charset="0"/>
              </a:rPr>
              <a:t>*sanitizer contains methanol,1-propanol  and ingredients such as sugar, chocolate, soya beans, coffee .</a:t>
            </a:r>
            <a:br>
              <a:rPr lang="en-US" sz="1800" dirty="0">
                <a:solidFill>
                  <a:schemeClr val="bg1">
                    <a:lumMod val="95000"/>
                    <a:lumOff val="5000"/>
                  </a:schemeClr>
                </a:solidFill>
                <a:latin typeface="Bell MT" panose="02020503060305020303" pitchFamily="18" charset="0"/>
                <a:cs typeface="Arial" panose="020B0604020202020204" pitchFamily="34" charset="0"/>
              </a:rPr>
            </a:br>
            <a:br>
              <a:rPr lang="en-US" sz="1800" dirty="0">
                <a:solidFill>
                  <a:schemeClr val="bg1">
                    <a:lumMod val="95000"/>
                    <a:lumOff val="5000"/>
                  </a:schemeClr>
                </a:solidFill>
                <a:latin typeface="Bell MT" panose="02020503060305020303" pitchFamily="18" charset="0"/>
                <a:cs typeface="Arial" panose="020B0604020202020204" pitchFamily="34" charset="0"/>
              </a:rPr>
            </a:br>
            <a:r>
              <a:rPr lang="en-US" sz="1800" dirty="0">
                <a:solidFill>
                  <a:schemeClr val="bg1">
                    <a:lumMod val="95000"/>
                    <a:lumOff val="5000"/>
                  </a:schemeClr>
                </a:solidFill>
                <a:latin typeface="Bell MT" panose="02020503060305020303" pitchFamily="18" charset="0"/>
                <a:cs typeface="Arial" panose="020B0604020202020204" pitchFamily="34" charset="0"/>
              </a:rPr>
              <a:t>*the above mentioned are the harmful chemicals which are damaging the environment in a large scale.</a:t>
            </a:r>
            <a:br>
              <a:rPr lang="en-US" sz="1800" dirty="0">
                <a:solidFill>
                  <a:schemeClr val="bg1">
                    <a:lumMod val="95000"/>
                    <a:lumOff val="5000"/>
                  </a:schemeClr>
                </a:solidFill>
                <a:latin typeface="Bell MT" panose="02020503060305020303" pitchFamily="18" charset="0"/>
                <a:cs typeface="Arial" panose="020B0604020202020204" pitchFamily="34" charset="0"/>
              </a:rPr>
            </a:br>
            <a:br>
              <a:rPr lang="en-US" sz="1800" dirty="0">
                <a:solidFill>
                  <a:schemeClr val="bg1">
                    <a:lumMod val="95000"/>
                    <a:lumOff val="5000"/>
                  </a:schemeClr>
                </a:solidFill>
                <a:latin typeface="Bell MT" panose="02020503060305020303" pitchFamily="18" charset="0"/>
                <a:cs typeface="Arial" panose="020B0604020202020204" pitchFamily="34" charset="0"/>
              </a:rPr>
            </a:br>
            <a:r>
              <a:rPr lang="en-US" sz="1800" dirty="0">
                <a:solidFill>
                  <a:schemeClr val="bg1">
                    <a:lumMod val="95000"/>
                    <a:lumOff val="5000"/>
                  </a:schemeClr>
                </a:solidFill>
                <a:latin typeface="Bell MT" panose="02020503060305020303" pitchFamily="18" charset="0"/>
                <a:cs typeface="Arial" panose="020B0604020202020204" pitchFamily="34" charset="0"/>
              </a:rPr>
              <a:t>*so we must try to reduce usage of those chemicals to save our environment</a:t>
            </a:r>
            <a:r>
              <a:rPr lang="en-US" sz="2000" dirty="0">
                <a:solidFill>
                  <a:schemeClr val="bg1">
                    <a:lumMod val="95000"/>
                    <a:lumOff val="5000"/>
                  </a:schemeClr>
                </a:solidFill>
                <a:latin typeface="Arial" panose="020B0604020202020204" pitchFamily="34" charset="0"/>
                <a:cs typeface="Arial" panose="020B0604020202020204" pitchFamily="34" charset="0"/>
              </a:rPr>
              <a:t>.</a:t>
            </a:r>
            <a:endParaRPr lang="en-IN" sz="2400" dirty="0">
              <a:solidFill>
                <a:schemeClr val="bg1">
                  <a:lumMod val="95000"/>
                  <a:lumOff val="5000"/>
                </a:schemeClr>
              </a:solidFill>
              <a:latin typeface="Arial Black" panose="020B0A04020102020204" pitchFamily="34" charset="0"/>
            </a:endParaRPr>
          </a:p>
        </p:txBody>
      </p:sp>
    </p:spTree>
    <p:extLst>
      <p:ext uri="{BB962C8B-B14F-4D97-AF65-F5344CB8AC3E}">
        <p14:creationId xmlns:p14="http://schemas.microsoft.com/office/powerpoint/2010/main" val="3206246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BFAEBD51-9C40-4213-A911-03F81AE46FC2}"/>
              </a:ext>
            </a:extLst>
          </p:cNvPr>
          <p:cNvSpPr>
            <a:spLocks noGrp="1"/>
          </p:cNvSpPr>
          <p:nvPr>
            <p:ph type="title"/>
          </p:nvPr>
        </p:nvSpPr>
        <p:spPr>
          <a:xfrm>
            <a:off x="431800" y="347132"/>
            <a:ext cx="11417300" cy="6294968"/>
          </a:xfrm>
        </p:spPr>
        <p:txBody>
          <a:bodyPr>
            <a:normAutofit/>
          </a:bodyPr>
          <a:lstStyle/>
          <a:p>
            <a:br>
              <a:rPr lang="en-US" sz="2400" dirty="0">
                <a:solidFill>
                  <a:schemeClr val="bg1">
                    <a:lumMod val="95000"/>
                    <a:lumOff val="5000"/>
                  </a:schemeClr>
                </a:solidFill>
                <a:latin typeface="Arial Black" panose="020B0A04020102020204" pitchFamily="34" charset="0"/>
              </a:rPr>
            </a:br>
            <a:br>
              <a:rPr lang="en-US" sz="2400" dirty="0">
                <a:solidFill>
                  <a:schemeClr val="bg1">
                    <a:lumMod val="95000"/>
                    <a:lumOff val="5000"/>
                  </a:schemeClr>
                </a:solidFill>
                <a:latin typeface="Arial Black" panose="020B0A04020102020204" pitchFamily="34" charset="0"/>
              </a:rPr>
            </a:br>
            <a:br>
              <a:rPr lang="en-US" sz="2400" dirty="0">
                <a:solidFill>
                  <a:schemeClr val="bg1">
                    <a:lumMod val="95000"/>
                    <a:lumOff val="5000"/>
                  </a:schemeClr>
                </a:solidFill>
                <a:latin typeface="Arial Black" panose="020B0A04020102020204" pitchFamily="34" charset="0"/>
              </a:rPr>
            </a:br>
            <a:br>
              <a:rPr lang="en-US" sz="2400" dirty="0">
                <a:solidFill>
                  <a:schemeClr val="bg1">
                    <a:lumMod val="95000"/>
                    <a:lumOff val="5000"/>
                  </a:schemeClr>
                </a:solidFill>
                <a:latin typeface="Arial Black" panose="020B0A04020102020204" pitchFamily="34" charset="0"/>
              </a:rPr>
            </a:br>
            <a:br>
              <a:rPr lang="en-US" sz="2400" dirty="0">
                <a:solidFill>
                  <a:schemeClr val="bg1">
                    <a:lumMod val="95000"/>
                    <a:lumOff val="5000"/>
                  </a:schemeClr>
                </a:solidFill>
                <a:latin typeface="Arial Black" panose="020B0A04020102020204" pitchFamily="34" charset="0"/>
              </a:rPr>
            </a:br>
            <a:br>
              <a:rPr lang="en-US" sz="2400" dirty="0">
                <a:solidFill>
                  <a:schemeClr val="bg1">
                    <a:lumMod val="95000"/>
                    <a:lumOff val="5000"/>
                  </a:schemeClr>
                </a:solidFill>
                <a:latin typeface="Arial Black" panose="020B0A04020102020204" pitchFamily="34" charset="0"/>
              </a:rPr>
            </a:br>
            <a:br>
              <a:rPr lang="en-US" sz="2400" dirty="0">
                <a:solidFill>
                  <a:schemeClr val="bg1">
                    <a:lumMod val="95000"/>
                    <a:lumOff val="5000"/>
                  </a:schemeClr>
                </a:solidFill>
                <a:latin typeface="Arial Black" panose="020B0A04020102020204" pitchFamily="34" charset="0"/>
              </a:rPr>
            </a:br>
            <a:br>
              <a:rPr lang="en-US" sz="2400" dirty="0">
                <a:solidFill>
                  <a:schemeClr val="bg1">
                    <a:lumMod val="95000"/>
                    <a:lumOff val="5000"/>
                  </a:schemeClr>
                </a:solidFill>
                <a:latin typeface="Arial Black" panose="020B0A04020102020204" pitchFamily="34" charset="0"/>
              </a:rPr>
            </a:br>
            <a:br>
              <a:rPr lang="en-US" sz="2400" dirty="0">
                <a:solidFill>
                  <a:schemeClr val="bg1">
                    <a:lumMod val="95000"/>
                    <a:lumOff val="5000"/>
                  </a:schemeClr>
                </a:solidFill>
                <a:latin typeface="Arial Black" panose="020B0A04020102020204" pitchFamily="34" charset="0"/>
              </a:rPr>
            </a:br>
            <a:br>
              <a:rPr lang="en-US" sz="2400" dirty="0">
                <a:solidFill>
                  <a:schemeClr val="bg1">
                    <a:lumMod val="95000"/>
                    <a:lumOff val="5000"/>
                  </a:schemeClr>
                </a:solidFill>
                <a:latin typeface="Arial Black" panose="020B0A04020102020204" pitchFamily="34" charset="0"/>
              </a:rPr>
            </a:br>
            <a:br>
              <a:rPr lang="en-US" sz="2400" dirty="0">
                <a:solidFill>
                  <a:schemeClr val="bg1">
                    <a:lumMod val="95000"/>
                    <a:lumOff val="5000"/>
                  </a:schemeClr>
                </a:solidFill>
                <a:latin typeface="Arial Black" panose="020B0A04020102020204" pitchFamily="34" charset="0"/>
              </a:rPr>
            </a:br>
            <a:br>
              <a:rPr lang="en-US" sz="2400" dirty="0">
                <a:solidFill>
                  <a:schemeClr val="bg1">
                    <a:lumMod val="95000"/>
                    <a:lumOff val="5000"/>
                  </a:schemeClr>
                </a:solidFill>
                <a:latin typeface="Arial Black" panose="020B0A04020102020204" pitchFamily="34" charset="0"/>
              </a:rPr>
            </a:br>
            <a:br>
              <a:rPr lang="en-US" sz="2400" dirty="0">
                <a:solidFill>
                  <a:schemeClr val="bg1">
                    <a:lumMod val="95000"/>
                    <a:lumOff val="5000"/>
                  </a:schemeClr>
                </a:solidFill>
                <a:latin typeface="Arial Black" panose="020B0A04020102020204" pitchFamily="34" charset="0"/>
              </a:rPr>
            </a:br>
            <a:br>
              <a:rPr lang="en-US" sz="2400" dirty="0">
                <a:solidFill>
                  <a:schemeClr val="bg1">
                    <a:lumMod val="95000"/>
                    <a:lumOff val="5000"/>
                  </a:schemeClr>
                </a:solidFill>
                <a:latin typeface="Arial Black" panose="020B0A04020102020204" pitchFamily="34" charset="0"/>
              </a:rPr>
            </a:br>
            <a:r>
              <a:rPr lang="en-US" sz="2400" dirty="0">
                <a:solidFill>
                  <a:schemeClr val="bg1">
                    <a:lumMod val="95000"/>
                    <a:lumOff val="5000"/>
                  </a:schemeClr>
                </a:solidFill>
                <a:latin typeface="Arial Black" panose="020B0A04020102020204" pitchFamily="34" charset="0"/>
              </a:rPr>
              <a:t>                              ARCHITECTURE DIAGRAM</a:t>
            </a:r>
            <a:endParaRPr lang="en-IN" sz="2400" dirty="0">
              <a:solidFill>
                <a:schemeClr val="bg1">
                  <a:lumMod val="95000"/>
                  <a:lumOff val="5000"/>
                </a:schemeClr>
              </a:solidFill>
              <a:latin typeface="Arial Black" panose="020B0A04020102020204" pitchFamily="34" charset="0"/>
            </a:endParaRPr>
          </a:p>
        </p:txBody>
      </p:sp>
      <p:pic>
        <p:nvPicPr>
          <p:cNvPr id="20" name="Picture 19">
            <a:extLst>
              <a:ext uri="{FF2B5EF4-FFF2-40B4-BE49-F238E27FC236}">
                <a16:creationId xmlns:a16="http://schemas.microsoft.com/office/drawing/2014/main" id="{067F73B5-2731-4C12-B20E-CD124976A33A}"/>
              </a:ext>
            </a:extLst>
          </p:cNvPr>
          <p:cNvPicPr>
            <a:picLocks noChangeAspect="1"/>
          </p:cNvPicPr>
          <p:nvPr/>
        </p:nvPicPr>
        <p:blipFill>
          <a:blip r:embed="rId2"/>
          <a:stretch>
            <a:fillRect/>
          </a:stretch>
        </p:blipFill>
        <p:spPr>
          <a:xfrm>
            <a:off x="965200" y="469900"/>
            <a:ext cx="9804400" cy="5359400"/>
          </a:xfrm>
          <a:prstGeom prst="rect">
            <a:avLst/>
          </a:prstGeom>
        </p:spPr>
      </p:pic>
    </p:spTree>
    <p:extLst>
      <p:ext uri="{BB962C8B-B14F-4D97-AF65-F5344CB8AC3E}">
        <p14:creationId xmlns:p14="http://schemas.microsoft.com/office/powerpoint/2010/main" val="3671105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96D22-672A-44AF-BE3D-A7A680A454CC}"/>
              </a:ext>
            </a:extLst>
          </p:cNvPr>
          <p:cNvSpPr>
            <a:spLocks noGrp="1"/>
          </p:cNvSpPr>
          <p:nvPr>
            <p:ph type="title"/>
          </p:nvPr>
        </p:nvSpPr>
        <p:spPr>
          <a:xfrm>
            <a:off x="684212" y="279400"/>
            <a:ext cx="11114088" cy="6121400"/>
          </a:xfrm>
        </p:spPr>
        <p:txBody>
          <a:bodyPr>
            <a:normAutofit/>
          </a:bodyPr>
          <a:lstStyle/>
          <a:p>
            <a:r>
              <a:rPr lang="en-US" sz="2400" dirty="0">
                <a:solidFill>
                  <a:schemeClr val="accent2">
                    <a:lumMod val="60000"/>
                    <a:lumOff val="40000"/>
                  </a:schemeClr>
                </a:solidFill>
              </a:rPr>
              <a:t>technology stack</a:t>
            </a:r>
            <a:br>
              <a:rPr lang="en-US" sz="4000" dirty="0">
                <a:solidFill>
                  <a:schemeClr val="accent4">
                    <a:lumMod val="50000"/>
                  </a:schemeClr>
                </a:solidFill>
              </a:rPr>
            </a:br>
            <a:br>
              <a:rPr lang="en-US" sz="4000" dirty="0">
                <a:solidFill>
                  <a:schemeClr val="accent4">
                    <a:lumMod val="50000"/>
                  </a:schemeClr>
                </a:solidFill>
              </a:rPr>
            </a:br>
            <a:br>
              <a:rPr lang="en-US" sz="4000" dirty="0">
                <a:solidFill>
                  <a:schemeClr val="accent4">
                    <a:lumMod val="50000"/>
                  </a:schemeClr>
                </a:solidFill>
              </a:rPr>
            </a:br>
            <a:br>
              <a:rPr lang="en-US" sz="4000" dirty="0">
                <a:solidFill>
                  <a:schemeClr val="accent4">
                    <a:lumMod val="50000"/>
                  </a:schemeClr>
                </a:solidFill>
              </a:rPr>
            </a:br>
            <a:br>
              <a:rPr lang="en-US" sz="4000" dirty="0">
                <a:solidFill>
                  <a:schemeClr val="accent4">
                    <a:lumMod val="50000"/>
                  </a:schemeClr>
                </a:solidFill>
              </a:rPr>
            </a:br>
            <a:br>
              <a:rPr lang="en-US" sz="4000" dirty="0">
                <a:solidFill>
                  <a:schemeClr val="accent4">
                    <a:lumMod val="50000"/>
                  </a:schemeClr>
                </a:solidFill>
              </a:rPr>
            </a:br>
            <a:br>
              <a:rPr lang="en-US" sz="4000" dirty="0">
                <a:solidFill>
                  <a:schemeClr val="accent4">
                    <a:lumMod val="50000"/>
                  </a:schemeClr>
                </a:solidFill>
              </a:rPr>
            </a:br>
            <a:br>
              <a:rPr lang="en-US" sz="4000" dirty="0">
                <a:solidFill>
                  <a:schemeClr val="accent4">
                    <a:lumMod val="50000"/>
                  </a:schemeClr>
                </a:solidFill>
              </a:rPr>
            </a:br>
            <a:br>
              <a:rPr lang="en-US" sz="4000" dirty="0">
                <a:solidFill>
                  <a:schemeClr val="accent4">
                    <a:lumMod val="50000"/>
                  </a:schemeClr>
                </a:solidFill>
              </a:rPr>
            </a:br>
            <a:r>
              <a:rPr lang="en-US" sz="4000" dirty="0">
                <a:solidFill>
                  <a:schemeClr val="accent4">
                    <a:lumMod val="50000"/>
                  </a:schemeClr>
                </a:solidFill>
              </a:rPr>
              <a:t>                          </a:t>
            </a:r>
            <a:r>
              <a:rPr lang="en-US" sz="4000" dirty="0">
                <a:solidFill>
                  <a:schemeClr val="bg1">
                    <a:lumMod val="95000"/>
                    <a:lumOff val="5000"/>
                  </a:schemeClr>
                </a:solidFill>
              </a:rPr>
              <a:t>thank you</a:t>
            </a:r>
            <a:endParaRPr lang="en-IN" sz="2400" dirty="0">
              <a:solidFill>
                <a:schemeClr val="bg1">
                  <a:lumMod val="95000"/>
                  <a:lumOff val="5000"/>
                </a:schemeClr>
              </a:solidFill>
            </a:endParaRPr>
          </a:p>
        </p:txBody>
      </p:sp>
      <p:pic>
        <p:nvPicPr>
          <p:cNvPr id="4" name="Picture 3">
            <a:extLst>
              <a:ext uri="{FF2B5EF4-FFF2-40B4-BE49-F238E27FC236}">
                <a16:creationId xmlns:a16="http://schemas.microsoft.com/office/drawing/2014/main" id="{3D5DE45D-B733-4BD8-BD21-4F977DB66853}"/>
              </a:ext>
            </a:extLst>
          </p:cNvPr>
          <p:cNvPicPr>
            <a:picLocks noChangeAspect="1"/>
          </p:cNvPicPr>
          <p:nvPr/>
        </p:nvPicPr>
        <p:blipFill>
          <a:blip r:embed="rId2"/>
          <a:stretch>
            <a:fillRect/>
          </a:stretch>
        </p:blipFill>
        <p:spPr>
          <a:xfrm>
            <a:off x="2108200" y="1219200"/>
            <a:ext cx="7759700" cy="4089400"/>
          </a:xfrm>
          <a:prstGeom prst="rect">
            <a:avLst/>
          </a:prstGeom>
        </p:spPr>
      </p:pic>
    </p:spTree>
    <p:extLst>
      <p:ext uri="{BB962C8B-B14F-4D97-AF65-F5344CB8AC3E}">
        <p14:creationId xmlns:p14="http://schemas.microsoft.com/office/powerpoint/2010/main" val="4219645124"/>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391</TotalTime>
  <Words>389</Words>
  <Application>Microsoft Office PowerPoint</Application>
  <PresentationFormat>Widescreen</PresentationFormat>
  <Paragraphs>5</Paragraphs>
  <Slides>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vt:i4>
      </vt:variant>
    </vt:vector>
  </HeadingPairs>
  <TitlesOfParts>
    <vt:vector size="14" baseType="lpstr">
      <vt:lpstr>Arial Unicode MS</vt:lpstr>
      <vt:lpstr>Arial</vt:lpstr>
      <vt:lpstr>Arial Black</vt:lpstr>
      <vt:lpstr>Bell MT</vt:lpstr>
      <vt:lpstr>Bodoni MT</vt:lpstr>
      <vt:lpstr>Broadway</vt:lpstr>
      <vt:lpstr>Century Gothic</vt:lpstr>
      <vt:lpstr>Wingdings 3</vt:lpstr>
      <vt:lpstr>Slice</vt:lpstr>
      <vt:lpstr>                                                          organization wit-ace hackathon                                team members Poojitha k reinita Thomas Priya dharshini e m  college code 1116  type  web application  topic chemicals that effect our environment                                              </vt:lpstr>
      <vt:lpstr>                                                                       road map         4.machine learning                 algorithm                                                                                       3.coding                                                                                             2.user interface                   for scanning                                                                                     1.blue print  1.in blue print we CAN   find ingredients data set collection.  2.next we have to scan the product to know the  chemicals are present or  not.   3. now we want to write the program/code by using some ibm tools , flask ,html to get our output.  4.we use machine learning algorithms to implement our code.  5.thus we can get out output by following the above process.                                                                                        </vt:lpstr>
      <vt:lpstr>Our proposal system  *take the product and scan the product to know the chemicals present in the product that effcts environment.  *for example soaps contains parabens which develops toxicity in the environment and also sodium laureth and lauryl which is hazardous.  *shampoos contains sodium laureth sulfate ,parabeans ,ammonium chloride ,frangces , and tooth paste  contains fluoride,glycol,triclosan.  *sanitizer contains methanol,1-propanol  and ingredients such as sugar, chocolate, soya beans, coffee .  *the above mentioned are the harmful chemicals which are damaging the environment in a large scale.  *so we must try to reduce usage of those chemicals to save our environment.</vt:lpstr>
      <vt:lpstr>                                            ARCHITECTURE DIAGRAM</vt:lpstr>
      <vt:lpstr>technology stack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CHEMICALS THAT EFFECT OUR ENVIRONMENT</dc:title>
  <dc:creator>Poojitha Kalahasti</dc:creator>
  <cp:lastModifiedBy>Poojitha Kalahasti</cp:lastModifiedBy>
  <cp:revision>26</cp:revision>
  <dcterms:created xsi:type="dcterms:W3CDTF">2021-06-17T13:15:50Z</dcterms:created>
  <dcterms:modified xsi:type="dcterms:W3CDTF">2021-06-18T11:08:51Z</dcterms:modified>
</cp:coreProperties>
</file>