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70" r:id="rId6"/>
    <p:sldId id="260" r:id="rId7"/>
    <p:sldId id="619" r:id="rId8"/>
    <p:sldId id="620" r:id="rId9"/>
    <p:sldId id="621" r:id="rId10"/>
    <p:sldId id="626" r:id="rId11"/>
    <p:sldId id="623" r:id="rId12"/>
    <p:sldId id="624" r:id="rId13"/>
    <p:sldId id="625" r:id="rId14"/>
    <p:sldId id="618" r:id="rId15"/>
    <p:sldId id="627" r:id="rId16"/>
  </p:sldIdLst>
  <p:sldSz cx="12192000" cy="6858000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5795D-701C-4CEA-9434-3F4985DF15C3}" v="1" dt="2023-05-26T11:13:02.79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6327" autoAdjust="0"/>
  </p:normalViewPr>
  <p:slideViewPr>
    <p:cSldViewPr snapToGrid="0" snapToObjects="1">
      <p:cViewPr>
        <p:scale>
          <a:sx n="95" d="100"/>
          <a:sy n="95" d="100"/>
        </p:scale>
        <p:origin x="-58" y="-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8/28/2023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27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xmlns="" id="{FAF9C257-B116-614E-8EFB-C5783D699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xmlns="" id="{52250192-5334-394C-B69F-150075B5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xmlns="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xmlns="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xmlns="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xmlns="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xmlns="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xmlns="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xmlns="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xmlns="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xmlns="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xmlns="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xmlns="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xmlns="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xmlns="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xmlns="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xmlns="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xmlns="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xmlns="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xmlns="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xmlns="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xmlns="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xmlns="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xmlns="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xmlns="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xmlns="" id="{157FC950-CFFD-564D-A947-59A0DC059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xmlns="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xmlns="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xmlns="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Placeholder 2">
            <a:extLst>
              <a:ext uri="{FF2B5EF4-FFF2-40B4-BE49-F238E27FC236}">
                <a16:creationId xmlns:a16="http://schemas.microsoft.com/office/drawing/2014/main" xmlns="" id="{B79B7BE6-51ED-7D4E-B41E-6CDDEF076AE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365753" y="3345900"/>
            <a:ext cx="4513262" cy="899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GB" altLang="en-US" sz="1400" i="1" dirty="0"/>
              <a:t>Presented by:</a:t>
            </a:r>
            <a:r>
              <a:rPr lang="en-GB" altLang="en-US" sz="1400" dirty="0"/>
              <a:t> </a:t>
            </a:r>
          </a:p>
          <a:p>
            <a:r>
              <a:rPr lang="en-GB" altLang="en-US" sz="1400" dirty="0" err="1" smtClean="0"/>
              <a:t>Pavan</a:t>
            </a:r>
            <a:r>
              <a:rPr lang="en-GB" altLang="en-US" sz="1400" dirty="0" smtClean="0"/>
              <a:t> Kumar </a:t>
            </a:r>
            <a:r>
              <a:rPr lang="en-GB" altLang="en-US" sz="1400" dirty="0" err="1" smtClean="0"/>
              <a:t>Nilagiri</a:t>
            </a:r>
            <a:endParaRPr lang="en-GB" altLang="en-US" sz="1400" dirty="0"/>
          </a:p>
        </p:txBody>
      </p:sp>
      <p:sp>
        <p:nvSpPr>
          <p:cNvPr id="47106" name="Text Placeholder 3">
            <a:extLst>
              <a:ext uri="{FF2B5EF4-FFF2-40B4-BE49-F238E27FC236}">
                <a16:creationId xmlns:a16="http://schemas.microsoft.com/office/drawing/2014/main" xmlns="" id="{26D33321-BE95-5B43-A89F-A19B4497CD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75319" y="1928358"/>
            <a:ext cx="4513262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Contract Testing – Using Pact</a:t>
            </a:r>
            <a:endParaRPr lang="en-GB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369899" y="6069204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6FCBACE-1789-DDCD-AC0A-2FB9414FA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3626" y="2464555"/>
            <a:ext cx="9787434" cy="424732"/>
          </a:xfrm>
        </p:spPr>
        <p:txBody>
          <a:bodyPr/>
          <a:lstStyle/>
          <a:p>
            <a:pPr algn="ctr"/>
            <a:r>
              <a:rPr lang="en-IN" sz="2400" dirty="0" smtClean="0"/>
              <a:t>Demo</a:t>
            </a:r>
            <a:endParaRPr lang="en-IN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622995" y="616298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6FCBACE-1789-DDCD-AC0A-2FB9414FA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84882" y="2859436"/>
            <a:ext cx="9877587" cy="480131"/>
          </a:xfrm>
        </p:spPr>
        <p:txBody>
          <a:bodyPr/>
          <a:lstStyle/>
          <a:p>
            <a:pPr algn="ctr"/>
            <a:r>
              <a:rPr lang="en-IN" sz="2800" dirty="0"/>
              <a:t>Thank You!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381617" y="5990492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30885" y="6092650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xmlns="" id="{7FA9B3B0-FB92-0B40-AC8F-1AEC92BF9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8867775" cy="409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Agenda</a:t>
            </a:r>
          </a:p>
        </p:txBody>
      </p:sp>
      <p:sp>
        <p:nvSpPr>
          <p:cNvPr id="48130" name="Content Placeholder 4">
            <a:extLst>
              <a:ext uri="{FF2B5EF4-FFF2-40B4-BE49-F238E27FC236}">
                <a16:creationId xmlns:a16="http://schemas.microsoft.com/office/drawing/2014/main" xmlns="" id="{9500D266-6A1C-A84F-87CB-693E56C3ED43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609600" y="1396919"/>
            <a:ext cx="9665776" cy="43741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Contract Testing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How Does Contract Testing Works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Pact for Contract Testing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Consumer Testing with Pact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Provider Testing with Pact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Sharing Pacts 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Pact Broker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Demo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0369899" y="6069204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0522299" y="6221604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09600" y="6151265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Contract Testing</a:t>
            </a:r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0500525" y="62333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5912" y="167763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dirty="0"/>
              <a:t>Focus on contracts or agreements between different components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dirty="0"/>
              <a:t>Detect issues early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dirty="0"/>
              <a:t>Improve collaboration between teams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386" y="1782708"/>
            <a:ext cx="2448153" cy="214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912" y="4054772"/>
            <a:ext cx="2316564" cy="182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dirty="0"/>
              <a:t>How Does Contract Testing Works</a:t>
            </a:r>
            <a:br>
              <a:rPr lang="en-IN" dirty="0"/>
            </a:br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01931" y="2010708"/>
            <a:ext cx="5305533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r>
              <a:rPr lang="en-IN" dirty="0"/>
              <a:t>Create a set of rules or agreements between two services, known as a contract, and then testing that both services comply with these </a:t>
            </a:r>
            <a:r>
              <a:rPr lang="en-IN" dirty="0" smtClean="0"/>
              <a:t>rules.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 smtClean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 smtClean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</p:txBody>
      </p:sp>
      <p:pic>
        <p:nvPicPr>
          <p:cNvPr id="14" name="Content Placeholder 8"/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4" y="1374670"/>
            <a:ext cx="5201696" cy="3770313"/>
          </a:xfrm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dirty="0"/>
              <a:t>Pact for Contract Testing</a:t>
            </a:r>
            <a:br>
              <a:rPr lang="en-IN" dirty="0"/>
            </a:br>
            <a:endParaRPr lang="en-US" altLang="en-US" dirty="0"/>
          </a:p>
        </p:txBody>
      </p:sp>
      <p:sp>
        <p:nvSpPr>
          <p:cNvPr id="49155" name="Content Placeholder 6">
            <a:extLst>
              <a:ext uri="{FF2B5EF4-FFF2-40B4-BE49-F238E27FC236}">
                <a16:creationId xmlns:a16="http://schemas.microsoft.com/office/drawing/2014/main" xmlns="" id="{7D8275E3-738E-C34F-9E49-714CBC460030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551543" y="1325005"/>
            <a:ext cx="5447323" cy="475592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Focus on consumer-driven contract testing, which allows teams to work more collaboratively and efficiently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Teams can catch issues earlier in the development process and avoid costly bugs in production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Pact generates tests automatically based on the contracts</a:t>
            </a:r>
          </a:p>
          <a:p>
            <a:pPr algn="just">
              <a:lnSpc>
                <a:spcPct val="150000"/>
              </a:lnSpc>
            </a:pPr>
            <a:endParaRPr lang="en-IN" spc="-5" dirty="0"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975" y="1325005"/>
            <a:ext cx="5256774" cy="3736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Pact Broker</a:t>
            </a:r>
            <a:endParaRPr lang="en-US" altLang="en-US" dirty="0"/>
          </a:p>
        </p:txBody>
      </p:sp>
      <p:sp>
        <p:nvSpPr>
          <p:cNvPr id="49155" name="Content Placeholder 6">
            <a:extLst>
              <a:ext uri="{FF2B5EF4-FFF2-40B4-BE49-F238E27FC236}">
                <a16:creationId xmlns:a16="http://schemas.microsoft.com/office/drawing/2014/main" xmlns="" id="{7D8275E3-738E-C34F-9E49-714CBC460030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551543" y="1325006"/>
            <a:ext cx="3571277" cy="466939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/>
          </a:bodyPr>
          <a:lstStyle/>
          <a:p>
            <a:pPr marL="387350" indent="-28575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dirty="0"/>
              <a:t>Easily publish your </a:t>
            </a:r>
            <a:r>
              <a:rPr lang="en-IN" dirty="0" smtClean="0"/>
              <a:t>contracts</a:t>
            </a:r>
            <a:r>
              <a:rPr lang="en-IN" dirty="0"/>
              <a:t> </a:t>
            </a:r>
          </a:p>
          <a:p>
            <a:pPr marL="387350" indent="-28575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dirty="0" smtClean="0"/>
              <a:t>Central </a:t>
            </a:r>
            <a:r>
              <a:rPr lang="en-IN" dirty="0"/>
              <a:t>repository for </a:t>
            </a:r>
            <a:r>
              <a:rPr lang="en-IN" dirty="0" smtClean="0"/>
              <a:t>contracts</a:t>
            </a:r>
            <a:endParaRPr lang="en-IN" dirty="0"/>
          </a:p>
          <a:p>
            <a:pPr marL="387350" indent="-2857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</a:pPr>
            <a:r>
              <a:rPr lang="en-IN" dirty="0" smtClean="0"/>
              <a:t>You </a:t>
            </a:r>
            <a:r>
              <a:rPr lang="en-IN" dirty="0"/>
              <a:t>can also set up </a:t>
            </a:r>
            <a:r>
              <a:rPr lang="en-IN" dirty="0" err="1"/>
              <a:t>webhooks</a:t>
            </a:r>
            <a:r>
              <a:rPr lang="en-IN" dirty="0"/>
              <a:t> to notify teams when a contract has been updated</a:t>
            </a:r>
          </a:p>
          <a:p>
            <a:pPr algn="just">
              <a:lnSpc>
                <a:spcPct val="150000"/>
              </a:lnSpc>
            </a:pPr>
            <a:endParaRPr lang="en-IN" spc="-5" dirty="0"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19" y="786563"/>
            <a:ext cx="7780421" cy="559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Consumer Testing with Pact</a:t>
            </a:r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24" y="1496216"/>
            <a:ext cx="5356225" cy="3919845"/>
          </a:xfrm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Provider Testing with Pact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217" y="1557495"/>
            <a:ext cx="5648325" cy="354814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:a16="http://schemas.microsoft.com/office/drawing/2014/main" xmlns="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Sharing Pacts</a:t>
            </a:r>
            <a:endParaRPr lang="en-US" altLang="en-US" dirty="0"/>
          </a:p>
        </p:txBody>
      </p:sp>
      <p:sp>
        <p:nvSpPr>
          <p:cNvPr id="49155" name="Content Placeholder 6">
            <a:extLst>
              <a:ext uri="{FF2B5EF4-FFF2-40B4-BE49-F238E27FC236}">
                <a16:creationId xmlns:a16="http://schemas.microsoft.com/office/drawing/2014/main" xmlns="" id="{7D8275E3-738E-C34F-9E49-714CBC460030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832897" y="1325006"/>
            <a:ext cx="6132286" cy="466939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/>
          </a:bodyPr>
          <a:lstStyle/>
          <a:p>
            <a:pPr marL="457200" lvl="0" indent="-3683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dirty="0"/>
              <a:t>Local File System</a:t>
            </a:r>
          </a:p>
          <a:p>
            <a:pPr marL="457200" lvl="0" indent="-3683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dirty="0"/>
              <a:t>Pact Broker</a:t>
            </a:r>
          </a:p>
          <a:p>
            <a:pPr marL="457200" lvl="0" indent="-3683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dirty="0"/>
              <a:t>Amazon S3</a:t>
            </a:r>
          </a:p>
          <a:p>
            <a:pPr marL="457200" lvl="0" indent="-36830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IN" dirty="0"/>
              <a:t>CI </a:t>
            </a:r>
            <a:r>
              <a:rPr lang="en-IN" dirty="0" err="1"/>
              <a:t>Artifacts</a:t>
            </a:r>
            <a:endParaRPr lang="en-IN" dirty="0"/>
          </a:p>
          <a:p>
            <a:pPr algn="just">
              <a:lnSpc>
                <a:spcPct val="150000"/>
              </a:lnSpc>
            </a:pPr>
            <a:endParaRPr lang="en-IN" spc="-5" dirty="0"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_Powerpoint_Template for approval" id="{A74F69F6-D292-E842-A391-0DD332912DFD}" vid="{835FD7DB-F7F8-1D44-86F6-8CA611515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23CEHAA2X2SM-2102554853-211705</_dlc_DocId>
    <_dlc_DocIdUrl xmlns="d62b6ecb-acff-4b24-a527-ff2b271ebe71">
      <Url>https://slidegenius365.sharepoint.com/_layouts/15/DocIdRedir.aspx?ID=23CEHAA2X2SM-2102554853-211705</Url>
      <Description>23CEHAA2X2SM-2102554853-211705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794DA4-B143-4F60-BF7C-EA867C43D1FE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6fa9243-f6f6-4c83-8c18-4e880acd4ff6"/>
    <ds:schemaRef ds:uri="d62b6ecb-acff-4b24-a527-ff2b271ebe7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5580CD-C463-4A8C-8D0B-FCA2F5005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A99FCF3-6144-4376-9B98-0FCDBE6AD12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Hexagon_Powerpoint_Template May 2021 (5)</Template>
  <TotalTime>16435</TotalTime>
  <Words>175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Agenda</vt:lpstr>
      <vt:lpstr>Contract Testing</vt:lpstr>
      <vt:lpstr>How Does Contract Testing Works </vt:lpstr>
      <vt:lpstr>Pact for Contract Testing </vt:lpstr>
      <vt:lpstr>Pact Broker</vt:lpstr>
      <vt:lpstr>Consumer Testing with Pact</vt:lpstr>
      <vt:lpstr>Provider Testing with Pact</vt:lpstr>
      <vt:lpstr>Sharing Pacts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UDDIN Mohammed B (Mohammed Basheer)</dc:creator>
  <cp:lastModifiedBy>THOTAKURA Pujitha R</cp:lastModifiedBy>
  <cp:revision>66</cp:revision>
  <dcterms:created xsi:type="dcterms:W3CDTF">2023-05-23T08:49:04Z</dcterms:created>
  <dcterms:modified xsi:type="dcterms:W3CDTF">2023-08-29T04:02:28Z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0x010100C4689C359221F84CA6C8A700AD48302A</vt:lpwstr>
  </property>
  <property fmtid="{D5CDD505-2E9C-101B-9397-08002B2CF9AE}" pid="3" name="_dlc_DocIdItemGuid">
    <vt:lpwstr>d1e074de-e6c2-4918-9db0-2fa8667cf0b1</vt:lpwstr>
  </property>
</Properties>
</file>