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8"/>
  </p:notesMasterIdLst>
  <p:handoutMasterIdLst>
    <p:handoutMasterId r:id="rId19"/>
  </p:handoutMasterIdLst>
  <p:sldIdLst>
    <p:sldId id="270" r:id="rId6"/>
    <p:sldId id="260" r:id="rId7"/>
    <p:sldId id="619" r:id="rId8"/>
    <p:sldId id="620" r:id="rId9"/>
    <p:sldId id="621" r:id="rId10"/>
    <p:sldId id="626" r:id="rId11"/>
    <p:sldId id="623" r:id="rId12"/>
    <p:sldId id="628" r:id="rId13"/>
    <p:sldId id="624" r:id="rId14"/>
    <p:sldId id="625" r:id="rId15"/>
    <p:sldId id="618" r:id="rId16"/>
    <p:sldId id="627" r:id="rId17"/>
  </p:sldIdLst>
  <p:sldSz cx="12192000" cy="6858000"/>
  <p:notesSz cx="6858000" cy="9144000"/>
  <p:custDataLst>
    <p:tags r:id="rId2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TON Amelia" initials="" lastIdx="95" clrIdx="0"/>
  <p:cmAuthor id="2" name="Melanie Francis" initials="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55795D-701C-4CEA-9434-3F4985DF15C3}" v="1" dt="2023-05-26T11:13:02.797"/>
  </p1510:revLst>
</p1510:revInfo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1" autoAdjust="0"/>
    <p:restoredTop sz="96327" autoAdjust="0"/>
  </p:normalViewPr>
  <p:slideViewPr>
    <p:cSldViewPr snapToGrid="0" snapToObjects="1">
      <p:cViewPr>
        <p:scale>
          <a:sx n="95" d="100"/>
          <a:sy n="95" d="100"/>
        </p:scale>
        <p:origin x="322" y="-29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33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743D1D64-152D-8942-A291-AB8F19F1B6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8BC134E-4E25-8D4D-807E-B00F55B756B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EB44301A-4753-6645-97C6-72DF042616BE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7FDA265-C8CA-8947-A51D-E437ED277DF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24358D7-A3D0-2946-A0D9-C7223EED4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8522FD96-EF8C-2843-9DF9-9083BA6B759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="" xmlns:a16="http://schemas.microsoft.com/office/drawing/2014/main" id="{3F0A3922-9F4F-B946-A8BC-758F14BC034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24E4D5A0-8049-B042-84C2-2AB19B32386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694601CA-06AA-DC49-89FC-CB5FAD0BA10A}" type="datetimeFigureOut">
              <a:rPr lang="en-US"/>
              <a:pPr>
                <a:defRPr/>
              </a:pPr>
              <a:t>8/29/2023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="" xmlns:a16="http://schemas.microsoft.com/office/drawing/2014/main" id="{E80FE5E0-7CE4-004A-826E-223847F808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="" xmlns:a16="http://schemas.microsoft.com/office/drawing/2014/main" id="{3287BC48-C4F2-954C-A75C-23C3474C69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03C2C33-BA07-A345-86C5-CC06852712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Confidential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FF44561D-16D2-284A-A62D-2ED20BFEA5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</a:defRPr>
            </a:lvl1pPr>
          </a:lstStyle>
          <a:p>
            <a:pPr>
              <a:defRPr/>
            </a:pPr>
            <a:fld id="{AEF9E43D-0595-554A-9483-79DE9C75463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252797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3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jpe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6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7.emf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ou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logo&#10;&#10;Description automatically generated">
            <a:extLst>
              <a:ext uri="{FF2B5EF4-FFF2-40B4-BE49-F238E27FC236}">
                <a16:creationId xmlns="" xmlns:a16="http://schemas.microsoft.com/office/drawing/2014/main" id="{6A50D4A2-1A2F-0E4E-9E02-E126ADE611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53BA208-BAD1-404F-9D35-8BDC634DD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4791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="" xmlns:a16="http://schemas.microsoft.com/office/drawing/2014/main" id="{FAF9C257-B116-614E-8EFB-C5783D699A5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=""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241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="" xmlns:a16="http://schemas.microsoft.com/office/drawing/2014/main" id="{52250192-5334-394C-B69F-150075B5D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=""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357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54431" y="-7481"/>
            <a:ext cx="7714804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14804" h="6879771">
                <a:moveTo>
                  <a:pt x="0" y="0"/>
                </a:moveTo>
                <a:lnTo>
                  <a:pt x="7714804" y="9902"/>
                </a:lnTo>
                <a:cubicBezTo>
                  <a:pt x="7066619" y="2299318"/>
                  <a:pt x="6476388" y="4543605"/>
                  <a:pt x="5770248" y="6878150"/>
                </a:cubicBezTo>
                <a:lnTo>
                  <a:pt x="3629" y="6879771"/>
                </a:lnTo>
                <a:lnTo>
                  <a:pt x="3629" y="3476171"/>
                </a:lnTo>
                <a:cubicBezTo>
                  <a:pt x="2419" y="2317447"/>
                  <a:pt x="1210" y="1158724"/>
                  <a:pt x="0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39121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CDB6CEDE-0A83-584D-98A2-88E62A7E182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Picture Placeholder 9">
            <a:extLst>
              <a:ext uri="{FF2B5EF4-FFF2-40B4-BE49-F238E27FC236}">
                <a16:creationId xmlns="" xmlns:a16="http://schemas.microsoft.com/office/drawing/2014/main" id="{E2F5712D-CCD9-6B49-9BEA-744715125B3A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6817" y="-7482"/>
            <a:ext cx="5101790" cy="6869989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  <a:gd name="connsiteX0" fmla="*/ 0 w 10011229"/>
              <a:gd name="connsiteY0" fmla="*/ 0 h 6879771"/>
              <a:gd name="connsiteX1" fmla="*/ 10011229 w 10011229"/>
              <a:gd name="connsiteY1" fmla="*/ 5450 h 6879771"/>
              <a:gd name="connsiteX2" fmla="*/ 1759858 w 10011229"/>
              <a:gd name="connsiteY2" fmla="*/ 6865257 h 6879771"/>
              <a:gd name="connsiteX3" fmla="*/ 3629 w 10011229"/>
              <a:gd name="connsiteY3" fmla="*/ 6879771 h 6879771"/>
              <a:gd name="connsiteX4" fmla="*/ 3629 w 10011229"/>
              <a:gd name="connsiteY4" fmla="*/ 3476171 h 6879771"/>
              <a:gd name="connsiteX5" fmla="*/ 0 w 10011229"/>
              <a:gd name="connsiteY5" fmla="*/ 0 h 6879771"/>
              <a:gd name="connsiteX0" fmla="*/ 0 w 8095344"/>
              <a:gd name="connsiteY0" fmla="*/ 0 h 6879771"/>
              <a:gd name="connsiteX1" fmla="*/ 8095344 w 8095344"/>
              <a:gd name="connsiteY1" fmla="*/ 38146 h 6879771"/>
              <a:gd name="connsiteX2" fmla="*/ 1759858 w 8095344"/>
              <a:gd name="connsiteY2" fmla="*/ 6865257 h 6879771"/>
              <a:gd name="connsiteX3" fmla="*/ 3629 w 8095344"/>
              <a:gd name="connsiteY3" fmla="*/ 6879771 h 6879771"/>
              <a:gd name="connsiteX4" fmla="*/ 3629 w 8095344"/>
              <a:gd name="connsiteY4" fmla="*/ 3476171 h 6879771"/>
              <a:gd name="connsiteX5" fmla="*/ 0 w 8095344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1759858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47001"/>
              <a:gd name="connsiteY0" fmla="*/ 0 h 6879771"/>
              <a:gd name="connsiteX1" fmla="*/ 7747001 w 7747001"/>
              <a:gd name="connsiteY1" fmla="*/ 16349 h 6879771"/>
              <a:gd name="connsiteX2" fmla="*/ 5776687 w 7747001"/>
              <a:gd name="connsiteY2" fmla="*/ 6865257 h 6879771"/>
              <a:gd name="connsiteX3" fmla="*/ 3629 w 7747001"/>
              <a:gd name="connsiteY3" fmla="*/ 6879771 h 6879771"/>
              <a:gd name="connsiteX4" fmla="*/ 3629 w 7747001"/>
              <a:gd name="connsiteY4" fmla="*/ 3476171 h 6879771"/>
              <a:gd name="connsiteX5" fmla="*/ 0 w 7747001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6687 w 7714804"/>
              <a:gd name="connsiteY2" fmla="*/ 6865257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0 w 7714804"/>
              <a:gd name="connsiteY0" fmla="*/ 0 h 6879771"/>
              <a:gd name="connsiteX1" fmla="*/ 7714804 w 7714804"/>
              <a:gd name="connsiteY1" fmla="*/ 9902 h 6879771"/>
              <a:gd name="connsiteX2" fmla="*/ 5770248 w 7714804"/>
              <a:gd name="connsiteY2" fmla="*/ 6878150 h 6879771"/>
              <a:gd name="connsiteX3" fmla="*/ 3629 w 7714804"/>
              <a:gd name="connsiteY3" fmla="*/ 6879771 h 6879771"/>
              <a:gd name="connsiteX4" fmla="*/ 3629 w 7714804"/>
              <a:gd name="connsiteY4" fmla="*/ 3476171 h 6879771"/>
              <a:gd name="connsiteX5" fmla="*/ 0 w 7714804"/>
              <a:gd name="connsiteY5" fmla="*/ 0 h 6879771"/>
              <a:gd name="connsiteX0" fmla="*/ 2973747 w 7711176"/>
              <a:gd name="connsiteY0" fmla="*/ 626485 h 6869882"/>
              <a:gd name="connsiteX1" fmla="*/ 7711176 w 7711176"/>
              <a:gd name="connsiteY1" fmla="*/ 13 h 6869882"/>
              <a:gd name="connsiteX2" fmla="*/ 5766620 w 7711176"/>
              <a:gd name="connsiteY2" fmla="*/ 6868261 h 6869882"/>
              <a:gd name="connsiteX3" fmla="*/ 1 w 7711176"/>
              <a:gd name="connsiteY3" fmla="*/ 6869882 h 6869882"/>
              <a:gd name="connsiteX4" fmla="*/ 1 w 7711176"/>
              <a:gd name="connsiteY4" fmla="*/ 3466282 h 6869882"/>
              <a:gd name="connsiteX5" fmla="*/ 2973747 w 7711176"/>
              <a:gd name="connsiteY5" fmla="*/ 626485 h 6869882"/>
              <a:gd name="connsiteX0" fmla="*/ 2628059 w 7711176"/>
              <a:gd name="connsiteY0" fmla="*/ 0 h 6879771"/>
              <a:gd name="connsiteX1" fmla="*/ 7711176 w 7711176"/>
              <a:gd name="connsiteY1" fmla="*/ 9902 h 6879771"/>
              <a:gd name="connsiteX2" fmla="*/ 5766620 w 7711176"/>
              <a:gd name="connsiteY2" fmla="*/ 6878150 h 6879771"/>
              <a:gd name="connsiteX3" fmla="*/ 1 w 7711176"/>
              <a:gd name="connsiteY3" fmla="*/ 6879771 h 6879771"/>
              <a:gd name="connsiteX4" fmla="*/ 1 w 7711176"/>
              <a:gd name="connsiteY4" fmla="*/ 3476171 h 6879771"/>
              <a:gd name="connsiteX5" fmla="*/ 2628059 w 7711176"/>
              <a:gd name="connsiteY5" fmla="*/ 0 h 6879771"/>
              <a:gd name="connsiteX0" fmla="*/ 2628058 w 7711175"/>
              <a:gd name="connsiteY0" fmla="*/ 0 h 6879771"/>
              <a:gd name="connsiteX1" fmla="*/ 7711175 w 7711175"/>
              <a:gd name="connsiteY1" fmla="*/ 9902 h 6879771"/>
              <a:gd name="connsiteX2" fmla="*/ 5766619 w 7711175"/>
              <a:gd name="connsiteY2" fmla="*/ 6878150 h 6879771"/>
              <a:gd name="connsiteX3" fmla="*/ 0 w 7711175"/>
              <a:gd name="connsiteY3" fmla="*/ 6879771 h 6879771"/>
              <a:gd name="connsiteX4" fmla="*/ 2642839 w 7711175"/>
              <a:gd name="connsiteY4" fmla="*/ 3498500 h 6879771"/>
              <a:gd name="connsiteX5" fmla="*/ 2628058 w 7711175"/>
              <a:gd name="connsiteY5" fmla="*/ 0 h 6879771"/>
              <a:gd name="connsiteX0" fmla="*/ 0 w 5083117"/>
              <a:gd name="connsiteY0" fmla="*/ 0 h 6878150"/>
              <a:gd name="connsiteX1" fmla="*/ 5083117 w 5083117"/>
              <a:gd name="connsiteY1" fmla="*/ 9902 h 6878150"/>
              <a:gd name="connsiteX2" fmla="*/ 3138561 w 5083117"/>
              <a:gd name="connsiteY2" fmla="*/ 6878150 h 6878150"/>
              <a:gd name="connsiteX3" fmla="*/ 527737 w 5083117"/>
              <a:gd name="connsiteY3" fmla="*/ 6745797 h 6878150"/>
              <a:gd name="connsiteX4" fmla="*/ 14781 w 5083117"/>
              <a:gd name="connsiteY4" fmla="*/ 3498500 h 6878150"/>
              <a:gd name="connsiteX5" fmla="*/ 0 w 5083117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33454 w 5101790"/>
              <a:gd name="connsiteY4" fmla="*/ 3498500 h 6878150"/>
              <a:gd name="connsiteX5" fmla="*/ 18673 w 5101790"/>
              <a:gd name="connsiteY5" fmla="*/ 0 h 6878150"/>
              <a:gd name="connsiteX0" fmla="*/ 18673 w 5101790"/>
              <a:gd name="connsiteY0" fmla="*/ 0 h 6878150"/>
              <a:gd name="connsiteX1" fmla="*/ 5101790 w 5101790"/>
              <a:gd name="connsiteY1" fmla="*/ 9902 h 6878150"/>
              <a:gd name="connsiteX2" fmla="*/ 3157234 w 5101790"/>
              <a:gd name="connsiteY2" fmla="*/ 6878150 h 6878150"/>
              <a:gd name="connsiteX3" fmla="*/ 0 w 5101790"/>
              <a:gd name="connsiteY3" fmla="*/ 6868606 h 6878150"/>
              <a:gd name="connsiteX4" fmla="*/ 11151 w 5101790"/>
              <a:gd name="connsiteY4" fmla="*/ 3453842 h 6878150"/>
              <a:gd name="connsiteX5" fmla="*/ 18673 w 5101790"/>
              <a:gd name="connsiteY5" fmla="*/ 0 h 6878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01790" h="6878150">
                <a:moveTo>
                  <a:pt x="18673" y="0"/>
                </a:moveTo>
                <a:lnTo>
                  <a:pt x="5101790" y="9902"/>
                </a:lnTo>
                <a:cubicBezTo>
                  <a:pt x="4453605" y="2299318"/>
                  <a:pt x="3863374" y="4543605"/>
                  <a:pt x="3157234" y="6878150"/>
                </a:cubicBezTo>
                <a:lnTo>
                  <a:pt x="0" y="6868606"/>
                </a:lnTo>
                <a:lnTo>
                  <a:pt x="11151" y="3453842"/>
                </a:lnTo>
                <a:cubicBezTo>
                  <a:pt x="9941" y="2295118"/>
                  <a:pt x="19883" y="1158724"/>
                  <a:pt x="18673" y="0"/>
                </a:cubicBez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078073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9BD087FB-4B9E-9040-933A-83B4608E3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32600CD5-86AD-AD47-838F-315CAB72C5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5E361234-2009-5F49-A94D-176D83C575DA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9000">
                <a:schemeClr val="accent4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15361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="" xmlns:a16="http://schemas.microsoft.com/office/drawing/2014/main" id="{457FDBA8-0996-B447-BE91-78AED977B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A242849-3B38-D247-BB76-04AF99100B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 5">
            <a:extLst>
              <a:ext uri="{FF2B5EF4-FFF2-40B4-BE49-F238E27FC236}">
                <a16:creationId xmlns="" xmlns:a16="http://schemas.microsoft.com/office/drawing/2014/main" id="{507629E7-A9DB-394F-9FEC-0CCEFD42577E}"/>
              </a:ext>
            </a:extLst>
          </p:cNvPr>
          <p:cNvSpPr/>
          <p:nvPr/>
        </p:nvSpPr>
        <p:spPr>
          <a:xfrm>
            <a:off x="0" y="-74613"/>
            <a:ext cx="4513263" cy="6932613"/>
          </a:xfrm>
          <a:custGeom>
            <a:avLst/>
            <a:gdLst>
              <a:gd name="connsiteX0" fmla="*/ 1718734 w 4512734"/>
              <a:gd name="connsiteY0" fmla="*/ 8467 h 6824133"/>
              <a:gd name="connsiteX1" fmla="*/ 4512734 w 4512734"/>
              <a:gd name="connsiteY1" fmla="*/ 6824133 h 6824133"/>
              <a:gd name="connsiteX2" fmla="*/ 0 w 4512734"/>
              <a:gd name="connsiteY2" fmla="*/ 6824133 h 6824133"/>
              <a:gd name="connsiteX3" fmla="*/ 0 w 4512734"/>
              <a:gd name="connsiteY3" fmla="*/ 0 h 6824133"/>
              <a:gd name="connsiteX4" fmla="*/ 1718734 w 4512734"/>
              <a:gd name="connsiteY4" fmla="*/ 8467 h 68241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12734" h="6824133">
                <a:moveTo>
                  <a:pt x="1718734" y="8467"/>
                </a:moveTo>
                <a:lnTo>
                  <a:pt x="4512734" y="6824133"/>
                </a:lnTo>
                <a:lnTo>
                  <a:pt x="0" y="6824133"/>
                </a:lnTo>
                <a:lnTo>
                  <a:pt x="0" y="0"/>
                </a:lnTo>
                <a:lnTo>
                  <a:pt x="1718734" y="8467"/>
                </a:lnTo>
                <a:close/>
              </a:path>
            </a:pathLst>
          </a:custGeom>
          <a:gradFill>
            <a:gsLst>
              <a:gs pos="0">
                <a:srgbClr val="A5CF67"/>
              </a:gs>
              <a:gs pos="99000">
                <a:schemeClr val="accent1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69788" y="5075428"/>
            <a:ext cx="4510830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69667" y="3707691"/>
            <a:ext cx="4512734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63476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DFAA1FA1-97CE-BE48-821D-602A19EC72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237" b="37123"/>
          <a:stretch>
            <a:fillRect/>
          </a:stretch>
        </p:blipFill>
        <p:spPr bwMode="auto">
          <a:xfrm>
            <a:off x="8807450" y="0"/>
            <a:ext cx="3384550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389315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&#10;&#10;Description automatically generated with medium confidence">
            <a:extLst>
              <a:ext uri="{FF2B5EF4-FFF2-40B4-BE49-F238E27FC236}">
                <a16:creationId xmlns="" xmlns:a16="http://schemas.microsoft.com/office/drawing/2014/main" id="{AD15A8C5-A17C-0F42-A59E-F8EA0DC7516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1312"/>
          <a:stretch/>
        </p:blipFill>
        <p:spPr>
          <a:xfrm>
            <a:off x="8916196" y="0"/>
            <a:ext cx="3275804" cy="42672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CBB7377-5E34-0C4D-A57A-454E8E95F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4A4DA7E9-0ADB-8D4E-AB87-8B73BF166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8867774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Content Placeholder 2"/>
          <p:cNvSpPr>
            <a:spLocks noGrp="1"/>
          </p:cNvSpPr>
          <p:nvPr>
            <p:ph sz="quarter" idx="21"/>
          </p:nvPr>
        </p:nvSpPr>
        <p:spPr>
          <a:xfrm>
            <a:off x="609599" y="1663200"/>
            <a:ext cx="8867775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707420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Picture 3">
            <a:extLst>
              <a:ext uri="{FF2B5EF4-FFF2-40B4-BE49-F238E27FC236}">
                <a16:creationId xmlns="" xmlns:a16="http://schemas.microsoft.com/office/drawing/2014/main" id="{B7683E06-7B7C-B64B-A224-497F329AB5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Picture 4">
            <a:extLst>
              <a:ext uri="{FF2B5EF4-FFF2-40B4-BE49-F238E27FC236}">
                <a16:creationId xmlns="" xmlns:a16="http://schemas.microsoft.com/office/drawing/2014/main" id="{F79217F5-ACFC-8E42-8DDF-2FD190E9A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/>
          </p:nvPr>
        </p:nvSpPr>
        <p:spPr>
          <a:xfrm>
            <a:off x="6096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1600" b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800" smtClean="0">
                <a:solidFill>
                  <a:schemeClr val="lt1"/>
                </a:solidFill>
              </a:defRPr>
            </a:lvl2pPr>
            <a:lvl3pPr>
              <a:defRPr lang="en-US" sz="1800" smtClean="0">
                <a:solidFill>
                  <a:schemeClr val="lt1"/>
                </a:solidFill>
              </a:defRPr>
            </a:lvl3pPr>
            <a:lvl4pPr>
              <a:defRPr lang="en-US" smtClean="0">
                <a:solidFill>
                  <a:schemeClr val="lt1"/>
                </a:solidFill>
              </a:defRPr>
            </a:lvl4pPr>
            <a:lvl5pPr>
              <a:defRPr lang="en-US">
                <a:solidFill>
                  <a:schemeClr val="lt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6096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Text Placeholder 14"/>
          <p:cNvSpPr>
            <a:spLocks noGrp="1"/>
          </p:cNvSpPr>
          <p:nvPr>
            <p:ph type="body" sz="quarter" idx="12"/>
          </p:nvPr>
        </p:nvSpPr>
        <p:spPr>
          <a:xfrm>
            <a:off x="6096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14"/>
          <p:cNvSpPr>
            <a:spLocks noGrp="1"/>
          </p:cNvSpPr>
          <p:nvPr>
            <p:ph type="body" sz="quarter" idx="13"/>
          </p:nvPr>
        </p:nvSpPr>
        <p:spPr>
          <a:xfrm>
            <a:off x="6096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096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48400" y="1524000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4"/>
          <p:cNvSpPr>
            <a:spLocks noGrp="1"/>
          </p:cNvSpPr>
          <p:nvPr>
            <p:ph type="body" sz="quarter" idx="16"/>
          </p:nvPr>
        </p:nvSpPr>
        <p:spPr>
          <a:xfrm>
            <a:off x="6248400" y="2435717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14"/>
          <p:cNvSpPr>
            <a:spLocks noGrp="1"/>
          </p:cNvSpPr>
          <p:nvPr>
            <p:ph type="body" sz="quarter" idx="17"/>
          </p:nvPr>
        </p:nvSpPr>
        <p:spPr>
          <a:xfrm>
            <a:off x="6248400" y="5170869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48400" y="4259151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248400" y="3347434"/>
            <a:ext cx="625736" cy="621840"/>
          </a:xfrm>
          <a:prstGeom prst="ellipse">
            <a:avLst/>
          </a:prstGeom>
          <a:gradFill>
            <a:gsLst>
              <a:gs pos="0">
                <a:schemeClr val="accent3"/>
              </a:gs>
              <a:gs pos="100000">
                <a:schemeClr val="accent1"/>
              </a:gs>
            </a:gsLst>
            <a:lin ang="5400000" scaled="1"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US" sz="1600" b="1" dirty="0">
                <a:solidFill>
                  <a:srgbClr val="000000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1400174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400174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 baseline="0">
                <a:solidFill>
                  <a:srgbClr val="000000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400174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400174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400174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400174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400174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400174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400174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9"/>
          </p:nvPr>
        </p:nvSpPr>
        <p:spPr>
          <a:xfrm>
            <a:off x="1400174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30"/>
          </p:nvPr>
        </p:nvSpPr>
        <p:spPr>
          <a:xfrm>
            <a:off x="7038975" y="1574966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/>
          <p:cNvSpPr>
            <a:spLocks noGrp="1"/>
          </p:cNvSpPr>
          <p:nvPr>
            <p:ph type="body" sz="quarter" idx="31"/>
          </p:nvPr>
        </p:nvSpPr>
        <p:spPr>
          <a:xfrm>
            <a:off x="7038975" y="1912825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8" name="Text Placeholder 27"/>
          <p:cNvSpPr>
            <a:spLocks noGrp="1"/>
          </p:cNvSpPr>
          <p:nvPr>
            <p:ph type="body" sz="quarter" idx="32"/>
          </p:nvPr>
        </p:nvSpPr>
        <p:spPr>
          <a:xfrm>
            <a:off x="7038975" y="2514352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9" name="Text Placeholder 27"/>
          <p:cNvSpPr>
            <a:spLocks noGrp="1"/>
          </p:cNvSpPr>
          <p:nvPr>
            <p:ph type="body" sz="quarter" idx="33"/>
          </p:nvPr>
        </p:nvSpPr>
        <p:spPr>
          <a:xfrm>
            <a:off x="7038975" y="2852211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0" name="Text Placeholder 27"/>
          <p:cNvSpPr>
            <a:spLocks noGrp="1"/>
          </p:cNvSpPr>
          <p:nvPr>
            <p:ph type="body" sz="quarter" idx="34"/>
          </p:nvPr>
        </p:nvSpPr>
        <p:spPr>
          <a:xfrm>
            <a:off x="7038975" y="342496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1" name="Text Placeholder 27"/>
          <p:cNvSpPr>
            <a:spLocks noGrp="1"/>
          </p:cNvSpPr>
          <p:nvPr>
            <p:ph type="body" sz="quarter" idx="35"/>
          </p:nvPr>
        </p:nvSpPr>
        <p:spPr>
          <a:xfrm>
            <a:off x="7038975" y="376282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2" name="Text Placeholder 27"/>
          <p:cNvSpPr>
            <a:spLocks noGrp="1"/>
          </p:cNvSpPr>
          <p:nvPr>
            <p:ph type="body" sz="quarter" idx="36"/>
          </p:nvPr>
        </p:nvSpPr>
        <p:spPr>
          <a:xfrm>
            <a:off x="7038975" y="4312435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3" name="Text Placeholder 27"/>
          <p:cNvSpPr>
            <a:spLocks noGrp="1"/>
          </p:cNvSpPr>
          <p:nvPr>
            <p:ph type="body" sz="quarter" idx="37"/>
          </p:nvPr>
        </p:nvSpPr>
        <p:spPr>
          <a:xfrm>
            <a:off x="7038975" y="4650294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4" name="Text Placeholder 27"/>
          <p:cNvSpPr>
            <a:spLocks noGrp="1"/>
          </p:cNvSpPr>
          <p:nvPr>
            <p:ph type="body" sz="quarter" idx="38"/>
          </p:nvPr>
        </p:nvSpPr>
        <p:spPr>
          <a:xfrm>
            <a:off x="7038975" y="5253073"/>
            <a:ext cx="4543426" cy="32385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8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5" name="Text Placeholder 27"/>
          <p:cNvSpPr>
            <a:spLocks noGrp="1"/>
          </p:cNvSpPr>
          <p:nvPr>
            <p:ph type="body" sz="quarter" idx="39"/>
          </p:nvPr>
        </p:nvSpPr>
        <p:spPr>
          <a:xfrm>
            <a:off x="7038975" y="5590932"/>
            <a:ext cx="4543426" cy="1938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buNone/>
              <a:defRPr sz="12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543390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genda 3">
    <p:bg>
      <p:bgPr>
        <a:gradFill rotWithShape="0">
          <a:gsLst>
            <a:gs pos="80000">
              <a:srgbClr val="0F5F7E"/>
            </a:gs>
            <a:gs pos="1000">
              <a:srgbClr val="008CB1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="" xmlns:a16="http://schemas.microsoft.com/office/drawing/2014/main" id="{2BCF5B06-3B3E-9043-8A26-1ADE45E014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4018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lang="en-US" sz="2400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24"/>
          </p:nvPr>
        </p:nvSpPr>
        <p:spPr>
          <a:xfrm>
            <a:off x="609600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3" name="Content Placeholder 2"/>
          <p:cNvSpPr>
            <a:spLocks noGrp="1"/>
          </p:cNvSpPr>
          <p:nvPr>
            <p:ph sz="quarter" idx="25"/>
          </p:nvPr>
        </p:nvSpPr>
        <p:spPr>
          <a:xfrm>
            <a:off x="2852471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4" name="Content Placeholder 2"/>
          <p:cNvSpPr>
            <a:spLocks noGrp="1"/>
          </p:cNvSpPr>
          <p:nvPr>
            <p:ph sz="quarter" idx="26"/>
          </p:nvPr>
        </p:nvSpPr>
        <p:spPr>
          <a:xfrm>
            <a:off x="509534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5" name="Content Placeholder 2"/>
          <p:cNvSpPr>
            <a:spLocks noGrp="1"/>
          </p:cNvSpPr>
          <p:nvPr>
            <p:ph sz="quarter" idx="27"/>
          </p:nvPr>
        </p:nvSpPr>
        <p:spPr>
          <a:xfrm>
            <a:off x="7338213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36" name="Content Placeholder 2"/>
          <p:cNvSpPr>
            <a:spLocks noGrp="1"/>
          </p:cNvSpPr>
          <p:nvPr>
            <p:ph sz="quarter" idx="28"/>
          </p:nvPr>
        </p:nvSpPr>
        <p:spPr>
          <a:xfrm>
            <a:off x="9581082" y="3051017"/>
            <a:ext cx="2002536" cy="2695027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2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1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15" name="Text Placeholder 2"/>
          <p:cNvSpPr>
            <a:spLocks noGrp="1"/>
          </p:cNvSpPr>
          <p:nvPr>
            <p:ph type="body" sz="quarter" idx="29"/>
          </p:nvPr>
        </p:nvSpPr>
        <p:spPr>
          <a:xfrm>
            <a:off x="609600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2852471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5094732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733821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9579864" y="2313186"/>
            <a:ext cx="2002535" cy="639733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6189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7C8DA8E9-A285-2D49-BA25-BE2E284CE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75"/>
            <a:ext cx="12192000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A8B66EFC-5986-414C-B490-FA9BE27E53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6025" y="1644650"/>
            <a:ext cx="2662238" cy="827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Graphic 7">
            <a:extLst>
              <a:ext uri="{FF2B5EF4-FFF2-40B4-BE49-F238E27FC236}">
                <a16:creationId xmlns="" xmlns:a16="http://schemas.microsoft.com/office/drawing/2014/main" id="{6950CCA2-EC62-7341-8662-A223226A2845}"/>
              </a:ext>
            </a:extLst>
          </p:cNvPr>
          <p:cNvSpPr/>
          <p:nvPr/>
        </p:nvSpPr>
        <p:spPr>
          <a:xfrm>
            <a:off x="0" y="3386138"/>
            <a:ext cx="7580313" cy="3471862"/>
          </a:xfrm>
          <a:custGeom>
            <a:avLst/>
            <a:gdLst>
              <a:gd name="connsiteX0" fmla="*/ 0 w 7580609"/>
              <a:gd name="connsiteY0" fmla="*/ 2989421 h 3471292"/>
              <a:gd name="connsiteX1" fmla="*/ 0 w 7580609"/>
              <a:gd name="connsiteY1" fmla="*/ 3476699 h 3471292"/>
              <a:gd name="connsiteX2" fmla="*/ 4752210 w 7580609"/>
              <a:gd name="connsiteY2" fmla="*/ 3476699 h 3471292"/>
              <a:gd name="connsiteX3" fmla="*/ 7587963 w 7580609"/>
              <a:gd name="connsiteY3" fmla="*/ 0 h 3471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80609" h="3471292">
                <a:moveTo>
                  <a:pt x="0" y="2989421"/>
                </a:moveTo>
                <a:lnTo>
                  <a:pt x="0" y="3476699"/>
                </a:lnTo>
                <a:lnTo>
                  <a:pt x="4752210" y="3476699"/>
                </a:lnTo>
                <a:lnTo>
                  <a:pt x="7587963" y="0"/>
                </a:lnTo>
                <a:close/>
              </a:path>
            </a:pathLst>
          </a:custGeom>
          <a:gradFill flip="none" rotWithShape="1">
            <a:gsLst>
              <a:gs pos="0">
                <a:schemeClr val="accent3">
                  <a:alpha val="87000"/>
                </a:schemeClr>
              </a:gs>
              <a:gs pos="100000">
                <a:srgbClr val="50B39E">
                  <a:alpha val="95000"/>
                </a:srgbClr>
              </a:gs>
            </a:gsLst>
            <a:lin ang="10800000" scaled="1"/>
            <a:tileRect/>
          </a:gradFill>
          <a:ln w="10800" cap="flat">
            <a:noFill/>
            <a:prstDash val="solid"/>
            <a:miter/>
          </a:ln>
        </p:spPr>
        <p:txBody>
          <a:bodyPr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latin typeface="+mn-lt"/>
            </a:endParaRPr>
          </a:p>
        </p:txBody>
      </p:sp>
      <p:sp>
        <p:nvSpPr>
          <p:cNvPr id="40" name="Picture Placeholder 39"/>
          <p:cNvSpPr>
            <a:spLocks noGrp="1"/>
          </p:cNvSpPr>
          <p:nvPr>
            <p:ph type="pic" sz="quarter" idx="12"/>
          </p:nvPr>
        </p:nvSpPr>
        <p:spPr>
          <a:xfrm>
            <a:off x="2" y="0"/>
            <a:ext cx="5169289" cy="6858000"/>
          </a:xfrm>
          <a:custGeom>
            <a:avLst/>
            <a:gdLst>
              <a:gd name="connsiteX0" fmla="*/ 0 w 5169289"/>
              <a:gd name="connsiteY0" fmla="*/ 0 h 6858000"/>
              <a:gd name="connsiteX1" fmla="*/ 2457881 w 5169289"/>
              <a:gd name="connsiteY1" fmla="*/ 0 h 6858000"/>
              <a:gd name="connsiteX2" fmla="*/ 5169289 w 5169289"/>
              <a:gd name="connsiteY2" fmla="*/ 6858000 h 6858000"/>
              <a:gd name="connsiteX3" fmla="*/ 2133271 w 5169289"/>
              <a:gd name="connsiteY3" fmla="*/ 6858000 h 6858000"/>
              <a:gd name="connsiteX4" fmla="*/ 0 w 5169289"/>
              <a:gd name="connsiteY4" fmla="*/ 51774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69289" h="6858000">
                <a:moveTo>
                  <a:pt x="0" y="0"/>
                </a:moveTo>
                <a:lnTo>
                  <a:pt x="2457881" y="0"/>
                </a:lnTo>
                <a:lnTo>
                  <a:pt x="5169289" y="6858000"/>
                </a:lnTo>
                <a:lnTo>
                  <a:pt x="2133271" y="6858000"/>
                </a:lnTo>
                <a:lnTo>
                  <a:pt x="0" y="5177443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924800" y="3078863"/>
            <a:ext cx="3657600" cy="1271588"/>
          </a:xfrm>
          <a:prstGeom prst="rect">
            <a:avLst/>
          </a:prstGeom>
        </p:spPr>
        <p:txBody>
          <a:bodyPr lIns="0" rIns="0"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924640" y="4349320"/>
            <a:ext cx="3655977" cy="310896"/>
          </a:xfrm>
          <a:prstGeom prst="rect">
            <a:avLst/>
          </a:prstGeom>
        </p:spPr>
        <p:txBody>
          <a:bodyPr lIns="0" tIns="0" rIns="0" bIns="0" anchor="ctr" anchorCtr="0"/>
          <a:lstStyle>
            <a:lvl1pPr marL="0" indent="0">
              <a:buNone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6208094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A0EC48A4-8D3C-FE47-B113-AB05283570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5566077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Content">
    <p:bg>
      <p:bgPr>
        <a:gradFill>
          <a:gsLst>
            <a:gs pos="81000">
              <a:schemeClr val="tx1"/>
            </a:gs>
            <a:gs pos="0">
              <a:schemeClr val="accent4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=""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10313551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/ Content">
    <p:bg>
      <p:bgPr>
        <a:gradFill>
          <a:gsLst>
            <a:gs pos="0">
              <a:schemeClr val="accent1"/>
            </a:gs>
            <a:gs pos="69000">
              <a:schemeClr val="accent4"/>
            </a:gs>
          </a:gsLst>
          <a:lin ang="3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9">
            <a:extLst>
              <a:ext uri="{FF2B5EF4-FFF2-40B4-BE49-F238E27FC236}">
                <a16:creationId xmlns="" xmlns:a16="http://schemas.microsoft.com/office/drawing/2014/main" id="{CECD0C8D-396A-4987-9F20-722634CE91B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8BCB755F-241A-5143-AB65-78C7506301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156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TextBox 2">
            <a:extLst>
              <a:ext uri="{FF2B5EF4-FFF2-40B4-BE49-F238E27FC236}">
                <a16:creationId xmlns="" xmlns:a16="http://schemas.microsoft.com/office/drawing/2014/main" id="{22D8E99B-8AD8-4BAF-BB2F-99E5B851712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chemeClr val="bg1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7E274FDE-A30F-449C-B347-FEDCAB0B835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solidFill>
                  <a:schemeClr val="bg1"/>
                </a:solidFill>
                <a:cs typeface="Arial" panose="020B0604020202020204" pitchFamily="34" charset="0"/>
              </a:rPr>
              <a:t>|     hexagon.com</a:t>
            </a:r>
          </a:p>
        </p:txBody>
      </p:sp>
    </p:spTree>
    <p:extLst>
      <p:ext uri="{BB962C8B-B14F-4D97-AF65-F5344CB8AC3E}">
        <p14:creationId xmlns:p14="http://schemas.microsoft.com/office/powerpoint/2010/main" val="42121768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with Section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>
            <a:extLst>
              <a:ext uri="{FF2B5EF4-FFF2-40B4-BE49-F238E27FC236}">
                <a16:creationId xmlns="" xmlns:a16="http://schemas.microsoft.com/office/drawing/2014/main" id="{B2069EAC-1205-3C44-B383-703187883B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="" xmlns:a16="http://schemas.microsoft.com/office/drawing/2014/main" id="{1FCA22BF-4FA1-E640-A058-B95944BBB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>
            <a:extLst>
              <a:ext uri="{FF2B5EF4-FFF2-40B4-BE49-F238E27FC236}">
                <a16:creationId xmlns="" xmlns:a16="http://schemas.microsoft.com/office/drawing/2014/main" id="{6C1D64D0-150F-1141-94A4-3CBC9EF7AB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9700"/>
            <a:ext cx="503238" cy="17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609600" y="139738"/>
            <a:ext cx="4549453" cy="410233"/>
          </a:xfrm>
          <a:prstGeom prst="rect">
            <a:avLst/>
          </a:prstGeom>
        </p:spPr>
        <p:txBody>
          <a:bodyPr lIns="0" rIns="0" anchor="t"/>
          <a:lstStyle>
            <a:lvl1pPr marL="0" indent="0">
              <a:buFontTx/>
              <a:buNone/>
              <a:defRPr sz="11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1663200"/>
            <a:ext cx="10972800" cy="4226400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723979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/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3">
            <a:extLst>
              <a:ext uri="{FF2B5EF4-FFF2-40B4-BE49-F238E27FC236}">
                <a16:creationId xmlns="" xmlns:a16="http://schemas.microsoft.com/office/drawing/2014/main" id="{D39EF889-7E78-4446-8D9F-7E5F07EC6E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>
            <a:extLst>
              <a:ext uri="{FF2B5EF4-FFF2-40B4-BE49-F238E27FC236}">
                <a16:creationId xmlns="" xmlns:a16="http://schemas.microsoft.com/office/drawing/2014/main" id="{AC909C7F-0C59-2548-9A2A-EBCEEDA2B8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6226629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0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6"/>
          </p:nvPr>
        </p:nvSpPr>
        <p:spPr>
          <a:xfrm>
            <a:off x="6226629" y="1524002"/>
            <a:ext cx="5356225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9311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279625D4-7503-E745-B668-0E2D03E0A0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="" xmlns:a16="http://schemas.microsoft.com/office/drawing/2014/main" id="{DE1EBA1E-E238-CC48-9EA8-762DB1C5EA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3481523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2108778"/>
            <a:ext cx="3482195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0"/>
          </p:nvPr>
        </p:nvSpPr>
        <p:spPr>
          <a:xfrm>
            <a:off x="4354568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879" y="1524002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114709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>
            <a:extLst>
              <a:ext uri="{FF2B5EF4-FFF2-40B4-BE49-F238E27FC236}">
                <a16:creationId xmlns="" xmlns:a16="http://schemas.microsoft.com/office/drawing/2014/main" id="{A6BFFB58-E71F-DB46-95FD-CE3FAE3519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="" xmlns:a16="http://schemas.microsoft.com/office/drawing/2014/main" id="{958EC235-724C-FC4A-905B-14D20FC19F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7" name="Content Placeholder 2"/>
          <p:cNvSpPr>
            <a:spLocks noGrp="1"/>
          </p:cNvSpPr>
          <p:nvPr>
            <p:ph sz="quarter" idx="35"/>
          </p:nvPr>
        </p:nvSpPr>
        <p:spPr>
          <a:xfrm>
            <a:off x="3390889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9" name="Content Placeholder 2"/>
          <p:cNvSpPr>
            <a:spLocks noGrp="1"/>
          </p:cNvSpPr>
          <p:nvPr>
            <p:ph sz="quarter" idx="37"/>
          </p:nvPr>
        </p:nvSpPr>
        <p:spPr>
          <a:xfrm>
            <a:off x="6172178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1" name="Content Placeholder 2"/>
          <p:cNvSpPr>
            <a:spLocks noGrp="1"/>
          </p:cNvSpPr>
          <p:nvPr>
            <p:ph sz="quarter" idx="39"/>
          </p:nvPr>
        </p:nvSpPr>
        <p:spPr>
          <a:xfrm>
            <a:off x="8953467" y="2108778"/>
            <a:ext cx="2615487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40"/>
          </p:nvPr>
        </p:nvSpPr>
        <p:spPr>
          <a:xfrm>
            <a:off x="3390889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41"/>
          </p:nvPr>
        </p:nvSpPr>
        <p:spPr>
          <a:xfrm>
            <a:off x="6172177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42"/>
          </p:nvPr>
        </p:nvSpPr>
        <p:spPr>
          <a:xfrm>
            <a:off x="8953465" y="1524002"/>
            <a:ext cx="2615486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07970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152CD12A-A035-A343-8011-C4B499FF3E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B05E1DFF-58F7-7341-8AD1-AFE5C02BEF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226175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1524002"/>
            <a:ext cx="5355770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165783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/ Content +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3">
            <a:extLst>
              <a:ext uri="{FF2B5EF4-FFF2-40B4-BE49-F238E27FC236}">
                <a16:creationId xmlns="" xmlns:a16="http://schemas.microsoft.com/office/drawing/2014/main" id="{1A8BBD46-D6D1-A345-AB74-67A9DB4DD2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4">
            <a:extLst>
              <a:ext uri="{FF2B5EF4-FFF2-40B4-BE49-F238E27FC236}">
                <a16:creationId xmlns="" xmlns:a16="http://schemas.microsoft.com/office/drawing/2014/main" id="{50E398DB-AAB5-D541-9341-5231C5A13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226628" y="2108778"/>
            <a:ext cx="535577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609148" y="1524001"/>
            <a:ext cx="5356225" cy="4350671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226628" y="1524002"/>
            <a:ext cx="5355771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0390958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6AECFD17-6C57-7846-92D8-F140E2C00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="" xmlns:a16="http://schemas.microsoft.com/office/drawing/2014/main" id="{D390E60F-8339-F748-B9C1-7914326FC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383315"/>
            <a:ext cx="3481523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383315"/>
            <a:ext cx="3482195" cy="1495198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19" name="Content Placeholder 2"/>
          <p:cNvSpPr>
            <a:spLocks noGrp="1"/>
          </p:cNvSpPr>
          <p:nvPr>
            <p:ph sz="quarter" idx="31"/>
          </p:nvPr>
        </p:nvSpPr>
        <p:spPr>
          <a:xfrm>
            <a:off x="609600" y="1524001"/>
            <a:ext cx="3481523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sz="quarter" idx="32"/>
          </p:nvPr>
        </p:nvSpPr>
        <p:spPr>
          <a:xfrm>
            <a:off x="8100205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sz="quarter" idx="33"/>
          </p:nvPr>
        </p:nvSpPr>
        <p:spPr>
          <a:xfrm>
            <a:off x="4354903" y="1524001"/>
            <a:ext cx="3482195" cy="264544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defRPr sz="1600"/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914400" indent="-231775">
              <a:defRPr sz="1400"/>
            </a:lvl4pPr>
            <a:lvl5pPr marL="1146175" indent="-231775">
              <a:defRPr sz="140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9020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5C9585-DE52-6F4F-BADE-01C34A782C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5909651-6425-2E48-856D-4B9D3CEB83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6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349313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 Mo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3C9AAC01-0DC3-CF49-81DD-504451ED9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80418CE0-4200-8B49-9B58-094F4C88E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5" descr="A picture containing display&#10;&#10;Description automatically generated">
            <a:extLst>
              <a:ext uri="{FF2B5EF4-FFF2-40B4-BE49-F238E27FC236}">
                <a16:creationId xmlns="" xmlns:a16="http://schemas.microsoft.com/office/drawing/2014/main" id="{D9AF2616-4A7B-FC4B-89BC-2B8643629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3513" y="1541463"/>
            <a:ext cx="6784975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3762375" y="1938567"/>
            <a:ext cx="4667250" cy="2628900"/>
          </a:xfrm>
          <a:prstGeom prst="rect">
            <a:avLst/>
          </a:prstGeom>
        </p:spPr>
        <p:txBody>
          <a:bodyPr anchor="ctr"/>
          <a:lstStyle>
            <a:lvl1pPr algn="ctr">
              <a:defRPr sz="16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19532578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/ Job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">
            <a:extLst>
              <a:ext uri="{FF2B5EF4-FFF2-40B4-BE49-F238E27FC236}">
                <a16:creationId xmlns="" xmlns:a16="http://schemas.microsoft.com/office/drawing/2014/main" id="{86ECBB1E-B94B-A34E-AC5A-FEC6125293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4">
            <a:extLst>
              <a:ext uri="{FF2B5EF4-FFF2-40B4-BE49-F238E27FC236}">
                <a16:creationId xmlns="" xmlns:a16="http://schemas.microsoft.com/office/drawing/2014/main" id="{27E87A6F-28FC-2A4D-B2C1-FD9CA9F41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21"/>
          </p:nvPr>
        </p:nvSpPr>
        <p:spPr>
          <a:xfrm>
            <a:off x="60960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22"/>
          </p:nvPr>
        </p:nvSpPr>
        <p:spPr>
          <a:xfrm>
            <a:off x="248602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23"/>
          </p:nvPr>
        </p:nvSpPr>
        <p:spPr>
          <a:xfrm>
            <a:off x="248602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6" name="Text Placeholder 6"/>
          <p:cNvSpPr>
            <a:spLocks noGrp="1"/>
          </p:cNvSpPr>
          <p:nvPr>
            <p:ph type="body" sz="quarter" idx="24"/>
          </p:nvPr>
        </p:nvSpPr>
        <p:spPr>
          <a:xfrm>
            <a:off x="248602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4391750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26"/>
          </p:nvPr>
        </p:nvSpPr>
        <p:spPr>
          <a:xfrm>
            <a:off x="6268175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27"/>
          </p:nvPr>
        </p:nvSpPr>
        <p:spPr>
          <a:xfrm>
            <a:off x="6268175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28"/>
          </p:nvPr>
        </p:nvSpPr>
        <p:spPr>
          <a:xfrm>
            <a:off x="6268175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29"/>
          </p:nvPr>
        </p:nvSpPr>
        <p:spPr>
          <a:xfrm>
            <a:off x="8173899" y="1657350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30"/>
          </p:nvPr>
        </p:nvSpPr>
        <p:spPr>
          <a:xfrm>
            <a:off x="10050324" y="1657351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4" name="Text Placeholder 6"/>
          <p:cNvSpPr>
            <a:spLocks noGrp="1"/>
          </p:cNvSpPr>
          <p:nvPr>
            <p:ph type="body" sz="quarter" idx="31"/>
          </p:nvPr>
        </p:nvSpPr>
        <p:spPr>
          <a:xfrm>
            <a:off x="10050324" y="19676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5" name="Text Placeholder 6"/>
          <p:cNvSpPr>
            <a:spLocks noGrp="1"/>
          </p:cNvSpPr>
          <p:nvPr>
            <p:ph type="body" sz="quarter" idx="32"/>
          </p:nvPr>
        </p:nvSpPr>
        <p:spPr>
          <a:xfrm>
            <a:off x="10050324" y="2277886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6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60960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34"/>
          </p:nvPr>
        </p:nvSpPr>
        <p:spPr>
          <a:xfrm>
            <a:off x="248602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8" name="Text Placeholder 6"/>
          <p:cNvSpPr>
            <a:spLocks noGrp="1"/>
          </p:cNvSpPr>
          <p:nvPr>
            <p:ph type="body" sz="quarter" idx="35"/>
          </p:nvPr>
        </p:nvSpPr>
        <p:spPr>
          <a:xfrm>
            <a:off x="248602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9" name="Text Placeholder 6"/>
          <p:cNvSpPr>
            <a:spLocks noGrp="1"/>
          </p:cNvSpPr>
          <p:nvPr>
            <p:ph type="body" sz="quarter" idx="36"/>
          </p:nvPr>
        </p:nvSpPr>
        <p:spPr>
          <a:xfrm>
            <a:off x="248602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0" name="Picture Placeholder 2"/>
          <p:cNvSpPr>
            <a:spLocks noGrp="1"/>
          </p:cNvSpPr>
          <p:nvPr>
            <p:ph type="pic" sz="quarter" idx="37"/>
          </p:nvPr>
        </p:nvSpPr>
        <p:spPr>
          <a:xfrm>
            <a:off x="4391750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1" name="Text Placeholder 6"/>
          <p:cNvSpPr>
            <a:spLocks noGrp="1"/>
          </p:cNvSpPr>
          <p:nvPr>
            <p:ph type="body" sz="quarter" idx="38"/>
          </p:nvPr>
        </p:nvSpPr>
        <p:spPr>
          <a:xfrm>
            <a:off x="6268175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2" name="Text Placeholder 6"/>
          <p:cNvSpPr>
            <a:spLocks noGrp="1"/>
          </p:cNvSpPr>
          <p:nvPr>
            <p:ph type="body" sz="quarter" idx="39"/>
          </p:nvPr>
        </p:nvSpPr>
        <p:spPr>
          <a:xfrm>
            <a:off x="6268175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3" name="Text Placeholder 6"/>
          <p:cNvSpPr>
            <a:spLocks noGrp="1"/>
          </p:cNvSpPr>
          <p:nvPr>
            <p:ph type="body" sz="quarter" idx="40"/>
          </p:nvPr>
        </p:nvSpPr>
        <p:spPr>
          <a:xfrm>
            <a:off x="6268175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4" name="Picture Placeholder 2"/>
          <p:cNvSpPr>
            <a:spLocks noGrp="1"/>
          </p:cNvSpPr>
          <p:nvPr>
            <p:ph type="pic" sz="quarter" idx="41"/>
          </p:nvPr>
        </p:nvSpPr>
        <p:spPr>
          <a:xfrm>
            <a:off x="8173899" y="3894318"/>
            <a:ext cx="1762125" cy="1981200"/>
          </a:xfrm>
          <a:prstGeom prst="rect">
            <a:avLst/>
          </a:prstGeom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35" name="Text Placeholder 6"/>
          <p:cNvSpPr>
            <a:spLocks noGrp="1"/>
          </p:cNvSpPr>
          <p:nvPr>
            <p:ph type="body" sz="quarter" idx="42"/>
          </p:nvPr>
        </p:nvSpPr>
        <p:spPr>
          <a:xfrm>
            <a:off x="10050324" y="3894319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400" b="1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6" name="Text Placeholder 6"/>
          <p:cNvSpPr>
            <a:spLocks noGrp="1"/>
          </p:cNvSpPr>
          <p:nvPr>
            <p:ph type="body" sz="quarter" idx="43"/>
          </p:nvPr>
        </p:nvSpPr>
        <p:spPr>
          <a:xfrm>
            <a:off x="10050324" y="4204587"/>
            <a:ext cx="1532076" cy="248762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37" name="Text Placeholder 6"/>
          <p:cNvSpPr>
            <a:spLocks noGrp="1"/>
          </p:cNvSpPr>
          <p:nvPr>
            <p:ph type="body" sz="quarter" idx="44"/>
          </p:nvPr>
        </p:nvSpPr>
        <p:spPr>
          <a:xfrm>
            <a:off x="10050324" y="4514854"/>
            <a:ext cx="1532076" cy="1360663"/>
          </a:xfrm>
          <a:prstGeom prst="rect">
            <a:avLst/>
          </a:prstGeom>
        </p:spPr>
        <p:txBody>
          <a:bodyPr lIns="0" tIns="0" rIns="0" bIns="0" anchor="t"/>
          <a:lstStyle>
            <a:lvl1pPr marL="0" indent="0">
              <a:buNone/>
              <a:defRPr sz="1100" b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60924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 /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3">
            <a:extLst>
              <a:ext uri="{FF2B5EF4-FFF2-40B4-BE49-F238E27FC236}">
                <a16:creationId xmlns="" xmlns:a16="http://schemas.microsoft.com/office/drawing/2014/main" id="{62938210-67A3-9149-A0BD-AD17160D04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="" xmlns:a16="http://schemas.microsoft.com/office/drawing/2014/main" id="{7BFA5087-CE37-D240-8A92-D41BA9A13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Content Placeholder 2"/>
          <p:cNvSpPr>
            <a:spLocks noGrp="1"/>
          </p:cNvSpPr>
          <p:nvPr>
            <p:ph sz="quarter" idx="21"/>
          </p:nvPr>
        </p:nvSpPr>
        <p:spPr>
          <a:xfrm>
            <a:off x="609600" y="4276448"/>
            <a:ext cx="3481523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9" name="Content Placeholder 2"/>
          <p:cNvSpPr>
            <a:spLocks noGrp="1"/>
          </p:cNvSpPr>
          <p:nvPr>
            <p:ph sz="quarter" idx="22"/>
          </p:nvPr>
        </p:nvSpPr>
        <p:spPr>
          <a:xfrm>
            <a:off x="8100205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23" name="Content Placeholder 2"/>
          <p:cNvSpPr>
            <a:spLocks noGrp="1"/>
          </p:cNvSpPr>
          <p:nvPr>
            <p:ph sz="quarter" idx="29"/>
          </p:nvPr>
        </p:nvSpPr>
        <p:spPr>
          <a:xfrm>
            <a:off x="4354903" y="4276448"/>
            <a:ext cx="3482195" cy="1596031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3429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25"/>
          </p:nvPr>
        </p:nvSpPr>
        <p:spPr>
          <a:xfrm>
            <a:off x="609601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55576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8100205" y="3691671"/>
            <a:ext cx="348152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22912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="" xmlns:a16="http://schemas.microsoft.com/office/drawing/2014/main" id="{8E72E548-EF18-F24F-A8EC-E45CB9E2DC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30300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>
            <a:extLst>
              <a:ext uri="{FF2B5EF4-FFF2-40B4-BE49-F238E27FC236}">
                <a16:creationId xmlns="" xmlns:a16="http://schemas.microsoft.com/office/drawing/2014/main" id="{5EF6A283-8ADE-9941-8045-8054B25731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58674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87955105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bject Full Ble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23094227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/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4487061A-3987-2B46-B19C-68361134DDFD}"/>
              </a:ext>
            </a:extLst>
          </p:cNvPr>
          <p:cNvSpPr/>
          <p:nvPr/>
        </p:nvSpPr>
        <p:spPr>
          <a:xfrm>
            <a:off x="0" y="0"/>
            <a:ext cx="12192000" cy="6870700"/>
          </a:xfrm>
          <a:custGeom>
            <a:avLst/>
            <a:gdLst>
              <a:gd name="connsiteX0" fmla="*/ 0 w 12192001"/>
              <a:gd name="connsiteY0" fmla="*/ 0 h 6860633"/>
              <a:gd name="connsiteX1" fmla="*/ 12192001 w 12192001"/>
              <a:gd name="connsiteY1" fmla="*/ 0 h 6860633"/>
              <a:gd name="connsiteX2" fmla="*/ 12192001 w 12192001"/>
              <a:gd name="connsiteY2" fmla="*/ 6860633 h 6860633"/>
              <a:gd name="connsiteX3" fmla="*/ 0 w 12192001"/>
              <a:gd name="connsiteY3" fmla="*/ 6860633 h 6860633"/>
              <a:gd name="connsiteX4" fmla="*/ 0 w 12192001"/>
              <a:gd name="connsiteY4" fmla="*/ 0 h 6860633"/>
              <a:gd name="connsiteX0" fmla="*/ 0 w 12192001"/>
              <a:gd name="connsiteY0" fmla="*/ 0 h 6871266"/>
              <a:gd name="connsiteX1" fmla="*/ 12192001 w 12192001"/>
              <a:gd name="connsiteY1" fmla="*/ 0 h 6871266"/>
              <a:gd name="connsiteX2" fmla="*/ 12181368 w 12192001"/>
              <a:gd name="connsiteY2" fmla="*/ 6871266 h 6871266"/>
              <a:gd name="connsiteX3" fmla="*/ 0 w 12192001"/>
              <a:gd name="connsiteY3" fmla="*/ 6860633 h 6871266"/>
              <a:gd name="connsiteX4" fmla="*/ 0 w 12192001"/>
              <a:gd name="connsiteY4" fmla="*/ 0 h 68712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6871266">
                <a:moveTo>
                  <a:pt x="0" y="0"/>
                </a:moveTo>
                <a:lnTo>
                  <a:pt x="12192001" y="0"/>
                </a:lnTo>
                <a:cubicBezTo>
                  <a:pt x="12188457" y="2290422"/>
                  <a:pt x="12184912" y="4580844"/>
                  <a:pt x="12181368" y="6871266"/>
                </a:cubicBezTo>
                <a:lnTo>
                  <a:pt x="0" y="686063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75000">
                <a:srgbClr val="0F5F7E"/>
              </a:gs>
              <a:gs pos="35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pic>
        <p:nvPicPr>
          <p:cNvPr id="6" name="Picture 4">
            <a:extLst>
              <a:ext uri="{FF2B5EF4-FFF2-40B4-BE49-F238E27FC236}">
                <a16:creationId xmlns="" xmlns:a16="http://schemas.microsoft.com/office/drawing/2014/main" id="{4CE1E563-E0C0-C344-ACF2-4BCC0D145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0925"/>
            <a:ext cx="1141413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>
            <a:extLst>
              <a:ext uri="{FF2B5EF4-FFF2-40B4-BE49-F238E27FC236}">
                <a16:creationId xmlns="" xmlns:a16="http://schemas.microsoft.com/office/drawing/2014/main" id="{0FA7B3DE-CD0A-224C-976C-A050A31AA0D9}"/>
              </a:ext>
            </a:extLst>
          </p:cNvPr>
          <p:cNvSpPr>
            <a:spLocks noEditPoints="1"/>
          </p:cNvSpPr>
          <p:nvPr/>
        </p:nvSpPr>
        <p:spPr bwMode="auto">
          <a:xfrm>
            <a:off x="7045325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7461775" cy="686063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91377" h="6860633">
                <a:moveTo>
                  <a:pt x="0" y="0"/>
                </a:moveTo>
                <a:lnTo>
                  <a:pt x="8291377" y="0"/>
                </a:lnTo>
                <a:lnTo>
                  <a:pt x="5336493" y="6860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634514" y="2877181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315522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/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2E89E304-357D-7D47-AD78-24ED594B8E4C}"/>
              </a:ext>
            </a:extLst>
          </p:cNvPr>
          <p:cNvSpPr/>
          <p:nvPr/>
        </p:nvSpPr>
        <p:spPr>
          <a:xfrm>
            <a:off x="0" y="0"/>
            <a:ext cx="12192000" cy="6861175"/>
          </a:xfrm>
          <a:prstGeom prst="rect">
            <a:avLst/>
          </a:prstGeom>
          <a:gradFill flip="none" rotWithShape="1">
            <a:gsLst>
              <a:gs pos="72000">
                <a:srgbClr val="0F5F7E"/>
              </a:gs>
              <a:gs pos="24000">
                <a:schemeClr val="accent1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5" name="Freeform 6">
            <a:extLst>
              <a:ext uri="{FF2B5EF4-FFF2-40B4-BE49-F238E27FC236}">
                <a16:creationId xmlns="" xmlns:a16="http://schemas.microsoft.com/office/drawing/2014/main" id="{E57B0054-108F-0144-B1E3-67FB48358DE9}"/>
              </a:ext>
            </a:extLst>
          </p:cNvPr>
          <p:cNvSpPr>
            <a:spLocks noEditPoints="1"/>
          </p:cNvSpPr>
          <p:nvPr/>
        </p:nvSpPr>
        <p:spPr bwMode="auto">
          <a:xfrm>
            <a:off x="598488" y="2806700"/>
            <a:ext cx="415925" cy="344488"/>
          </a:xfrm>
          <a:custGeom>
            <a:avLst/>
            <a:gdLst>
              <a:gd name="T0" fmla="*/ 247270 w 1167"/>
              <a:gd name="T1" fmla="*/ 344809 h 1006"/>
              <a:gd name="T2" fmla="*/ 247270 w 1167"/>
              <a:gd name="T3" fmla="*/ 344809 h 1006"/>
              <a:gd name="T4" fmla="*/ 247270 w 1167"/>
              <a:gd name="T5" fmla="*/ 192627 h 1006"/>
              <a:gd name="T6" fmla="*/ 371617 w 1167"/>
              <a:gd name="T7" fmla="*/ 0 h 1006"/>
              <a:gd name="T8" fmla="*/ 409028 w 1167"/>
              <a:gd name="T9" fmla="*/ 65466 h 1006"/>
              <a:gd name="T10" fmla="*/ 332781 w 1167"/>
              <a:gd name="T11" fmla="*/ 180288 h 1006"/>
              <a:gd name="T12" fmla="*/ 415798 w 1167"/>
              <a:gd name="T13" fmla="*/ 180288 h 1006"/>
              <a:gd name="T14" fmla="*/ 415798 w 1167"/>
              <a:gd name="T15" fmla="*/ 344809 h 1006"/>
              <a:gd name="T16" fmla="*/ 247270 w 1167"/>
              <a:gd name="T17" fmla="*/ 344809 h 1006"/>
              <a:gd name="T18" fmla="*/ 0 w 1167"/>
              <a:gd name="T19" fmla="*/ 344809 h 1006"/>
              <a:gd name="T20" fmla="*/ 0 w 1167"/>
              <a:gd name="T21" fmla="*/ 344809 h 1006"/>
              <a:gd name="T22" fmla="*/ 0 w 1167"/>
              <a:gd name="T23" fmla="*/ 192627 h 1006"/>
              <a:gd name="T24" fmla="*/ 121853 w 1167"/>
              <a:gd name="T25" fmla="*/ 0 h 1006"/>
              <a:gd name="T26" fmla="*/ 159621 w 1167"/>
              <a:gd name="T27" fmla="*/ 65466 h 1006"/>
              <a:gd name="T28" fmla="*/ 83373 w 1167"/>
              <a:gd name="T29" fmla="*/ 180288 h 1006"/>
              <a:gd name="T30" fmla="*/ 167816 w 1167"/>
              <a:gd name="T31" fmla="*/ 180288 h 1006"/>
              <a:gd name="T32" fmla="*/ 167816 w 1167"/>
              <a:gd name="T33" fmla="*/ 344809 h 1006"/>
              <a:gd name="T34" fmla="*/ 0 w 1167"/>
              <a:gd name="T35" fmla="*/ 344809 h 100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</a:gdLst>
            <a:ahLst/>
            <a:cxnLst>
              <a:cxn ang="T36">
                <a:pos x="T0" y="T1"/>
              </a:cxn>
              <a:cxn ang="T37">
                <a:pos x="T2" y="T3"/>
              </a:cxn>
              <a:cxn ang="T38">
                <a:pos x="T4" y="T5"/>
              </a:cxn>
              <a:cxn ang="T39">
                <a:pos x="T6" y="T7"/>
              </a:cxn>
              <a:cxn ang="T40">
                <a:pos x="T8" y="T9"/>
              </a:cxn>
              <a:cxn ang="T41">
                <a:pos x="T10" y="T11"/>
              </a:cxn>
              <a:cxn ang="T42">
                <a:pos x="T12" y="T13"/>
              </a:cxn>
              <a:cxn ang="T43">
                <a:pos x="T14" y="T15"/>
              </a:cxn>
              <a:cxn ang="T44">
                <a:pos x="T16" y="T17"/>
              </a:cxn>
              <a:cxn ang="T45">
                <a:pos x="T18" y="T19"/>
              </a:cxn>
              <a:cxn ang="T46">
                <a:pos x="T20" y="T21"/>
              </a:cxn>
              <a:cxn ang="T47">
                <a:pos x="T22" y="T23"/>
              </a:cxn>
              <a:cxn ang="T48">
                <a:pos x="T24" y="T25"/>
              </a:cxn>
              <a:cxn ang="T49">
                <a:pos x="T26" y="T27"/>
              </a:cxn>
              <a:cxn ang="T50">
                <a:pos x="T28" y="T29"/>
              </a:cxn>
              <a:cxn ang="T51">
                <a:pos x="T30" y="T31"/>
              </a:cxn>
              <a:cxn ang="T52">
                <a:pos x="T32" y="T33"/>
              </a:cxn>
              <a:cxn ang="T53">
                <a:pos x="T34" y="T35"/>
              </a:cxn>
            </a:cxnLst>
            <a:rect l="0" t="0" r="r" b="b"/>
            <a:pathLst>
              <a:path w="1167" h="1006">
                <a:moveTo>
                  <a:pt x="694" y="1006"/>
                </a:moveTo>
                <a:lnTo>
                  <a:pt x="694" y="1006"/>
                </a:lnTo>
                <a:lnTo>
                  <a:pt x="694" y="562"/>
                </a:lnTo>
                <a:cubicBezTo>
                  <a:pt x="694" y="296"/>
                  <a:pt x="770" y="115"/>
                  <a:pt x="1043" y="0"/>
                </a:cubicBezTo>
                <a:lnTo>
                  <a:pt x="1148" y="191"/>
                </a:lnTo>
                <a:cubicBezTo>
                  <a:pt x="977" y="273"/>
                  <a:pt x="934" y="361"/>
                  <a:pt x="934" y="526"/>
                </a:cubicBezTo>
                <a:lnTo>
                  <a:pt x="1167" y="526"/>
                </a:lnTo>
                <a:lnTo>
                  <a:pt x="1167" y="1006"/>
                </a:lnTo>
                <a:lnTo>
                  <a:pt x="694" y="1006"/>
                </a:lnTo>
                <a:close/>
                <a:moveTo>
                  <a:pt x="0" y="1006"/>
                </a:moveTo>
                <a:lnTo>
                  <a:pt x="0" y="1006"/>
                </a:lnTo>
                <a:lnTo>
                  <a:pt x="0" y="562"/>
                </a:lnTo>
                <a:cubicBezTo>
                  <a:pt x="0" y="296"/>
                  <a:pt x="69" y="115"/>
                  <a:pt x="342" y="0"/>
                </a:cubicBezTo>
                <a:lnTo>
                  <a:pt x="448" y="191"/>
                </a:lnTo>
                <a:cubicBezTo>
                  <a:pt x="277" y="273"/>
                  <a:pt x="234" y="361"/>
                  <a:pt x="234" y="526"/>
                </a:cubicBezTo>
                <a:lnTo>
                  <a:pt x="471" y="526"/>
                </a:lnTo>
                <a:lnTo>
                  <a:pt x="471" y="1006"/>
                </a:lnTo>
                <a:lnTo>
                  <a:pt x="0" y="100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1187631" y="2862893"/>
            <a:ext cx="3947886" cy="231346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2560"/>
              </a:lnSpc>
              <a:buNone/>
              <a:defRPr sz="18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Picture Placeholder 16"/>
          <p:cNvSpPr>
            <a:spLocks noGrp="1"/>
          </p:cNvSpPr>
          <p:nvPr>
            <p:ph type="pic" sz="quarter" idx="12"/>
          </p:nvPr>
        </p:nvSpPr>
        <p:spPr>
          <a:xfrm>
            <a:off x="4635044" y="-2634"/>
            <a:ext cx="7561245" cy="6869823"/>
          </a:xfrm>
          <a:custGeom>
            <a:avLst/>
            <a:gdLst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6927273 w 6927273"/>
              <a:gd name="connsiteY2" fmla="*/ 6858000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6927273"/>
              <a:gd name="connsiteY0" fmla="*/ 0 h 6858000"/>
              <a:gd name="connsiteX1" fmla="*/ 6927273 w 6927273"/>
              <a:gd name="connsiteY1" fmla="*/ 0 h 6858000"/>
              <a:gd name="connsiteX2" fmla="*/ 4122290 w 6927273"/>
              <a:gd name="connsiteY2" fmla="*/ 6845643 h 6858000"/>
              <a:gd name="connsiteX3" fmla="*/ 0 w 6927273"/>
              <a:gd name="connsiteY3" fmla="*/ 6858000 h 6858000"/>
              <a:gd name="connsiteX4" fmla="*/ 0 w 6927273"/>
              <a:gd name="connsiteY4" fmla="*/ 0 h 6858000"/>
              <a:gd name="connsiteX0" fmla="*/ 0 w 8261397"/>
              <a:gd name="connsiteY0" fmla="*/ 0 h 6858000"/>
              <a:gd name="connsiteX1" fmla="*/ 8261397 w 8261397"/>
              <a:gd name="connsiteY1" fmla="*/ 14990 h 6858000"/>
              <a:gd name="connsiteX2" fmla="*/ 4122290 w 8261397"/>
              <a:gd name="connsiteY2" fmla="*/ 6845643 h 6858000"/>
              <a:gd name="connsiteX3" fmla="*/ 0 w 8261397"/>
              <a:gd name="connsiteY3" fmla="*/ 6858000 h 6858000"/>
              <a:gd name="connsiteX4" fmla="*/ 0 w 8261397"/>
              <a:gd name="connsiteY4" fmla="*/ 0 h 6858000"/>
              <a:gd name="connsiteX0" fmla="*/ 0 w 8261397"/>
              <a:gd name="connsiteY0" fmla="*/ 0 h 6860633"/>
              <a:gd name="connsiteX1" fmla="*/ 8261397 w 8261397"/>
              <a:gd name="connsiteY1" fmla="*/ 14990 h 6860633"/>
              <a:gd name="connsiteX2" fmla="*/ 5336493 w 8261397"/>
              <a:gd name="connsiteY2" fmla="*/ 6860633 h 6860633"/>
              <a:gd name="connsiteX3" fmla="*/ 0 w 8261397"/>
              <a:gd name="connsiteY3" fmla="*/ 6858000 h 6860633"/>
              <a:gd name="connsiteX4" fmla="*/ 0 w 8261397"/>
              <a:gd name="connsiteY4" fmla="*/ 0 h 6860633"/>
              <a:gd name="connsiteX0" fmla="*/ 0 w 8291377"/>
              <a:gd name="connsiteY0" fmla="*/ 0 h 6860633"/>
              <a:gd name="connsiteX1" fmla="*/ 8291377 w 8291377"/>
              <a:gd name="connsiteY1" fmla="*/ 0 h 6860633"/>
              <a:gd name="connsiteX2" fmla="*/ 5336493 w 8291377"/>
              <a:gd name="connsiteY2" fmla="*/ 6860633 h 6860633"/>
              <a:gd name="connsiteX3" fmla="*/ 0 w 8291377"/>
              <a:gd name="connsiteY3" fmla="*/ 6858000 h 6860633"/>
              <a:gd name="connsiteX4" fmla="*/ 0 w 8291377"/>
              <a:gd name="connsiteY4" fmla="*/ 0 h 6860633"/>
              <a:gd name="connsiteX0" fmla="*/ 0 w 8317836"/>
              <a:gd name="connsiteY0" fmla="*/ 0 h 6858000"/>
              <a:gd name="connsiteX1" fmla="*/ 8291377 w 8317836"/>
              <a:gd name="connsiteY1" fmla="*/ 0 h 6858000"/>
              <a:gd name="connsiteX2" fmla="*/ 8317836 w 8317836"/>
              <a:gd name="connsiteY2" fmla="*/ 6848601 h 6858000"/>
              <a:gd name="connsiteX3" fmla="*/ 0 w 8317836"/>
              <a:gd name="connsiteY3" fmla="*/ 6858000 h 6858000"/>
              <a:gd name="connsiteX4" fmla="*/ 0 w 8317836"/>
              <a:gd name="connsiteY4" fmla="*/ 0 h 6858000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115036 w 8317836"/>
              <a:gd name="connsiteY3" fmla="*/ 6845968 h 6848601"/>
              <a:gd name="connsiteX4" fmla="*/ 0 w 8317836"/>
              <a:gd name="connsiteY4" fmla="*/ 0 h 6848601"/>
              <a:gd name="connsiteX0" fmla="*/ 0 w 8317836"/>
              <a:gd name="connsiteY0" fmla="*/ 0 h 6848601"/>
              <a:gd name="connsiteX1" fmla="*/ 8291377 w 8317836"/>
              <a:gd name="connsiteY1" fmla="*/ 0 h 6848601"/>
              <a:gd name="connsiteX2" fmla="*/ 8317836 w 8317836"/>
              <a:gd name="connsiteY2" fmla="*/ 6848601 h 6848601"/>
              <a:gd name="connsiteX3" fmla="*/ 3088298 w 8317836"/>
              <a:gd name="connsiteY3" fmla="*/ 6845968 h 6848601"/>
              <a:gd name="connsiteX4" fmla="*/ 0 w 8317836"/>
              <a:gd name="connsiteY4" fmla="*/ 0 h 6848601"/>
              <a:gd name="connsiteX0" fmla="*/ 0 w 8304466"/>
              <a:gd name="connsiteY0" fmla="*/ 0 h 6848601"/>
              <a:gd name="connsiteX1" fmla="*/ 8291377 w 8304466"/>
              <a:gd name="connsiteY1" fmla="*/ 0 h 6848601"/>
              <a:gd name="connsiteX2" fmla="*/ 8304466 w 8304466"/>
              <a:gd name="connsiteY2" fmla="*/ 6848601 h 6848601"/>
              <a:gd name="connsiteX3" fmla="*/ 3088298 w 8304466"/>
              <a:gd name="connsiteY3" fmla="*/ 6845968 h 6848601"/>
              <a:gd name="connsiteX4" fmla="*/ 0 w 8304466"/>
              <a:gd name="connsiteY4" fmla="*/ 0 h 6848601"/>
              <a:gd name="connsiteX0" fmla="*/ 0 w 8330971"/>
              <a:gd name="connsiteY0" fmla="*/ 0 h 6864504"/>
              <a:gd name="connsiteX1" fmla="*/ 8291377 w 8330971"/>
              <a:gd name="connsiteY1" fmla="*/ 0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4504"/>
              <a:gd name="connsiteX1" fmla="*/ 8309049 w 8330971"/>
              <a:gd name="connsiteY1" fmla="*/ 15902 h 6864504"/>
              <a:gd name="connsiteX2" fmla="*/ 8330971 w 8330971"/>
              <a:gd name="connsiteY2" fmla="*/ 6864504 h 6864504"/>
              <a:gd name="connsiteX3" fmla="*/ 3088298 w 8330971"/>
              <a:gd name="connsiteY3" fmla="*/ 6845968 h 6864504"/>
              <a:gd name="connsiteX4" fmla="*/ 0 w 8330971"/>
              <a:gd name="connsiteY4" fmla="*/ 0 h 6864504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7062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30904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30971"/>
              <a:gd name="connsiteY0" fmla="*/ 0 h 6869822"/>
              <a:gd name="connsiteX1" fmla="*/ 8291379 w 8330971"/>
              <a:gd name="connsiteY1" fmla="*/ 15902 h 6869822"/>
              <a:gd name="connsiteX2" fmla="*/ 8330971 w 8330971"/>
              <a:gd name="connsiteY2" fmla="*/ 6864504 h 6869822"/>
              <a:gd name="connsiteX3" fmla="*/ 3035289 w 8330971"/>
              <a:gd name="connsiteY3" fmla="*/ 6869822 h 6869822"/>
              <a:gd name="connsiteX4" fmla="*/ 0 w 8330971"/>
              <a:gd name="connsiteY4" fmla="*/ 0 h 6869822"/>
              <a:gd name="connsiteX0" fmla="*/ 0 w 8366312"/>
              <a:gd name="connsiteY0" fmla="*/ 0 h 6861870"/>
              <a:gd name="connsiteX1" fmla="*/ 8326720 w 8366312"/>
              <a:gd name="connsiteY1" fmla="*/ 7950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312"/>
              <a:gd name="connsiteY0" fmla="*/ 0 h 6861870"/>
              <a:gd name="connsiteX1" fmla="*/ 8344392 w 8366312"/>
              <a:gd name="connsiteY1" fmla="*/ 15901 h 6861870"/>
              <a:gd name="connsiteX2" fmla="*/ 8366312 w 8366312"/>
              <a:gd name="connsiteY2" fmla="*/ 6856552 h 6861870"/>
              <a:gd name="connsiteX3" fmla="*/ 3070630 w 8366312"/>
              <a:gd name="connsiteY3" fmla="*/ 6861870 h 6861870"/>
              <a:gd name="connsiteX4" fmla="*/ 0 w 8366312"/>
              <a:gd name="connsiteY4" fmla="*/ 0 h 6861870"/>
              <a:gd name="connsiteX0" fmla="*/ 0 w 8366563"/>
              <a:gd name="connsiteY0" fmla="*/ 0 h 6861870"/>
              <a:gd name="connsiteX1" fmla="*/ 8353228 w 8366563"/>
              <a:gd name="connsiteY1" fmla="*/ 15901 h 6861870"/>
              <a:gd name="connsiteX2" fmla="*/ 8366312 w 8366563"/>
              <a:gd name="connsiteY2" fmla="*/ 6856552 h 6861870"/>
              <a:gd name="connsiteX3" fmla="*/ 3070630 w 8366563"/>
              <a:gd name="connsiteY3" fmla="*/ 6861870 h 6861870"/>
              <a:gd name="connsiteX4" fmla="*/ 0 w 8366563"/>
              <a:gd name="connsiteY4" fmla="*/ 0 h 6861870"/>
              <a:gd name="connsiteX0" fmla="*/ 0 w 8366563"/>
              <a:gd name="connsiteY0" fmla="*/ 2 h 6861872"/>
              <a:gd name="connsiteX1" fmla="*/ 8353228 w 8366563"/>
              <a:gd name="connsiteY1" fmla="*/ 0 h 6861872"/>
              <a:gd name="connsiteX2" fmla="*/ 8366312 w 8366563"/>
              <a:gd name="connsiteY2" fmla="*/ 6856554 h 6861872"/>
              <a:gd name="connsiteX3" fmla="*/ 3070630 w 8366563"/>
              <a:gd name="connsiteY3" fmla="*/ 6861872 h 6861872"/>
              <a:gd name="connsiteX4" fmla="*/ 0 w 8366563"/>
              <a:gd name="connsiteY4" fmla="*/ 2 h 6861872"/>
              <a:gd name="connsiteX0" fmla="*/ 0 w 8384234"/>
              <a:gd name="connsiteY0" fmla="*/ 0 h 6885724"/>
              <a:gd name="connsiteX1" fmla="*/ 8370899 w 8384234"/>
              <a:gd name="connsiteY1" fmla="*/ 23852 h 6885724"/>
              <a:gd name="connsiteX2" fmla="*/ 8383983 w 8384234"/>
              <a:gd name="connsiteY2" fmla="*/ 6880406 h 6885724"/>
              <a:gd name="connsiteX3" fmla="*/ 3088301 w 8384234"/>
              <a:gd name="connsiteY3" fmla="*/ 6885724 h 6885724"/>
              <a:gd name="connsiteX4" fmla="*/ 0 w 8384234"/>
              <a:gd name="connsiteY4" fmla="*/ 0 h 6885724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0 h 6869821"/>
              <a:gd name="connsiteX1" fmla="*/ 8388570 w 8401905"/>
              <a:gd name="connsiteY1" fmla="*/ 7949 h 6869821"/>
              <a:gd name="connsiteX2" fmla="*/ 8401654 w 8401905"/>
              <a:gd name="connsiteY2" fmla="*/ 6864503 h 6869821"/>
              <a:gd name="connsiteX3" fmla="*/ 3105972 w 8401905"/>
              <a:gd name="connsiteY3" fmla="*/ 6869821 h 6869821"/>
              <a:gd name="connsiteX4" fmla="*/ 0 w 8401905"/>
              <a:gd name="connsiteY4" fmla="*/ 0 h 6869821"/>
              <a:gd name="connsiteX0" fmla="*/ 0 w 8401905"/>
              <a:gd name="connsiteY0" fmla="*/ 2 h 6869823"/>
              <a:gd name="connsiteX1" fmla="*/ 8388570 w 8401905"/>
              <a:gd name="connsiteY1" fmla="*/ 0 h 6869823"/>
              <a:gd name="connsiteX2" fmla="*/ 8401654 w 8401905"/>
              <a:gd name="connsiteY2" fmla="*/ 6864505 h 6869823"/>
              <a:gd name="connsiteX3" fmla="*/ 3105972 w 8401905"/>
              <a:gd name="connsiteY3" fmla="*/ 6869823 h 6869823"/>
              <a:gd name="connsiteX4" fmla="*/ 0 w 8401905"/>
              <a:gd name="connsiteY4" fmla="*/ 2 h 6869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401905" h="6869823">
                <a:moveTo>
                  <a:pt x="0" y="2"/>
                </a:moveTo>
                <a:lnTo>
                  <a:pt x="8388570" y="0"/>
                </a:lnTo>
                <a:cubicBezTo>
                  <a:pt x="8413547" y="2227207"/>
                  <a:pt x="8394347" y="4581638"/>
                  <a:pt x="8401654" y="6864505"/>
                </a:cubicBezTo>
                <a:lnTo>
                  <a:pt x="3105972" y="6869823"/>
                </a:lnTo>
                <a:lnTo>
                  <a:pt x="0" y="2"/>
                </a:lnTo>
                <a:close/>
              </a:path>
            </a:pathLst>
          </a:custGeom>
          <a:solidFill>
            <a:schemeClr val="bg1">
              <a:alpha val="8000"/>
            </a:schemeClr>
          </a:solidFill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icon to add picture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18553924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2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="" xmlns:a16="http://schemas.microsoft.com/office/drawing/2014/main" id="{F748C1FA-3DB8-D049-95E9-47F54F0E70CB}"/>
              </a:ext>
            </a:extLst>
          </p:cNvPr>
          <p:cNvGrpSpPr>
            <a:grpSpLocks/>
          </p:cNvGrpSpPr>
          <p:nvPr/>
        </p:nvGrpSpPr>
        <p:grpSpPr bwMode="auto">
          <a:xfrm flipV="1">
            <a:off x="7410450" y="0"/>
            <a:ext cx="4781550" cy="6853238"/>
            <a:chOff x="7410472" y="0"/>
            <a:chExt cx="4781528" cy="6852478"/>
          </a:xfrm>
        </p:grpSpPr>
        <p:sp>
          <p:nvSpPr>
            <p:cNvPr id="5" name="Freeform 4">
              <a:extLst>
                <a:ext uri="{FF2B5EF4-FFF2-40B4-BE49-F238E27FC236}">
                  <a16:creationId xmlns="" xmlns:a16="http://schemas.microsoft.com/office/drawing/2014/main" id="{FDCD60CD-22A4-3A48-A7EB-5FA5211A3E14}"/>
                </a:ext>
              </a:extLst>
            </p:cNvPr>
            <p:cNvSpPr/>
            <p:nvPr/>
          </p:nvSpPr>
          <p:spPr>
            <a:xfrm flipH="1">
              <a:off x="7931237" y="0"/>
              <a:ext cx="4260763" cy="6852478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52478">
                  <a:moveTo>
                    <a:pt x="0" y="1988378"/>
                  </a:moveTo>
                  <a:lnTo>
                    <a:pt x="2832100" y="7178"/>
                  </a:lnTo>
                  <a:lnTo>
                    <a:pt x="3180891" y="0"/>
                  </a:lnTo>
                  <a:lnTo>
                    <a:pt x="368300" y="6852478"/>
                  </a:lnTo>
                  <a:lnTo>
                    <a:pt x="0" y="6852478"/>
                  </a:lnTo>
                  <a:lnTo>
                    <a:pt x="0" y="1988378"/>
                  </a:lnTo>
                  <a:close/>
                </a:path>
              </a:pathLst>
            </a:custGeom>
            <a:gradFill>
              <a:gsLst>
                <a:gs pos="48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52374295-A7D7-6341-BB7F-6F77265F96AD}"/>
                </a:ext>
              </a:extLst>
            </p:cNvPr>
            <p:cNvSpPr/>
            <p:nvPr/>
          </p:nvSpPr>
          <p:spPr>
            <a:xfrm flipH="1">
              <a:off x="7410472" y="13528"/>
              <a:ext cx="4260763" cy="6825421"/>
            </a:xfrm>
            <a:custGeom>
              <a:avLst/>
              <a:gdLst>
                <a:gd name="connsiteX0" fmla="*/ 0 w 3175000"/>
                <a:gd name="connsiteY0" fmla="*/ 1981200 h 6845300"/>
                <a:gd name="connsiteX1" fmla="*/ 2832100 w 3175000"/>
                <a:gd name="connsiteY1" fmla="*/ 0 h 6845300"/>
                <a:gd name="connsiteX2" fmla="*/ 3175000 w 3175000"/>
                <a:gd name="connsiteY2" fmla="*/ 12700 h 6845300"/>
                <a:gd name="connsiteX3" fmla="*/ 368300 w 3175000"/>
                <a:gd name="connsiteY3" fmla="*/ 6845300 h 6845300"/>
                <a:gd name="connsiteX4" fmla="*/ 0 w 3175000"/>
                <a:gd name="connsiteY4" fmla="*/ 6845300 h 6845300"/>
                <a:gd name="connsiteX5" fmla="*/ 0 w 3175000"/>
                <a:gd name="connsiteY5" fmla="*/ 1981200 h 6845300"/>
                <a:gd name="connsiteX0" fmla="*/ 0 w 3180891"/>
                <a:gd name="connsiteY0" fmla="*/ 1988378 h 6852478"/>
                <a:gd name="connsiteX1" fmla="*/ 2832100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852478"/>
                <a:gd name="connsiteX1" fmla="*/ 1960294 w 3180891"/>
                <a:gd name="connsiteY1" fmla="*/ 7178 h 6852478"/>
                <a:gd name="connsiteX2" fmla="*/ 3180891 w 3180891"/>
                <a:gd name="connsiteY2" fmla="*/ 0 h 6852478"/>
                <a:gd name="connsiteX3" fmla="*/ 368300 w 3180891"/>
                <a:gd name="connsiteY3" fmla="*/ 6852478 h 6852478"/>
                <a:gd name="connsiteX4" fmla="*/ 0 w 3180891"/>
                <a:gd name="connsiteY4" fmla="*/ 6852478 h 6852478"/>
                <a:gd name="connsiteX5" fmla="*/ 0 w 3180891"/>
                <a:gd name="connsiteY5" fmla="*/ 1988378 h 6852478"/>
                <a:gd name="connsiteX0" fmla="*/ 0 w 3180891"/>
                <a:gd name="connsiteY0" fmla="*/ 1988378 h 6971748"/>
                <a:gd name="connsiteX1" fmla="*/ 1960294 w 3180891"/>
                <a:gd name="connsiteY1" fmla="*/ 7178 h 6971748"/>
                <a:gd name="connsiteX2" fmla="*/ 3180891 w 3180891"/>
                <a:gd name="connsiteY2" fmla="*/ 0 h 6971748"/>
                <a:gd name="connsiteX3" fmla="*/ 1257779 w 3180891"/>
                <a:gd name="connsiteY3" fmla="*/ 6971748 h 6971748"/>
                <a:gd name="connsiteX4" fmla="*/ 0 w 3180891"/>
                <a:gd name="connsiteY4" fmla="*/ 6852478 h 6971748"/>
                <a:gd name="connsiteX5" fmla="*/ 0 w 3180891"/>
                <a:gd name="connsiteY5" fmla="*/ 1988378 h 6971748"/>
                <a:gd name="connsiteX0" fmla="*/ 0 w 4294212"/>
                <a:gd name="connsiteY0" fmla="*/ 4065656 h 6971748"/>
                <a:gd name="connsiteX1" fmla="*/ 3073615 w 4294212"/>
                <a:gd name="connsiteY1" fmla="*/ 7178 h 6971748"/>
                <a:gd name="connsiteX2" fmla="*/ 4294212 w 4294212"/>
                <a:gd name="connsiteY2" fmla="*/ 0 h 6971748"/>
                <a:gd name="connsiteX3" fmla="*/ 2371100 w 4294212"/>
                <a:gd name="connsiteY3" fmla="*/ 6971748 h 6971748"/>
                <a:gd name="connsiteX4" fmla="*/ 1113321 w 4294212"/>
                <a:gd name="connsiteY4" fmla="*/ 6852478 h 6971748"/>
                <a:gd name="connsiteX5" fmla="*/ 0 w 4294212"/>
                <a:gd name="connsiteY5" fmla="*/ 4065656 h 6971748"/>
                <a:gd name="connsiteX0" fmla="*/ 11781 w 4305993"/>
                <a:gd name="connsiteY0" fmla="*/ 4065656 h 6971748"/>
                <a:gd name="connsiteX1" fmla="*/ 3085396 w 4305993"/>
                <a:gd name="connsiteY1" fmla="*/ 7178 h 6971748"/>
                <a:gd name="connsiteX2" fmla="*/ 4305993 w 4305993"/>
                <a:gd name="connsiteY2" fmla="*/ 0 h 6971748"/>
                <a:gd name="connsiteX3" fmla="*/ 2382881 w 4305993"/>
                <a:gd name="connsiteY3" fmla="*/ 6971748 h 6971748"/>
                <a:gd name="connsiteX4" fmla="*/ 0 w 4305993"/>
                <a:gd name="connsiteY4" fmla="*/ 6822660 h 6971748"/>
                <a:gd name="connsiteX5" fmla="*/ 11781 w 4305993"/>
                <a:gd name="connsiteY5" fmla="*/ 4065656 h 6971748"/>
                <a:gd name="connsiteX0" fmla="*/ 11781 w 4305993"/>
                <a:gd name="connsiteY0" fmla="*/ 4065656 h 6822660"/>
                <a:gd name="connsiteX1" fmla="*/ 3085396 w 4305993"/>
                <a:gd name="connsiteY1" fmla="*/ 7178 h 6822660"/>
                <a:gd name="connsiteX2" fmla="*/ 4305993 w 4305993"/>
                <a:gd name="connsiteY2" fmla="*/ 0 h 6822660"/>
                <a:gd name="connsiteX3" fmla="*/ 2406444 w 4305993"/>
                <a:gd name="connsiteY3" fmla="*/ 6812721 h 6822660"/>
                <a:gd name="connsiteX4" fmla="*/ 0 w 4305993"/>
                <a:gd name="connsiteY4" fmla="*/ 6822660 h 6822660"/>
                <a:gd name="connsiteX5" fmla="*/ 11781 w 4305993"/>
                <a:gd name="connsiteY5" fmla="*/ 4065656 h 6822660"/>
                <a:gd name="connsiteX0" fmla="*/ 11781 w 3581451"/>
                <a:gd name="connsiteY0" fmla="*/ 4058478 h 6815482"/>
                <a:gd name="connsiteX1" fmla="*/ 3085396 w 3581451"/>
                <a:gd name="connsiteY1" fmla="*/ 0 h 6815482"/>
                <a:gd name="connsiteX2" fmla="*/ 3581451 w 3581451"/>
                <a:gd name="connsiteY2" fmla="*/ 2761 h 6815482"/>
                <a:gd name="connsiteX3" fmla="*/ 2406444 w 3581451"/>
                <a:gd name="connsiteY3" fmla="*/ 6805543 h 6815482"/>
                <a:gd name="connsiteX4" fmla="*/ 0 w 3581451"/>
                <a:gd name="connsiteY4" fmla="*/ 6815482 h 6815482"/>
                <a:gd name="connsiteX5" fmla="*/ 11781 w 3581451"/>
                <a:gd name="connsiteY5" fmla="*/ 4058478 h 6815482"/>
                <a:gd name="connsiteX0" fmla="*/ 11781 w 3581451"/>
                <a:gd name="connsiteY0" fmla="*/ 4055717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11781 w 3581451"/>
                <a:gd name="connsiteY5" fmla="*/ 4055717 h 6812721"/>
                <a:gd name="connsiteX0" fmla="*/ 612621 w 3581451"/>
                <a:gd name="connsiteY0" fmla="*/ 6282082 h 6812721"/>
                <a:gd name="connsiteX1" fmla="*/ 3167864 w 3581451"/>
                <a:gd name="connsiteY1" fmla="*/ 17117 h 6812721"/>
                <a:gd name="connsiteX2" fmla="*/ 3581451 w 3581451"/>
                <a:gd name="connsiteY2" fmla="*/ 0 h 6812721"/>
                <a:gd name="connsiteX3" fmla="*/ 2406444 w 3581451"/>
                <a:gd name="connsiteY3" fmla="*/ 6802782 h 6812721"/>
                <a:gd name="connsiteX4" fmla="*/ 0 w 3581451"/>
                <a:gd name="connsiteY4" fmla="*/ 6812721 h 6812721"/>
                <a:gd name="connsiteX5" fmla="*/ 612621 w 3581451"/>
                <a:gd name="connsiteY5" fmla="*/ 6282082 h 6812721"/>
                <a:gd name="connsiteX0" fmla="*/ 0 w 2968830"/>
                <a:gd name="connsiteY0" fmla="*/ 6282082 h 6822660"/>
                <a:gd name="connsiteX1" fmla="*/ 2555243 w 2968830"/>
                <a:gd name="connsiteY1" fmla="*/ 17117 h 6822660"/>
                <a:gd name="connsiteX2" fmla="*/ 2968830 w 2968830"/>
                <a:gd name="connsiteY2" fmla="*/ 0 h 6822660"/>
                <a:gd name="connsiteX3" fmla="*/ 1793823 w 2968830"/>
                <a:gd name="connsiteY3" fmla="*/ 6802782 h 6822660"/>
                <a:gd name="connsiteX4" fmla="*/ 365216 w 2968830"/>
                <a:gd name="connsiteY4" fmla="*/ 6822660 h 6822660"/>
                <a:gd name="connsiteX5" fmla="*/ 0 w 2968830"/>
                <a:gd name="connsiteY5" fmla="*/ 6282082 h 6822660"/>
                <a:gd name="connsiteX0" fmla="*/ 0 w 3180891"/>
                <a:gd name="connsiteY0" fmla="*/ 6798916 h 6822660"/>
                <a:gd name="connsiteX1" fmla="*/ 2767304 w 3180891"/>
                <a:gd name="connsiteY1" fmla="*/ 17117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61414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  <a:gd name="connsiteX0" fmla="*/ 0 w 3180891"/>
                <a:gd name="connsiteY0" fmla="*/ 6798916 h 6822660"/>
                <a:gd name="connsiteX1" fmla="*/ 2843883 w 3180891"/>
                <a:gd name="connsiteY1" fmla="*/ 7178 h 6822660"/>
                <a:gd name="connsiteX2" fmla="*/ 3180891 w 3180891"/>
                <a:gd name="connsiteY2" fmla="*/ 0 h 6822660"/>
                <a:gd name="connsiteX3" fmla="*/ 2005884 w 3180891"/>
                <a:gd name="connsiteY3" fmla="*/ 6802782 h 6822660"/>
                <a:gd name="connsiteX4" fmla="*/ 577277 w 3180891"/>
                <a:gd name="connsiteY4" fmla="*/ 6822660 h 6822660"/>
                <a:gd name="connsiteX5" fmla="*/ 0 w 3180891"/>
                <a:gd name="connsiteY5" fmla="*/ 6798916 h 6822660"/>
                <a:gd name="connsiteX0" fmla="*/ 0 w 3180891"/>
                <a:gd name="connsiteY0" fmla="*/ 6801677 h 6825421"/>
                <a:gd name="connsiteX1" fmla="*/ 2784977 w 3180891"/>
                <a:gd name="connsiteY1" fmla="*/ 0 h 6825421"/>
                <a:gd name="connsiteX2" fmla="*/ 3180891 w 3180891"/>
                <a:gd name="connsiteY2" fmla="*/ 2761 h 6825421"/>
                <a:gd name="connsiteX3" fmla="*/ 2005884 w 3180891"/>
                <a:gd name="connsiteY3" fmla="*/ 6805543 h 6825421"/>
                <a:gd name="connsiteX4" fmla="*/ 577277 w 3180891"/>
                <a:gd name="connsiteY4" fmla="*/ 6825421 h 6825421"/>
                <a:gd name="connsiteX5" fmla="*/ 0 w 3180891"/>
                <a:gd name="connsiteY5" fmla="*/ 6801677 h 68254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80891" h="6825421">
                  <a:moveTo>
                    <a:pt x="0" y="6801677"/>
                  </a:moveTo>
                  <a:lnTo>
                    <a:pt x="2784977" y="0"/>
                  </a:lnTo>
                  <a:lnTo>
                    <a:pt x="3180891" y="2761"/>
                  </a:lnTo>
                  <a:lnTo>
                    <a:pt x="2005884" y="6805543"/>
                  </a:lnTo>
                  <a:lnTo>
                    <a:pt x="577277" y="6825421"/>
                  </a:lnTo>
                  <a:lnTo>
                    <a:pt x="0" y="6801677"/>
                  </a:lnTo>
                  <a:close/>
                </a:path>
              </a:pathLst>
            </a:custGeom>
            <a:gradFill>
              <a:gsLst>
                <a:gs pos="83000">
                  <a:srgbClr val="0F5F7E">
                    <a:alpha val="0"/>
                  </a:srgbClr>
                </a:gs>
                <a:gs pos="0">
                  <a:schemeClr val="bg1">
                    <a:alpha val="26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7" name="Freeform: Shape 14">
            <a:extLst>
              <a:ext uri="{FF2B5EF4-FFF2-40B4-BE49-F238E27FC236}">
                <a16:creationId xmlns="" xmlns:a16="http://schemas.microsoft.com/office/drawing/2014/main" id="{2CB327C3-E24E-0441-9D73-90F5E6172ACB}"/>
              </a:ext>
            </a:extLst>
          </p:cNvPr>
          <p:cNvSpPr/>
          <p:nvPr/>
        </p:nvSpPr>
        <p:spPr>
          <a:xfrm>
            <a:off x="0" y="-62994"/>
            <a:ext cx="3596874" cy="6542259"/>
          </a:xfrm>
          <a:custGeom>
            <a:avLst/>
            <a:gdLst>
              <a:gd name="connsiteX0" fmla="*/ 3596874 w 3596874"/>
              <a:gd name="connsiteY0" fmla="*/ 0 h 6542259"/>
              <a:gd name="connsiteX1" fmla="*/ 0 w 3596874"/>
              <a:gd name="connsiteY1" fmla="*/ 6542259 h 6542259"/>
              <a:gd name="connsiteX2" fmla="*/ 0 w 3596874"/>
              <a:gd name="connsiteY2" fmla="*/ 1641660 h 6542259"/>
              <a:gd name="connsiteX3" fmla="*/ 3129673 w 3596874"/>
              <a:gd name="connsiteY3" fmla="*/ 7178 h 6542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96874" h="6542259">
                <a:moveTo>
                  <a:pt x="3596874" y="0"/>
                </a:moveTo>
                <a:lnTo>
                  <a:pt x="0" y="6542259"/>
                </a:lnTo>
                <a:lnTo>
                  <a:pt x="0" y="1641660"/>
                </a:lnTo>
                <a:lnTo>
                  <a:pt x="3129673" y="7178"/>
                </a:lnTo>
                <a:close/>
              </a:path>
            </a:pathLst>
          </a:custGeom>
          <a:gradFill>
            <a:gsLst>
              <a:gs pos="48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="" xmlns:a16="http://schemas.microsoft.com/office/drawing/2014/main" id="{B94AA9E1-A774-E549-AA8D-15841AA7FD9F}"/>
              </a:ext>
            </a:extLst>
          </p:cNvPr>
          <p:cNvSpPr/>
          <p:nvPr/>
        </p:nvSpPr>
        <p:spPr>
          <a:xfrm>
            <a:off x="-143124" y="-55817"/>
            <a:ext cx="4260763" cy="6825421"/>
          </a:xfrm>
          <a:custGeom>
            <a:avLst/>
            <a:gdLst>
              <a:gd name="connsiteX0" fmla="*/ 0 w 3175000"/>
              <a:gd name="connsiteY0" fmla="*/ 1981200 h 6845300"/>
              <a:gd name="connsiteX1" fmla="*/ 2832100 w 3175000"/>
              <a:gd name="connsiteY1" fmla="*/ 0 h 6845300"/>
              <a:gd name="connsiteX2" fmla="*/ 3175000 w 3175000"/>
              <a:gd name="connsiteY2" fmla="*/ 12700 h 6845300"/>
              <a:gd name="connsiteX3" fmla="*/ 368300 w 3175000"/>
              <a:gd name="connsiteY3" fmla="*/ 6845300 h 6845300"/>
              <a:gd name="connsiteX4" fmla="*/ 0 w 3175000"/>
              <a:gd name="connsiteY4" fmla="*/ 6845300 h 6845300"/>
              <a:gd name="connsiteX5" fmla="*/ 0 w 3175000"/>
              <a:gd name="connsiteY5" fmla="*/ 1981200 h 6845300"/>
              <a:gd name="connsiteX0" fmla="*/ 0 w 3180891"/>
              <a:gd name="connsiteY0" fmla="*/ 1988378 h 6852478"/>
              <a:gd name="connsiteX1" fmla="*/ 2832100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852478"/>
              <a:gd name="connsiteX1" fmla="*/ 1960294 w 3180891"/>
              <a:gd name="connsiteY1" fmla="*/ 7178 h 6852478"/>
              <a:gd name="connsiteX2" fmla="*/ 3180891 w 3180891"/>
              <a:gd name="connsiteY2" fmla="*/ 0 h 6852478"/>
              <a:gd name="connsiteX3" fmla="*/ 368300 w 3180891"/>
              <a:gd name="connsiteY3" fmla="*/ 6852478 h 6852478"/>
              <a:gd name="connsiteX4" fmla="*/ 0 w 3180891"/>
              <a:gd name="connsiteY4" fmla="*/ 6852478 h 6852478"/>
              <a:gd name="connsiteX5" fmla="*/ 0 w 3180891"/>
              <a:gd name="connsiteY5" fmla="*/ 1988378 h 6852478"/>
              <a:gd name="connsiteX0" fmla="*/ 0 w 3180891"/>
              <a:gd name="connsiteY0" fmla="*/ 1988378 h 6971748"/>
              <a:gd name="connsiteX1" fmla="*/ 1960294 w 3180891"/>
              <a:gd name="connsiteY1" fmla="*/ 7178 h 6971748"/>
              <a:gd name="connsiteX2" fmla="*/ 3180891 w 3180891"/>
              <a:gd name="connsiteY2" fmla="*/ 0 h 6971748"/>
              <a:gd name="connsiteX3" fmla="*/ 1257779 w 3180891"/>
              <a:gd name="connsiteY3" fmla="*/ 6971748 h 6971748"/>
              <a:gd name="connsiteX4" fmla="*/ 0 w 3180891"/>
              <a:gd name="connsiteY4" fmla="*/ 6852478 h 6971748"/>
              <a:gd name="connsiteX5" fmla="*/ 0 w 3180891"/>
              <a:gd name="connsiteY5" fmla="*/ 1988378 h 6971748"/>
              <a:gd name="connsiteX0" fmla="*/ 0 w 4294212"/>
              <a:gd name="connsiteY0" fmla="*/ 4065656 h 6971748"/>
              <a:gd name="connsiteX1" fmla="*/ 3073615 w 4294212"/>
              <a:gd name="connsiteY1" fmla="*/ 7178 h 6971748"/>
              <a:gd name="connsiteX2" fmla="*/ 4294212 w 4294212"/>
              <a:gd name="connsiteY2" fmla="*/ 0 h 6971748"/>
              <a:gd name="connsiteX3" fmla="*/ 2371100 w 4294212"/>
              <a:gd name="connsiteY3" fmla="*/ 6971748 h 6971748"/>
              <a:gd name="connsiteX4" fmla="*/ 1113321 w 4294212"/>
              <a:gd name="connsiteY4" fmla="*/ 6852478 h 6971748"/>
              <a:gd name="connsiteX5" fmla="*/ 0 w 4294212"/>
              <a:gd name="connsiteY5" fmla="*/ 4065656 h 6971748"/>
              <a:gd name="connsiteX0" fmla="*/ 11781 w 4305993"/>
              <a:gd name="connsiteY0" fmla="*/ 4065656 h 6971748"/>
              <a:gd name="connsiteX1" fmla="*/ 3085396 w 4305993"/>
              <a:gd name="connsiteY1" fmla="*/ 7178 h 6971748"/>
              <a:gd name="connsiteX2" fmla="*/ 4305993 w 4305993"/>
              <a:gd name="connsiteY2" fmla="*/ 0 h 6971748"/>
              <a:gd name="connsiteX3" fmla="*/ 2382881 w 4305993"/>
              <a:gd name="connsiteY3" fmla="*/ 6971748 h 6971748"/>
              <a:gd name="connsiteX4" fmla="*/ 0 w 4305993"/>
              <a:gd name="connsiteY4" fmla="*/ 6822660 h 6971748"/>
              <a:gd name="connsiteX5" fmla="*/ 11781 w 4305993"/>
              <a:gd name="connsiteY5" fmla="*/ 4065656 h 6971748"/>
              <a:gd name="connsiteX0" fmla="*/ 11781 w 4305993"/>
              <a:gd name="connsiteY0" fmla="*/ 4065656 h 6822660"/>
              <a:gd name="connsiteX1" fmla="*/ 3085396 w 4305993"/>
              <a:gd name="connsiteY1" fmla="*/ 7178 h 6822660"/>
              <a:gd name="connsiteX2" fmla="*/ 4305993 w 4305993"/>
              <a:gd name="connsiteY2" fmla="*/ 0 h 6822660"/>
              <a:gd name="connsiteX3" fmla="*/ 2406444 w 4305993"/>
              <a:gd name="connsiteY3" fmla="*/ 6812721 h 6822660"/>
              <a:gd name="connsiteX4" fmla="*/ 0 w 4305993"/>
              <a:gd name="connsiteY4" fmla="*/ 6822660 h 6822660"/>
              <a:gd name="connsiteX5" fmla="*/ 11781 w 4305993"/>
              <a:gd name="connsiteY5" fmla="*/ 4065656 h 6822660"/>
              <a:gd name="connsiteX0" fmla="*/ 11781 w 3581451"/>
              <a:gd name="connsiteY0" fmla="*/ 4058478 h 6815482"/>
              <a:gd name="connsiteX1" fmla="*/ 3085396 w 3581451"/>
              <a:gd name="connsiteY1" fmla="*/ 0 h 6815482"/>
              <a:gd name="connsiteX2" fmla="*/ 3581451 w 3581451"/>
              <a:gd name="connsiteY2" fmla="*/ 2761 h 6815482"/>
              <a:gd name="connsiteX3" fmla="*/ 2406444 w 3581451"/>
              <a:gd name="connsiteY3" fmla="*/ 6805543 h 6815482"/>
              <a:gd name="connsiteX4" fmla="*/ 0 w 3581451"/>
              <a:gd name="connsiteY4" fmla="*/ 6815482 h 6815482"/>
              <a:gd name="connsiteX5" fmla="*/ 11781 w 3581451"/>
              <a:gd name="connsiteY5" fmla="*/ 4058478 h 6815482"/>
              <a:gd name="connsiteX0" fmla="*/ 11781 w 3581451"/>
              <a:gd name="connsiteY0" fmla="*/ 4055717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11781 w 3581451"/>
              <a:gd name="connsiteY5" fmla="*/ 4055717 h 6812721"/>
              <a:gd name="connsiteX0" fmla="*/ 612621 w 3581451"/>
              <a:gd name="connsiteY0" fmla="*/ 6282082 h 6812721"/>
              <a:gd name="connsiteX1" fmla="*/ 3167864 w 3581451"/>
              <a:gd name="connsiteY1" fmla="*/ 17117 h 6812721"/>
              <a:gd name="connsiteX2" fmla="*/ 3581451 w 3581451"/>
              <a:gd name="connsiteY2" fmla="*/ 0 h 6812721"/>
              <a:gd name="connsiteX3" fmla="*/ 2406444 w 3581451"/>
              <a:gd name="connsiteY3" fmla="*/ 6802782 h 6812721"/>
              <a:gd name="connsiteX4" fmla="*/ 0 w 3581451"/>
              <a:gd name="connsiteY4" fmla="*/ 6812721 h 6812721"/>
              <a:gd name="connsiteX5" fmla="*/ 612621 w 3581451"/>
              <a:gd name="connsiteY5" fmla="*/ 6282082 h 6812721"/>
              <a:gd name="connsiteX0" fmla="*/ 0 w 2968830"/>
              <a:gd name="connsiteY0" fmla="*/ 6282082 h 6822660"/>
              <a:gd name="connsiteX1" fmla="*/ 2555243 w 2968830"/>
              <a:gd name="connsiteY1" fmla="*/ 17117 h 6822660"/>
              <a:gd name="connsiteX2" fmla="*/ 2968830 w 2968830"/>
              <a:gd name="connsiteY2" fmla="*/ 0 h 6822660"/>
              <a:gd name="connsiteX3" fmla="*/ 1793823 w 2968830"/>
              <a:gd name="connsiteY3" fmla="*/ 6802782 h 6822660"/>
              <a:gd name="connsiteX4" fmla="*/ 365216 w 2968830"/>
              <a:gd name="connsiteY4" fmla="*/ 6822660 h 6822660"/>
              <a:gd name="connsiteX5" fmla="*/ 0 w 2968830"/>
              <a:gd name="connsiteY5" fmla="*/ 6282082 h 6822660"/>
              <a:gd name="connsiteX0" fmla="*/ 0 w 3180891"/>
              <a:gd name="connsiteY0" fmla="*/ 6798916 h 6822660"/>
              <a:gd name="connsiteX1" fmla="*/ 2767304 w 3180891"/>
              <a:gd name="connsiteY1" fmla="*/ 17117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61414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  <a:gd name="connsiteX0" fmla="*/ 0 w 3180891"/>
              <a:gd name="connsiteY0" fmla="*/ 6798916 h 6822660"/>
              <a:gd name="connsiteX1" fmla="*/ 2843883 w 3180891"/>
              <a:gd name="connsiteY1" fmla="*/ 7178 h 6822660"/>
              <a:gd name="connsiteX2" fmla="*/ 3180891 w 3180891"/>
              <a:gd name="connsiteY2" fmla="*/ 0 h 6822660"/>
              <a:gd name="connsiteX3" fmla="*/ 2005884 w 3180891"/>
              <a:gd name="connsiteY3" fmla="*/ 6802782 h 6822660"/>
              <a:gd name="connsiteX4" fmla="*/ 577277 w 3180891"/>
              <a:gd name="connsiteY4" fmla="*/ 6822660 h 6822660"/>
              <a:gd name="connsiteX5" fmla="*/ 0 w 3180891"/>
              <a:gd name="connsiteY5" fmla="*/ 6798916 h 6822660"/>
              <a:gd name="connsiteX0" fmla="*/ 0 w 3180891"/>
              <a:gd name="connsiteY0" fmla="*/ 6801677 h 6825421"/>
              <a:gd name="connsiteX1" fmla="*/ 2784977 w 3180891"/>
              <a:gd name="connsiteY1" fmla="*/ 0 h 6825421"/>
              <a:gd name="connsiteX2" fmla="*/ 3180891 w 3180891"/>
              <a:gd name="connsiteY2" fmla="*/ 2761 h 6825421"/>
              <a:gd name="connsiteX3" fmla="*/ 2005884 w 3180891"/>
              <a:gd name="connsiteY3" fmla="*/ 6805543 h 6825421"/>
              <a:gd name="connsiteX4" fmla="*/ 577277 w 3180891"/>
              <a:gd name="connsiteY4" fmla="*/ 6825421 h 6825421"/>
              <a:gd name="connsiteX5" fmla="*/ 0 w 3180891"/>
              <a:gd name="connsiteY5" fmla="*/ 6801677 h 68254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80891" h="6825421">
                <a:moveTo>
                  <a:pt x="0" y="6801677"/>
                </a:moveTo>
                <a:lnTo>
                  <a:pt x="2784977" y="0"/>
                </a:lnTo>
                <a:lnTo>
                  <a:pt x="3180891" y="2761"/>
                </a:lnTo>
                <a:lnTo>
                  <a:pt x="2005884" y="6805543"/>
                </a:lnTo>
                <a:lnTo>
                  <a:pt x="577277" y="6825421"/>
                </a:lnTo>
                <a:lnTo>
                  <a:pt x="0" y="6801677"/>
                </a:lnTo>
                <a:close/>
              </a:path>
            </a:pathLst>
          </a:custGeom>
          <a:gradFill>
            <a:gsLst>
              <a:gs pos="83000">
                <a:srgbClr val="0F5F7E">
                  <a:alpha val="0"/>
                </a:srgbClr>
              </a:gs>
              <a:gs pos="0">
                <a:schemeClr val="bg1">
                  <a:alpha val="26000"/>
                </a:schemeClr>
              </a:gs>
            </a:gsLst>
            <a:lin ang="3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9">
            <a:extLst>
              <a:ext uri="{FF2B5EF4-FFF2-40B4-BE49-F238E27FC236}">
                <a16:creationId xmlns="" xmlns:a16="http://schemas.microsoft.com/office/drawing/2014/main" id="{4B76543A-0DED-C94C-A78C-F6F18ED2C6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="" xmlns:a16="http://schemas.microsoft.com/office/drawing/2014/main" id="{9D3A30B9-120F-E441-A144-12CDE2B02F63}"/>
              </a:ext>
            </a:extLst>
          </p:cNvPr>
          <p:cNvCxnSpPr>
            <a:cxnSpLocks/>
          </p:cNvCxnSpPr>
          <p:nvPr/>
        </p:nvCxnSpPr>
        <p:spPr>
          <a:xfrm flipV="1">
            <a:off x="8913701" y="-1788"/>
            <a:ext cx="2227575" cy="6854266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="" xmlns:a16="http://schemas.microsoft.com/office/drawing/2014/main" id="{757A0A27-5797-F145-9B65-601E05EBA2D7}"/>
              </a:ext>
            </a:extLst>
          </p:cNvPr>
          <p:cNvCxnSpPr>
            <a:cxnSpLocks/>
          </p:cNvCxnSpPr>
          <p:nvPr/>
        </p:nvCxnSpPr>
        <p:spPr>
          <a:xfrm flipH="1" flipV="1">
            <a:off x="11790500" y="-1788"/>
            <a:ext cx="401500" cy="4262892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="" xmlns:a16="http://schemas.microsoft.com/office/drawing/2014/main" id="{DBA30E69-F9C2-5B49-8BC5-2BBB1A2D1440}"/>
              </a:ext>
            </a:extLst>
          </p:cNvPr>
          <p:cNvCxnSpPr>
            <a:cxnSpLocks/>
          </p:cNvCxnSpPr>
          <p:nvPr/>
        </p:nvCxnSpPr>
        <p:spPr>
          <a:xfrm flipV="1">
            <a:off x="76398" y="-57385"/>
            <a:ext cx="3749237" cy="6963258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80567E4B-879A-1647-AE03-7B6427F1C85F}"/>
              </a:ext>
            </a:extLst>
          </p:cNvPr>
          <p:cNvCxnSpPr>
            <a:cxnSpLocks/>
          </p:cNvCxnSpPr>
          <p:nvPr/>
        </p:nvCxnSpPr>
        <p:spPr>
          <a:xfrm flipV="1">
            <a:off x="0" y="-1788"/>
            <a:ext cx="982292" cy="515900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/>
          <p:cNvSpPr>
            <a:spLocks noGrp="1"/>
          </p:cNvSpPr>
          <p:nvPr>
            <p:ph type="body" sz="quarter" idx="16"/>
          </p:nvPr>
        </p:nvSpPr>
        <p:spPr>
          <a:xfrm>
            <a:off x="2621280" y="2743994"/>
            <a:ext cx="6949440" cy="1370013"/>
          </a:xfrm>
          <a:prstGeom prst="rect">
            <a:avLst/>
          </a:prstGeom>
        </p:spPr>
        <p:txBody>
          <a:bodyPr anchor="ctr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9170501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3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29">
            <a:extLst>
              <a:ext uri="{FF2B5EF4-FFF2-40B4-BE49-F238E27FC236}">
                <a16:creationId xmlns="" xmlns:a16="http://schemas.microsoft.com/office/drawing/2014/main" id="{9E8F96FA-7CAB-944F-A604-03CE982034EC}"/>
              </a:ext>
            </a:extLst>
          </p:cNvPr>
          <p:cNvSpPr/>
          <p:nvPr/>
        </p:nvSpPr>
        <p:spPr>
          <a:xfrm flipH="1">
            <a:off x="8449808" y="0"/>
            <a:ext cx="3742193" cy="6525829"/>
          </a:xfrm>
          <a:custGeom>
            <a:avLst/>
            <a:gdLst>
              <a:gd name="connsiteX0" fmla="*/ 3742193 w 3742193"/>
              <a:gd name="connsiteY0" fmla="*/ 0 h 6525829"/>
              <a:gd name="connsiteX1" fmla="*/ 0 w 3742193"/>
              <a:gd name="connsiteY1" fmla="*/ 6049 h 6525829"/>
              <a:gd name="connsiteX2" fmla="*/ 0 w 3742193"/>
              <a:gd name="connsiteY2" fmla="*/ 6525829 h 6525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42193" h="6525829">
                <a:moveTo>
                  <a:pt x="3742193" y="0"/>
                </a:moveTo>
                <a:lnTo>
                  <a:pt x="0" y="6049"/>
                </a:lnTo>
                <a:lnTo>
                  <a:pt x="0" y="6525829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Freeform: Shape 36">
            <a:extLst>
              <a:ext uri="{FF2B5EF4-FFF2-40B4-BE49-F238E27FC236}">
                <a16:creationId xmlns="" xmlns:a16="http://schemas.microsoft.com/office/drawing/2014/main" id="{607DC25E-7B79-464E-9DA2-0602D2368352}"/>
              </a:ext>
            </a:extLst>
          </p:cNvPr>
          <p:cNvSpPr/>
          <p:nvPr/>
        </p:nvSpPr>
        <p:spPr>
          <a:xfrm flipH="1" flipV="1">
            <a:off x="9915525" y="4763"/>
            <a:ext cx="2276475" cy="6853237"/>
          </a:xfrm>
          <a:custGeom>
            <a:avLst/>
            <a:gdLst>
              <a:gd name="connsiteX0" fmla="*/ 558862 w 2276221"/>
              <a:gd name="connsiteY0" fmla="*/ 6853602 h 6853602"/>
              <a:gd name="connsiteX1" fmla="*/ 0 w 2276221"/>
              <a:gd name="connsiteY1" fmla="*/ 6853602 h 6853602"/>
              <a:gd name="connsiteX2" fmla="*/ 0 w 2276221"/>
              <a:gd name="connsiteY2" fmla="*/ 0 h 6853602"/>
              <a:gd name="connsiteX3" fmla="*/ 2276221 w 2276221"/>
              <a:gd name="connsiteY3" fmla="*/ 0 h 68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6221" h="6853602">
                <a:moveTo>
                  <a:pt x="558862" y="6853602"/>
                </a:moveTo>
                <a:lnTo>
                  <a:pt x="0" y="6853602"/>
                </a:lnTo>
                <a:lnTo>
                  <a:pt x="0" y="0"/>
                </a:lnTo>
                <a:lnTo>
                  <a:pt x="2276221" y="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7" name="Group 5">
            <a:extLst>
              <a:ext uri="{FF2B5EF4-FFF2-40B4-BE49-F238E27FC236}">
                <a16:creationId xmlns="" xmlns:a16="http://schemas.microsoft.com/office/drawing/2014/main" id="{02386D3E-0925-E345-A74F-A39FC333008A}"/>
              </a:ext>
            </a:extLst>
          </p:cNvPr>
          <p:cNvGrpSpPr>
            <a:grpSpLocks/>
          </p:cNvGrpSpPr>
          <p:nvPr/>
        </p:nvGrpSpPr>
        <p:grpSpPr bwMode="auto">
          <a:xfrm>
            <a:off x="4641850" y="1747838"/>
            <a:ext cx="2908300" cy="2687637"/>
            <a:chOff x="1808480" y="2034708"/>
            <a:chExt cx="1016000" cy="939417"/>
          </a:xfrm>
        </p:grpSpPr>
        <p:pic>
          <p:nvPicPr>
            <p:cNvPr id="8" name="Picture 7">
              <a:extLst>
                <a:ext uri="{FF2B5EF4-FFF2-40B4-BE49-F238E27FC236}">
                  <a16:creationId xmlns="" xmlns:a16="http://schemas.microsoft.com/office/drawing/2014/main" id="{24712C87-59EF-E74C-BD67-5F413DA16E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1808480" y="2034708"/>
              <a:ext cx="497840" cy="939417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="" xmlns:a16="http://schemas.microsoft.com/office/drawing/2014/main" id="{A72C8DA5-D81B-3C43-AA83-E4F1F43467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alphaModFix amt="20000"/>
            </a:blip>
            <a:srcRect r="53883"/>
            <a:stretch/>
          </p:blipFill>
          <p:spPr>
            <a:xfrm>
              <a:off x="2326640" y="2034708"/>
              <a:ext cx="497840" cy="939417"/>
            </a:xfrm>
            <a:prstGeom prst="rect">
              <a:avLst/>
            </a:prstGeom>
          </p:spPr>
        </p:pic>
      </p:grpSp>
      <p:sp>
        <p:nvSpPr>
          <p:cNvPr id="10" name="Freeform: Shape 33">
            <a:extLst>
              <a:ext uri="{FF2B5EF4-FFF2-40B4-BE49-F238E27FC236}">
                <a16:creationId xmlns="" xmlns:a16="http://schemas.microsoft.com/office/drawing/2014/main" id="{50D42F4D-F0CF-6941-AE3A-4F41DDCD9390}"/>
              </a:ext>
            </a:extLst>
          </p:cNvPr>
          <p:cNvSpPr/>
          <p:nvPr/>
        </p:nvSpPr>
        <p:spPr>
          <a:xfrm rot="10800000" flipH="1">
            <a:off x="0" y="0"/>
            <a:ext cx="3409631" cy="6858000"/>
          </a:xfrm>
          <a:custGeom>
            <a:avLst/>
            <a:gdLst>
              <a:gd name="connsiteX0" fmla="*/ 0 w 3409631"/>
              <a:gd name="connsiteY0" fmla="*/ 6858000 h 6858000"/>
              <a:gd name="connsiteX1" fmla="*/ 96110 w 3409631"/>
              <a:gd name="connsiteY1" fmla="*/ 6858000 h 6858000"/>
              <a:gd name="connsiteX2" fmla="*/ 3409631 w 3409631"/>
              <a:gd name="connsiteY2" fmla="*/ 0 h 6858000"/>
              <a:gd name="connsiteX3" fmla="*/ 0 w 3409631"/>
              <a:gd name="connsiteY3" fmla="*/ 654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09631" h="6858000">
                <a:moveTo>
                  <a:pt x="0" y="6858000"/>
                </a:moveTo>
                <a:lnTo>
                  <a:pt x="96110" y="6858000"/>
                </a:lnTo>
                <a:lnTo>
                  <a:pt x="3409631" y="0"/>
                </a:lnTo>
                <a:lnTo>
                  <a:pt x="0" y="6542"/>
                </a:lnTo>
                <a:close/>
              </a:path>
            </a:pathLst>
          </a:custGeom>
          <a:gradFill>
            <a:gsLst>
              <a:gs pos="74000">
                <a:schemeClr val="accent4">
                  <a:alpha val="73000"/>
                </a:schemeClr>
              </a:gs>
              <a:gs pos="0">
                <a:schemeClr val="accent1"/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1" name="Freeform: Shape 27">
            <a:extLst>
              <a:ext uri="{FF2B5EF4-FFF2-40B4-BE49-F238E27FC236}">
                <a16:creationId xmlns="" xmlns:a16="http://schemas.microsoft.com/office/drawing/2014/main" id="{7E3EB91F-5972-2D43-A03D-2FDDF492E3DA}"/>
              </a:ext>
            </a:extLst>
          </p:cNvPr>
          <p:cNvSpPr/>
          <p:nvPr/>
        </p:nvSpPr>
        <p:spPr>
          <a:xfrm rot="10800000" flipH="1" flipV="1">
            <a:off x="0" y="0"/>
            <a:ext cx="2170113" cy="6858000"/>
          </a:xfrm>
          <a:custGeom>
            <a:avLst/>
            <a:gdLst>
              <a:gd name="connsiteX0" fmla="*/ 0 w 2170859"/>
              <a:gd name="connsiteY0" fmla="*/ 0 h 6858000"/>
              <a:gd name="connsiteX1" fmla="*/ 2170859 w 2170859"/>
              <a:gd name="connsiteY1" fmla="*/ 0 h 6858000"/>
              <a:gd name="connsiteX2" fmla="*/ 722949 w 2170859"/>
              <a:gd name="connsiteY2" fmla="*/ 6858000 h 6858000"/>
              <a:gd name="connsiteX3" fmla="*/ 0 w 217085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0859" h="6858000">
                <a:moveTo>
                  <a:pt x="0" y="0"/>
                </a:moveTo>
                <a:lnTo>
                  <a:pt x="2170859" y="0"/>
                </a:lnTo>
                <a:lnTo>
                  <a:pt x="72294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78000"/>
                  <a:alpha val="10000"/>
                </a:schemeClr>
              </a:gs>
              <a:gs pos="62000">
                <a:schemeClr val="accent1">
                  <a:alpha val="87000"/>
                  <a:lumMod val="93000"/>
                  <a:lumOff val="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E5ED0BF-5F5D-B646-9F06-0DAD934A2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2712720" y="3949400"/>
            <a:ext cx="6766560" cy="639733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9"/>
          </p:nvPr>
        </p:nvSpPr>
        <p:spPr>
          <a:xfrm>
            <a:off x="2712720" y="2470150"/>
            <a:ext cx="6766560" cy="1370013"/>
          </a:xfrm>
          <a:prstGeom prst="rect">
            <a:avLst/>
          </a:prstGeom>
        </p:spPr>
        <p:txBody>
          <a:bodyPr anchor="b" anchorCtr="0"/>
          <a:lstStyle>
            <a:lvl1pPr marL="0" indent="0" algn="ctr">
              <a:spcBef>
                <a:spcPts val="0"/>
              </a:spcBef>
              <a:buNone/>
              <a:defRPr sz="4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3301347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4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92064AD-2D2F-AC4C-9A06-C38F2456C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E54F7A8-92D2-A947-9DCD-8B0D90BF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565D15DF-7509-5742-9DBF-C1E643C667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9188" y="1658938"/>
            <a:ext cx="735012" cy="639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1945024" y="1660055"/>
            <a:ext cx="7315200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1945024" y="3323179"/>
            <a:ext cx="7315200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2597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1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B4A091E4-4C7E-3842-BE48-B66618AB77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="" xmlns:a16="http://schemas.microsoft.com/office/drawing/2014/main" id="{305A3A43-6671-7B4C-994E-653C24625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22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4065" y="3707691"/>
            <a:ext cx="457833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095041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5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14747AC3-97AE-AF42-A87C-0C9A22C7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35ECC04-CADD-2E46-88A1-EFAF413281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575" y="977900"/>
            <a:ext cx="735013" cy="639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Freeform: Shape 19">
            <a:extLst>
              <a:ext uri="{FF2B5EF4-FFF2-40B4-BE49-F238E27FC236}">
                <a16:creationId xmlns="" xmlns:a16="http://schemas.microsoft.com/office/drawing/2014/main" id="{86D0DB79-08E2-4D48-B16F-AF4036C66F26}"/>
              </a:ext>
            </a:extLst>
          </p:cNvPr>
          <p:cNvSpPr/>
          <p:nvPr/>
        </p:nvSpPr>
        <p:spPr>
          <a:xfrm flipV="1">
            <a:off x="0" y="0"/>
            <a:ext cx="3752850" cy="4975225"/>
          </a:xfrm>
          <a:custGeom>
            <a:avLst/>
            <a:gdLst>
              <a:gd name="connsiteX0" fmla="*/ 0 w 3753196"/>
              <a:gd name="connsiteY0" fmla="*/ 4975888 h 4975888"/>
              <a:gd name="connsiteX1" fmla="*/ 3753196 w 3753196"/>
              <a:gd name="connsiteY1" fmla="*/ 4975888 h 4975888"/>
              <a:gd name="connsiteX2" fmla="*/ 0 w 3753196"/>
              <a:gd name="connsiteY2" fmla="*/ 0 h 4975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53196" h="4975888">
                <a:moveTo>
                  <a:pt x="0" y="4975888"/>
                </a:moveTo>
                <a:lnTo>
                  <a:pt x="3753196" y="4975888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5000">
                <a:schemeClr val="accent4">
                  <a:alpha val="89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3518F3B1-4E5D-374B-A9A1-43C2D7A7B699}"/>
              </a:ext>
            </a:extLst>
          </p:cNvPr>
          <p:cNvCxnSpPr>
            <a:cxnSpLocks/>
          </p:cNvCxnSpPr>
          <p:nvPr/>
        </p:nvCxnSpPr>
        <p:spPr>
          <a:xfrm>
            <a:off x="524676" y="-27432"/>
            <a:ext cx="5310859" cy="6888754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reeform: Shape 22">
            <a:extLst>
              <a:ext uri="{FF2B5EF4-FFF2-40B4-BE49-F238E27FC236}">
                <a16:creationId xmlns="" xmlns:a16="http://schemas.microsoft.com/office/drawing/2014/main" id="{4EC12C6F-9ACF-F843-9F54-08FDF7D60757}"/>
              </a:ext>
            </a:extLst>
          </p:cNvPr>
          <p:cNvSpPr/>
          <p:nvPr/>
        </p:nvSpPr>
        <p:spPr>
          <a:xfrm>
            <a:off x="0" y="0"/>
            <a:ext cx="5711825" cy="6858000"/>
          </a:xfrm>
          <a:custGeom>
            <a:avLst/>
            <a:gdLst>
              <a:gd name="connsiteX0" fmla="*/ 0 w 5712299"/>
              <a:gd name="connsiteY0" fmla="*/ 0 h 6858000"/>
              <a:gd name="connsiteX1" fmla="*/ 416065 w 5712299"/>
              <a:gd name="connsiteY1" fmla="*/ 0 h 6858000"/>
              <a:gd name="connsiteX2" fmla="*/ 5712299 w 5712299"/>
              <a:gd name="connsiteY2" fmla="*/ 6858000 h 6858000"/>
              <a:gd name="connsiteX3" fmla="*/ 0 w 571229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12299" h="6858000">
                <a:moveTo>
                  <a:pt x="0" y="0"/>
                </a:moveTo>
                <a:lnTo>
                  <a:pt x="416065" y="0"/>
                </a:lnTo>
                <a:lnTo>
                  <a:pt x="5712299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98000">
                <a:schemeClr val="accent4">
                  <a:alpha val="8700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8FAEA57D-82AE-E845-8BD4-70D88FF53DA1}"/>
              </a:ext>
            </a:extLst>
          </p:cNvPr>
          <p:cNvCxnSpPr>
            <a:cxnSpLocks/>
          </p:cNvCxnSpPr>
          <p:nvPr/>
        </p:nvCxnSpPr>
        <p:spPr>
          <a:xfrm>
            <a:off x="662505" y="-27432"/>
            <a:ext cx="5321115" cy="6902057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sz="quarter" idx="17"/>
          </p:nvPr>
        </p:nvSpPr>
        <p:spPr>
          <a:xfrm>
            <a:off x="4516208" y="1104861"/>
            <a:ext cx="7066192" cy="1657389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8"/>
          </p:nvPr>
        </p:nvSpPr>
        <p:spPr>
          <a:xfrm>
            <a:off x="4516208" y="2767985"/>
            <a:ext cx="7066192" cy="66101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0"/>
              </a:spcBef>
              <a:buNone/>
              <a:defRPr sz="18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143040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 6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17">
            <a:extLst>
              <a:ext uri="{FF2B5EF4-FFF2-40B4-BE49-F238E27FC236}">
                <a16:creationId xmlns="" xmlns:a16="http://schemas.microsoft.com/office/drawing/2014/main" id="{243C096D-ADD3-344A-8BD0-508BC4D630BB}"/>
              </a:ext>
            </a:extLst>
          </p:cNvPr>
          <p:cNvSpPr/>
          <p:nvPr/>
        </p:nvSpPr>
        <p:spPr>
          <a:xfrm>
            <a:off x="7974013" y="4032250"/>
            <a:ext cx="4217987" cy="2835275"/>
          </a:xfrm>
          <a:custGeom>
            <a:avLst/>
            <a:gdLst>
              <a:gd name="connsiteX0" fmla="*/ 3712464 w 4218432"/>
              <a:gd name="connsiteY0" fmla="*/ 0 h 2834640"/>
              <a:gd name="connsiteX1" fmla="*/ 4218432 w 4218432"/>
              <a:gd name="connsiteY1" fmla="*/ 550449 h 2834640"/>
              <a:gd name="connsiteX2" fmla="*/ 4218432 w 4218432"/>
              <a:gd name="connsiteY2" fmla="*/ 2834640 h 2834640"/>
              <a:gd name="connsiteX3" fmla="*/ 0 w 4218432"/>
              <a:gd name="connsiteY3" fmla="*/ 2834640 h 2834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8432" h="2834640">
                <a:moveTo>
                  <a:pt x="3712464" y="0"/>
                </a:moveTo>
                <a:lnTo>
                  <a:pt x="4218432" y="550449"/>
                </a:lnTo>
                <a:lnTo>
                  <a:pt x="4218432" y="2834640"/>
                </a:lnTo>
                <a:lnTo>
                  <a:pt x="0" y="2834640"/>
                </a:lnTo>
                <a:close/>
              </a:path>
            </a:pathLst>
          </a:custGeom>
          <a:solidFill>
            <a:schemeClr val="accent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Freeform: Shape 11">
            <a:extLst>
              <a:ext uri="{FF2B5EF4-FFF2-40B4-BE49-F238E27FC236}">
                <a16:creationId xmlns="" xmlns:a16="http://schemas.microsoft.com/office/drawing/2014/main" id="{782F8A91-FA4B-C64B-A893-97CCE005A3A7}"/>
              </a:ext>
            </a:extLst>
          </p:cNvPr>
          <p:cNvSpPr/>
          <p:nvPr/>
        </p:nvSpPr>
        <p:spPr>
          <a:xfrm>
            <a:off x="4448175" y="0"/>
            <a:ext cx="7743825" cy="6861175"/>
          </a:xfrm>
          <a:custGeom>
            <a:avLst/>
            <a:gdLst>
              <a:gd name="connsiteX0" fmla="*/ 0 w 7743674"/>
              <a:gd name="connsiteY0" fmla="*/ 0 h 6860921"/>
              <a:gd name="connsiteX1" fmla="*/ 3597449 w 7743674"/>
              <a:gd name="connsiteY1" fmla="*/ 0 h 6860921"/>
              <a:gd name="connsiteX2" fmla="*/ 7743674 w 7743674"/>
              <a:gd name="connsiteY2" fmla="*/ 4608431 h 6860921"/>
              <a:gd name="connsiteX3" fmla="*/ 7743674 w 7743674"/>
              <a:gd name="connsiteY3" fmla="*/ 6860921 h 6860921"/>
              <a:gd name="connsiteX4" fmla="*/ 6077872 w 7743674"/>
              <a:gd name="connsiteY4" fmla="*/ 6853286 h 6860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43674" h="6860921">
                <a:moveTo>
                  <a:pt x="0" y="0"/>
                </a:moveTo>
                <a:lnTo>
                  <a:pt x="3597449" y="0"/>
                </a:lnTo>
                <a:lnTo>
                  <a:pt x="7743674" y="4608431"/>
                </a:lnTo>
                <a:lnTo>
                  <a:pt x="7743674" y="6860921"/>
                </a:lnTo>
                <a:lnTo>
                  <a:pt x="6077872" y="6853286"/>
                </a:lnTo>
                <a:close/>
              </a:path>
            </a:pathLst>
          </a:custGeom>
          <a:solidFill>
            <a:schemeClr val="accent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="" xmlns:a16="http://schemas.microsoft.com/office/drawing/2014/main" id="{BF269A9B-DC9A-F343-8871-9691D71D0589}"/>
              </a:ext>
            </a:extLst>
          </p:cNvPr>
          <p:cNvCxnSpPr>
            <a:cxnSpLocks/>
          </p:cNvCxnSpPr>
          <p:nvPr/>
        </p:nvCxnSpPr>
        <p:spPr>
          <a:xfrm flipH="1" flipV="1">
            <a:off x="4339771" y="19781"/>
            <a:ext cx="6056958" cy="6844153"/>
          </a:xfrm>
          <a:prstGeom prst="line">
            <a:avLst/>
          </a:prstGeom>
          <a:ln w="22225">
            <a:gradFill>
              <a:gsLst>
                <a:gs pos="88000">
                  <a:schemeClr val="accent3"/>
                </a:gs>
                <a:gs pos="47000">
                  <a:schemeClr val="accent1"/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7">
            <a:extLst>
              <a:ext uri="{FF2B5EF4-FFF2-40B4-BE49-F238E27FC236}">
                <a16:creationId xmlns="" xmlns:a16="http://schemas.microsoft.com/office/drawing/2014/main" id="{25F6798F-B3A2-2546-A976-E3C396B3F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609599" y="2787650"/>
            <a:ext cx="5669280" cy="2498725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400" b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5400" b="1"/>
            </a:lvl2pPr>
            <a:lvl3pPr>
              <a:defRPr sz="5400" b="1"/>
            </a:lvl3pPr>
            <a:lvl4pPr>
              <a:defRPr sz="5400" b="1"/>
            </a:lvl4pPr>
            <a:lvl5pPr>
              <a:defRPr sz="54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6602580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/ Content / Video ">
    <p:bg>
      <p:bgPr>
        <a:gradFill rotWithShape="0">
          <a:gsLst>
            <a:gs pos="0">
              <a:srgbClr val="002839"/>
            </a:gs>
            <a:gs pos="62000">
              <a:srgbClr val="005072"/>
            </a:gs>
            <a:gs pos="100000">
              <a:srgbClr val="005072"/>
            </a:gs>
          </a:gsLst>
          <a:lin ang="14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36">
            <a:extLst>
              <a:ext uri="{FF2B5EF4-FFF2-40B4-BE49-F238E27FC236}">
                <a16:creationId xmlns="" xmlns:a16="http://schemas.microsoft.com/office/drawing/2014/main" id="{425614B5-F140-844E-88CD-256CC64D2A3A}"/>
              </a:ext>
            </a:extLst>
          </p:cNvPr>
          <p:cNvSpPr/>
          <p:nvPr/>
        </p:nvSpPr>
        <p:spPr>
          <a:xfrm rot="19379608">
            <a:off x="-1748160" y="-602034"/>
            <a:ext cx="7674989" cy="7712885"/>
          </a:xfrm>
          <a:custGeom>
            <a:avLst/>
            <a:gdLst>
              <a:gd name="connsiteX0" fmla="*/ 7674989 w 7674989"/>
              <a:gd name="connsiteY0" fmla="*/ 2673579 h 7712885"/>
              <a:gd name="connsiteX1" fmla="*/ 2966986 w 7674989"/>
              <a:gd name="connsiteY1" fmla="*/ 7712885 h 7712885"/>
              <a:gd name="connsiteX2" fmla="*/ 0 w 7674989"/>
              <a:gd name="connsiteY2" fmla="*/ 5476571 h 7712885"/>
              <a:gd name="connsiteX3" fmla="*/ 4127871 w 7674989"/>
              <a:gd name="connsiteY3" fmla="*/ 0 h 77128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74989" h="7712885">
                <a:moveTo>
                  <a:pt x="7674989" y="2673579"/>
                </a:moveTo>
                <a:lnTo>
                  <a:pt x="2966986" y="7712885"/>
                </a:lnTo>
                <a:lnTo>
                  <a:pt x="0" y="5476571"/>
                </a:lnTo>
                <a:lnTo>
                  <a:pt x="4127871" y="0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>
                  <a:alpha val="12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Freeform: Shape 34">
            <a:extLst>
              <a:ext uri="{FF2B5EF4-FFF2-40B4-BE49-F238E27FC236}">
                <a16:creationId xmlns="" xmlns:a16="http://schemas.microsoft.com/office/drawing/2014/main" id="{D345DE99-9168-8749-BA19-FA6F7ECABDC4}"/>
              </a:ext>
            </a:extLst>
          </p:cNvPr>
          <p:cNvSpPr/>
          <p:nvPr/>
        </p:nvSpPr>
        <p:spPr>
          <a:xfrm rot="19379608">
            <a:off x="-255267" y="2384753"/>
            <a:ext cx="11353959" cy="4469448"/>
          </a:xfrm>
          <a:custGeom>
            <a:avLst/>
            <a:gdLst>
              <a:gd name="connsiteX0" fmla="*/ 11353959 w 11353959"/>
              <a:gd name="connsiteY0" fmla="*/ 2541281 h 4469448"/>
              <a:gd name="connsiteX1" fmla="*/ 4922798 w 11353959"/>
              <a:gd name="connsiteY1" fmla="*/ 4469448 h 4469448"/>
              <a:gd name="connsiteX2" fmla="*/ 0 w 11353959"/>
              <a:gd name="connsiteY2" fmla="*/ 758974 h 4469448"/>
              <a:gd name="connsiteX3" fmla="*/ 572064 w 11353959"/>
              <a:gd name="connsiteY3" fmla="*/ 0 h 4469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353959" h="4469448">
                <a:moveTo>
                  <a:pt x="11353959" y="2541281"/>
                </a:moveTo>
                <a:lnTo>
                  <a:pt x="4922798" y="4469448"/>
                </a:lnTo>
                <a:lnTo>
                  <a:pt x="0" y="758974"/>
                </a:lnTo>
                <a:lnTo>
                  <a:pt x="572064" y="0"/>
                </a:lnTo>
                <a:close/>
              </a:path>
            </a:pathLst>
          </a:custGeom>
          <a:gradFill>
            <a:gsLst>
              <a:gs pos="99000">
                <a:schemeClr val="bg1">
                  <a:alpha val="9000"/>
                </a:schemeClr>
              </a:gs>
              <a:gs pos="0">
                <a:schemeClr val="bg1">
                  <a:alpha val="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pic>
        <p:nvPicPr>
          <p:cNvPr id="9" name="Picture 5">
            <a:extLst>
              <a:ext uri="{FF2B5EF4-FFF2-40B4-BE49-F238E27FC236}">
                <a16:creationId xmlns="" xmlns:a16="http://schemas.microsoft.com/office/drawing/2014/main" id="{2A3C6AF6-EBC0-8B44-8662-9F0EC2A04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2100" y="6134100"/>
            <a:ext cx="1130300" cy="34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>
            <a:extLst>
              <a:ext uri="{FF2B5EF4-FFF2-40B4-BE49-F238E27FC236}">
                <a16:creationId xmlns="" xmlns:a16="http://schemas.microsoft.com/office/drawing/2014/main" id="{AF4E693D-4FC5-2545-8859-3163830AD3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0979"/>
          <a:stretch>
            <a:fillRect/>
          </a:stretch>
        </p:blipFill>
        <p:spPr bwMode="auto">
          <a:xfrm>
            <a:off x="0" y="6775450"/>
            <a:ext cx="12192000" cy="82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: Shape 16">
            <a:extLst>
              <a:ext uri="{FF2B5EF4-FFF2-40B4-BE49-F238E27FC236}">
                <a16:creationId xmlns="" xmlns:a16="http://schemas.microsoft.com/office/drawing/2014/main" id="{AA1FC689-4875-FB43-AC57-3BD2F05273FA}"/>
              </a:ext>
            </a:extLst>
          </p:cNvPr>
          <p:cNvSpPr/>
          <p:nvPr/>
        </p:nvSpPr>
        <p:spPr>
          <a:xfrm rot="19379608">
            <a:off x="1248447" y="-2838051"/>
            <a:ext cx="7456088" cy="7238188"/>
          </a:xfrm>
          <a:custGeom>
            <a:avLst/>
            <a:gdLst>
              <a:gd name="connsiteX0" fmla="*/ 224099 w 7456088"/>
              <a:gd name="connsiteY0" fmla="*/ 0 h 7238188"/>
              <a:gd name="connsiteX1" fmla="*/ 6750984 w 7456088"/>
              <a:gd name="connsiteY1" fmla="*/ 4919527 h 7238188"/>
              <a:gd name="connsiteX2" fmla="*/ 7456088 w 7456088"/>
              <a:gd name="connsiteY2" fmla="*/ 7238188 h 7238188"/>
              <a:gd name="connsiteX3" fmla="*/ 0 w 7456088"/>
              <a:gd name="connsiteY3" fmla="*/ 297319 h 7238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56088" h="7238188">
                <a:moveTo>
                  <a:pt x="224099" y="0"/>
                </a:moveTo>
                <a:lnTo>
                  <a:pt x="6750984" y="4919527"/>
                </a:lnTo>
                <a:lnTo>
                  <a:pt x="7456088" y="7238188"/>
                </a:lnTo>
                <a:lnTo>
                  <a:pt x="0" y="297319"/>
                </a:lnTo>
                <a:close/>
              </a:path>
            </a:pathLst>
          </a:custGeom>
          <a:gradFill>
            <a:gsLst>
              <a:gs pos="100000">
                <a:schemeClr val="bg1">
                  <a:alpha val="15000"/>
                </a:schemeClr>
              </a:gs>
              <a:gs pos="0">
                <a:schemeClr val="bg1">
                  <a:alpha val="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20"/>
          </p:nvPr>
        </p:nvSpPr>
        <p:spPr>
          <a:xfrm>
            <a:off x="609601" y="1019833"/>
            <a:ext cx="10972800" cy="369332"/>
          </a:xfrm>
          <a:prstGeom prst="rect">
            <a:avLst/>
          </a:prstGeom>
        </p:spPr>
        <p:txBody>
          <a:bodyPr wrap="square" lIns="0" rIns="0">
            <a:spAutoFit/>
          </a:bodyPr>
          <a:lstStyle>
            <a:lvl1pPr marL="0" indent="0">
              <a:buNone/>
              <a:defRPr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10972800" cy="410233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2"/>
          <p:cNvSpPr>
            <a:spLocks noGrp="1"/>
          </p:cNvSpPr>
          <p:nvPr>
            <p:ph sz="quarter" idx="21"/>
          </p:nvPr>
        </p:nvSpPr>
        <p:spPr>
          <a:xfrm>
            <a:off x="9056788" y="2108778"/>
            <a:ext cx="2525611" cy="3769735"/>
          </a:xfrm>
          <a:prstGeom prst="rect">
            <a:avLst/>
          </a:prstGeom>
        </p:spPr>
        <p:txBody>
          <a:bodyPr lIns="0" tIns="0" rIns="0" bIns="0"/>
          <a:lstStyle>
            <a:lvl1pPr marL="231775" indent="-231775">
              <a:spcBef>
                <a:spcPts val="500"/>
              </a:spcBef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65138" indent="-233363">
              <a:spcBef>
                <a:spcPts val="500"/>
              </a:spcBef>
              <a:defRPr sz="16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914400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146175" indent="-231775">
              <a:spcBef>
                <a:spcPts val="500"/>
              </a:spcBef>
              <a:defRPr sz="14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Media Placeholder 2"/>
          <p:cNvSpPr>
            <a:spLocks noGrp="1"/>
          </p:cNvSpPr>
          <p:nvPr>
            <p:ph type="media" sz="quarter" idx="24"/>
          </p:nvPr>
        </p:nvSpPr>
        <p:spPr>
          <a:xfrm>
            <a:off x="609600" y="1471584"/>
            <a:ext cx="8107182" cy="4443480"/>
          </a:xfrm>
          <a:prstGeom prst="rect">
            <a:avLst/>
          </a:prstGeom>
          <a:effectLst>
            <a:softEdge rad="0"/>
          </a:effectLst>
        </p:spPr>
        <p:txBody>
          <a:bodyPr anchor="ctr"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</a:lstStyle>
          <a:p>
            <a:pPr lvl="0"/>
            <a:r>
              <a:rPr lang="en-US" noProof="0"/>
              <a:t>Click icon to add media</a:t>
            </a:r>
            <a:endParaRPr lang="en-US" noProof="0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31"/>
          </p:nvPr>
        </p:nvSpPr>
        <p:spPr>
          <a:xfrm>
            <a:off x="9056788" y="1531199"/>
            <a:ext cx="2525612" cy="449942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buNone/>
              <a:defRPr lang="en-US" sz="1800" b="1" dirty="0" smtClea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lang="en-US" sz="1600" dirty="0" smtClean="0"/>
            </a:lvl2pPr>
            <a:lvl3pPr>
              <a:defRPr lang="en-US" sz="1400" dirty="0" smtClean="0"/>
            </a:lvl3pPr>
            <a:lvl4pPr>
              <a:defRPr lang="en-US" sz="1400" dirty="0" smtClean="0"/>
            </a:lvl4pPr>
            <a:lvl5pPr>
              <a:defRPr lang="en-US" sz="1400" dirty="0"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608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BB4152AA-F941-F248-AA47-971C17608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F026AEBE-3758-2042-A57C-526AD2F03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20212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2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1C8EA3AF-89AB-A74F-8A5F-ACD3F6044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="" xmlns:a16="http://schemas.microsoft.com/office/drawing/2014/main" id="{8116224A-A10D-2A43-AFED-7226BB9EDD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6350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312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3A39D9E-FEBC-A546-B283-04E1E5CB70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Graphic 4">
            <a:extLst>
              <a:ext uri="{FF2B5EF4-FFF2-40B4-BE49-F238E27FC236}">
                <a16:creationId xmlns="" xmlns:a16="http://schemas.microsoft.com/office/drawing/2014/main" id="{87B80B9E-E90A-F446-B05E-E8D3827924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8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7691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5877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">
            <a:extLst>
              <a:ext uri="{FF2B5EF4-FFF2-40B4-BE49-F238E27FC236}">
                <a16:creationId xmlns="" xmlns:a16="http://schemas.microsoft.com/office/drawing/2014/main" id="{9ED70ECC-4ED9-9C4B-8556-696D58B40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Graphic 4">
            <a:extLst>
              <a:ext uri="{FF2B5EF4-FFF2-40B4-BE49-F238E27FC236}">
                <a16:creationId xmlns=""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0" y="-7481"/>
            <a:ext cx="10007600" cy="6871608"/>
          </a:xfrm>
          <a:custGeom>
            <a:avLst/>
            <a:gdLst>
              <a:gd name="connsiteX0" fmla="*/ 1291771 w 10007600"/>
              <a:gd name="connsiteY0" fmla="*/ 0 h 6879771"/>
              <a:gd name="connsiteX1" fmla="*/ 10007600 w 10007600"/>
              <a:gd name="connsiteY1" fmla="*/ 14514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0" fmla="*/ 1291771 w 10007600"/>
              <a:gd name="connsiteY0" fmla="*/ 0 h 6879771"/>
              <a:gd name="connsiteX1" fmla="*/ 10007600 w 10007600"/>
              <a:gd name="connsiteY1" fmla="*/ 5450 h 6879771"/>
              <a:gd name="connsiteX2" fmla="*/ 1756229 w 10007600"/>
              <a:gd name="connsiteY2" fmla="*/ 6865257 h 6879771"/>
              <a:gd name="connsiteX3" fmla="*/ 0 w 10007600"/>
              <a:gd name="connsiteY3" fmla="*/ 6879771 h 6879771"/>
              <a:gd name="connsiteX4" fmla="*/ 0 w 10007600"/>
              <a:gd name="connsiteY4" fmla="*/ 3476171 h 6879771"/>
              <a:gd name="connsiteX5" fmla="*/ 1291771 w 10007600"/>
              <a:gd name="connsiteY5" fmla="*/ 0 h 68797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07600" h="6879771">
                <a:moveTo>
                  <a:pt x="1291771" y="0"/>
                </a:moveTo>
                <a:lnTo>
                  <a:pt x="10007600" y="5450"/>
                </a:lnTo>
                <a:lnTo>
                  <a:pt x="1756229" y="6865257"/>
                </a:lnTo>
                <a:lnTo>
                  <a:pt x="0" y="6879771"/>
                </a:lnTo>
                <a:lnTo>
                  <a:pt x="0" y="3476171"/>
                </a:lnTo>
                <a:lnTo>
                  <a:pt x="1291771" y="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lIns="3200400" tIns="0" bIns="1463040" anchor="ctr" anchorCtr="0">
            <a:noAutofit/>
          </a:bodyPr>
          <a:lstStyle>
            <a:lvl1pPr marL="0" indent="0" algn="l">
              <a:buNone/>
              <a:defRPr sz="24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993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reaker 3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="" xmlns:a16="http://schemas.microsoft.com/office/drawing/2014/main" id="{157FC950-CFFD-564D-A947-59A0DC05919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6" name="Graphic 4">
            <a:extLst>
              <a:ext uri="{FF2B5EF4-FFF2-40B4-BE49-F238E27FC236}">
                <a16:creationId xmlns="" xmlns:a16="http://schemas.microsoft.com/office/drawing/2014/main" id="{916F6173-536B-BB41-9D4D-65FE535E0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100" y="6130925"/>
            <a:ext cx="1130300" cy="350838"/>
          </a:xfrm>
          <a:prstGeom prst="rect">
            <a:avLst/>
          </a:prstGeom>
        </p:spPr>
      </p:pic>
      <p:sp>
        <p:nvSpPr>
          <p:cNvPr id="11" name="Text Placeholder 36"/>
          <p:cNvSpPr>
            <a:spLocks noGrp="1"/>
          </p:cNvSpPr>
          <p:nvPr>
            <p:ph type="body" sz="quarter" idx="13"/>
          </p:nvPr>
        </p:nvSpPr>
        <p:spPr>
          <a:xfrm>
            <a:off x="7004065" y="5075428"/>
            <a:ext cx="4576553" cy="54745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buNone/>
              <a:defRPr sz="18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5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7003915" y="3706560"/>
            <a:ext cx="4578485" cy="1271588"/>
          </a:xfrm>
          <a:prstGeom prst="rect">
            <a:avLst/>
          </a:prstGeom>
        </p:spPr>
        <p:txBody>
          <a:bodyPr lIns="0" rIns="0" anchor="b" anchorCtr="0"/>
          <a:lstStyle>
            <a:lvl1pPr marL="0" indent="0">
              <a:buNone/>
              <a:defRPr sz="2400" b="1" i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828800" indent="0">
              <a:buNone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7431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Box 2">
            <a:extLst>
              <a:ext uri="{FF2B5EF4-FFF2-40B4-BE49-F238E27FC236}">
                <a16:creationId xmlns="" xmlns:a16="http://schemas.microsoft.com/office/drawing/2014/main" id="{383CB02E-CB78-1E4E-9135-1FC7AF2CC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75" y="6145213"/>
            <a:ext cx="3889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1A20E258-47F9-4544-B453-E1893CCA9957}" type="slidenum">
              <a:rPr lang="en-GB" altLang="en-US" sz="800">
                <a:solidFill>
                  <a:srgbClr val="000000"/>
                </a:solidFill>
                <a:cs typeface="Arial" panose="020B0604020202020204" pitchFamily="34" charset="0"/>
              </a:rPr>
              <a:pPr eaLnBrk="1" hangingPunct="1"/>
              <a:t>‹#›</a:t>
            </a:fld>
            <a:endParaRPr lang="en-GB" altLang="en-US" sz="8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sp>
        <p:nvSpPr>
          <p:cNvPr id="1027" name="TextBox 6">
            <a:extLst>
              <a:ext uri="{FF2B5EF4-FFF2-40B4-BE49-F238E27FC236}">
                <a16:creationId xmlns="" xmlns:a16="http://schemas.microsoft.com/office/drawing/2014/main" id="{2F8709A1-9D90-9E4F-A02C-7C0BF09443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6223000"/>
            <a:ext cx="976313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800">
                <a:cs typeface="Arial" panose="020B0604020202020204" pitchFamily="34" charset="0"/>
              </a:rPr>
              <a:t>|     hexagon.com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93" r:id="rId9"/>
    <p:sldLayoutId id="2147483897" r:id="rId10"/>
    <p:sldLayoutId id="2147483894" r:id="rId11"/>
    <p:sldLayoutId id="2147483896" r:id="rId12"/>
    <p:sldLayoutId id="2147483898" r:id="rId13"/>
    <p:sldLayoutId id="2147483865" r:id="rId14"/>
    <p:sldLayoutId id="2147483866" r:id="rId15"/>
    <p:sldLayoutId id="2147483867" r:id="rId16"/>
    <p:sldLayoutId id="2147483895" r:id="rId17"/>
    <p:sldLayoutId id="2147483868" r:id="rId18"/>
    <p:sldLayoutId id="2147483869" r:id="rId19"/>
    <p:sldLayoutId id="2147483870" r:id="rId20"/>
    <p:sldLayoutId id="2147483891" r:id="rId21"/>
    <p:sldLayoutId id="2147483892" r:id="rId22"/>
    <p:sldLayoutId id="2147483871" r:id="rId23"/>
    <p:sldLayoutId id="2147483872" r:id="rId24"/>
    <p:sldLayoutId id="2147483873" r:id="rId25"/>
    <p:sldLayoutId id="2147483874" r:id="rId26"/>
    <p:sldLayoutId id="2147483875" r:id="rId27"/>
    <p:sldLayoutId id="2147483876" r:id="rId28"/>
    <p:sldLayoutId id="2147483877" r:id="rId29"/>
    <p:sldLayoutId id="2147483878" r:id="rId30"/>
    <p:sldLayoutId id="2147483879" r:id="rId31"/>
    <p:sldLayoutId id="2147483880" r:id="rId32"/>
    <p:sldLayoutId id="2147483881" r:id="rId33"/>
    <p:sldLayoutId id="2147483882" r:id="rId34"/>
    <p:sldLayoutId id="2147483883" r:id="rId35"/>
    <p:sldLayoutId id="2147483884" r:id="rId36"/>
    <p:sldLayoutId id="2147483885" r:id="rId37"/>
    <p:sldLayoutId id="2147483886" r:id="rId38"/>
    <p:sldLayoutId id="2147483887" r:id="rId39"/>
    <p:sldLayoutId id="2147483888" r:id="rId40"/>
    <p:sldLayoutId id="2147483889" r:id="rId41"/>
    <p:sldLayoutId id="2147483890" r:id="rId42"/>
  </p:sldLayoutIdLst>
  <p:hf sldNum="0"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0" algn="l" defTabSz="91440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ext Placeholder 2">
            <a:extLst>
              <a:ext uri="{FF2B5EF4-FFF2-40B4-BE49-F238E27FC236}">
                <a16:creationId xmlns="" xmlns:a16="http://schemas.microsoft.com/office/drawing/2014/main" id="{B79B7BE6-51ED-7D4E-B41E-6CDDEF076AEC}"/>
              </a:ext>
            </a:extLst>
          </p:cNvPr>
          <p:cNvSpPr>
            <a:spLocks noGrp="1" noChangeArrowheads="1"/>
          </p:cNvSpPr>
          <p:nvPr>
            <p:ph type="body" sz="quarter" idx="13"/>
          </p:nvPr>
        </p:nvSpPr>
        <p:spPr bwMode="auto">
          <a:xfrm>
            <a:off x="6365753" y="3345900"/>
            <a:ext cx="4513262" cy="899359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compatLnSpc="1">
            <a:prstTxWarp prst="textNoShape">
              <a:avLst/>
            </a:prstTxWarp>
          </a:bodyPr>
          <a:lstStyle/>
          <a:p>
            <a:r>
              <a:rPr lang="en-GB" altLang="en-US" sz="1400" i="1" dirty="0"/>
              <a:t>Presented by:</a:t>
            </a:r>
            <a:r>
              <a:rPr lang="en-GB" altLang="en-US" sz="1400" dirty="0"/>
              <a:t> </a:t>
            </a:r>
          </a:p>
          <a:p>
            <a:r>
              <a:rPr lang="en-GB" altLang="en-US" sz="1400" dirty="0" err="1" smtClean="0"/>
              <a:t>Pavan</a:t>
            </a:r>
            <a:r>
              <a:rPr lang="en-GB" altLang="en-US" sz="1400" dirty="0" smtClean="0"/>
              <a:t> Kumar </a:t>
            </a:r>
            <a:r>
              <a:rPr lang="en-GB" altLang="en-US" sz="1400" dirty="0" err="1" smtClean="0"/>
              <a:t>Nilagiri</a:t>
            </a:r>
            <a:endParaRPr lang="en-GB" altLang="en-US" sz="1400" dirty="0"/>
          </a:p>
        </p:txBody>
      </p:sp>
      <p:sp>
        <p:nvSpPr>
          <p:cNvPr id="47106" name="Text Placeholder 3">
            <a:extLst>
              <a:ext uri="{FF2B5EF4-FFF2-40B4-BE49-F238E27FC236}">
                <a16:creationId xmlns="" xmlns:a16="http://schemas.microsoft.com/office/drawing/2014/main" id="{26D33321-BE95-5B43-A89F-A19B4497CD5D}"/>
              </a:ext>
            </a:extLst>
          </p:cNvPr>
          <p:cNvSpPr>
            <a:spLocks noGrp="1" noChangeArrowheads="1"/>
          </p:cNvSpPr>
          <p:nvPr>
            <p:ph type="body" sz="quarter" idx="11"/>
          </p:nvPr>
        </p:nvSpPr>
        <p:spPr bwMode="auto">
          <a:xfrm>
            <a:off x="6275319" y="1928358"/>
            <a:ext cx="4513262" cy="127158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tIns="45720" bIns="45720" numCol="1" compatLnSpc="1">
            <a:prstTxWarp prst="textNoShape">
              <a:avLst/>
            </a:prstTxWarp>
          </a:bodyPr>
          <a:lstStyle/>
          <a:p>
            <a:r>
              <a:rPr lang="en-GB" altLang="en-US" dirty="0" smtClean="0"/>
              <a:t>Contract Testing – Using Pact</a:t>
            </a:r>
            <a:endParaRPr lang="en-GB" altLang="en-US" dirty="0"/>
          </a:p>
        </p:txBody>
      </p:sp>
      <p:sp>
        <p:nvSpPr>
          <p:cNvPr id="2" name="Rounded Rectangle 1"/>
          <p:cNvSpPr/>
          <p:nvPr/>
        </p:nvSpPr>
        <p:spPr>
          <a:xfrm>
            <a:off x="10369899" y="6069204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="" xmlns:a16="http://schemas.microsoft.com/office/drawing/2014/main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en-US" dirty="0" smtClean="0"/>
              <a:t>Pact Broker Results (After Provider Tests)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197"/>
          <a:stretch/>
        </p:blipFill>
        <p:spPr bwMode="auto">
          <a:xfrm>
            <a:off x="401931" y="1877745"/>
            <a:ext cx="7041606" cy="275842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22"/>
          <a:stretch/>
        </p:blipFill>
        <p:spPr>
          <a:xfrm>
            <a:off x="7719324" y="1295396"/>
            <a:ext cx="3534213" cy="3954379"/>
          </a:xfrm>
          <a:prstGeom prst="rect">
            <a:avLst/>
          </a:prstGeom>
        </p:spPr>
      </p:pic>
      <p:cxnSp>
        <p:nvCxnSpPr>
          <p:cNvPr id="14" name="Straight Arrow Connector 13"/>
          <p:cNvCxnSpPr/>
          <p:nvPr/>
        </p:nvCxnSpPr>
        <p:spPr>
          <a:xfrm flipV="1">
            <a:off x="8728072" y="4162241"/>
            <a:ext cx="0" cy="481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8880472" y="4314641"/>
            <a:ext cx="0" cy="481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950156" y="4268639"/>
            <a:ext cx="0" cy="481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87516" y="4754814"/>
            <a:ext cx="167866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Pact Broker after </a:t>
            </a:r>
            <a:b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test</a:t>
            </a:r>
            <a:endParaRPr lang="en-IN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269706" y="5620998"/>
            <a:ext cx="1866217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Provider test result </a:t>
            </a:r>
            <a:endParaRPr lang="en-IN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V="1">
            <a:off x="9056935" y="5249775"/>
            <a:ext cx="0" cy="371223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76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6FCBACE-1789-DDCD-AC0A-2FB9414FA0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23626" y="2464555"/>
            <a:ext cx="9787434" cy="1553992"/>
          </a:xfrm>
        </p:spPr>
        <p:txBody>
          <a:bodyPr/>
          <a:lstStyle/>
          <a:p>
            <a:pPr algn="ctr"/>
            <a:r>
              <a:rPr lang="en-IN" sz="2400" b="1" dirty="0" smtClean="0"/>
              <a:t>Demo</a:t>
            </a:r>
            <a:endParaRPr lang="en-IN" sz="2400" b="1" dirty="0"/>
          </a:p>
        </p:txBody>
      </p:sp>
      <p:sp>
        <p:nvSpPr>
          <p:cNvPr id="3" name="Rounded Rectangle 2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622995" y="616298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8039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C6FCBACE-1789-DDCD-AC0A-2FB9414FA0A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84882" y="2859436"/>
            <a:ext cx="9877587" cy="480131"/>
          </a:xfrm>
        </p:spPr>
        <p:txBody>
          <a:bodyPr/>
          <a:lstStyle/>
          <a:p>
            <a:pPr algn="ctr"/>
            <a:r>
              <a:rPr lang="en-IN" sz="2800" dirty="0" smtClean="0"/>
              <a:t>Thank You.!</a:t>
            </a:r>
            <a:endParaRPr lang="en-IN" sz="2800" dirty="0"/>
          </a:p>
        </p:txBody>
      </p:sp>
      <p:sp>
        <p:nvSpPr>
          <p:cNvPr id="3" name="Rounded Rectangle 2"/>
          <p:cNvSpPr/>
          <p:nvPr/>
        </p:nvSpPr>
        <p:spPr>
          <a:xfrm>
            <a:off x="10381617" y="5990492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ounded Rectangle 3"/>
          <p:cNvSpPr/>
          <p:nvPr/>
        </p:nvSpPr>
        <p:spPr>
          <a:xfrm>
            <a:off x="530885" y="6092650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AutoShape 2" descr="How To Make a Thank You Slide In PowerPoint - Slide Design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AutoShape 4" descr="How To Make a Thank You Slide In PowerPoint - Slide Design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937"/>
            <a:ext cx="12191999" cy="6769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579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>
            <a:extLst>
              <a:ext uri="{FF2B5EF4-FFF2-40B4-BE49-F238E27FC236}">
                <a16:creationId xmlns="" xmlns:a16="http://schemas.microsoft.com/office/drawing/2014/main" id="{7FA9B3B0-FB92-0B40-AC8F-1AEC92BF9E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8867775" cy="40957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Agenda</a:t>
            </a:r>
          </a:p>
        </p:txBody>
      </p:sp>
      <p:sp>
        <p:nvSpPr>
          <p:cNvPr id="48130" name="Content Placeholder 4">
            <a:extLst>
              <a:ext uri="{FF2B5EF4-FFF2-40B4-BE49-F238E27FC236}">
                <a16:creationId xmlns="" xmlns:a16="http://schemas.microsoft.com/office/drawing/2014/main" id="{9500D266-6A1C-A84F-87CB-693E56C3ED43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609600" y="1396919"/>
            <a:ext cx="8133347" cy="437412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numCol="1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50000"/>
              </a:lnSpc>
            </a:pPr>
            <a:r>
              <a:rPr lang="en-IN" sz="1800" dirty="0" smtClean="0"/>
              <a:t>Contract Testing</a:t>
            </a: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 smtClean="0"/>
              <a:t>How Does Contract Testing Works</a:t>
            </a: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 smtClean="0"/>
              <a:t>Pact for Contract </a:t>
            </a:r>
            <a:r>
              <a:rPr lang="en-IN" sz="1800" dirty="0" smtClean="0"/>
              <a:t>Testing</a:t>
            </a:r>
          </a:p>
          <a:p>
            <a:pPr>
              <a:lnSpc>
                <a:spcPct val="150000"/>
              </a:lnSpc>
            </a:pPr>
            <a:r>
              <a:rPr lang="en-IN" sz="1800" dirty="0" smtClean="0"/>
              <a:t>Pact Broker</a:t>
            </a:r>
            <a:endParaRPr lang="en-IN" sz="1800" dirty="0"/>
          </a:p>
          <a:p>
            <a:pPr>
              <a:lnSpc>
                <a:spcPct val="150000"/>
              </a:lnSpc>
            </a:pPr>
            <a:r>
              <a:rPr lang="en-IN" sz="1800" dirty="0" smtClean="0"/>
              <a:t>Consumer Testing with </a:t>
            </a:r>
            <a:r>
              <a:rPr lang="en-IN" sz="1800" dirty="0" smtClean="0"/>
              <a:t>Pact &amp; </a:t>
            </a:r>
            <a:r>
              <a:rPr lang="en-IN" sz="1800" dirty="0" smtClean="0"/>
              <a:t>P</a:t>
            </a:r>
            <a:r>
              <a:rPr lang="en-IN" sz="1800" dirty="0" smtClean="0"/>
              <a:t>ublish with Pact Broker </a:t>
            </a: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Provider Testing with </a:t>
            </a:r>
            <a:r>
              <a:rPr lang="en-IN" sz="1800" dirty="0" smtClean="0"/>
              <a:t>Pact &amp; Results</a:t>
            </a:r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1800" dirty="0" smtClean="0"/>
              <a:t>Demo</a:t>
            </a:r>
            <a:endParaRPr lang="en-IN" sz="1800" dirty="0"/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6" name="Rounded Rectangle 5"/>
          <p:cNvSpPr/>
          <p:nvPr/>
        </p:nvSpPr>
        <p:spPr>
          <a:xfrm>
            <a:off x="10369899" y="6069204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10522299" y="6221604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609600" y="6151265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="" xmlns:a16="http://schemas.microsoft.com/office/drawing/2014/main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747491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 smtClean="0"/>
              <a:t>Contract Testing</a:t>
            </a:r>
            <a:endParaRPr lang="en-US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ounded Rectangle 7"/>
          <p:cNvSpPr/>
          <p:nvPr/>
        </p:nvSpPr>
        <p:spPr>
          <a:xfrm>
            <a:off x="10500525" y="62333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511849" y="2118789"/>
            <a:ext cx="5335499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dirty="0"/>
              <a:t>Focus on contracts or agreements between different components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dirty="0"/>
              <a:t>Detect issues early</a:t>
            </a:r>
          </a:p>
          <a:p>
            <a:pPr lvl="0">
              <a:spcBef>
                <a:spcPts val="0"/>
              </a:spcBef>
              <a:spcAft>
                <a:spcPts val="0"/>
              </a:spcAft>
            </a:pPr>
            <a:endParaRPr lang="en-IN" dirty="0"/>
          </a:p>
          <a:p>
            <a:pPr marL="457200" lvl="0" indent="-36195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IN" dirty="0"/>
              <a:t>Improve collaboration between teams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5049" y="1157066"/>
            <a:ext cx="2448153" cy="21420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6638" y="3364962"/>
            <a:ext cx="2316564" cy="18237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078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="" xmlns:a16="http://schemas.microsoft.com/office/drawing/2014/main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IN" dirty="0"/>
              <a:t>How Does Contract Testing Works</a:t>
            </a:r>
            <a:br>
              <a:rPr lang="en-IN" dirty="0"/>
            </a:br>
            <a:endParaRPr lang="en-US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401931" y="2010708"/>
            <a:ext cx="5305533" cy="29592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r>
              <a:rPr lang="en-IN" dirty="0"/>
              <a:t>Create a set of rules or agreements between two services, known as a contract, and then testing that both services comply with these </a:t>
            </a:r>
            <a:r>
              <a:rPr lang="en-IN" dirty="0" smtClean="0"/>
              <a:t>rules.</a:t>
            </a:r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 smtClean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 smtClean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/>
          </a:p>
          <a:p>
            <a: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</a:pPr>
            <a:endParaRPr lang="en-IN" dirty="0"/>
          </a:p>
        </p:txBody>
      </p:sp>
      <p:pic>
        <p:nvPicPr>
          <p:cNvPr id="14" name="Content Placeholder 8"/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704" y="1374670"/>
            <a:ext cx="5201696" cy="3770313"/>
          </a:xfrm>
        </p:spPr>
      </p:pic>
    </p:spTree>
    <p:extLst>
      <p:ext uri="{BB962C8B-B14F-4D97-AF65-F5344CB8AC3E}">
        <p14:creationId xmlns:p14="http://schemas.microsoft.com/office/powerpoint/2010/main" val="18078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="" xmlns:a16="http://schemas.microsoft.com/office/drawing/2014/main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 fontScale="90000"/>
          </a:bodyPr>
          <a:lstStyle/>
          <a:p>
            <a:r>
              <a:rPr lang="en-IN" dirty="0"/>
              <a:t>Pact for Contract Testing</a:t>
            </a:r>
            <a:br>
              <a:rPr lang="en-IN" dirty="0"/>
            </a:br>
            <a:endParaRPr lang="en-US" altLang="en-US" dirty="0"/>
          </a:p>
        </p:txBody>
      </p:sp>
      <p:sp>
        <p:nvSpPr>
          <p:cNvPr id="49155" name="Content Placeholder 6">
            <a:extLst>
              <a:ext uri="{FF2B5EF4-FFF2-40B4-BE49-F238E27FC236}">
                <a16:creationId xmlns="" xmlns:a16="http://schemas.microsoft.com/office/drawing/2014/main" id="{7D8275E3-738E-C34F-9E49-714CBC460030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551543" y="1325005"/>
            <a:ext cx="5447323" cy="4755921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  <a:normAutofit/>
          </a:bodyPr>
          <a:lstStyle/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Focus on consumer-driven contract testing, which allows teams to work more collaboratively and efficiently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Teams can catch issues earlier in the development process and avoid costly bugs in production</a:t>
            </a:r>
          </a:p>
          <a:p>
            <a:pPr marL="45720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IN" sz="1800" dirty="0"/>
              <a:t>Pact generates tests automatically based on the contracts</a:t>
            </a:r>
          </a:p>
          <a:p>
            <a:pPr algn="just">
              <a:lnSpc>
                <a:spcPct val="150000"/>
              </a:lnSpc>
            </a:pPr>
            <a:endParaRPr lang="en-IN" spc="-5" dirty="0"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67975" y="1325005"/>
            <a:ext cx="5256774" cy="373691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78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="" xmlns:a16="http://schemas.microsoft.com/office/drawing/2014/main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 smtClean="0"/>
              <a:t>Pact Broker</a:t>
            </a:r>
            <a:endParaRPr lang="en-US" altLang="en-US" dirty="0"/>
          </a:p>
        </p:txBody>
      </p:sp>
      <p:sp>
        <p:nvSpPr>
          <p:cNvPr id="49155" name="Content Placeholder 6">
            <a:extLst>
              <a:ext uri="{FF2B5EF4-FFF2-40B4-BE49-F238E27FC236}">
                <a16:creationId xmlns="" xmlns:a16="http://schemas.microsoft.com/office/drawing/2014/main" id="{7D8275E3-738E-C34F-9E49-714CBC460030}"/>
              </a:ext>
            </a:extLst>
          </p:cNvPr>
          <p:cNvSpPr>
            <a:spLocks noGrp="1" noChangeArrowheads="1"/>
          </p:cNvSpPr>
          <p:nvPr>
            <p:ph sz="quarter" idx="21"/>
          </p:nvPr>
        </p:nvSpPr>
        <p:spPr bwMode="auto">
          <a:xfrm>
            <a:off x="551543" y="1247774"/>
            <a:ext cx="3627425" cy="4669394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Ctr="0" compatLnSpc="1">
            <a:prstTxWarp prst="textNoShape">
              <a:avLst/>
            </a:prstTxWarp>
            <a:normAutofit fontScale="55000" lnSpcReduction="20000"/>
          </a:bodyPr>
          <a:lstStyle/>
          <a:p>
            <a:pPr marL="387350" indent="-28575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N" sz="2600" dirty="0"/>
              <a:t>Easily publish your </a:t>
            </a:r>
            <a:r>
              <a:rPr lang="en-IN" sz="2600" dirty="0" smtClean="0"/>
              <a:t>contracts</a:t>
            </a:r>
            <a:r>
              <a:rPr lang="en-IN" sz="2600" dirty="0"/>
              <a:t> </a:t>
            </a:r>
          </a:p>
          <a:p>
            <a:pPr marL="387350" indent="-28575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2000"/>
            </a:pPr>
            <a:r>
              <a:rPr lang="en-IN" sz="2600" dirty="0" smtClean="0"/>
              <a:t>Central </a:t>
            </a:r>
            <a:r>
              <a:rPr lang="en-IN" sz="2600" dirty="0"/>
              <a:t>repository for </a:t>
            </a:r>
            <a:r>
              <a:rPr lang="en-IN" sz="2600" dirty="0" smtClean="0"/>
              <a:t>contracts</a:t>
            </a:r>
            <a:endParaRPr lang="en-IN" sz="2600" dirty="0"/>
          </a:p>
          <a:p>
            <a:pPr marL="387350" indent="-285750">
              <a:lnSpc>
                <a:spcPct val="220000"/>
              </a:lnSpc>
              <a:spcBef>
                <a:spcPts val="600"/>
              </a:spcBef>
              <a:spcAft>
                <a:spcPts val="0"/>
              </a:spcAft>
              <a:buSzPts val="2000"/>
            </a:pPr>
            <a:r>
              <a:rPr lang="en-IN" sz="2600" dirty="0" smtClean="0"/>
              <a:t>You </a:t>
            </a:r>
            <a:r>
              <a:rPr lang="en-IN" sz="2600" dirty="0"/>
              <a:t>can also set up </a:t>
            </a:r>
            <a:r>
              <a:rPr lang="en-IN" sz="2600" dirty="0" err="1"/>
              <a:t>webhooks</a:t>
            </a:r>
            <a:r>
              <a:rPr lang="en-IN" sz="2600" dirty="0"/>
              <a:t> to notify teams when a contract has been </a:t>
            </a:r>
            <a:r>
              <a:rPr lang="en-IN" sz="2600" dirty="0" smtClean="0"/>
              <a:t>updated</a:t>
            </a:r>
          </a:p>
          <a:p>
            <a:pPr marL="387350" indent="-285750">
              <a:lnSpc>
                <a:spcPct val="220000"/>
              </a:lnSpc>
              <a:spcBef>
                <a:spcPts val="600"/>
              </a:spcBef>
              <a:spcAft>
                <a:spcPts val="0"/>
              </a:spcAft>
              <a:buSzPts val="2000"/>
            </a:pPr>
            <a:r>
              <a:rPr lang="en-IN" sz="2600" dirty="0" smtClean="0"/>
              <a:t>Ways to share pacts</a:t>
            </a:r>
          </a:p>
          <a:p>
            <a:pPr marL="608013" lvl="1" indent="-28575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IN" sz="2600" dirty="0"/>
              <a:t>Local File System</a:t>
            </a:r>
          </a:p>
          <a:p>
            <a:pPr marL="608013" lvl="1" indent="-28575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IN" sz="2600" dirty="0"/>
              <a:t>Pact Broker</a:t>
            </a:r>
          </a:p>
          <a:p>
            <a:pPr marL="608013" lvl="1" indent="-28575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IN" sz="2600" dirty="0"/>
              <a:t>Amazon S3</a:t>
            </a:r>
          </a:p>
          <a:p>
            <a:pPr marL="608013" lvl="1" indent="-285750">
              <a:lnSpc>
                <a:spcPct val="220000"/>
              </a:lnSpc>
              <a:spcBef>
                <a:spcPts val="0"/>
              </a:spcBef>
              <a:spcAft>
                <a:spcPts val="0"/>
              </a:spcAft>
              <a:buSzPts val="2200"/>
              <a:buFont typeface="Wingdings" panose="05000000000000000000" pitchFamily="2" charset="2"/>
              <a:buChar char="§"/>
            </a:pPr>
            <a:r>
              <a:rPr lang="en-IN" sz="2600" dirty="0"/>
              <a:t>CI </a:t>
            </a:r>
            <a:r>
              <a:rPr lang="en-IN" sz="2600" dirty="0" err="1"/>
              <a:t>Artifacts</a:t>
            </a:r>
            <a:endParaRPr lang="en-IN" sz="2600" dirty="0"/>
          </a:p>
          <a:p>
            <a:pPr marL="387350" indent="-28575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</a:pPr>
            <a:endParaRPr lang="en-IN" dirty="0" smtClean="0"/>
          </a:p>
          <a:p>
            <a:pPr marL="0" indent="0" algn="just">
              <a:lnSpc>
                <a:spcPct val="150000"/>
              </a:lnSpc>
              <a:buNone/>
            </a:pPr>
            <a:endParaRPr lang="en-IN" spc="-5" dirty="0">
              <a:effectLst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8968" y="786563"/>
            <a:ext cx="7545781" cy="55918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6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="" xmlns:a16="http://schemas.microsoft.com/office/drawing/2014/main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53261" y="601579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 smtClean="0"/>
              <a:t>Consumer Testing with Pact</a:t>
            </a:r>
            <a:endParaRPr lang="en-US" alt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717" y="1343816"/>
            <a:ext cx="5356225" cy="3919845"/>
          </a:xfrm>
        </p:spPr>
      </p:pic>
      <p:sp>
        <p:nvSpPr>
          <p:cNvPr id="9" name="Content Placeholder 6">
            <a:extLst>
              <a:ext uri="{FF2B5EF4-FFF2-40B4-BE49-F238E27FC236}">
                <a16:creationId xmlns="" xmlns:a16="http://schemas.microsoft.com/office/drawing/2014/main" id="{7D8275E3-738E-C34F-9E49-714CBC46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43" y="1247774"/>
            <a:ext cx="4405468" cy="46693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marL="231775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5138" indent="-2333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6175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800" dirty="0"/>
              <a:t>The consumer team (client) defines the expected interactions and </a:t>
            </a:r>
            <a:r>
              <a:rPr lang="en-IN" sz="1800" dirty="0" smtClean="0"/>
              <a:t>behaviour </a:t>
            </a:r>
            <a:r>
              <a:rPr lang="en-IN" sz="1800" dirty="0"/>
              <a:t>of the API they are consuming.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These expectations are defined in the form of a Pact contract. A Pact contract specifies the request-response interactions, including request methods, paths, headers, query parameters, and expected responses.</a:t>
            </a:r>
          </a:p>
          <a:p>
            <a:pPr marL="0" indent="0" algn="just">
              <a:lnSpc>
                <a:spcPct val="150000"/>
              </a:lnSpc>
              <a:buFont typeface="Arial" panose="020B0604020202020204" pitchFamily="34" charset="0"/>
              <a:buNone/>
            </a:pPr>
            <a:endParaRPr lang="en-IN" spc="-5" dirty="0"/>
          </a:p>
        </p:txBody>
      </p:sp>
    </p:spTree>
    <p:extLst>
      <p:ext uri="{BB962C8B-B14F-4D97-AF65-F5344CB8AC3E}">
        <p14:creationId xmlns:p14="http://schemas.microsoft.com/office/powerpoint/2010/main" val="180789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Pact Broker </a:t>
            </a:r>
            <a:r>
              <a:rPr lang="en-IN" dirty="0"/>
              <a:t>R</a:t>
            </a:r>
            <a:r>
              <a:rPr lang="en-IN" dirty="0" smtClean="0"/>
              <a:t>esults (After Consumer Test)</a:t>
            </a:r>
            <a:endParaRPr lang="en-IN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quarter" idx="2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821" t="6214" r="18870" b="25104"/>
          <a:stretch/>
        </p:blipFill>
        <p:spPr>
          <a:xfrm>
            <a:off x="-577516" y="880959"/>
            <a:ext cx="5299990" cy="1861895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024"/>
          <a:stretch/>
        </p:blipFill>
        <p:spPr>
          <a:xfrm>
            <a:off x="7644064" y="880959"/>
            <a:ext cx="3551488" cy="328128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359" y="2494885"/>
            <a:ext cx="6338646" cy="4101061"/>
          </a:xfrm>
          <a:prstGeom prst="rect">
            <a:avLst/>
          </a:prstGeom>
        </p:spPr>
      </p:pic>
      <p:sp>
        <p:nvSpPr>
          <p:cNvPr id="11" name="Rounded Rectangle 10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ounded Rectangle 11"/>
          <p:cNvSpPr/>
          <p:nvPr/>
        </p:nvSpPr>
        <p:spPr>
          <a:xfrm>
            <a:off x="506294" y="6007239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4722474" y="1716505"/>
            <a:ext cx="691737" cy="32084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414211" y="1538372"/>
            <a:ext cx="1191352" cy="52322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Pact Broker</a:t>
            </a:r>
            <a:b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Home Page</a:t>
            </a:r>
            <a:endParaRPr lang="en-IN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8" name="Straight Arrow Connector 17"/>
          <p:cNvCxnSpPr/>
          <p:nvPr/>
        </p:nvCxnSpPr>
        <p:spPr>
          <a:xfrm flipH="1">
            <a:off x="7237006" y="6160168"/>
            <a:ext cx="691736" cy="241601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7928742" y="5944216"/>
            <a:ext cx="1070879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Pact</a:t>
            </a:r>
            <a:r>
              <a:rPr lang="en-IN" sz="1400" b="1" dirty="0">
                <a:cs typeface="Arial" panose="020B0604020202020204" pitchFamily="34" charset="0"/>
              </a:rPr>
              <a:t> </a:t>
            </a:r>
            <a:r>
              <a:rPr lang="en-IN" sz="1400" b="1" dirty="0" smtClean="0">
                <a:cs typeface="Arial" panose="020B0604020202020204" pitchFamily="34" charset="0"/>
              </a:rPr>
              <a:t>File </a:t>
            </a:r>
            <a:endParaRPr lang="en-IN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V="1">
            <a:off x="8728072" y="4162241"/>
            <a:ext cx="0" cy="48194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8192632" y="4653179"/>
            <a:ext cx="2274842" cy="307777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pPr algn="l"/>
            <a:r>
              <a:rPr lang="en-IN" sz="1400" b="1" dirty="0" smtClean="0">
                <a:cs typeface="Arial" panose="020B0604020202020204" pitchFamily="34" charset="0"/>
              </a:rPr>
              <a:t>Consumer Test Results</a:t>
            </a:r>
            <a:endParaRPr lang="en-IN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481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2">
            <a:extLst>
              <a:ext uri="{FF2B5EF4-FFF2-40B4-BE49-F238E27FC236}">
                <a16:creationId xmlns="" xmlns:a16="http://schemas.microsoft.com/office/drawing/2014/main" id="{14E8FD6F-F7D7-074F-8DAC-E15E80EB92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9389" y="609600"/>
            <a:ext cx="10972800" cy="40957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numCol="1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IN" dirty="0" smtClean="0"/>
              <a:t>Provider Testing with Pact</a:t>
            </a:r>
            <a:endParaRPr lang="en-US" alt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quarter" idx="2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20217" y="1557495"/>
            <a:ext cx="5648325" cy="3548142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ounded Rectangle 5"/>
          <p:cNvSpPr/>
          <p:nvPr/>
        </p:nvSpPr>
        <p:spPr>
          <a:xfrm>
            <a:off x="10348125" y="608092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ounded Rectangle 6"/>
          <p:cNvSpPr/>
          <p:nvPr/>
        </p:nvSpPr>
        <p:spPr>
          <a:xfrm>
            <a:off x="401931" y="6137867"/>
            <a:ext cx="1376624" cy="452176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Content Placeholder 6">
            <a:extLst>
              <a:ext uri="{FF2B5EF4-FFF2-40B4-BE49-F238E27FC236}">
                <a16:creationId xmlns="" xmlns:a16="http://schemas.microsoft.com/office/drawing/2014/main" id="{7D8275E3-738E-C34F-9E49-714CBC460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543" y="1247774"/>
            <a:ext cx="4405468" cy="46693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0" rIns="0" bIns="0" numCol="1" anchorCtr="0" compatLnSpc="1">
            <a:prstTxWarp prst="textNoShape">
              <a:avLst/>
            </a:prstTxWarp>
            <a:normAutofit/>
          </a:bodyPr>
          <a:lstStyle>
            <a:lvl1pPr marL="231775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65138" indent="-233363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682625" marR="0" indent="-217488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14400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6175" indent="-231775" algn="l" rtl="0" eaLnBrk="1" fontAlgn="base" hangingPunct="1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4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IN" sz="1800" dirty="0"/>
              <a:t>Pact verification tests are automated tests on the provider side that compare the actual API responses to the expected responses specified in the Pact contract.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If the API implementation matches the expectations, the verification tests pass. If not, the tests fail, indicating a contract breach</a:t>
            </a:r>
          </a:p>
          <a:p>
            <a:pPr algn="just">
              <a:lnSpc>
                <a:spcPct val="150000"/>
              </a:lnSpc>
            </a:pPr>
            <a:endParaRPr lang="en-IN" sz="1800" spc="-5" dirty="0"/>
          </a:p>
        </p:txBody>
      </p:sp>
    </p:spTree>
    <p:extLst>
      <p:ext uri="{BB962C8B-B14F-4D97-AF65-F5344CB8AC3E}">
        <p14:creationId xmlns:p14="http://schemas.microsoft.com/office/powerpoint/2010/main" val="2687649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1&quot;/&gt;&lt;property id=&quot;20307&quot; value=&quot;260&quot;/&gt;&lt;/object&gt;&lt;object type=&quot;3&quot; unique_id=&quot;10004&quot;&gt;&lt;property id=&quot;20148&quot; value=&quot;5&quot;/&gt;&lt;property id=&quot;20300&quot; value=&quot;Slide 2&quot;/&gt;&lt;property id=&quot;20307&quot; value=&quot;261&quot;/&gt;&lt;/object&gt;&lt;object type=&quot;3&quot; unique_id=&quot;10005&quot;&gt;&lt;property id=&quot;20148&quot; value=&quot;5&quot;/&gt;&lt;property id=&quot;20300&quot; value=&quot;Slide 3&quot;/&gt;&lt;property id=&quot;20307&quot; value=&quot;262&quot;/&gt;&lt;/object&gt;&lt;object type=&quot;3&quot; unique_id=&quot;10006&quot;&gt;&lt;property id=&quot;20148&quot; value=&quot;5&quot;/&gt;&lt;property id=&quot;20300&quot; value=&quot;Slide 4&quot;/&gt;&lt;property id=&quot;20307&quot; value=&quot;299&quot;/&gt;&lt;/object&gt;&lt;object type=&quot;3&quot; unique_id=&quot;10007&quot;&gt;&lt;property id=&quot;20148&quot; value=&quot;5&quot;/&gt;&lt;property id=&quot;20300&quot; value=&quot;Slide 5&quot;/&gt;&lt;property id=&quot;20307&quot; value=&quot;269&quot;/&gt;&lt;/object&gt;&lt;object type=&quot;3&quot; unique_id=&quot;10008&quot;&gt;&lt;property id=&quot;20148&quot; value=&quot;5&quot;/&gt;&lt;property id=&quot;20300&quot; value=&quot;Slide 6&quot;/&gt;&lt;property id=&quot;20307&quot; value=&quot;300&quot;/&gt;&lt;/object&gt;&lt;object type=&quot;3&quot; unique_id=&quot;10009&quot;&gt;&lt;property id=&quot;20148&quot; value=&quot;5&quot;/&gt;&lt;property id=&quot;20300&quot; value=&quot;Slide 7&quot;/&gt;&lt;property id=&quot;20307&quot; value=&quot;271&quot;/&gt;&lt;/object&gt;&lt;object type=&quot;3&quot; unique_id=&quot;10010&quot;&gt;&lt;property id=&quot;20148&quot; value=&quot;5&quot;/&gt;&lt;property id=&quot;20300&quot; value=&quot;Slide 8&quot;/&gt;&lt;property id=&quot;20307&quot; value=&quot;301&quot;/&gt;&lt;/object&gt;&lt;object type=&quot;3&quot; unique_id=&quot;10011&quot;&gt;&lt;property id=&quot;20148&quot; value=&quot;5&quot;/&gt;&lt;property id=&quot;20300&quot; value=&quot;Slide 9 - &amp;quot;Agenda Slide Title&amp;quot;&quot;/&gt;&lt;property id=&quot;20307&quot; value=&quot;268&quot;/&gt;&lt;/object&gt;&lt;object type=&quot;3&quot; unique_id=&quot;10012&quot;&gt;&lt;property id=&quot;20148&quot; value=&quot;5&quot;/&gt;&lt;property id=&quot;20300&quot; value=&quot;Slide 10 - &amp;quot;Agenda Slide Title&amp;quot;&quot;/&gt;&lt;property id=&quot;20307&quot; value=&quot;274&quot;/&gt;&lt;/object&gt;&lt;object type=&quot;3&quot; unique_id=&quot;10013&quot;&gt;&lt;property id=&quot;20148&quot; value=&quot;5&quot;/&gt;&lt;property id=&quot;20300&quot; value=&quot;Slide 11 - &amp;quot;Slide Title, Bold, 24 pt.&amp;quot;&quot;/&gt;&lt;property id=&quot;20307&quot; value=&quot;272&quot;/&gt;&lt;/object&gt;&lt;object type=&quot;3&quot; unique_id=&quot;10014&quot;&gt;&lt;property id=&quot;20148&quot; value=&quot;5&quot;/&gt;&lt;property id=&quot;20300&quot; value=&quot;Slide 12 - &amp;quot;Slide Title, Bold, 24 pt. &amp;quot;&quot;/&gt;&lt;property id=&quot;20307&quot; value=&quot;273&quot;/&gt;&lt;/object&gt;&lt;object type=&quot;3&quot; unique_id=&quot;10015&quot;&gt;&lt;property id=&quot;20148&quot; value=&quot;5&quot;/&gt;&lt;property id=&quot;20300&quot; value=&quot;Slide 13 - &amp;quot;Slide Title, Bold, 24 pt. &amp;quot;&quot;/&gt;&lt;property id=&quot;20307&quot; value=&quot;275&quot;/&gt;&lt;/object&gt;&lt;object type=&quot;3&quot; unique_id=&quot;10016&quot;&gt;&lt;property id=&quot;20148&quot; value=&quot;5&quot;/&gt;&lt;property id=&quot;20300&quot; value=&quot;Slide 14 - &amp;quot;Slide Title, Bold, 24 pt.&amp;quot;&quot;/&gt;&lt;property id=&quot;20307&quot; value=&quot;277&quot;/&gt;&lt;/object&gt;&lt;object type=&quot;3&quot; unique_id=&quot;10017&quot;&gt;&lt;property id=&quot;20148&quot; value=&quot;5&quot;/&gt;&lt;property id=&quot;20300&quot; value=&quot;Slide 15 - &amp;quot;Slide Title, Bold, 24 pt.&amp;quot;&quot;/&gt;&lt;property id=&quot;20307&quot; value=&quot;278&quot;/&gt;&lt;/object&gt;&lt;object type=&quot;3&quot; unique_id=&quot;10018&quot;&gt;&lt;property id=&quot;20148&quot; value=&quot;5&quot;/&gt;&lt;property id=&quot;20300&quot; value=&quot;Slide 16 - &amp;quot;Slide Title, Bold, 24 pt.&amp;quot;&quot;/&gt;&lt;property id=&quot;20307&quot; value=&quot;279&quot;/&gt;&lt;/object&gt;&lt;object type=&quot;3&quot; unique_id=&quot;10019&quot;&gt;&lt;property id=&quot;20148&quot; value=&quot;5&quot;/&gt;&lt;property id=&quot;20300&quot; value=&quot;Slide 17 - &amp;quot;Slide Title, Bold, 24 pt.&amp;quot;&quot;/&gt;&lt;property id=&quot;20307&quot; value=&quot;280&quot;/&gt;&lt;/object&gt;&lt;object type=&quot;3&quot; unique_id=&quot;10020&quot;&gt;&lt;property id=&quot;20148&quot; value=&quot;5&quot;/&gt;&lt;property id=&quot;20300&quot; value=&quot;Slide 18 - &amp;quot;Slide Title, Bold, 24 pt.&amp;quot;&quot;/&gt;&lt;property id=&quot;20307&quot; value=&quot;281&quot;/&gt;&lt;/object&gt;&lt;object type=&quot;3&quot; unique_id=&quot;10021&quot;&gt;&lt;property id=&quot;20148&quot; value=&quot;5&quot;/&gt;&lt;property id=&quot;20300&quot; value=&quot;Slide 19 - &amp;quot;Slide Title, Bold, 24 pt.&amp;quot;&quot;/&gt;&lt;property id=&quot;20307&quot; value=&quot;282&quot;/&gt;&lt;/object&gt;&lt;object type=&quot;3&quot; unique_id=&quot;10022&quot;&gt;&lt;property id=&quot;20148&quot; value=&quot;5&quot;/&gt;&lt;property id=&quot;20300&quot; value=&quot;Slide 20 - &amp;quot;Slide Title, Bold, 24 pt.&amp;quot;&quot;/&gt;&lt;property id=&quot;20307&quot; value=&quot;283&quot;/&gt;&lt;/object&gt;&lt;object type=&quot;3&quot; unique_id=&quot;10023&quot;&gt;&lt;property id=&quot;20148&quot; value=&quot;5&quot;/&gt;&lt;property id=&quot;20300&quot; value=&quot;Slide 21 - &amp;quot;Slide Title, Bold, 24 pt.&amp;quot;&quot;/&gt;&lt;property id=&quot;20307&quot; value=&quot;284&quot;/&gt;&lt;/object&gt;&lt;object type=&quot;3&quot; unique_id=&quot;10024&quot;&gt;&lt;property id=&quot;20148&quot; value=&quot;5&quot;/&gt;&lt;property id=&quot;20300&quot; value=&quot;Slide 22 - &amp;quot;Slide Title, Bold, 24 pt.&amp;quot;&quot;/&gt;&lt;property id=&quot;20307&quot; value=&quot;285&quot;/&gt;&lt;/object&gt;&lt;object type=&quot;3&quot; unique_id=&quot;10025&quot;&gt;&lt;property id=&quot;20148&quot; value=&quot;5&quot;/&gt;&lt;property id=&quot;20300&quot; value=&quot;Slide 23 - &amp;quot;Slide Title, Bold, 24 pt.&amp;quot;&quot;/&gt;&lt;property id=&quot;20307&quot; value=&quot;287&quot;/&gt;&lt;/object&gt;&lt;object type=&quot;3&quot; unique_id=&quot;10026&quot;&gt;&lt;property id=&quot;20148&quot; value=&quot;5&quot;/&gt;&lt;property id=&quot;20300&quot; value=&quot;Slide 24 - &amp;quot;Slide Title, Bold, 24 pt.&amp;quot;&quot;/&gt;&lt;property id=&quot;20307&quot; value=&quot;292&quot;/&gt;&lt;/object&gt;&lt;object type=&quot;3&quot; unique_id=&quot;10027&quot;&gt;&lt;property id=&quot;20148&quot; value=&quot;5&quot;/&gt;&lt;property id=&quot;20300&quot; value=&quot;Slide 25 - &amp;quot;Slide Title, Bold, 24 pt.&amp;quot;&quot;/&gt;&lt;property id=&quot;20307&quot; value=&quot;298&quot;/&gt;&lt;/object&gt;&lt;object type=&quot;3&quot; unique_id=&quot;10028&quot;&gt;&lt;property id=&quot;20148&quot; value=&quot;5&quot;/&gt;&lt;property id=&quot;20300&quot; value=&quot;Slide 26 - &amp;quot;Slide Title, Bold, 24 pt.&amp;quot;&quot;/&gt;&lt;property id=&quot;20307&quot; value=&quot;296&quot;/&gt;&lt;/object&gt;&lt;object type=&quot;3&quot; unique_id=&quot;10029&quot;&gt;&lt;property id=&quot;20148&quot; value=&quot;5&quot;/&gt;&lt;property id=&quot;20300&quot; value=&quot;Slide 27 - &amp;quot;Slide Title, Bold, 24 pt.&amp;quot;&quot;/&gt;&lt;property id=&quot;20307&quot; value=&quot;293&quot;/&gt;&lt;/object&gt;&lt;object type=&quot;3&quot; unique_id=&quot;10030&quot;&gt;&lt;property id=&quot;20148&quot; value=&quot;5&quot;/&gt;&lt;property id=&quot;20300&quot; value=&quot;Slide 28&quot;/&gt;&lt;property id=&quot;20307&quot; value=&quot;294&quot;/&gt;&lt;/object&gt;&lt;object type=&quot;3&quot; unique_id=&quot;10031&quot;&gt;&lt;property id=&quot;20148&quot; value=&quot;5&quot;/&gt;&lt;property id=&quot;20300&quot; value=&quot;Slide 29&quot;/&gt;&lt;property id=&quot;20307&quot; value=&quot;289&quot;/&gt;&lt;/object&gt;&lt;object type=&quot;3&quot; unique_id=&quot;10032&quot;&gt;&lt;property id=&quot;20148&quot; value=&quot;5&quot;/&gt;&lt;property id=&quot;20300&quot; value=&quot;Slide 30&quot;/&gt;&lt;property id=&quot;20307&quot; value=&quot;290&quot;/&gt;&lt;/object&gt;&lt;object type=&quot;3&quot; unique_id=&quot;10033&quot;&gt;&lt;property id=&quot;20148&quot; value=&quot;5&quot;/&gt;&lt;property id=&quot;20300&quot; value=&quot;Slide 31&quot;/&gt;&lt;property id=&quot;20307&quot; value=&quot;291&quot;/&gt;&lt;/object&gt;&lt;/object&gt;&lt;object type=&quot;8&quot; unique_id=&quot;10066&quot;&gt;&lt;/object&gt;&lt;/object&gt;&lt;/database&gt;"/>
  <p:tag name="MMPROD_NEXTUNIQUEID" val="10009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Hexagon">
      <a:dk1>
        <a:srgbClr val="000000"/>
      </a:dk1>
      <a:lt1>
        <a:srgbClr val="FFFFFF"/>
      </a:lt1>
      <a:dk2>
        <a:srgbClr val="666666"/>
      </a:dk2>
      <a:lt2>
        <a:srgbClr val="D1D3D3"/>
      </a:lt2>
      <a:accent1>
        <a:srgbClr val="0097BA"/>
      </a:accent1>
      <a:accent2>
        <a:srgbClr val="85CDDB"/>
      </a:accent2>
      <a:accent3>
        <a:srgbClr val="A5D867"/>
      </a:accent3>
      <a:accent4>
        <a:srgbClr val="005072"/>
      </a:accent4>
      <a:accent5>
        <a:srgbClr val="509E2F"/>
      </a:accent5>
      <a:accent6>
        <a:srgbClr val="ED8B00"/>
      </a:accent6>
      <a:hlink>
        <a:srgbClr val="0096B9"/>
      </a:hlink>
      <a:folHlink>
        <a:srgbClr val="0096B9"/>
      </a:folHlink>
    </a:clrScheme>
    <a:fontScheme name="Custom 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Hexagon_Powerpoint_Template for approval" id="{A74F69F6-D292-E842-A391-0DD332912DFD}" vid="{835FD7DB-F7F8-1D44-86F6-8CA611515BA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4689C359221F84CA6C8A700AD48302A" ma:contentTypeVersion="86" ma:contentTypeDescription="Create a new document." ma:contentTypeScope="" ma:versionID="9c9888b04033b855555cdaa28e4e193d">
  <xsd:schema xmlns:xsd="http://www.w3.org/2001/XMLSchema" xmlns:xs="http://www.w3.org/2001/XMLSchema" xmlns:p="http://schemas.microsoft.com/office/2006/metadata/properties" xmlns:ns2="d62b6ecb-acff-4b24-a527-ff2b271ebe71" xmlns:ns3="06fa9243-f6f6-4c83-8c18-4e880acd4ff6" targetNamespace="http://schemas.microsoft.com/office/2006/metadata/properties" ma:root="true" ma:fieldsID="a129fe14051ca323bdbea6bb142cf8bd" ns2:_="" ns3:_="">
    <xsd:import namespace="d62b6ecb-acff-4b24-a527-ff2b271ebe71"/>
    <xsd:import namespace="06fa9243-f6f6-4c83-8c18-4e880acd4ff6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2:_dlc_DocId" minOccurs="0"/>
                <xsd:element ref="ns2:_dlc_DocIdUrl" minOccurs="0"/>
                <xsd:element ref="ns2:_dlc_DocIdPersistId" minOccurs="0"/>
                <xsd:element ref="ns3:MediaServiceLocation" minOccurs="0"/>
                <xsd:element ref="ns3:MediaServiceEventHashCode" minOccurs="0"/>
                <xsd:element ref="ns3:MediaServiceGenerationTim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62b6ecb-acff-4b24-a527-ff2b271ebe7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_dlc_DocId" ma:index="15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16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7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6fa9243-f6f6-4c83-8c18-4e880acd4ff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62b6ecb-acff-4b24-a527-ff2b271ebe71">23CEHAA2X2SM-2102554853-211705</_dlc_DocId>
    <_dlc_DocIdUrl xmlns="d62b6ecb-acff-4b24-a527-ff2b271ebe71">
      <Url>https://slidegenius365.sharepoint.com/_layouts/15/DocIdRedir.aspx?ID=23CEHAA2X2SM-2102554853-211705</Url>
      <Description>23CEHAA2X2SM-2102554853-211705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2C5580CD-C463-4A8C-8D0B-FCA2F50053F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62b6ecb-acff-4b24-a527-ff2b271ebe71"/>
    <ds:schemaRef ds:uri="06fa9243-f6f6-4c83-8c18-4e880acd4f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7794DA4-B143-4F60-BF7C-EA867C43D1FE}">
  <ds:schemaRefs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office/2006/documentManagement/types"/>
    <ds:schemaRef ds:uri="06fa9243-f6f6-4c83-8c18-4e880acd4ff6"/>
    <ds:schemaRef ds:uri="d62b6ecb-acff-4b24-a527-ff2b271ebe71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6543A033-2779-4EB5-82E0-EE769341BA7A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A99FCF3-6144-4376-9B98-0FCDBE6AD124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Hexagon_Powerpoint_Template May 2021 (5)</Template>
  <TotalTime>16768</TotalTime>
  <Words>315</Words>
  <Application>Microsoft Office PowerPoint</Application>
  <PresentationFormat>Custom</PresentationFormat>
  <Paragraphs>51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Agenda</vt:lpstr>
      <vt:lpstr>Contract Testing</vt:lpstr>
      <vt:lpstr>How Does Contract Testing Works </vt:lpstr>
      <vt:lpstr>Pact for Contract Testing </vt:lpstr>
      <vt:lpstr>Pact Broker</vt:lpstr>
      <vt:lpstr>Consumer Testing with Pact</vt:lpstr>
      <vt:lpstr>Pact Broker Results (After Consumer Test)</vt:lpstr>
      <vt:lpstr>Provider Testing with Pact</vt:lpstr>
      <vt:lpstr>Pact Broker Results (After Provider Tests)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UDDIN Mohammed B (Mohammed Basheer)</dc:creator>
  <cp:lastModifiedBy>THOTAKURA Pujitha R</cp:lastModifiedBy>
  <cp:revision>80</cp:revision>
  <dcterms:created xsi:type="dcterms:W3CDTF">2023-05-23T08:49:04Z</dcterms:created>
  <dcterms:modified xsi:type="dcterms:W3CDTF">2023-08-29T09:35:58Z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0x010100C4689C359221F84CA6C8A700AD48302A</vt:lpwstr>
  </property>
  <property fmtid="{D5CDD505-2E9C-101B-9397-08002B2CF9AE}" pid="3" name="_dlc_DocIdItemGuid">
    <vt:lpwstr>d1e074de-e6c2-4918-9db0-2fa8667cf0b1</vt:lpwstr>
  </property>
</Properties>
</file>