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Raleway" panose="020B0503030101060003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ed0ac8a9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ed0ac8a9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a10dbd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aa10dbd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aa10db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aa10db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ed0ac8a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ed0ac8a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Researches have shown relationship between heart disease and body vitals like blood pressure and heart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todays world , we can easily obtain these body vitals thru common wearables like fitbit.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 in this project, is to use information from these wearables and predict a fitbit user heart condition. Specifically, we want to alert the user if he is at risk of heart diseases in the future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are we different from the previously done research ? - previous papers used electronice medical records, whereas we would be using continuous data generated from wearables to make predtctions.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1a3c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81a3c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6b21dc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6b21dc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6b21dc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6b21dc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a10db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a10dbd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6b21dc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6b21dc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ac827ee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ac827ee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7dccd6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7dccd6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251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</a:t>
            </a:r>
            <a:r>
              <a:rPr lang="en" sz="2400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2400" b="1" dirty="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 Health Monitoring using Predictive Analytics</a:t>
            </a:r>
            <a:endParaRPr sz="24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3218550"/>
            <a:ext cx="8520600" cy="15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Advisor: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Wencen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Wu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lang="en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Nikhitha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Reddy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Anikireddypally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0" lvl="0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Poojitha</a:t>
            </a: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Amin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0" lvl="0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Sneha Vadakkemadathil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Suraj Ravindra Khurana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7650" y="612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7650" y="1553625"/>
            <a:ext cx="76887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Include sleep pattern analysis and its effect on heart disease.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Extend the system to use with other devices like BP monitor.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65125" y="525650"/>
            <a:ext cx="76887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52350" y="1431825"/>
            <a:ext cx="7688700" cy="29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 B. Ballinger, J. Hsieh, A. Singh, N. Sohoni, J. Wang, G. Tison, G. Marcus, J. Sanchez, C. Maguire, J. Olgin and M. Pletcher, "DeepHeart: Semi-Supervised Sequence Learning for Cardiovascular Risk Prediction", Arxiv.org, 2018. [Online]. Available: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https://arxiv.org/abs/1802.02511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-165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 S. Palaniappan and R. Awang, “Intelligent heart disease prediction system using data mining techniques,” 2008 IEEE/ACS International Conference on Computer Systems and  Applications, 2008.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-165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-165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S. Bae, A. K. Dey, and C. A. Low, “Using passively collected sedentary behavior to predict hospital readmission,” Proceedings of the 2016 ACM International Joint Conference on Pervasive and Ubiquitous Computing - UbiComp 16, 2016.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-165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[4] Garcia. E.A and He. H, "Learning from imbalanced data", in IEEE Transactions on Knowledge and Data Engineering, 2009, pp. 1263‐1284.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A. Sathyanarayana, J. Srivastava, and L. Fernandez-Luque, “The Science of Sweet Dreams: Predicting Sleep Efficiency from Wearable Device Data,” Computer, vol. 50, no. 3, pp. 30–38, 2017.</a:t>
            </a: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 lvl="0" indent="-165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7650" y="2219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26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53825"/>
            <a:ext cx="76887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Suggest a new Technique for Early Detection of Heart Diseases.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existing Machine Learning models in baseline, and improve on it.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technique should use commodity hardware for collecting data needed  by model.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personalised predictions based on the captured vitals and activity details taking into consideration the previous health history, if available.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39950" y="586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75" y="1499150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34575" y="633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34575" y="1453225"/>
            <a:ext cx="8374800" cy="3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Collection: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 used for training the machine learning model is a subset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Framingham Heart Study dataset.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Handle missing values.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 square test and backward feature elimination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Normalisation.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SMOTE and random undersampling.</a:t>
            </a:r>
            <a:endParaRPr sz="1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450" y="1948063"/>
            <a:ext cx="3295926" cy="2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574" y="1619300"/>
            <a:ext cx="1348800" cy="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528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Construction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1359650"/>
            <a:ext cx="7688700" cy="29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Experimented with different Machine Learning Classification Algorithms.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Evaluated the performance of the algorithms.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233333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an ensemble of above models  by combining the predictions of multiple base estimators using average predicted probabilities to improve the robustness of the model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7650" y="56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 Block Diagram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25" y="1498825"/>
            <a:ext cx="56673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581875" y="60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000"/>
            <a:ext cx="4562475" cy="27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625" y="1347538"/>
            <a:ext cx="4163775" cy="31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429250" y="4453375"/>
            <a:ext cx="3377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ROC curve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45075" y="4453375"/>
            <a:ext cx="3377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Ensemble Model Confusion Matrix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7650" y="59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Collection using Fitbit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00850" y="1441200"/>
            <a:ext cx="82536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Fitbit provides some API’s for the developers to interact with the fitbit data. We can extract the following information from the device API: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Calorie burned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Heart rate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Steps          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Minutes Sedentary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Minutes Active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Activity Calories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Minutes of Sleep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Minutes of Being Awake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20202"/>
                </a:solidFill>
                <a:latin typeface="Calibri"/>
                <a:ea typeface="Calibri"/>
                <a:cs typeface="Calibri"/>
                <a:sym typeface="Calibri"/>
              </a:rPr>
              <a:t>Length Of Rest In Minutes</a:t>
            </a: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2020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550" y="2575150"/>
            <a:ext cx="2693775" cy="17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475" y="2809075"/>
            <a:ext cx="1409875" cy="155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 rot="10800000" flipH="1">
            <a:off x="6501875" y="3255725"/>
            <a:ext cx="5046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54900" y="531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UI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150" y="1197075"/>
            <a:ext cx="2338200" cy="37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00" y="1197075"/>
            <a:ext cx="2338200" cy="372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850" y="1197075"/>
            <a:ext cx="2112024" cy="3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Lato</vt:lpstr>
      <vt:lpstr>Noto Sans Symbols</vt:lpstr>
      <vt:lpstr>Times New Roman</vt:lpstr>
      <vt:lpstr>Raleway</vt:lpstr>
      <vt:lpstr>Calibri</vt:lpstr>
      <vt:lpstr>Streamline</vt:lpstr>
      <vt:lpstr>Personalized Health Monitoring using Predictive Analytics </vt:lpstr>
      <vt:lpstr>Objective</vt:lpstr>
      <vt:lpstr>Project Architecture</vt:lpstr>
      <vt:lpstr>Methodology</vt:lpstr>
      <vt:lpstr>Model Construction</vt:lpstr>
      <vt:lpstr>ML Block Diagram</vt:lpstr>
      <vt:lpstr>Experimental Results</vt:lpstr>
      <vt:lpstr>Data Collection using Fitbit API</vt:lpstr>
      <vt:lpstr>UI </vt:lpstr>
      <vt:lpstr>Future Work</vt:lpstr>
      <vt:lpstr>References</vt:lpstr>
      <vt:lpstr>Thank You 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Health Monitoring using Predictive Analytics </dc:title>
  <cp:lastModifiedBy>Sneha Vadakkemadathil</cp:lastModifiedBy>
  <cp:revision>2</cp:revision>
  <dcterms:modified xsi:type="dcterms:W3CDTF">2018-12-11T07:21:34Z</dcterms:modified>
</cp:coreProperties>
</file>