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E4B226C-5581-452E-9F61-90899E12826C}">
  <a:tblStyle styleId="{5E4B226C-5581-452E-9F61-90899E1282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027150"/>
            <a:ext cx="8222100" cy="18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Traffic Sign Image Classification</a:t>
            </a:r>
            <a:endParaRPr b="1"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CMPE 255 - Project Presentation</a:t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Advisor: Dr. Gheorghi Guzun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Poojitha Amin (011811306)</a:t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Krutika Mude (012535094)</a:t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Suraj Khurana (011464427)</a:t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ctrTitle"/>
          </p:nvPr>
        </p:nvSpPr>
        <p:spPr>
          <a:xfrm>
            <a:off x="598100" y="1027150"/>
            <a:ext cx="8222100" cy="11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2" name="Shape 162"/>
          <p:cNvGraphicFramePr/>
          <p:nvPr/>
        </p:nvGraphicFramePr>
        <p:xfrm>
          <a:off x="1187325" y="185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{5E4B226C-5581-452E-9F61-90899E12826C}</a:tableStyleId>
              </a:tblPr>
              <a:tblGrid>
                <a:gridCol w="1981200"/>
                <a:gridCol w="1981200"/>
                <a:gridCol w="19812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F1-Score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Time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MLP Classifier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0:02:31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0.939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0:00:07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SVM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0.926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00:47:25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01:50:52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Keras CNN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00:20:00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598100" y="863725"/>
            <a:ext cx="8222100" cy="22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an image recognizer to classify the traffic signs.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Explore image pre-processing techniques.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Learn about object detection techniques in an image.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Experiment with different model building and evaluation approaches.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460950" y="653625"/>
            <a:ext cx="8222100" cy="98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580750" y="1369526"/>
            <a:ext cx="8222100" cy="11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than 50,000 images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43 Classes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Varying image sizes 15x15 to 250x250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Imbalanced Classes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375" y="2786464"/>
            <a:ext cx="3752039" cy="1967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460950" y="350175"/>
            <a:ext cx="8222100" cy="9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ARCHITECTURE AND SYSTEM DESIGN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29369" l="11235" r="3838" t="24682"/>
          <a:stretch/>
        </p:blipFill>
        <p:spPr>
          <a:xfrm>
            <a:off x="2237813" y="923850"/>
            <a:ext cx="4222401" cy="4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275" y="1836400"/>
            <a:ext cx="3251324" cy="31720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7" name="Shape 107"/>
          <p:cNvCxnSpPr/>
          <p:nvPr/>
        </p:nvCxnSpPr>
        <p:spPr>
          <a:xfrm flipH="1" rot="10800000">
            <a:off x="2610775" y="1401025"/>
            <a:ext cx="1634100" cy="4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8" name="Shape 108"/>
          <p:cNvCxnSpPr>
            <a:stCxn id="105" idx="2"/>
          </p:cNvCxnSpPr>
          <p:nvPr/>
        </p:nvCxnSpPr>
        <p:spPr>
          <a:xfrm>
            <a:off x="4349013" y="1400900"/>
            <a:ext cx="1566300" cy="4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598100" y="715900"/>
            <a:ext cx="8222100" cy="6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 DETECTION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504550" y="1089400"/>
            <a:ext cx="5523600" cy="21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Approach 1: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convolutional neural network.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Translational Invariance.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Approach 2: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 Idea of Image Thresholding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Threshold stark sign Board color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Smoothen and Blur Out Image to resolve 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graininess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Image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Detect contours , and select one having sizeable area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Crop original image, with the bound of the contour.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598100" y="715900"/>
            <a:ext cx="8222100" cy="6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 PRE-PROCESSING 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Shape 122"/>
          <p:cNvSpPr txBox="1"/>
          <p:nvPr>
            <p:ph idx="1" type="subTitle"/>
          </p:nvPr>
        </p:nvSpPr>
        <p:spPr>
          <a:xfrm>
            <a:off x="504550" y="1089400"/>
            <a:ext cx="552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Gray Scale Transformation : Reduces Dimensions 3 times.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Histogram Equalization : Improve contrast, for better edge detection.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 Normalization : Normalise the pixel intensity.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 Blurring : To remove grainy images, for obtaining good bounding box.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Anti Aliasing : Smoothing jagged ends for low quality images.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100" y="3478175"/>
            <a:ext cx="1531449" cy="142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7400" y="3616400"/>
            <a:ext cx="1136100" cy="1151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Shape 125"/>
          <p:cNvCxnSpPr>
            <a:stCxn id="124" idx="3"/>
            <a:endCxn id="123" idx="1"/>
          </p:cNvCxnSpPr>
          <p:nvPr/>
        </p:nvCxnSpPr>
        <p:spPr>
          <a:xfrm>
            <a:off x="2723500" y="4192337"/>
            <a:ext cx="63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ctrTitle"/>
          </p:nvPr>
        </p:nvSpPr>
        <p:spPr>
          <a:xfrm>
            <a:off x="598100" y="1027150"/>
            <a:ext cx="8222100" cy="59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MACHINE LEARNING ALGORITHMS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580750" y="1540725"/>
            <a:ext cx="82221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MLP Classifier - in Essence , a CNN.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LinearSVC - SVM performs well with Image classification.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Random Forests - Quick to build and Classify.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Keras CNN - The Deep Learner Model.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381400" y="301925"/>
            <a:ext cx="42300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GRAPHS AND ANALYSIS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75" y="834113"/>
            <a:ext cx="2033145" cy="168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7368" y="834113"/>
            <a:ext cx="1733895" cy="168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7825" y="834125"/>
            <a:ext cx="1683275" cy="168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8725" y="3035813"/>
            <a:ext cx="21717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01438" y="3972400"/>
            <a:ext cx="2781784" cy="4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124225" y="311250"/>
            <a:ext cx="56934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PARAMETERS TUNING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25" y="962352"/>
            <a:ext cx="3121575" cy="18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4">
            <a:alphaModFix/>
          </a:blip>
          <a:srcRect b="0" l="3244" r="7866" t="6881"/>
          <a:stretch/>
        </p:blipFill>
        <p:spPr>
          <a:xfrm>
            <a:off x="152400" y="3268175"/>
            <a:ext cx="2762250" cy="167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5">
            <a:alphaModFix/>
          </a:blip>
          <a:srcRect b="0" l="4921" r="8288" t="5517"/>
          <a:stretch/>
        </p:blipFill>
        <p:spPr>
          <a:xfrm>
            <a:off x="3654088" y="3268175"/>
            <a:ext cx="2857625" cy="16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311250" y="2956925"/>
            <a:ext cx="62718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CNN Accuracy and Loss curves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1550" y="962350"/>
            <a:ext cx="3142695" cy="18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