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C67A-A9F2-3D41-8A41-C9BEDC147B2C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2A30F-2098-3746-879D-D70F682B1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29AB305-85A1-9449-B5CF-EE58973A03F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51F92D-BF3A-5A4B-8F59-B79A32F6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smtClean="0"/>
              <a:t>CUSR Ticket RESERVATION SYSTEM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95" y="4739316"/>
            <a:ext cx="7891272" cy="10698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17123"/>
            <a:ext cx="10058400" cy="5355077"/>
          </a:xfrm>
        </p:spPr>
        <p:txBody>
          <a:bodyPr/>
          <a:lstStyle/>
          <a:p>
            <a:r>
              <a:rPr lang="en-US" dirty="0" smtClean="0"/>
              <a:t>Purchase Ticket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08785"/>
            <a:ext cx="10058400" cy="4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Admin module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The aim of the project was to deal with the challenges of managing the information of tickets, trains, customers, fares and notifications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system is designed for the reservation and cancellation of tickets for the passengers.</a:t>
            </a:r>
          </a:p>
          <a:p>
            <a:r>
              <a:rPr lang="en-US" dirty="0" smtClean="0"/>
              <a:t>It reduces the manual work involved in management and provides an end to end solution to the railway reservation 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High level design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 Used: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Spring Boot</a:t>
            </a:r>
          </a:p>
          <a:p>
            <a:pPr lvl="1"/>
            <a:r>
              <a:rPr lang="en-US" dirty="0" smtClean="0"/>
              <a:t>Angular JS</a:t>
            </a:r>
          </a:p>
          <a:p>
            <a:pPr lvl="1"/>
            <a:r>
              <a:rPr lang="en-US" dirty="0" smtClean="0"/>
              <a:t>JPA/Hibernate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smtClean="0"/>
              <a:t>Maven</a:t>
            </a:r>
          </a:p>
          <a:p>
            <a:pPr lvl="1"/>
            <a:r>
              <a:rPr lang="en-US" dirty="0" smtClean="0"/>
              <a:t>Spring boot starter </a:t>
            </a:r>
            <a:r>
              <a:rPr lang="en-US" dirty="0" err="1" smtClean="0"/>
              <a:t>freemarker</a:t>
            </a:r>
            <a:endParaRPr lang="en-US" dirty="0" smtClean="0"/>
          </a:p>
          <a:p>
            <a:pPr lvl="1"/>
            <a:r>
              <a:rPr lang="en-US" dirty="0" smtClean="0"/>
              <a:t>MVC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09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99226"/>
            <a:ext cx="10058400" cy="50729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Major features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Features</a:t>
            </a:r>
          </a:p>
          <a:p>
            <a:pPr lvl="2"/>
            <a:r>
              <a:rPr lang="en-US" dirty="0" smtClean="0"/>
              <a:t>User registration and login</a:t>
            </a:r>
          </a:p>
          <a:p>
            <a:pPr lvl="2"/>
            <a:r>
              <a:rPr lang="en-US" dirty="0" smtClean="0"/>
              <a:t>Train search mechanism</a:t>
            </a:r>
          </a:p>
          <a:p>
            <a:pPr lvl="2"/>
            <a:r>
              <a:rPr lang="en-US" dirty="0" smtClean="0"/>
              <a:t>Purchase tickets</a:t>
            </a:r>
            <a:endParaRPr lang="en-US" dirty="0"/>
          </a:p>
          <a:p>
            <a:pPr lvl="2"/>
            <a:r>
              <a:rPr lang="en-US" dirty="0" smtClean="0"/>
              <a:t>Ticket cancellation</a:t>
            </a:r>
          </a:p>
          <a:p>
            <a:pPr lvl="2"/>
            <a:r>
              <a:rPr lang="en-US" dirty="0" smtClean="0"/>
              <a:t>Email notification</a:t>
            </a:r>
          </a:p>
          <a:p>
            <a:pPr lvl="2"/>
            <a:r>
              <a:rPr lang="en-US" dirty="0" smtClean="0"/>
              <a:t>Facebook and Google sign in support</a:t>
            </a:r>
          </a:p>
          <a:p>
            <a:pPr lvl="2"/>
            <a:r>
              <a:rPr lang="en-US" dirty="0" smtClean="0"/>
              <a:t>Seats availability check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Admin Features</a:t>
            </a:r>
          </a:p>
          <a:p>
            <a:pPr lvl="2"/>
            <a:r>
              <a:rPr lang="en-US" dirty="0" smtClean="0"/>
              <a:t>Train Cancellation</a:t>
            </a:r>
          </a:p>
          <a:p>
            <a:pPr lvl="2"/>
            <a:r>
              <a:rPr lang="en-US" dirty="0" smtClean="0"/>
              <a:t>Reset Train capacity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57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screenshots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search one way trip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4"/>
          <a:stretch/>
        </p:blipFill>
        <p:spPr>
          <a:xfrm>
            <a:off x="972766" y="2616740"/>
            <a:ext cx="10058400" cy="40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8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72766"/>
            <a:ext cx="10058400" cy="5199434"/>
          </a:xfrm>
        </p:spPr>
        <p:txBody>
          <a:bodyPr/>
          <a:lstStyle/>
          <a:p>
            <a:r>
              <a:rPr lang="en-US" dirty="0"/>
              <a:t>Train search </a:t>
            </a:r>
            <a:r>
              <a:rPr lang="en-US" dirty="0" smtClean="0"/>
              <a:t>return trip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>
          <a:xfrm>
            <a:off x="1069848" y="1799617"/>
            <a:ext cx="10058400" cy="37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57591"/>
            <a:ext cx="10058400" cy="5014609"/>
          </a:xfrm>
        </p:spPr>
        <p:txBody>
          <a:bodyPr/>
          <a:lstStyle/>
          <a:p>
            <a:r>
              <a:rPr lang="en-US" dirty="0" smtClean="0"/>
              <a:t>Search results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"/>
          <a:stretch/>
        </p:blipFill>
        <p:spPr>
          <a:xfrm>
            <a:off x="914400" y="1789889"/>
            <a:ext cx="10058400" cy="48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894945"/>
            <a:ext cx="10058400" cy="5277255"/>
          </a:xfrm>
        </p:spPr>
        <p:txBody>
          <a:bodyPr/>
          <a:lstStyle/>
          <a:p>
            <a:r>
              <a:rPr lang="en-US" dirty="0" smtClean="0"/>
              <a:t>Seats availability check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1347821"/>
            <a:ext cx="10058400" cy="50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7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106</TotalTime>
  <Words>137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Rockwell</vt:lpstr>
      <vt:lpstr>Rockwell Condensed</vt:lpstr>
      <vt:lpstr>Rockwell Extra Bold</vt:lpstr>
      <vt:lpstr>Calibri</vt:lpstr>
      <vt:lpstr>Wingdings</vt:lpstr>
      <vt:lpstr>Wood Type</vt:lpstr>
      <vt:lpstr>CUSR Ticket RESERVATION SYSTEM</vt:lpstr>
      <vt:lpstr>introduction</vt:lpstr>
      <vt:lpstr>High level design</vt:lpstr>
      <vt:lpstr>PowerPoint Presentation</vt:lpstr>
      <vt:lpstr>Major features</vt:lpstr>
      <vt:lpstr>screenshots</vt:lpstr>
      <vt:lpstr>PowerPoint Presentation</vt:lpstr>
      <vt:lpstr>PowerPoint Presentation</vt:lpstr>
      <vt:lpstr>PowerPoint Presentation</vt:lpstr>
      <vt:lpstr>PowerPoint Presentation</vt:lpstr>
      <vt:lpstr>Admin module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CUSR Ticket RESERVATION SYSTEM</dc:title>
  <dc:creator>Poojitha Amin</dc:creator>
  <cp:lastModifiedBy>Poojitha Amin</cp:lastModifiedBy>
  <cp:revision>26</cp:revision>
  <dcterms:created xsi:type="dcterms:W3CDTF">2017-12-21T00:50:12Z</dcterms:created>
  <dcterms:modified xsi:type="dcterms:W3CDTF">2017-12-21T02:36:25Z</dcterms:modified>
</cp:coreProperties>
</file>