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71" r:id="rId10"/>
    <p:sldId id="303" r:id="rId11"/>
    <p:sldId id="305" r:id="rId12"/>
    <p:sldId id="309" r:id="rId13"/>
    <p:sldId id="310" r:id="rId14"/>
    <p:sldId id="300" r:id="rId15"/>
    <p:sldId id="301" r:id="rId16"/>
    <p:sldId id="272" r:id="rId17"/>
    <p:sldId id="294" r:id="rId18"/>
    <p:sldId id="295" r:id="rId19"/>
    <p:sldId id="296" r:id="rId20"/>
    <p:sldId id="297" r:id="rId21"/>
    <p:sldId id="273" r:id="rId22"/>
    <p:sldId id="267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5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7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DA46-6E01-496A-961B-20E6B9B4ED3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516E-7969-4D4B-BA83-9019D8BBD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Identification of poisonous mushrooms based on their physical features- </a:t>
            </a:r>
            <a:b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ML based approach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Poojitha</a:t>
            </a:r>
            <a:r>
              <a:rPr lang="en-US" dirty="0" smtClean="0">
                <a:solidFill>
                  <a:schemeClr val="bg1"/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Bhat</a:t>
            </a:r>
            <a:endParaRPr lang="en-US" dirty="0">
              <a:solidFill>
                <a:schemeClr val="bg1"/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712968" cy="5184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3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8821"/>
            <a:ext cx="8562631" cy="6104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5125"/>
            <a:ext cx="8046615" cy="602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0" y="548681"/>
            <a:ext cx="9172274" cy="6144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81074"/>
            <a:ext cx="2664296" cy="55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Findings from EDA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2132856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Features </a:t>
            </a:r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like Stalk Color, Spore Print Color, Odor and Population Type may have a direct impact on the edibility of mushrooms</a:t>
            </a:r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There is only one veil type seen and it needs to be eliminated. 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57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 processing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Hot Encoding- As the categorical variables demand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3508" y="2204864"/>
            <a:ext cx="8856984" cy="309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Dropping unnecessary/repetitive/invalid variables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5776" y="2738436"/>
            <a:ext cx="8856983" cy="2706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Correlation Analysis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843808" y="1196752"/>
            <a:ext cx="2947576" cy="5661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Mushrooms are deceptive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AutoShape 2" descr="https://upload.wikimedia.org/wikipedia/commons/thumb/8/87/Omphalotus_olearius_Mallorca.jpg/200px-Omphalotus_olearius_Mallorc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4" y="1620416"/>
            <a:ext cx="3984377" cy="375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0416"/>
            <a:ext cx="4572000" cy="373598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60375" y="5373216"/>
            <a:ext cx="3679576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Chanterelle- The tasty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dible variety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98577" y="5373216"/>
            <a:ext cx="3679576" cy="100811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Jack-o-Lantern – The inedible variety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275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Train/Test split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4" y="1967052"/>
            <a:ext cx="7416824" cy="957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7231" y="4005064"/>
            <a:ext cx="5114822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3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Development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Logistic Regression- Simplest Classification Algorithm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0068" y="1484685"/>
            <a:ext cx="4207916" cy="1728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427984" y="3329609"/>
            <a:ext cx="4032448" cy="1984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827584" y="3867922"/>
            <a:ext cx="3415828" cy="2892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36864" y="19888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Trained on default parameters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3412" y="5877272"/>
            <a:ext cx="490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Close to 100% Accuracy/Recall seen.</a:t>
            </a:r>
          </a:p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mushrooms wrongly classified as edible.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76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Random Forest Classifier- The Sharpshooter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4" y="1628800"/>
            <a:ext cx="2724150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837717" y="2747445"/>
            <a:ext cx="3867150" cy="177165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436096" y="3633270"/>
            <a:ext cx="3486150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146723" y="198884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Trained on default parameters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996" y="328498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100% Accuracy, Precision and Recall seen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53285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All Mushrooms perfectly classified!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Leakage? 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9512" y="1340768"/>
            <a:ext cx="5943600" cy="2351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771800" y="3367654"/>
            <a:ext cx="5943600" cy="94107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179512" y="4338592"/>
            <a:ext cx="3714750" cy="2409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94262" y="5085184"/>
            <a:ext cx="482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Strangely, Recall is 1 for 1 and 2 features and is seeing a fall after that.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 Feature to classify?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5226" y="1772816"/>
            <a:ext cx="5943600" cy="2447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796136" y="3432968"/>
            <a:ext cx="2905125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8496944" cy="641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Features to classify?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1269" y="1484784"/>
            <a:ext cx="5943600" cy="2385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652120" y="3314700"/>
            <a:ext cx="2828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 Features to classify?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268760"/>
            <a:ext cx="594360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139952" y="3212976"/>
            <a:ext cx="476250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7504" y="4797152"/>
            <a:ext cx="3528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Remarkable Recall/Accuracy/Precision with 3 features only.</a:t>
            </a:r>
          </a:p>
          <a:p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 35 poisonous mushrooms misclassified.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Eight best features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340768"/>
            <a:ext cx="5895975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843808" y="3788693"/>
            <a:ext cx="6300192" cy="29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07503" y="4725144"/>
            <a:ext cx="284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Performance similar to the default model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Machine Learning can help</a:t>
            </a:r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?- Classification based on unique features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3390900" cy="117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542053"/>
            <a:ext cx="5184576" cy="10253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39" y="3779517"/>
            <a:ext cx="5200578" cy="9361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644" y="3017350"/>
            <a:ext cx="32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Gill types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3667819"/>
            <a:ext cx="32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 shapes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4834338"/>
            <a:ext cx="32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Cap Surface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28" y="5305723"/>
            <a:ext cx="5419760" cy="10297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48572" y="6473433"/>
            <a:ext cx="324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Gill Attachment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Tuning the Random Forest Classifier- </a:t>
            </a:r>
            <a:r>
              <a:rPr lang="en-US" dirty="0" err="1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n_estimators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2414704"/>
            <a:ext cx="9144000" cy="137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2987824" y="4471375"/>
            <a:ext cx="5831289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7503" y="4725144"/>
            <a:ext cx="288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Best Recall seen with only 5 estimators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Tuning the Random Forest Classifier- best features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592738"/>
            <a:ext cx="4572000" cy="1840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571999" y="3432968"/>
            <a:ext cx="4388409" cy="2520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39552" y="4158391"/>
            <a:ext cx="2990850" cy="2562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72000" y="2477311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Accuracy/Precision/Recall of 100% with </a:t>
            </a:r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only </a:t>
            </a:r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 features.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YOU!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and Cleansing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Mushroom Data obtained from UCI Machine Learning repository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123728" y="2212876"/>
            <a:ext cx="3816424" cy="3168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33671" y="1412776"/>
            <a:ext cx="3314700" cy="800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5910854" y="3830092"/>
            <a:ext cx="3203848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7799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Reading CSV file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78" y="404660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Sampled Data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3848" y="6093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Overview of features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Conversion of Alphabet encoding to the actual classes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100" y="1556791"/>
            <a:ext cx="5329988" cy="3567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/>
          <p:nvPr/>
        </p:nvPicPr>
        <p:blipFill rotWithShape="1">
          <a:blip r:embed="rId5"/>
          <a:srcRect b="2896"/>
          <a:stretch/>
        </p:blipFill>
        <p:spPr bwMode="auto">
          <a:xfrm>
            <a:off x="3996251" y="3391535"/>
            <a:ext cx="5160010" cy="346646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64088" y="2276872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dictionary of all the features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01" y="5517232"/>
            <a:ext cx="3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Final Dataset with all feature values replaced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Target Class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1560" y="1772816"/>
            <a:ext cx="5040560" cy="151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37170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No Missing values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Only Edible and Poisonous mushrooms seen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The target class seems to be balanced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Independent Variables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761" y="1484784"/>
            <a:ext cx="51625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585029" y="3013868"/>
            <a:ext cx="4905375" cy="83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" y="4005064"/>
            <a:ext cx="5286375" cy="1247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/>
          <p:nvPr/>
        </p:nvPicPr>
        <p:blipFill rotWithShape="1">
          <a:blip r:embed="rId7"/>
          <a:srcRect b="7460"/>
          <a:stretch/>
        </p:blipFill>
        <p:spPr bwMode="auto">
          <a:xfrm>
            <a:off x="3131840" y="5517232"/>
            <a:ext cx="5207635" cy="65151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69311" y="4305785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Assumption made for missing stalk roots.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97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4000"/>
                    </a14:imgEffect>
                    <a14:imgEffect>
                      <a14:brightnessContrast brigh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9144000" cy="6850063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  <a:outerShdw blurRad="1054100" dist="50800" dir="5400000" algn="ctr" rotWithShape="0">
              <a:schemeClr val="bg1">
                <a:alpha val="0"/>
              </a:scheme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Exploratory Data Analysis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9100"/>
          <a:stretch/>
        </p:blipFill>
        <p:spPr bwMode="auto">
          <a:xfrm>
            <a:off x="6300193" y="4441371"/>
            <a:ext cx="2210344" cy="103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314</Words>
  <Application>Microsoft Office PowerPoint</Application>
  <PresentationFormat>On-screen Show (4:3)</PresentationFormat>
  <Paragraphs>59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Identification of poisonous mushrooms based on their physical features-  An ML based approach</vt:lpstr>
      <vt:lpstr>Mushrooms are deceptive</vt:lpstr>
      <vt:lpstr>How Machine Learning can help?- Classification based on unique features</vt:lpstr>
      <vt:lpstr>Data Collection and Cleansing</vt:lpstr>
      <vt:lpstr>Mushroom Data obtained from UCI Machine Learning repository</vt:lpstr>
      <vt:lpstr>Conversion of Alphabet encoding to the actual classes</vt:lpstr>
      <vt:lpstr>Target Class</vt:lpstr>
      <vt:lpstr>Independent Variables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 from EDA</vt:lpstr>
      <vt:lpstr>Pre processing</vt:lpstr>
      <vt:lpstr>One Hot Encoding- As the categorical variables demand</vt:lpstr>
      <vt:lpstr>Dropping unnecessary/repetitive/invalid variables</vt:lpstr>
      <vt:lpstr>Correlation Analysis</vt:lpstr>
      <vt:lpstr>Train/Test split</vt:lpstr>
      <vt:lpstr>Model Development</vt:lpstr>
      <vt:lpstr>Logistic Regression- Simplest Classification Algorithm</vt:lpstr>
      <vt:lpstr>Random Forest Classifier- The Sharpshooter</vt:lpstr>
      <vt:lpstr>Data Leakage? </vt:lpstr>
      <vt:lpstr>1 Feature to classify?</vt:lpstr>
      <vt:lpstr>PowerPoint Presentation</vt:lpstr>
      <vt:lpstr>2 Features to classify?</vt:lpstr>
      <vt:lpstr>3 Features to classify?</vt:lpstr>
      <vt:lpstr>Eight best features</vt:lpstr>
      <vt:lpstr>Tuning the Random Forest Classifier- n_estimators</vt:lpstr>
      <vt:lpstr>Tuning the Random Forest Classifier- best features</vt:lpstr>
      <vt:lpstr>THANK YOU!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poisonous mushrooms based on their physical features- An ML based approach</dc:title>
  <dc:creator>Poojitha Bhat</dc:creator>
  <cp:lastModifiedBy> Poojitha Bhat</cp:lastModifiedBy>
  <cp:revision>17</cp:revision>
  <dcterms:created xsi:type="dcterms:W3CDTF">2021-03-13T12:57:26Z</dcterms:created>
  <dcterms:modified xsi:type="dcterms:W3CDTF">2021-03-13T16:23:38Z</dcterms:modified>
</cp:coreProperties>
</file>