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1" ContentType="image/jpe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rosee\AppData\Local\Temp\cdb82bb3-3ff9-4fbe-b1df-69eb0570567b_archive.zip.67b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2-4372-A317-0C99A80A9E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2-4372-A317-0C99A80A9E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2-4372-A317-0C99A80A9E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2-4372-A317-0C99A80A9E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4B2-4372-A317-0C99A80A9E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4B2-4372-A317-0C99A80A9E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4B2-4372-A317-0C99A80A9E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4B2-4372-A317-0C99A80A9E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4B2-4372-A317-0C99A80A9E6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D4B2-4372-A317-0C99A80A9E6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D4B2-4372-A317-0C99A80A9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hierarchy" TargetMode="External"/><Relationship Id="rId2" Type="http://schemas.openxmlformats.org/officeDocument/2006/relationships/image" Target="../media/image7.1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POOJITHA .N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NO:asunm1659312216797</a:t>
            </a:r>
            <a:endParaRPr lang="en-US" sz="2400" dirty="0"/>
          </a:p>
          <a:p>
            <a:r>
              <a:rPr lang="en-US" sz="2400" dirty="0"/>
              <a:t>DEPARTMENT:B.COM ACCOUNTING &amp; FINANCE </a:t>
            </a:r>
          </a:p>
          <a:p>
            <a:r>
              <a:rPr lang="en-US" sz="2400" dirty="0"/>
              <a:t>COLLEGE 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3367AB-D546-19B7-2119-4D80C27F80E4}"/>
              </a:ext>
            </a:extLst>
          </p:cNvPr>
          <p:cNvSpPr txBox="1"/>
          <p:nvPr/>
        </p:nvSpPr>
        <p:spPr>
          <a:xfrm>
            <a:off x="685800" y="1460090"/>
            <a:ext cx="487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DATA COLLECTION </a:t>
            </a:r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1) Gone to google</a:t>
            </a:r>
            <a:br>
              <a:rPr lang="en-IN" dirty="0"/>
            </a:br>
            <a:r>
              <a:rPr lang="en-IN" dirty="0"/>
              <a:t>2) enter in the google that </a:t>
            </a:r>
            <a:r>
              <a:rPr lang="en-IN" sz="2000" b="1" dirty="0"/>
              <a:t>Kaggle website</a:t>
            </a:r>
            <a:br>
              <a:rPr lang="en-IN" sz="2000" b="1" dirty="0"/>
            </a:br>
            <a:r>
              <a:rPr lang="en-IN" sz="2000" dirty="0"/>
              <a:t>3) In Kaggle various steps there </a:t>
            </a:r>
            <a:br>
              <a:rPr lang="en-IN" sz="2000" dirty="0"/>
            </a:br>
            <a:r>
              <a:rPr lang="en-IN" sz="2000" dirty="0"/>
              <a:t>4) in that I have chosen </a:t>
            </a:r>
            <a:r>
              <a:rPr lang="en-IN" sz="2000" b="1" dirty="0"/>
              <a:t>employee data </a:t>
            </a:r>
            <a:br>
              <a:rPr lang="en-IN" sz="2000" b="1" dirty="0"/>
            </a:br>
            <a:r>
              <a:rPr lang="en-IN" sz="2000" dirty="0"/>
              <a:t>5) I have download the software in my desktop window </a:t>
            </a:r>
            <a:br>
              <a:rPr lang="en-IN" sz="2000" dirty="0"/>
            </a:br>
            <a:r>
              <a:rPr lang="en-IN" sz="2000" dirty="0"/>
              <a:t>6) After download that I have worked on that I have </a:t>
            </a:r>
            <a:r>
              <a:rPr lang="en-IN" sz="2000" dirty="0" err="1"/>
              <a:t>sliped</a:t>
            </a:r>
            <a:r>
              <a:rPr lang="en-IN" sz="2000" dirty="0"/>
              <a:t> important details </a:t>
            </a:r>
            <a:br>
              <a:rPr lang="en-IN" sz="2000" dirty="0"/>
            </a:br>
            <a:r>
              <a:rPr lang="en-IN" sz="2000" dirty="0"/>
              <a:t>7) And I </a:t>
            </a:r>
            <a:r>
              <a:rPr lang="en-IN" sz="2000" dirty="0" err="1"/>
              <a:t>convernted</a:t>
            </a:r>
            <a:r>
              <a:rPr lang="en-IN" sz="2000" dirty="0"/>
              <a:t> to pivot table</a:t>
            </a:r>
          </a:p>
          <a:p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    </a:t>
            </a:r>
            <a:endParaRPr lang="en-IN" sz="2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E5F1C66-5A44-C731-6FEA-3D9F5B627A31}"/>
              </a:ext>
            </a:extLst>
          </p:cNvPr>
          <p:cNvSpPr txBox="1"/>
          <p:nvPr/>
        </p:nvSpPr>
        <p:spPr>
          <a:xfrm>
            <a:off x="6150692" y="1752600"/>
            <a:ext cx="3200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FEATURE COLLECTION</a:t>
            </a:r>
            <a:b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1) CONDITIONAL FORMATTING –HIGH IN THAT MORE I HAVE SELECTED BLANKS </a:t>
            </a:r>
            <a:br>
              <a:rPr lang="en-IN" dirty="0"/>
            </a:br>
            <a:r>
              <a:rPr lang="en-IN" dirty="0"/>
              <a:t>2)FORMULA’S FOR PERFORMANCE LEVEL</a:t>
            </a:r>
            <a:br>
              <a:rPr lang="en-IN" dirty="0"/>
            </a:br>
            <a:r>
              <a:rPr lang="en-IN" dirty="0"/>
              <a:t>3) PIVOT TABLE –GRAPH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9E8AD23E-F5E4-A6A9-F3B1-FB923C1FE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10570"/>
              </p:ext>
            </p:extLst>
          </p:nvPr>
        </p:nvGraphicFramePr>
        <p:xfrm>
          <a:off x="2667000" y="1946910"/>
          <a:ext cx="5943600" cy="3310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ED44C7-3DBF-9F10-48B5-AA70E04B36B9}"/>
              </a:ext>
            </a:extLst>
          </p:cNvPr>
          <p:cNvSpPr txBox="1"/>
          <p:nvPr/>
        </p:nvSpPr>
        <p:spPr>
          <a:xfrm>
            <a:off x="1828800" y="7620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RESULTS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48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F7A1532-43CE-2BAC-D1CB-F75CD6DC8B84}"/>
              </a:ext>
            </a:extLst>
          </p:cNvPr>
          <p:cNvSpPr txBox="1"/>
          <p:nvPr/>
        </p:nvSpPr>
        <p:spPr>
          <a:xfrm>
            <a:off x="2286000" y="15240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If we done it will useful for us because analysis the performance of employees and after we can able to  identity easily  everyone doing the work rightly are not we can </a:t>
            </a:r>
            <a:r>
              <a:rPr lang="en-IN" sz="2400" dirty="0" err="1"/>
              <a:t>identiable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E4111DE-34AB-0B80-3B72-1E85274A0FB0}"/>
              </a:ext>
            </a:extLst>
          </p:cNvPr>
          <p:cNvSpPr txBox="1"/>
          <p:nvPr/>
        </p:nvSpPr>
        <p:spPr>
          <a:xfrm>
            <a:off x="1713424" y="2204269"/>
            <a:ext cx="453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of employee and how they performance in they organisation we are  analysis that and </a:t>
            </a:r>
            <a:r>
              <a:rPr lang="en-IN" dirty="0" err="1"/>
              <a:t>retifiying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804B0AC-EA40-7A48-BA68-A485213BDB3C}"/>
              </a:ext>
            </a:extLst>
          </p:cNvPr>
          <p:cNvSpPr txBox="1"/>
          <p:nvPr/>
        </p:nvSpPr>
        <p:spPr>
          <a:xfrm>
            <a:off x="1219200" y="2819400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done a project on employee data </a:t>
            </a:r>
            <a:br>
              <a:rPr lang="en-IN" dirty="0"/>
            </a:br>
            <a:r>
              <a:rPr lang="en-IN" dirty="0"/>
              <a:t>                                                       in that analysis the performance of data and checking that how many employees working in the organisation and we done a analysis how they are working , if the performance level 5 means  very high ,if 4 means  high ,if 3 means medium ,if 2or 1 means low we are  calculated this will helpfulness to analysis the data of employees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 t="-34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F0B2B0-FE57-83A0-8AFA-5D9DF67E2D23}"/>
              </a:ext>
            </a:extLst>
          </p:cNvPr>
          <p:cNvSpPr txBox="1"/>
          <p:nvPr/>
        </p:nvSpPr>
        <p:spPr>
          <a:xfrm>
            <a:off x="3218221" y="2281555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formatting –missing </a:t>
            </a:r>
          </a:p>
          <a:p>
            <a:r>
              <a:rPr lang="en-IN" dirty="0"/>
              <a:t>Filter –remove</a:t>
            </a:r>
            <a:br>
              <a:rPr lang="en-IN" dirty="0"/>
            </a:br>
            <a:r>
              <a:rPr lang="en-IN" dirty="0"/>
              <a:t>formula – performance </a:t>
            </a:r>
            <a:br>
              <a:rPr lang="en-IN" dirty="0"/>
            </a:br>
            <a:r>
              <a:rPr lang="en-IN" dirty="0"/>
              <a:t>pivot – summary </a:t>
            </a:r>
          </a:p>
          <a:p>
            <a:r>
              <a:rPr lang="en-IN" dirty="0"/>
              <a:t>Graph-data visualization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E78A03CE-CA99-85B9-07D3-8DF79B10E126}"/>
              </a:ext>
            </a:extLst>
          </p:cNvPr>
          <p:cNvSpPr/>
          <p:nvPr/>
        </p:nvSpPr>
        <p:spPr>
          <a:xfrm>
            <a:off x="3124200" y="4191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3FB9B0B-A04A-FE9A-F9FA-4EE8AAC557D1}"/>
              </a:ext>
            </a:extLst>
          </p:cNvPr>
          <p:cNvSpPr txBox="1"/>
          <p:nvPr/>
        </p:nvSpPr>
        <p:spPr>
          <a:xfrm>
            <a:off x="4086226" y="4114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Cf we use for extract blanks columns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E634762-31E8-F87F-D905-C7B93EF61BDB}"/>
              </a:ext>
            </a:extLst>
          </p:cNvPr>
          <p:cNvSpPr txBox="1"/>
          <p:nvPr/>
        </p:nvSpPr>
        <p:spPr>
          <a:xfrm>
            <a:off x="4162426" y="4583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to identity the empty cells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97B3AFF0-4619-928C-D015-D8F7BBEAEFCB}"/>
              </a:ext>
            </a:extLst>
          </p:cNvPr>
          <p:cNvSpPr/>
          <p:nvPr/>
        </p:nvSpPr>
        <p:spPr>
          <a:xfrm>
            <a:off x="3124200" y="4662487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AB012DA1-7886-D93E-6639-5ED4E3351F1C}"/>
              </a:ext>
            </a:extLst>
          </p:cNvPr>
          <p:cNvSpPr/>
          <p:nvPr/>
        </p:nvSpPr>
        <p:spPr>
          <a:xfrm>
            <a:off x="3124200" y="5255496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68C811C-204A-A5B3-7F80-9E416610D2FE}"/>
              </a:ext>
            </a:extLst>
          </p:cNvPr>
          <p:cNvSpPr txBox="1"/>
          <p:nvPr/>
        </p:nvSpPr>
        <p:spPr>
          <a:xfrm>
            <a:off x="4267200" y="5029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Pivot table to analysis and performance of employee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C039E6B9-5CCE-9E14-7001-5AC0AECFAE32}"/>
              </a:ext>
            </a:extLst>
          </p:cNvPr>
          <p:cNvSpPr/>
          <p:nvPr/>
        </p:nvSpPr>
        <p:spPr>
          <a:xfrm>
            <a:off x="3124200" y="584111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D3A6061-B69F-5F5C-74A6-E19B739CEEE0}"/>
              </a:ext>
            </a:extLst>
          </p:cNvPr>
          <p:cNvSpPr txBox="1"/>
          <p:nvPr/>
        </p:nvSpPr>
        <p:spPr>
          <a:xfrm>
            <a:off x="4267200" y="570547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to check what </a:t>
            </a:r>
            <a:r>
              <a:rPr lang="en-IN" dirty="0" err="1"/>
              <a:t>postion</a:t>
            </a:r>
            <a:r>
              <a:rPr lang="en-IN" dirty="0"/>
              <a:t> we are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C9EE47-D797-9AC8-CA65-83491B7E4CC9}"/>
              </a:ext>
            </a:extLst>
          </p:cNvPr>
          <p:cNvSpPr txBox="1"/>
          <p:nvPr/>
        </p:nvSpPr>
        <p:spPr>
          <a:xfrm>
            <a:off x="2362200" y="1173131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= </a:t>
            </a:r>
            <a:r>
              <a:rPr lang="en-IN" dirty="0" err="1"/>
              <a:t>kaggle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26 –feature </a:t>
            </a:r>
            <a:br>
              <a:rPr lang="en-IN" dirty="0"/>
            </a:br>
            <a:r>
              <a:rPr lang="en-IN" dirty="0"/>
              <a:t>9- feature </a:t>
            </a:r>
            <a:br>
              <a:rPr lang="en-IN" dirty="0"/>
            </a:br>
            <a:r>
              <a:rPr lang="en-IN" dirty="0"/>
              <a:t>emp id </a:t>
            </a:r>
            <a:r>
              <a:rPr lang="en-IN" dirty="0" err="1"/>
              <a:t>num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name –text </a:t>
            </a:r>
            <a:br>
              <a:rPr lang="en-IN" dirty="0"/>
            </a:br>
            <a:r>
              <a:rPr lang="en-IN" dirty="0"/>
              <a:t>performance level </a:t>
            </a:r>
            <a:br>
              <a:rPr lang="en-IN" dirty="0"/>
            </a:br>
            <a:r>
              <a:rPr lang="en-IN" dirty="0"/>
              <a:t>gender –male female </a:t>
            </a:r>
            <a:br>
              <a:rPr lang="en-IN" dirty="0"/>
            </a:br>
            <a:r>
              <a:rPr lang="en-IN" dirty="0"/>
              <a:t>employee rating – </a:t>
            </a:r>
            <a:r>
              <a:rPr lang="en-IN" dirty="0" err="1"/>
              <a:t>num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AD2028B-D3FC-035D-9B98-4225855C2AA8}"/>
              </a:ext>
            </a:extLst>
          </p:cNvPr>
          <p:cNvSpPr txBox="1"/>
          <p:nvPr/>
        </p:nvSpPr>
        <p:spPr>
          <a:xfrm>
            <a:off x="457200" y="3886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get data’s from Kaggle they various in that I have </a:t>
            </a:r>
            <a:r>
              <a:rPr lang="en-IN" dirty="0" err="1"/>
              <a:t>choosen</a:t>
            </a:r>
            <a:r>
              <a:rPr lang="en-IN" dirty="0"/>
              <a:t> is employee data in that so many things in excel  and I shortlisted some of that and created employees data and we had some features on it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471FE8-4234-3D51-8F88-3EF2B4E621B7}"/>
              </a:ext>
            </a:extLst>
          </p:cNvPr>
          <p:cNvSpPr txBox="1"/>
          <p:nvPr/>
        </p:nvSpPr>
        <p:spPr>
          <a:xfrm>
            <a:off x="1600201" y="199730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PERFORMANCE LEVEL </a:t>
            </a:r>
            <a:r>
              <a:rPr lang="en-IN" dirty="0"/>
              <a:t>: </a:t>
            </a:r>
            <a:r>
              <a:rPr lang="en-US" dirty="0"/>
              <a:t>=IFS(Z8&gt;=5,"VERY HIGH",Z8&gt;=4,"HIGH",Z8&gt;=3,"MED",TRUE,"LOW")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261</Words>
  <Application>Microsoft Office PowerPoint</Application>
  <PresentationFormat>Custom</PresentationFormat>
  <Paragraphs>57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bs01</cp:lastModifiedBy>
  <cp:revision>14</cp:revision>
  <dcterms:created xsi:type="dcterms:W3CDTF">2024-03-29T15:07:22Z</dcterms:created>
  <dcterms:modified xsi:type="dcterms:W3CDTF">2024-09-02T05:26:54Z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