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8" r:id="rId5"/>
    <p:sldId id="259" r:id="rId6"/>
    <p:sldId id="268" r:id="rId7"/>
    <p:sldId id="261" r:id="rId8"/>
    <p:sldId id="262" r:id="rId9"/>
    <p:sldId id="263" r:id="rId10"/>
    <p:sldId id="264" r:id="rId11"/>
    <p:sldId id="265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Cloning The " </a:t>
            </a:r>
            <a:r>
              <a:rPr lang="en-GB" err="1"/>
              <a:t>NExt</a:t>
            </a:r>
            <a:r>
              <a:rPr lang="en-GB"/>
              <a:t> web " website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54595"/>
            <a:ext cx="11029615" cy="355487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US" sz="2000" b="1" u="sng" dirty="0">
                <a:solidFill>
                  <a:srgbClr val="0070C0"/>
                </a:solidFill>
                <a:ea typeface="+mn-lt"/>
                <a:cs typeface="+mn-lt"/>
              </a:rPr>
              <a:t>Project Topic</a:t>
            </a:r>
            <a:endParaRPr lang="en-US" sz="2000" b="1" dirty="0">
              <a:solidFill>
                <a:srgbClr val="000000"/>
              </a:solidFill>
              <a:ea typeface="+mn-lt"/>
              <a:cs typeface="Times New Roman"/>
            </a:endParaRPr>
          </a:p>
          <a:p>
            <a:pPr marL="305435" indent="-305435">
              <a:buNone/>
            </a:pPr>
            <a:r>
              <a:rPr lang="en-US" sz="2000" dirty="0">
                <a:solidFill>
                  <a:srgbClr val="404040"/>
                </a:solidFill>
                <a:latin typeface="Times New Roman"/>
                <a:ea typeface="+mn-lt"/>
                <a:cs typeface="Times New Roman"/>
              </a:rPr>
              <a:t>     Cloning "The Next Web" website using HTML, CSS, and JavaScript to create a centralized platform that aggregates and curates relevant tech news, providing real-time updates and an intuitive user experience.</a:t>
            </a:r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305435" indent="-305435">
              <a:buNone/>
            </a:pPr>
            <a:r>
              <a:rPr lang="en-US" sz="2000" b="1" u="sng" dirty="0">
                <a:solidFill>
                  <a:srgbClr val="0070C0"/>
                </a:solidFill>
                <a:latin typeface="Franklin Gothic Book"/>
                <a:ea typeface="+mn-lt"/>
                <a:cs typeface="+mn-lt"/>
              </a:rPr>
              <a:t>Problem</a:t>
            </a:r>
            <a:r>
              <a:rPr lang="en-US" sz="2000" b="1" u="sng" dirty="0">
                <a:solidFill>
                  <a:srgbClr val="0070C0"/>
                </a:solidFill>
                <a:ea typeface="+mn-lt"/>
                <a:cs typeface="+mn-lt"/>
              </a:rPr>
              <a:t> Statement</a:t>
            </a:r>
            <a:endParaRPr lang="en-US" sz="2000" dirty="0"/>
          </a:p>
          <a:p>
            <a:pPr marL="305435" indent="-305435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Tech enthusiasts and industry professionals often face challenges such as: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Spending time on irrelevant articles.</a:t>
            </a:r>
            <a:endParaRPr lang="en-US" sz="2000" dirty="0">
              <a:latin typeface="Times New Roman"/>
              <a:cs typeface="Times New Roman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Struggling to find in-depth coverage of the topics that matter.</a:t>
            </a:r>
            <a:endParaRPr lang="en-US" sz="2000" dirty="0">
              <a:latin typeface="Times New Roman"/>
              <a:cs typeface="Times New Roman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Juggling multiple websites to stay informed about the latest tech news.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To address these challenges, I cloned the website of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The Next Web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which offers a streamlined and efficient way to stay updated with the latest tech news, all in one place.</a:t>
            </a:r>
            <a:endParaRPr lang="en-US" sz="2000" dirty="0">
              <a:latin typeface="Times New Roman"/>
              <a:cs typeface="Times New Roman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30C3-A40E-203D-6C52-EE9273D3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6347"/>
            <a:ext cx="11041711" cy="995196"/>
          </a:xfrm>
        </p:spPr>
        <p:txBody>
          <a:bodyPr>
            <a:normAutofit fontScale="90000"/>
          </a:bodyPr>
          <a:lstStyle/>
          <a:p>
            <a:br>
              <a:rPr lang="en-GB">
                <a:ea typeface="+mj-lt"/>
                <a:cs typeface="+mj-lt"/>
              </a:rPr>
            </a:br>
            <a:br>
              <a:rPr lang="en-GB">
                <a:ea typeface="+mj-lt"/>
                <a:cs typeface="+mj-lt"/>
              </a:rPr>
            </a:br>
            <a:endParaRPr lang="en-GB">
              <a:solidFill>
                <a:srgbClr val="404040"/>
              </a:solidFill>
              <a:ea typeface="+mj-lt"/>
              <a:cs typeface="+mj-lt"/>
            </a:endParaRPr>
          </a:p>
          <a:p>
            <a:r>
              <a:rPr lang="en-GB" sz="3100">
                <a:ea typeface="+mj-lt"/>
                <a:cs typeface="+mj-lt"/>
              </a:rPr>
              <a:t>RESULTS</a:t>
            </a:r>
            <a:endParaRPr lang="en-GB" sz="3100">
              <a:solidFill>
                <a:srgbClr val="000000"/>
              </a:solidFill>
              <a:ea typeface="+mj-lt"/>
              <a:cs typeface="+mj-lt"/>
            </a:endParaRPr>
          </a:p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E9269B-7E3B-ACBA-E347-F0B427530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0571" y="1436749"/>
            <a:ext cx="11042952" cy="5055668"/>
          </a:xfrm>
        </p:spPr>
      </p:pic>
    </p:spTree>
    <p:extLst>
      <p:ext uri="{BB962C8B-B14F-4D97-AF65-F5344CB8AC3E}">
        <p14:creationId xmlns:p14="http://schemas.microsoft.com/office/powerpoint/2010/main" val="300272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0267"/>
            <a:ext cx="11029615" cy="36344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Project Overview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End Users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Solution and Value Proposition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Customization and Personalization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Technologies Used / Modelling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Results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31C1-7403-A638-F6E9-74C34BF0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PROJECT  OVERVIEW</a:t>
            </a:r>
            <a:endParaRPr lang="en-US" dirty="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1F65-84FD-9B78-8B35-2DDA95B08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27740"/>
            <a:ext cx="11029615" cy="36344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2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u="sng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Are you frustrated by</a:t>
            </a:r>
            <a:r>
              <a:rPr lang="en-US" sz="2200" u="sng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:</a:t>
            </a:r>
          </a:p>
          <a:p>
            <a:pPr marL="629920" lvl="1" indent="-305435"/>
            <a:r>
              <a:rPr lang="en-US" sz="2200" dirty="0">
                <a:latin typeface="Times New Roman"/>
                <a:ea typeface="+mn-lt"/>
                <a:cs typeface="+mn-lt"/>
              </a:rPr>
              <a:t>Sifting through irrelevant articles?</a:t>
            </a:r>
          </a:p>
          <a:p>
            <a:pPr marL="629920" lvl="1" indent="-305435"/>
            <a:r>
              <a:rPr lang="en-US" sz="2200" dirty="0">
                <a:latin typeface="Times New Roman"/>
                <a:ea typeface="+mn-lt"/>
                <a:cs typeface="+mn-lt"/>
              </a:rPr>
              <a:t>Finding it hard to get comprehensive coverage of tech topics that matter to you?</a:t>
            </a:r>
          </a:p>
          <a:p>
            <a:pPr marL="629920" lvl="1" indent="-305435"/>
            <a:r>
              <a:rPr lang="en-US" sz="2200" dirty="0">
                <a:latin typeface="Times New Roman"/>
                <a:ea typeface="+mn-lt"/>
                <a:cs typeface="+mn-lt"/>
              </a:rPr>
              <a:t>Navigating multiple sites to stay updated?</a:t>
            </a:r>
          </a:p>
          <a:p>
            <a:pPr marL="0" indent="0">
              <a:buNone/>
            </a:pPr>
            <a:endParaRPr lang="en-US" sz="2200" b="1" u="sng" dirty="0">
              <a:solidFill>
                <a:srgbClr val="0070C0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u="sng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My Approach: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/>
                <a:ea typeface="+mn-lt"/>
                <a:cs typeface="+mn-lt"/>
              </a:rPr>
              <a:t>I cloned "The Next Web" website using HTML, CSS, and JavaScript to address these issues. The platform aggregates top tech news in one place, providing curated content and real-time updates, while ensuring an intuitive and seamless user experience.</a:t>
            </a:r>
          </a:p>
          <a:p>
            <a:pPr marL="0" indent="0">
              <a:buNone/>
            </a:pPr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31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1559"/>
            <a:ext cx="11029616" cy="1188720"/>
          </a:xfrm>
        </p:spPr>
        <p:txBody>
          <a:bodyPr anchor="ctr"/>
          <a:lstStyle/>
          <a:p>
            <a:r>
              <a:rPr lang="en-US"/>
              <a:t>PURPOSE, SCOPE AND 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23" y="2465400"/>
            <a:ext cx="10802153" cy="3475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Purpose:</a:t>
            </a:r>
            <a:endParaRPr lang="en-US" sz="2000" u="sng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Provide a centralized platform for accessing curated and up-to-date tech news effortlessly.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Scope:</a:t>
            </a:r>
            <a:endParaRPr lang="en-US" sz="1800" b="1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Design a responsive website mirroring The Next Web.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Implement search functionality.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Integrate News API for real-time updates.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Ensure cross-device compatibility.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Objectives</a:t>
            </a:r>
            <a:r>
              <a:rPr lang="en-US" sz="1800" b="1" dirty="0">
                <a:latin typeface="Times New Roman"/>
                <a:ea typeface="+mn-lt"/>
                <a:cs typeface="Times New Roman"/>
              </a:rPr>
              <a:t>: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Aggregate relevant tech news articles to save users' time.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Enable easy browsing by topics or search.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Provide real-time tech news updates.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Ensure an engaging user experience on all devices.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/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Tech Enthusiasts:</a:t>
            </a:r>
            <a:r>
              <a:rPr lang="en-US" sz="2400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Individuals passionate about technology and seeking the latest news and trends.</a:t>
            </a:r>
            <a:endParaRPr lang="en-US" sz="24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Industry Professionals: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 Professionals working in the tech industry who need to stay updated on market trends, innovations, and industry news.</a:t>
            </a:r>
            <a:endParaRPr lang="en-US" sz="24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Students:</a:t>
            </a:r>
            <a:r>
              <a:rPr lang="en-US" sz="2400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Students studying technology-related fields who require up-to-date information for their studies and projects.</a:t>
            </a:r>
          </a:p>
          <a:p>
            <a:pPr marL="305435" indent="-305435"/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General Audience:</a:t>
            </a:r>
            <a:r>
              <a:rPr lang="en-US" sz="2400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Anyone interested in staying informed about technological advancements and news.</a:t>
            </a:r>
            <a:endParaRPr lang="en-US" sz="2400" dirty="0">
              <a:latin typeface="Times New Roman"/>
              <a:cs typeface="Times New Roman"/>
            </a:endParaRPr>
          </a:p>
          <a:p>
            <a:pPr marL="305435" indent="-305435"/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34039"/>
            <a:ext cx="11029616" cy="1188720"/>
          </a:xfrm>
        </p:spPr>
        <p:txBody>
          <a:bodyPr anchor="ctr"/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53864"/>
            <a:ext cx="11347573" cy="3634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Solution:</a:t>
            </a:r>
            <a:endParaRPr lang="en-US" sz="2400" u="sng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Developed a cloned version of The Next Web website to provide a comprehensive and centralized platform for accessing the latest tech news.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Implemented features such as search functionality and real-time updates using the News API to enhance user experience.</a:t>
            </a:r>
            <a:endParaRPr lang="en-US" sz="2400" b="1" u="sng" dirty="0">
              <a:solidFill>
                <a:srgbClr val="0070C0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Value Proposition:</a:t>
            </a:r>
            <a:endParaRPr lang="en-US" sz="2400" u="sng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800" b="1" dirty="0">
                <a:latin typeface="Times New Roman"/>
                <a:ea typeface="+mn-lt"/>
                <a:cs typeface="Times New Roman"/>
              </a:rPr>
              <a:t>API Integration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: Utilized the News API with an API key to dynamically fetch and display the latest tech news. This ensures users receive up-to-date and relevant articles.</a:t>
            </a:r>
            <a:endParaRPr lang="en-US" sz="1800" b="1" dirty="0">
              <a:latin typeface="Times New Roman"/>
              <a:ea typeface="+mn-lt"/>
              <a:cs typeface="Times New Roman"/>
            </a:endParaRPr>
          </a:p>
          <a:p>
            <a:pPr marL="305435" indent="-305435"/>
            <a:r>
              <a:rPr lang="en-US" sz="1800" b="1" dirty="0">
                <a:latin typeface="Times New Roman"/>
                <a:ea typeface="+mn-lt"/>
                <a:cs typeface="Times New Roman"/>
              </a:rPr>
              <a:t>Dynamic Content Rendering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: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b="1" dirty="0">
                <a:latin typeface="Times New Roman"/>
                <a:ea typeface="+mn-lt"/>
                <a:cs typeface="Times New Roman"/>
              </a:rPr>
              <a:t>JavaScript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: Utilized JS to dynamically generate and display news articles based on the data received from the API.</a:t>
            </a:r>
          </a:p>
          <a:p>
            <a:pPr marL="305435" indent="-305435"/>
            <a:r>
              <a:rPr lang="en-US" sz="1800" b="1" dirty="0">
                <a:latin typeface="Times New Roman"/>
                <a:ea typeface="+mn-lt"/>
                <a:cs typeface="Times New Roman"/>
              </a:rPr>
              <a:t>Form Submission Handling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: Added an event listener to manage user input in the search form. JavaScript intercepts the submission, creates a search URL with the user’s keywords, and fetches relevant news articles.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93525"/>
            <a:ext cx="10173400" cy="4177145"/>
          </a:xfrm>
        </p:spPr>
        <p:txBody>
          <a:bodyPr>
            <a:no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Search Functionality: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Implemented a search bar to allow users to find specific news articles by entering keywords, enhancing the ability to locate relevant content quickly.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Responsive Design</a:t>
            </a:r>
            <a:r>
              <a:rPr lang="en-US" sz="1800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Designed the layout to be fully responsive, ensuring that the website provides a great user experience across different devices and screen sizes.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News API Integration</a:t>
            </a:r>
            <a:r>
              <a:rPr lang="en-US" sz="1800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Integrated the News API to fetch and display real-time tech news updates, ensuring that the content remains current and relevant.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Tailored Design</a:t>
            </a:r>
            <a:r>
              <a:rPr lang="en-US" sz="1800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Adapted the visual design elements, such as color schemes, fonts, and layouts, to align with your specific branding and aesthetic preferences.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User Experience Enhancements</a:t>
            </a:r>
            <a:r>
              <a:rPr lang="en-US" sz="1800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Made various adjustments to improve navigation and user interaction, such as intuitive menu structures and optimized content presentation.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292855"/>
            <a:ext cx="10537081" cy="3422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Design and Development Framework</a:t>
            </a:r>
            <a:endParaRPr lang="en-US" i="1" u="sng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Responsive Web Design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Adapted the site to various devices using CSS media queries.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MVC Architecture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Structured with HTML (Model), CSS (View), and JavaScript (Controller) for organized development.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Technology Principles Utilized</a:t>
            </a:r>
            <a:endParaRPr lang="en-US" i="1" u="sng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API Integration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Used News API for real-time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Modular Design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Created reusable components for easier maintenance.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User-Centered Design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Focused on intuitive navigation and functionality.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Performance Optimization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Enhanced speed through file minimization and caching.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Cross-Browser Compatibility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Ensured consistent performance across browsers.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0070C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Methodologies Applied</a:t>
            </a:r>
            <a:endParaRPr lang="en-US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Agile Development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Iterated based on feedback for continuous improvement.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 Testing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Gathered and applied feedback to refine usability and functionality.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2B53F3-06B0-7ECA-B1E0-C794446E2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67617" y="1535185"/>
            <a:ext cx="10256761" cy="4822262"/>
          </a:xfr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799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Cloning The " NExt web " website </vt:lpstr>
      <vt:lpstr>AGENDA</vt:lpstr>
      <vt:lpstr>PROJECT  OVERVIEW </vt:lpstr>
      <vt:lpstr>PURPOSE, SCOPE AND OBJECTIVES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  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Poojitha Varikallu</cp:lastModifiedBy>
  <cp:revision>167</cp:revision>
  <dcterms:created xsi:type="dcterms:W3CDTF">2021-05-26T16:50:10Z</dcterms:created>
  <dcterms:modified xsi:type="dcterms:W3CDTF">2025-10-05T05:39:35Z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