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11" r:id="rId7"/>
    <p:sldId id="412" r:id="rId8"/>
    <p:sldId id="3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D4F13-7996-4572-933E-AC71FE49603F}" v="10" dt="2025-05-26T06:08:27.66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itha reddy" userId="1553eacd81e2e939" providerId="LiveId" clId="{537D4F13-7996-4572-933E-AC71FE49603F}"/>
    <pc:docChg chg="custSel addSld delSld modSld sldOrd">
      <pc:chgData name="poojitha reddy" userId="1553eacd81e2e939" providerId="LiveId" clId="{537D4F13-7996-4572-933E-AC71FE49603F}" dt="2025-05-26T06:18:49.336" v="2514" actId="20577"/>
      <pc:docMkLst>
        <pc:docMk/>
      </pc:docMkLst>
      <pc:sldChg chg="modSp mod">
        <pc:chgData name="poojitha reddy" userId="1553eacd81e2e939" providerId="LiveId" clId="{537D4F13-7996-4572-933E-AC71FE49603F}" dt="2025-05-26T06:17:50.047" v="2478" actId="20577"/>
        <pc:sldMkLst>
          <pc:docMk/>
          <pc:sldMk cId="3346685798" sldId="383"/>
        </pc:sldMkLst>
        <pc:spChg chg="mod">
          <ac:chgData name="poojitha reddy" userId="1553eacd81e2e939" providerId="LiveId" clId="{537D4F13-7996-4572-933E-AC71FE49603F}" dt="2025-05-26T06:17:50.047" v="2478" actId="20577"/>
          <ac:spMkLst>
            <pc:docMk/>
            <pc:sldMk cId="3346685798" sldId="383"/>
            <ac:spMk id="3" creationId="{3B8EBC2C-6DD7-5003-38EB-40753046FE8C}"/>
          </ac:spMkLst>
        </pc:spChg>
      </pc:sldChg>
      <pc:sldChg chg="add del">
        <pc:chgData name="poojitha reddy" userId="1553eacd81e2e939" providerId="LiveId" clId="{537D4F13-7996-4572-933E-AC71FE49603F}" dt="2025-05-26T05:46:22.011" v="938" actId="2696"/>
        <pc:sldMkLst>
          <pc:docMk/>
          <pc:sldMk cId="1076731124" sldId="389"/>
        </pc:sldMkLst>
      </pc:sldChg>
      <pc:sldChg chg="del">
        <pc:chgData name="poojitha reddy" userId="1553eacd81e2e939" providerId="LiveId" clId="{537D4F13-7996-4572-933E-AC71FE49603F}" dt="2025-05-26T05:26:04.433" v="38" actId="2696"/>
        <pc:sldMkLst>
          <pc:docMk/>
          <pc:sldMk cId="1440871986" sldId="389"/>
        </pc:sldMkLst>
      </pc:sldChg>
      <pc:sldChg chg="addSp delSp modSp del mod">
        <pc:chgData name="poojitha reddy" userId="1553eacd81e2e939" providerId="LiveId" clId="{537D4F13-7996-4572-933E-AC71FE49603F}" dt="2025-05-26T06:04:04.258" v="1585" actId="2696"/>
        <pc:sldMkLst>
          <pc:docMk/>
          <pc:sldMk cId="3200312026" sldId="391"/>
        </pc:sldMkLst>
        <pc:spChg chg="add mod">
          <ac:chgData name="poojitha reddy" userId="1553eacd81e2e939" providerId="LiveId" clId="{537D4F13-7996-4572-933E-AC71FE49603F}" dt="2025-05-26T06:03:56.318" v="1584" actId="6549"/>
          <ac:spMkLst>
            <pc:docMk/>
            <pc:sldMk cId="3200312026" sldId="391"/>
            <ac:spMk id="2" creationId="{CBFC16D0-3B42-43AD-1E33-BF36B6AA43BE}"/>
          </ac:spMkLst>
        </pc:spChg>
        <pc:spChg chg="del mod">
          <ac:chgData name="poojitha reddy" userId="1553eacd81e2e939" providerId="LiveId" clId="{537D4F13-7996-4572-933E-AC71FE49603F}" dt="2025-05-26T06:03:41.080" v="1582"/>
          <ac:spMkLst>
            <pc:docMk/>
            <pc:sldMk cId="3200312026" sldId="391"/>
            <ac:spMk id="7" creationId="{F70BD87D-F7DA-961B-4024-A354DC87D168}"/>
          </ac:spMkLst>
        </pc:spChg>
      </pc:sldChg>
      <pc:sldChg chg="modSp mod ord">
        <pc:chgData name="poojitha reddy" userId="1553eacd81e2e939" providerId="LiveId" clId="{537D4F13-7996-4572-933E-AC71FE49603F}" dt="2025-05-26T06:18:49.336" v="2514" actId="20577"/>
        <pc:sldMkLst>
          <pc:docMk/>
          <pc:sldMk cId="2039059756" sldId="397"/>
        </pc:sldMkLst>
        <pc:spChg chg="mod">
          <ac:chgData name="poojitha reddy" userId="1553eacd81e2e939" providerId="LiveId" clId="{537D4F13-7996-4572-933E-AC71FE49603F}" dt="2025-05-26T06:18:49.336" v="2514" actId="20577"/>
          <ac:spMkLst>
            <pc:docMk/>
            <pc:sldMk cId="2039059756" sldId="397"/>
            <ac:spMk id="3" creationId="{591442CD-A26D-1761-8CE7-8BC3075BB4ED}"/>
          </ac:spMkLst>
        </pc:spChg>
        <pc:spChg chg="mod">
          <ac:chgData name="poojitha reddy" userId="1553eacd81e2e939" providerId="LiveId" clId="{537D4F13-7996-4572-933E-AC71FE49603F}" dt="2025-05-26T06:17:36.730" v="2476" actId="20577"/>
          <ac:spMkLst>
            <pc:docMk/>
            <pc:sldMk cId="2039059756" sldId="397"/>
            <ac:spMk id="9" creationId="{5AB6D40A-2A0A-AF3D-8CF7-3ECD37765637}"/>
          </ac:spMkLst>
        </pc:spChg>
      </pc:sldChg>
      <pc:sldChg chg="del">
        <pc:chgData name="poojitha reddy" userId="1553eacd81e2e939" providerId="LiveId" clId="{537D4F13-7996-4572-933E-AC71FE49603F}" dt="2025-05-26T06:18:33.791" v="2487" actId="2696"/>
        <pc:sldMkLst>
          <pc:docMk/>
          <pc:sldMk cId="4261132419" sldId="398"/>
        </pc:sldMkLst>
      </pc:sldChg>
      <pc:sldChg chg="del">
        <pc:chgData name="poojitha reddy" userId="1553eacd81e2e939" providerId="LiveId" clId="{537D4F13-7996-4572-933E-AC71FE49603F}" dt="2025-05-26T06:18:27.210" v="2486" actId="2696"/>
        <pc:sldMkLst>
          <pc:docMk/>
          <pc:sldMk cId="752428618" sldId="403"/>
        </pc:sldMkLst>
      </pc:sldChg>
      <pc:sldChg chg="del">
        <pc:chgData name="poojitha reddy" userId="1553eacd81e2e939" providerId="LiveId" clId="{537D4F13-7996-4572-933E-AC71FE49603F}" dt="2025-05-26T06:18:22.178" v="2485" actId="2696"/>
        <pc:sldMkLst>
          <pc:docMk/>
          <pc:sldMk cId="1850768898" sldId="404"/>
        </pc:sldMkLst>
      </pc:sldChg>
      <pc:sldChg chg="del">
        <pc:chgData name="poojitha reddy" userId="1553eacd81e2e939" providerId="LiveId" clId="{537D4F13-7996-4572-933E-AC71FE49603F}" dt="2025-05-26T06:18:18.858" v="2484" actId="2696"/>
        <pc:sldMkLst>
          <pc:docMk/>
          <pc:sldMk cId="4127695141" sldId="405"/>
        </pc:sldMkLst>
      </pc:sldChg>
      <pc:sldChg chg="del">
        <pc:chgData name="poojitha reddy" userId="1553eacd81e2e939" providerId="LiveId" clId="{537D4F13-7996-4572-933E-AC71FE49603F}" dt="2025-05-26T06:18:12.337" v="2483" actId="2696"/>
        <pc:sldMkLst>
          <pc:docMk/>
          <pc:sldMk cId="298364507" sldId="406"/>
        </pc:sldMkLst>
      </pc:sldChg>
      <pc:sldChg chg="del">
        <pc:chgData name="poojitha reddy" userId="1553eacd81e2e939" providerId="LiveId" clId="{537D4F13-7996-4572-933E-AC71FE49603F}" dt="2025-05-26T06:18:07.164" v="2482" actId="2696"/>
        <pc:sldMkLst>
          <pc:docMk/>
          <pc:sldMk cId="3088225330" sldId="407"/>
        </pc:sldMkLst>
      </pc:sldChg>
      <pc:sldChg chg="del">
        <pc:chgData name="poojitha reddy" userId="1553eacd81e2e939" providerId="LiveId" clId="{537D4F13-7996-4572-933E-AC71FE49603F}" dt="2025-05-26T06:18:03.069" v="2481" actId="2696"/>
        <pc:sldMkLst>
          <pc:docMk/>
          <pc:sldMk cId="888484295" sldId="408"/>
        </pc:sldMkLst>
      </pc:sldChg>
      <pc:sldChg chg="del">
        <pc:chgData name="poojitha reddy" userId="1553eacd81e2e939" providerId="LiveId" clId="{537D4F13-7996-4572-933E-AC71FE49603F}" dt="2025-05-26T05:25:59.778" v="37" actId="2696"/>
        <pc:sldMkLst>
          <pc:docMk/>
          <pc:sldMk cId="2249372667" sldId="409"/>
        </pc:sldMkLst>
      </pc:sldChg>
      <pc:sldChg chg="modSp new mod">
        <pc:chgData name="poojitha reddy" userId="1553eacd81e2e939" providerId="LiveId" clId="{537D4F13-7996-4572-933E-AC71FE49603F}" dt="2025-05-26T06:01:48.566" v="1579" actId="1076"/>
        <pc:sldMkLst>
          <pc:docMk/>
          <pc:sldMk cId="4261987200" sldId="411"/>
        </pc:sldMkLst>
        <pc:spChg chg="mod">
          <ac:chgData name="poojitha reddy" userId="1553eacd81e2e939" providerId="LiveId" clId="{537D4F13-7996-4572-933E-AC71FE49603F}" dt="2025-05-26T05:46:56.873" v="948" actId="207"/>
          <ac:spMkLst>
            <pc:docMk/>
            <pc:sldMk cId="4261987200" sldId="411"/>
            <ac:spMk id="2" creationId="{388F340D-36FD-E96F-C2DD-E50351E27B9A}"/>
          </ac:spMkLst>
        </pc:spChg>
        <pc:spChg chg="mod">
          <ac:chgData name="poojitha reddy" userId="1553eacd81e2e939" providerId="LiveId" clId="{537D4F13-7996-4572-933E-AC71FE49603F}" dt="2025-05-26T06:01:48.566" v="1579" actId="1076"/>
          <ac:spMkLst>
            <pc:docMk/>
            <pc:sldMk cId="4261987200" sldId="411"/>
            <ac:spMk id="3" creationId="{5301EC11-8159-FC36-6A35-4BBCE1E240E9}"/>
          </ac:spMkLst>
        </pc:spChg>
      </pc:sldChg>
      <pc:sldChg chg="addSp modSp new mod">
        <pc:chgData name="poojitha reddy" userId="1553eacd81e2e939" providerId="LiveId" clId="{537D4F13-7996-4572-933E-AC71FE49603F}" dt="2025-05-26T06:17:15.974" v="2463" actId="20577"/>
        <pc:sldMkLst>
          <pc:docMk/>
          <pc:sldMk cId="2794408438" sldId="412"/>
        </pc:sldMkLst>
        <pc:spChg chg="mod">
          <ac:chgData name="poojitha reddy" userId="1553eacd81e2e939" providerId="LiveId" clId="{537D4F13-7996-4572-933E-AC71FE49603F}" dt="2025-05-26T06:04:41.312" v="1599" actId="20577"/>
          <ac:spMkLst>
            <pc:docMk/>
            <pc:sldMk cId="2794408438" sldId="412"/>
            <ac:spMk id="2" creationId="{70F78CFC-59EC-DF84-BA1D-25D3C7CD7F73}"/>
          </ac:spMkLst>
        </pc:spChg>
        <pc:spChg chg="mod">
          <ac:chgData name="poojitha reddy" userId="1553eacd81e2e939" providerId="LiveId" clId="{537D4F13-7996-4572-933E-AC71FE49603F}" dt="2025-05-26T06:17:15.974" v="2463" actId="20577"/>
          <ac:spMkLst>
            <pc:docMk/>
            <pc:sldMk cId="2794408438" sldId="412"/>
            <ac:spMk id="3" creationId="{67BE5384-C060-10F0-A243-2602781D78F4}"/>
          </ac:spMkLst>
        </pc:spChg>
        <pc:spChg chg="add">
          <ac:chgData name="poojitha reddy" userId="1553eacd81e2e939" providerId="LiveId" clId="{537D4F13-7996-4572-933E-AC71FE49603F}" dt="2025-05-26T06:08:01.791" v="1846"/>
          <ac:spMkLst>
            <pc:docMk/>
            <pc:sldMk cId="2794408438" sldId="412"/>
            <ac:spMk id="4" creationId="{503027FC-B4B4-3BEA-E755-6EFC60482984}"/>
          </ac:spMkLst>
        </pc:spChg>
        <pc:spChg chg="add mod">
          <ac:chgData name="poojitha reddy" userId="1553eacd81e2e939" providerId="LiveId" clId="{537D4F13-7996-4572-933E-AC71FE49603F}" dt="2025-05-26T06:08:27.300" v="1850"/>
          <ac:spMkLst>
            <pc:docMk/>
            <pc:sldMk cId="2794408438" sldId="412"/>
            <ac:spMk id="5" creationId="{40C81F55-88A4-4AC7-6B88-F37EBBD3D722}"/>
          </ac:spMkLst>
        </pc:spChg>
        <pc:spChg chg="add mod">
          <ac:chgData name="poojitha reddy" userId="1553eacd81e2e939" providerId="LiveId" clId="{537D4F13-7996-4572-933E-AC71FE49603F}" dt="2025-05-26T06:08:26.572" v="1849"/>
          <ac:spMkLst>
            <pc:docMk/>
            <pc:sldMk cId="2794408438" sldId="412"/>
            <ac:spMk id="6" creationId="{E3B7DA6A-84D6-3F30-182C-49BC2F3BD6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HOTSTAR DATA ANALYSIS</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11344275" cy="4387190"/>
          </a:xfrm>
        </p:spPr>
        <p:txBody>
          <a:bodyPr tIns="457200"/>
          <a:lstStyle/>
          <a:p>
            <a:r>
              <a:rPr lang="en-US" dirty="0"/>
              <a:t>Findings</a:t>
            </a:r>
          </a:p>
          <a:p>
            <a:pPr marL="0" indent="0">
              <a:buNone/>
            </a:pPr>
            <a:r>
              <a:rPr lang="en-US" b="0" dirty="0">
                <a:solidFill>
                  <a:schemeClr val="bg1"/>
                </a:solidFill>
              </a:rPr>
              <a:t>1</a:t>
            </a:r>
            <a:r>
              <a:rPr lang="en-US" dirty="0"/>
              <a:t>. </a:t>
            </a: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mostly there are drama genre movies are in the Hotstar when compared to compared to others.     </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2. All most all the genres have approximately  same  average time but some like docudrama, food, shorts and travels has   </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     very running time.</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3.From 1928 to 2022 , the number of movies released in each year has increased very drastically when it comes to 1928 it </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   is 1 and in 2022 it is 312.</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4. U/A 13+ rating movies are 2980 which is comparatively higher than the other ratings.</a:t>
            </a:r>
          </a:p>
          <a:p>
            <a:pPr marL="0" indent="0">
              <a:buNone/>
            </a:pPr>
            <a:r>
              <a:rPr lang="en-US" sz="1800" b="0" dirty="0">
                <a:solidFill>
                  <a:schemeClr val="bg1"/>
                </a:solidFill>
                <a:latin typeface="Calibri" panose="020F0502020204030204" pitchFamily="34" charset="0"/>
                <a:ea typeface="Calibri" panose="020F0502020204030204" pitchFamily="34" charset="0"/>
                <a:cs typeface="Calibri" panose="020F0502020204030204" pitchFamily="34" charset="0"/>
              </a:rPr>
              <a:t>5.The average time  running time while calculating year wise there is difference  around from 7 to 152.</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40D-36FD-E96F-C2DD-E50351E27B9A}"/>
              </a:ext>
            </a:extLst>
          </p:cNvPr>
          <p:cNvSpPr>
            <a:spLocks noGrp="1"/>
          </p:cNvSpPr>
          <p:nvPr>
            <p:ph type="title"/>
          </p:nvPr>
        </p:nvSpPr>
        <p:spPr/>
        <p:txBody>
          <a:bodyPr/>
          <a:lstStyle/>
          <a:p>
            <a:r>
              <a:rPr lang="en-IN" dirty="0">
                <a:solidFill>
                  <a:schemeClr val="tx2"/>
                </a:solidFill>
              </a:rPr>
              <a:t>AGENDA</a:t>
            </a:r>
          </a:p>
        </p:txBody>
      </p:sp>
      <p:sp>
        <p:nvSpPr>
          <p:cNvPr id="3" name="Content Placeholder 2">
            <a:extLst>
              <a:ext uri="{FF2B5EF4-FFF2-40B4-BE49-F238E27FC236}">
                <a16:creationId xmlns:a16="http://schemas.microsoft.com/office/drawing/2014/main" id="{5301EC11-8159-FC36-6A35-4BBCE1E240E9}"/>
              </a:ext>
            </a:extLst>
          </p:cNvPr>
          <p:cNvSpPr>
            <a:spLocks noGrp="1"/>
          </p:cNvSpPr>
          <p:nvPr>
            <p:ph sz="quarter" idx="13"/>
          </p:nvPr>
        </p:nvSpPr>
        <p:spPr>
          <a:xfrm>
            <a:off x="431799" y="2505438"/>
            <a:ext cx="9453881" cy="3708517"/>
          </a:xfrm>
        </p:spPr>
        <p:txBody>
          <a:bodyPr>
            <a:normAutofit/>
          </a:bodyPr>
          <a:lstStyle/>
          <a:p>
            <a:pPr marL="0" indent="0">
              <a:buNone/>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6. </a:t>
            </a: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THE popularity of the genres has been changed from  1928 to 2023 when it comes to 1928 they mostly prefer family genre but now they mostly prefer the drama and family and  reality.</a:t>
            </a:r>
          </a:p>
          <a:p>
            <a:pPr marL="0" indent="0">
              <a:buNone/>
            </a:pP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7. In most of the genres it is mostly rated by U/A13+. After that U/A16+.</a:t>
            </a:r>
          </a:p>
          <a:p>
            <a:pPr marL="0" indent="0">
              <a:buNone/>
            </a:pP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8. As we see yeh Rishta </a:t>
            </a:r>
            <a:r>
              <a:rPr lang="en-IN" sz="1800" b="0" dirty="0" err="1">
                <a:solidFill>
                  <a:schemeClr val="bg1"/>
                </a:solidFill>
                <a:latin typeface="Calibri" panose="020F0502020204030204" pitchFamily="34" charset="0"/>
                <a:ea typeface="Calibri" panose="020F0502020204030204" pitchFamily="34" charset="0"/>
                <a:cs typeface="Calibri" panose="020F0502020204030204" pitchFamily="34" charset="0"/>
              </a:rPr>
              <a:t>kya</a:t>
            </a: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b="0" dirty="0" err="1">
                <a:solidFill>
                  <a:schemeClr val="bg1"/>
                </a:solidFill>
                <a:latin typeface="Calibri" panose="020F0502020204030204" pitchFamily="34" charset="0"/>
                <a:ea typeface="Calibri" panose="020F0502020204030204" pitchFamily="34" charset="0"/>
                <a:cs typeface="Calibri" panose="020F0502020204030204" pitchFamily="34" charset="0"/>
              </a:rPr>
              <a:t>kehlatha</a:t>
            </a: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b="0" dirty="0" err="1">
                <a:solidFill>
                  <a:schemeClr val="bg1"/>
                </a:solidFill>
                <a:latin typeface="Calibri" panose="020F0502020204030204" pitchFamily="34" charset="0"/>
                <a:ea typeface="Calibri" panose="020F0502020204030204" pitchFamily="34" charset="0"/>
                <a:cs typeface="Calibri" panose="020F0502020204030204" pitchFamily="34" charset="0"/>
              </a:rPr>
              <a:t>hai</a:t>
            </a: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  tv show has most episodes noted with 3973.</a:t>
            </a:r>
          </a:p>
          <a:p>
            <a:pPr marL="0" indent="0">
              <a:buNone/>
            </a:pP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9.23 </a:t>
            </a:r>
            <a:r>
              <a:rPr lang="en-IN" sz="1800" b="0" dirty="0" err="1">
                <a:solidFill>
                  <a:schemeClr val="bg1"/>
                </a:solidFill>
                <a:latin typeface="Calibri" panose="020F0502020204030204" pitchFamily="34" charset="0"/>
                <a:ea typeface="Calibri" panose="020F0502020204030204" pitchFamily="34" charset="0"/>
                <a:cs typeface="Calibri" panose="020F0502020204030204" pitchFamily="34" charset="0"/>
              </a:rPr>
              <a:t>rd</a:t>
            </a: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 march 1931 shaheed movie has longest running time of 182.</a:t>
            </a:r>
          </a:p>
          <a:p>
            <a:pPr marL="0" indent="0">
              <a:buNone/>
            </a:pPr>
            <a:r>
              <a:rPr lang="en-IN" sz="1800" b="0" dirty="0">
                <a:solidFill>
                  <a:schemeClr val="bg1"/>
                </a:solidFill>
                <a:latin typeface="Calibri" panose="020F0502020204030204" pitchFamily="34" charset="0"/>
                <a:ea typeface="Calibri" panose="020F0502020204030204" pitchFamily="34" charset="0"/>
                <a:cs typeface="Calibri" panose="020F0502020204030204" pitchFamily="34" charset="0"/>
              </a:rPr>
              <a:t>10. In genre of comedy, U/A13+ rating movies are very high with a number of 226, while it comes to tv shows it is 96.</a:t>
            </a:r>
          </a:p>
          <a:p>
            <a:pPr marL="0" indent="0">
              <a:buNone/>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98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8CFC-59EC-DF84-BA1D-25D3C7CD7F73}"/>
              </a:ext>
            </a:extLst>
          </p:cNvPr>
          <p:cNvSpPr>
            <a:spLocks noGrp="1"/>
          </p:cNvSpPr>
          <p:nvPr>
            <p:ph type="title"/>
          </p:nvPr>
        </p:nvSpPr>
        <p:spPr>
          <a:xfrm>
            <a:off x="594360" y="102875"/>
            <a:ext cx="10873740" cy="1055365"/>
          </a:xfrm>
        </p:spPr>
        <p:txBody>
          <a:bodyPr/>
          <a:lstStyle/>
          <a:p>
            <a:r>
              <a:rPr lang="en-IN" dirty="0"/>
              <a:t>INSIGHTS</a:t>
            </a:r>
          </a:p>
        </p:txBody>
      </p:sp>
      <p:sp>
        <p:nvSpPr>
          <p:cNvPr id="3" name="Content Placeholder 2">
            <a:extLst>
              <a:ext uri="{FF2B5EF4-FFF2-40B4-BE49-F238E27FC236}">
                <a16:creationId xmlns:a16="http://schemas.microsoft.com/office/drawing/2014/main" id="{67BE5384-C060-10F0-A243-2602781D78F4}"/>
              </a:ext>
            </a:extLst>
          </p:cNvPr>
          <p:cNvSpPr>
            <a:spLocks noGrp="1"/>
          </p:cNvSpPr>
          <p:nvPr>
            <p:ph sz="quarter" idx="13"/>
          </p:nvPr>
        </p:nvSpPr>
        <p:spPr>
          <a:xfrm>
            <a:off x="1300480" y="2282008"/>
            <a:ext cx="10167620" cy="3699328"/>
          </a:xfrm>
        </p:spPr>
        <p:txBody>
          <a:bodyPr>
            <a:normAutofit lnSpcReduction="10000"/>
          </a:bodyPr>
          <a:lstStyle/>
          <a:p>
            <a:pPr marL="457200" indent="-457200">
              <a:buAutoNum type="arabicPeriod"/>
            </a:pPr>
            <a:r>
              <a:rPr lang="en-IN" dirty="0">
                <a:latin typeface="Calibri" panose="020F0502020204030204" pitchFamily="34" charset="0"/>
                <a:ea typeface="Calibri" panose="020F0502020204030204" pitchFamily="34" charset="0"/>
                <a:cs typeface="Calibri" panose="020F0502020204030204" pitchFamily="34" charset="0"/>
              </a:rPr>
              <a:t>Mostly focus on the drama genre  , Hotstar can continue acquiring more high quality drama genre movies and tv shows.</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2.Since most of the movies has same average running time , so it can make some experiment so that it could see whether the audience can engage with the  shorter length also.</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3.Drastic release in movie release can make Hotstar to leverage  by curating more diverse content from across different countries to attract audience.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4.Mojority of movies are rated as U/A13+, so Hotstar can target marketing campaigns for teenagers and adults.</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5. Introduce historical movie sections to highlight older classics and at the same it will hit the reality also.</a:t>
            </a:r>
          </a:p>
        </p:txBody>
      </p:sp>
    </p:spTree>
    <p:extLst>
      <p:ext uri="{BB962C8B-B14F-4D97-AF65-F5344CB8AC3E}">
        <p14:creationId xmlns:p14="http://schemas.microsoft.com/office/powerpoint/2010/main" val="279440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5" y="0"/>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By poojitha </a:t>
            </a:r>
            <a:r>
              <a:rPr lang="en-US" dirty="0" err="1"/>
              <a:t>velagala</a:t>
            </a:r>
            <a:r>
              <a:rPr lang="en-US"/>
              <a:t>.</a:t>
            </a:r>
            <a:endParaRPr lang="en-US" dirty="0"/>
          </a:p>
          <a:p>
            <a:endParaRPr lang="en-US" dirty="0"/>
          </a:p>
        </p:txBody>
      </p:sp>
    </p:spTree>
    <p:extLst>
      <p:ext uri="{BB962C8B-B14F-4D97-AF65-F5344CB8AC3E}">
        <p14:creationId xmlns:p14="http://schemas.microsoft.com/office/powerpoint/2010/main" val="203905975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86</TotalTime>
  <Words>385</Words>
  <Application>Microsoft Office PowerPoint</Application>
  <PresentationFormat>Widescreen</PresentationFormat>
  <Paragraphs>27</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Franklin Gothic Book</vt:lpstr>
      <vt:lpstr>Franklin Gothic Demi</vt:lpstr>
      <vt:lpstr>Custom</vt:lpstr>
      <vt:lpstr>HOTSTAR DATA ANALYSIS</vt:lpstr>
      <vt:lpstr>Agenda</vt:lpstr>
      <vt:lpstr>AGENDA</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poojitha reddy</dc:creator>
  <cp:lastModifiedBy>poojitha reddy</cp:lastModifiedBy>
  <cp:revision>1</cp:revision>
  <dcterms:created xsi:type="dcterms:W3CDTF">2025-05-21T15:14:46Z</dcterms:created>
  <dcterms:modified xsi:type="dcterms:W3CDTF">2025-05-26T06:18:53Z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