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7E1D2-8B08-45C8-897E-AA33B44D97D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449D0-7FDE-4D34-A360-D4FD5903D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449D0-7FDE-4D34-A360-D4FD5903D7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72B9F7-A083-40C3-903D-D815868D620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D818CB5-EBFE-4488-B76C-1D04B782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7ED-5E6C-1EC7-1FDE-62D553F19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indianFamous</a:t>
            </a:r>
            <a:r>
              <a:rPr lang="en-US" dirty="0"/>
              <a:t> tourist places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D611-4E39-8470-C353-9601142EB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2000">
        <p14:glitter pattern="hexagon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5DA8-FC2E-8FF1-442E-9D8921AA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537ED-B2ED-361A-CB89-642227F4D26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27A3B-A669-81AC-4585-F03FA487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168038" y="4397508"/>
            <a:ext cx="22470127" cy="747552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pic>
        <p:nvPicPr>
          <p:cNvPr id="3074" name="Picture 2" descr="Welcome Typography And Leaves Frame ...">
            <a:extLst>
              <a:ext uri="{FF2B5EF4-FFF2-40B4-BE49-F238E27FC236}">
                <a16:creationId xmlns:a16="http://schemas.microsoft.com/office/drawing/2014/main" id="{C14494A3-1BBE-000E-A1A9-9D62CEAA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89" y="992459"/>
            <a:ext cx="5456398" cy="32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4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BF3D4-861D-08DC-41E0-88BFDD8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tourist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50920-1013-8F8F-DA20-5BDB89A98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675" y="1787723"/>
            <a:ext cx="5189538" cy="38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7018B-3538-CEF7-3159-5B6913CCD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Delhi</a:t>
            </a:r>
          </a:p>
          <a:p>
            <a:r>
              <a:rPr lang="en-US" dirty="0"/>
              <a:t>Mumba</a:t>
            </a:r>
          </a:p>
          <a:p>
            <a:r>
              <a:rPr lang="en-US" dirty="0"/>
              <a:t>Jaipur</a:t>
            </a:r>
          </a:p>
          <a:p>
            <a:r>
              <a:rPr lang="en-US" dirty="0"/>
              <a:t>Lucknow</a:t>
            </a:r>
          </a:p>
          <a:p>
            <a:r>
              <a:rPr lang="en-US" dirty="0"/>
              <a:t>Varanasi</a:t>
            </a:r>
          </a:p>
          <a:p>
            <a:r>
              <a:rPr lang="en-US" dirty="0"/>
              <a:t>Uttarakhand </a:t>
            </a:r>
          </a:p>
          <a:p>
            <a:r>
              <a:rPr lang="en-US" dirty="0" err="1"/>
              <a:t>kerala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0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5623-6D76-2E94-2E22-8AFFCFAC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50+ Tourist Attractions In India ...">
            <a:extLst>
              <a:ext uri="{FF2B5EF4-FFF2-40B4-BE49-F238E27FC236}">
                <a16:creationId xmlns:a16="http://schemas.microsoft.com/office/drawing/2014/main" id="{C9320430-5AB4-A41B-C75A-455C9F6FAE2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" b="33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9A6B2-57DA-569B-2224-33CCE47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deihi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ABC7-5BBD-C07A-1E75-0490332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30 BEST Places to Visit in Mumbai ...">
            <a:extLst>
              <a:ext uri="{FF2B5EF4-FFF2-40B4-BE49-F238E27FC236}">
                <a16:creationId xmlns:a16="http://schemas.microsoft.com/office/drawing/2014/main" id="{91141C50-E150-3455-B215-62B9A808558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3" b="154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6789B-0DF7-B279-D7C8-562FCE181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mumbai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64A-CAB5-BC57-2364-F542F6E6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Fortified City Holding Untold Stories ...">
            <a:extLst>
              <a:ext uri="{FF2B5EF4-FFF2-40B4-BE49-F238E27FC236}">
                <a16:creationId xmlns:a16="http://schemas.microsoft.com/office/drawing/2014/main" id="{A9C95C8E-ADB7-4681-24EE-B03861B2C31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5" b="20805"/>
          <a:stretch>
            <a:fillRect/>
          </a:stretch>
        </p:blipFill>
        <p:spPr bwMode="auto">
          <a:xfrm>
            <a:off x="664030" y="413657"/>
            <a:ext cx="9316584" cy="42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A076D-E5B2-2156-ECBA-5E3E0863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8042-0753-F1D7-FB29-D99E81C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5CD63-DF1A-3C66-B0E5-10651705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Lucknow</a:t>
            </a:r>
          </a:p>
        </p:txBody>
      </p:sp>
      <p:pic>
        <p:nvPicPr>
          <p:cNvPr id="2050" name="Picture 2" descr="THE 30 BEST Places to Visit in Lucknow ...">
            <a:extLst>
              <a:ext uri="{FF2B5EF4-FFF2-40B4-BE49-F238E27FC236}">
                <a16:creationId xmlns:a16="http://schemas.microsoft.com/office/drawing/2014/main" id="{AA0D52FA-C184-3D2F-D1C0-14BAFA27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71" y="174171"/>
            <a:ext cx="7783286" cy="430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5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2E29-4A45-6D2F-94D3-50C84A13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Best Places to Visit in Varanasi 2024 ...">
            <a:extLst>
              <a:ext uri="{FF2B5EF4-FFF2-40B4-BE49-F238E27FC236}">
                <a16:creationId xmlns:a16="http://schemas.microsoft.com/office/drawing/2014/main" id="{41A989E0-8146-745E-FCAB-4306815D700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3" b="20053"/>
          <a:stretch>
            <a:fillRect/>
          </a:stretch>
        </p:blipFill>
        <p:spPr bwMode="auto">
          <a:xfrm>
            <a:off x="653144" y="685799"/>
            <a:ext cx="9557656" cy="39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AD8E3-278A-1C0F-9557-EBA5CB79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Varanasi</a:t>
            </a:r>
          </a:p>
        </p:txBody>
      </p:sp>
    </p:spTree>
    <p:extLst>
      <p:ext uri="{BB962C8B-B14F-4D97-AF65-F5344CB8AC3E}">
        <p14:creationId xmlns:p14="http://schemas.microsoft.com/office/powerpoint/2010/main" val="7719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287F-EA18-04D9-19EF-C5B5C5AA8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D893-3784-71FD-1560-95F78CD6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4C38-D285-B020-0243-3B528F80E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uttarakhand</a:t>
            </a:r>
            <a:endParaRPr lang="en-US" dirty="0"/>
          </a:p>
        </p:txBody>
      </p:sp>
      <p:pic>
        <p:nvPicPr>
          <p:cNvPr id="2050" name="Picture 2" descr="Uttarakhand Temples ...">
            <a:extLst>
              <a:ext uri="{FF2B5EF4-FFF2-40B4-BE49-F238E27FC236}">
                <a16:creationId xmlns:a16="http://schemas.microsoft.com/office/drawing/2014/main" id="{349259FD-DEBB-7F14-797D-7FA0D85BD23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 b="15307"/>
          <a:stretch>
            <a:fillRect/>
          </a:stretch>
        </p:blipFill>
        <p:spPr bwMode="auto">
          <a:xfrm>
            <a:off x="903514" y="446314"/>
            <a:ext cx="90770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C802-CF4B-2C6F-2C50-2AD811BC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941C7-8AA9-FE4A-4F44-E6A018F7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kerala</a:t>
            </a:r>
            <a:endParaRPr lang="en-US" dirty="0"/>
          </a:p>
        </p:txBody>
      </p:sp>
      <p:pic>
        <p:nvPicPr>
          <p:cNvPr id="1028" name="Picture 4" descr="Top 10 Tourist Places in Kerala: Nature ...">
            <a:extLst>
              <a:ext uri="{FF2B5EF4-FFF2-40B4-BE49-F238E27FC236}">
                <a16:creationId xmlns:a16="http://schemas.microsoft.com/office/drawing/2014/main" id="{515EAA3C-8B82-D9B7-D6BF-A28DE00D1F6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1" b="22801"/>
          <a:stretch>
            <a:fillRect/>
          </a:stretch>
        </p:blipFill>
        <p:spPr bwMode="auto">
          <a:xfrm>
            <a:off x="805543" y="108857"/>
            <a:ext cx="9753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22</Words>
  <Application>Microsoft Office PowerPoint</Application>
  <PresentationFormat>Widescreen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Ion Boardroom</vt:lpstr>
      <vt:lpstr>indianFamous tourist places</vt:lpstr>
      <vt:lpstr>Famous tourist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BIJWASAN13</dc:creator>
  <cp:lastModifiedBy>BIJWASAN13</cp:lastModifiedBy>
  <cp:revision>8</cp:revision>
  <dcterms:created xsi:type="dcterms:W3CDTF">2024-11-27T11:00:44Z</dcterms:created>
  <dcterms:modified xsi:type="dcterms:W3CDTF">2024-12-02T11:30:46Z</dcterms:modified>
</cp:coreProperties>
</file>