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:POOJA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312214480/ 20ADD79A6B9D178835D434207780030E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78</cp:revision>
  <dcterms:created xsi:type="dcterms:W3CDTF">2024-03-29T15:07:22Z</dcterms:created>
  <dcterms:modified xsi:type="dcterms:W3CDTF">2024-08-31T11:14:04Z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